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48" r:id="rId2"/>
  </p:sldMasterIdLst>
  <p:notesMasterIdLst>
    <p:notesMasterId r:id="rId35"/>
  </p:notesMasterIdLst>
  <p:handoutMasterIdLst>
    <p:handoutMasterId r:id="rId36"/>
  </p:handoutMasterIdLst>
  <p:sldIdLst>
    <p:sldId id="256" r:id="rId3"/>
    <p:sldId id="299" r:id="rId4"/>
    <p:sldId id="258" r:id="rId5"/>
    <p:sldId id="259" r:id="rId6"/>
    <p:sldId id="264" r:id="rId7"/>
    <p:sldId id="257" r:id="rId8"/>
    <p:sldId id="281" r:id="rId9"/>
    <p:sldId id="280" r:id="rId10"/>
    <p:sldId id="282" r:id="rId11"/>
    <p:sldId id="298" r:id="rId12"/>
    <p:sldId id="295" r:id="rId13"/>
    <p:sldId id="262" r:id="rId14"/>
    <p:sldId id="263" r:id="rId15"/>
    <p:sldId id="283" r:id="rId16"/>
    <p:sldId id="260" r:id="rId17"/>
    <p:sldId id="272" r:id="rId18"/>
    <p:sldId id="274" r:id="rId19"/>
    <p:sldId id="273" r:id="rId20"/>
    <p:sldId id="288" r:id="rId21"/>
    <p:sldId id="267" r:id="rId22"/>
    <p:sldId id="265" r:id="rId23"/>
    <p:sldId id="269" r:id="rId24"/>
    <p:sldId id="289" r:id="rId25"/>
    <p:sldId id="293" r:id="rId26"/>
    <p:sldId id="287" r:id="rId27"/>
    <p:sldId id="268" r:id="rId28"/>
    <p:sldId id="290" r:id="rId29"/>
    <p:sldId id="291" r:id="rId30"/>
    <p:sldId id="294" r:id="rId31"/>
    <p:sldId id="296" r:id="rId32"/>
    <p:sldId id="297" r:id="rId33"/>
    <p:sldId id="285" r:id="rId34"/>
  </p:sldIdLst>
  <p:sldSz cx="12190413" cy="6858000"/>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gb2312"/>
  <p:clrMru>
    <a:srgbClr val="EAEAEA"/>
    <a:srgbClr val="333333"/>
    <a:srgbClr val="DDDDDD"/>
    <a:srgbClr val="080808"/>
    <a:srgbClr val="AE1A1A"/>
    <a:srgbClr val="D92727"/>
    <a:srgbClr val="006CB8"/>
    <a:srgbClr val="006C9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099" autoAdjust="0"/>
    <p:restoredTop sz="94293" autoAdjust="0"/>
  </p:normalViewPr>
  <p:slideViewPr>
    <p:cSldViewPr>
      <p:cViewPr varScale="1">
        <p:scale>
          <a:sx n="66" d="100"/>
          <a:sy n="66" d="100"/>
        </p:scale>
        <p:origin x="-846" y="-108"/>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2970"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717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717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717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F4F9FE8-6B92-4F95-9F46-8F94C213844C}"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10137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01380" name="Rectangle 4"/>
          <p:cNvSpPr>
            <a:spLocks noRo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p:spPr>
      </p:sp>
      <p:sp>
        <p:nvSpPr>
          <p:cNvPr id="10138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138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0138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856A095-5B4E-4B99-A9B6-23EF1A1E4B69}"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2F8A5C-3240-4D05-A600-F90D714D3A4E}" type="slidenum">
              <a:rPr lang="en-US" altLang="zh-CN"/>
              <a:pPr/>
              <a:t>1</a:t>
            </a:fld>
            <a:endParaRPr lang="en-US" altLang="zh-CN"/>
          </a:p>
        </p:txBody>
      </p:sp>
      <p:sp>
        <p:nvSpPr>
          <p:cNvPr id="102402" name="Rectangle 2"/>
          <p:cNvSpPr>
            <a:spLocks noRo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13746E-05A7-474B-BC2C-C307C899D50B}" type="slidenum">
              <a:rPr lang="en-US" altLang="zh-CN"/>
              <a:pPr/>
              <a:t>10</a:t>
            </a:fld>
            <a:endParaRPr lang="en-US" altLang="zh-CN"/>
          </a:p>
        </p:txBody>
      </p:sp>
      <p:sp>
        <p:nvSpPr>
          <p:cNvPr id="110594" name="Rectangle 2"/>
          <p:cNvSpPr>
            <a:spLocks noRo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DB871A-BC5D-4F3F-8670-B1D9AA916B68}" type="slidenum">
              <a:rPr lang="en-US" altLang="zh-CN"/>
              <a:pPr/>
              <a:t>11</a:t>
            </a:fld>
            <a:endParaRPr lang="en-US" altLang="zh-CN"/>
          </a:p>
        </p:txBody>
      </p:sp>
      <p:sp>
        <p:nvSpPr>
          <p:cNvPr id="111618" name="Rectangle 2"/>
          <p:cNvSpPr>
            <a:spLocks noRo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405DE8-4545-40F0-802F-98EB2875BA18}" type="slidenum">
              <a:rPr lang="en-US" altLang="zh-CN"/>
              <a:pPr/>
              <a:t>12</a:t>
            </a:fld>
            <a:endParaRPr lang="en-US" altLang="zh-CN"/>
          </a:p>
        </p:txBody>
      </p:sp>
      <p:sp>
        <p:nvSpPr>
          <p:cNvPr id="112642" name="Rectangle 2"/>
          <p:cNvSpPr>
            <a:spLocks noRo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AF6A93-E69F-4E93-9AC3-349738D8D8B6}" type="slidenum">
              <a:rPr lang="en-US" altLang="zh-CN"/>
              <a:pPr/>
              <a:t>13</a:t>
            </a:fld>
            <a:endParaRPr lang="en-US" altLang="zh-CN"/>
          </a:p>
        </p:txBody>
      </p:sp>
      <p:sp>
        <p:nvSpPr>
          <p:cNvPr id="113666" name="Rectangle 2"/>
          <p:cNvSpPr>
            <a:spLocks noRo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DFA3DE-C6DF-4F67-89D3-9AD2658EFF95}" type="slidenum">
              <a:rPr lang="en-US" altLang="zh-CN"/>
              <a:pPr/>
              <a:t>14</a:t>
            </a:fld>
            <a:endParaRPr lang="en-US" altLang="zh-CN"/>
          </a:p>
        </p:txBody>
      </p:sp>
      <p:sp>
        <p:nvSpPr>
          <p:cNvPr id="114690" name="Rectangle 2"/>
          <p:cNvSpPr>
            <a:spLocks noRo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74C434-881C-4136-B811-943831F84C96}" type="slidenum">
              <a:rPr lang="en-US" altLang="zh-CN"/>
              <a:pPr/>
              <a:t>15</a:t>
            </a:fld>
            <a:endParaRPr lang="en-US" altLang="zh-CN"/>
          </a:p>
        </p:txBody>
      </p:sp>
      <p:sp>
        <p:nvSpPr>
          <p:cNvPr id="115714" name="Rectangle 2"/>
          <p:cNvSpPr>
            <a:spLocks noRo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202EC1-8CB6-4FA8-BAAC-3D28B75DAD3A}" type="slidenum">
              <a:rPr lang="en-US" altLang="zh-CN"/>
              <a:pPr/>
              <a:t>16</a:t>
            </a:fld>
            <a:endParaRPr lang="en-US" altLang="zh-CN"/>
          </a:p>
        </p:txBody>
      </p:sp>
      <p:sp>
        <p:nvSpPr>
          <p:cNvPr id="118786" name="Rectangle 2"/>
          <p:cNvSpPr>
            <a:spLocks noRo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6AA085-D635-4CA4-87B0-2CFBC00EA3EE}" type="slidenum">
              <a:rPr lang="en-US" altLang="zh-CN"/>
              <a:pPr/>
              <a:t>17</a:t>
            </a:fld>
            <a:endParaRPr lang="en-US" altLang="zh-CN"/>
          </a:p>
        </p:txBody>
      </p:sp>
      <p:sp>
        <p:nvSpPr>
          <p:cNvPr id="119810" name="Rectangle 2"/>
          <p:cNvSpPr>
            <a:spLocks noRo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2F8800-2691-4288-8E8A-7E47D010957E}" type="slidenum">
              <a:rPr lang="en-US" altLang="zh-CN"/>
              <a:pPr/>
              <a:t>18</a:t>
            </a:fld>
            <a:endParaRPr lang="en-US" altLang="zh-CN"/>
          </a:p>
        </p:txBody>
      </p:sp>
      <p:sp>
        <p:nvSpPr>
          <p:cNvPr id="120834" name="Rectangle 2"/>
          <p:cNvSpPr>
            <a:spLocks noRot="1" noChangeArrowheads="1" noTextEdit="1"/>
          </p:cNvSpPr>
          <p:nvPr>
            <p:ph type="sldImg"/>
          </p:nvPr>
        </p:nvSpPr>
        <p:spPr>
          <a:ln/>
        </p:spPr>
      </p:sp>
      <p:sp>
        <p:nvSpPr>
          <p:cNvPr id="12083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D4714E-0AE7-419E-9177-5DCE8D9F58D7}" type="slidenum">
              <a:rPr lang="en-US" altLang="zh-CN"/>
              <a:pPr/>
              <a:t>19</a:t>
            </a:fld>
            <a:endParaRPr lang="en-US" altLang="zh-CN"/>
          </a:p>
        </p:txBody>
      </p:sp>
      <p:sp>
        <p:nvSpPr>
          <p:cNvPr id="121858" name="Rectangle 2"/>
          <p:cNvSpPr>
            <a:spLocks noRo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80BD7C-E513-4E80-AF20-28299DB71156}" type="slidenum">
              <a:rPr lang="en-US" altLang="zh-CN"/>
              <a:pPr/>
              <a:t>2</a:t>
            </a:fld>
            <a:endParaRPr lang="en-US" altLang="zh-CN"/>
          </a:p>
        </p:txBody>
      </p:sp>
      <p:sp>
        <p:nvSpPr>
          <p:cNvPr id="136194" name="Rectangle 2"/>
          <p:cNvSpPr>
            <a:spLocks noRot="1" noChangeArrowheads="1" noTextEdit="1"/>
          </p:cNvSpPr>
          <p:nvPr>
            <p:ph type="sldImg"/>
          </p:nvPr>
        </p:nvSpPr>
        <p:spPr>
          <a:ln/>
        </p:spPr>
      </p:sp>
      <p:sp>
        <p:nvSpPr>
          <p:cNvPr id="13619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CABFAC-A3F2-401C-BA8D-21E12719E637}" type="slidenum">
              <a:rPr lang="en-US" altLang="zh-CN"/>
              <a:pPr/>
              <a:t>20</a:t>
            </a:fld>
            <a:endParaRPr lang="en-US" altLang="zh-CN"/>
          </a:p>
        </p:txBody>
      </p:sp>
      <p:sp>
        <p:nvSpPr>
          <p:cNvPr id="117762" name="Rectangle 2"/>
          <p:cNvSpPr>
            <a:spLocks noRo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686F64-F0B0-483B-B86B-BBAD0BEADF18}" type="slidenum">
              <a:rPr lang="en-US" altLang="zh-CN"/>
              <a:pPr/>
              <a:t>21</a:t>
            </a:fld>
            <a:endParaRPr lang="en-US" altLang="zh-CN"/>
          </a:p>
        </p:txBody>
      </p:sp>
      <p:sp>
        <p:nvSpPr>
          <p:cNvPr id="122882" name="Rectangle 2"/>
          <p:cNvSpPr>
            <a:spLocks noRo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4A9B88-B0F2-4660-97B6-EBADCED05722}" type="slidenum">
              <a:rPr lang="en-US" altLang="zh-CN"/>
              <a:pPr/>
              <a:t>22</a:t>
            </a:fld>
            <a:endParaRPr lang="en-US" altLang="zh-CN"/>
          </a:p>
        </p:txBody>
      </p:sp>
      <p:sp>
        <p:nvSpPr>
          <p:cNvPr id="123906" name="Rectangle 2"/>
          <p:cNvSpPr>
            <a:spLocks noRot="1"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9BE32A-153D-4C34-AC7E-06787AC15938}" type="slidenum">
              <a:rPr lang="en-US" altLang="zh-CN"/>
              <a:pPr/>
              <a:t>23</a:t>
            </a:fld>
            <a:endParaRPr lang="en-US" altLang="zh-CN"/>
          </a:p>
        </p:txBody>
      </p:sp>
      <p:sp>
        <p:nvSpPr>
          <p:cNvPr id="124930" name="Rectangle 2"/>
          <p:cNvSpPr>
            <a:spLocks noRot="1" noChangeArrowheads="1" noTextEdit="1"/>
          </p:cNvSpPr>
          <p:nvPr>
            <p:ph type="sldImg"/>
          </p:nvPr>
        </p:nvSpPr>
        <p:spPr>
          <a:ln/>
        </p:spPr>
      </p:sp>
      <p:sp>
        <p:nvSpPr>
          <p:cNvPr id="12493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7B31DC-FFAD-40D4-8CAC-488E664951CB}" type="slidenum">
              <a:rPr lang="en-US" altLang="zh-CN"/>
              <a:pPr/>
              <a:t>24</a:t>
            </a:fld>
            <a:endParaRPr lang="en-US" altLang="zh-CN"/>
          </a:p>
        </p:txBody>
      </p:sp>
      <p:sp>
        <p:nvSpPr>
          <p:cNvPr id="125954" name="Rectangle 2"/>
          <p:cNvSpPr>
            <a:spLocks noRo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E98321-CC75-44DC-93CA-DD855CE559CF}" type="slidenum">
              <a:rPr lang="en-US" altLang="zh-CN"/>
              <a:pPr/>
              <a:t>25</a:t>
            </a:fld>
            <a:endParaRPr lang="en-US" altLang="zh-CN"/>
          </a:p>
        </p:txBody>
      </p:sp>
      <p:sp>
        <p:nvSpPr>
          <p:cNvPr id="126978" name="Rectangle 2"/>
          <p:cNvSpPr>
            <a:spLocks noRo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F59D28-3F27-4AF6-B426-872800EC2FEA}" type="slidenum">
              <a:rPr lang="en-US" altLang="zh-CN"/>
              <a:pPr/>
              <a:t>26</a:t>
            </a:fld>
            <a:endParaRPr lang="en-US" altLang="zh-CN"/>
          </a:p>
        </p:txBody>
      </p:sp>
      <p:sp>
        <p:nvSpPr>
          <p:cNvPr id="128002" name="Rectangle 2"/>
          <p:cNvSpPr>
            <a:spLocks noRo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6DD825-D033-466D-8B4A-716129073521}" type="slidenum">
              <a:rPr lang="en-US" altLang="zh-CN"/>
              <a:pPr/>
              <a:t>27</a:t>
            </a:fld>
            <a:endParaRPr lang="en-US" altLang="zh-CN"/>
          </a:p>
        </p:txBody>
      </p:sp>
      <p:sp>
        <p:nvSpPr>
          <p:cNvPr id="129026" name="Rectangle 2"/>
          <p:cNvSpPr>
            <a:spLocks noRo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D9863D-C5D4-476F-AB41-61B6B9A511A3}" type="slidenum">
              <a:rPr lang="en-US" altLang="zh-CN"/>
              <a:pPr/>
              <a:t>28</a:t>
            </a:fld>
            <a:endParaRPr lang="en-US" altLang="zh-CN"/>
          </a:p>
        </p:txBody>
      </p:sp>
      <p:sp>
        <p:nvSpPr>
          <p:cNvPr id="130050" name="Rectangle 2"/>
          <p:cNvSpPr>
            <a:spLocks noRo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B465D7-0024-4A18-8156-B8EE1CB396AA}" type="slidenum">
              <a:rPr lang="en-US" altLang="zh-CN"/>
              <a:pPr/>
              <a:t>29</a:t>
            </a:fld>
            <a:endParaRPr lang="en-US" altLang="zh-CN"/>
          </a:p>
        </p:txBody>
      </p:sp>
      <p:sp>
        <p:nvSpPr>
          <p:cNvPr id="131074" name="Rectangle 2"/>
          <p:cNvSpPr>
            <a:spLocks noRo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D53F50-AE20-4159-918F-5501D6E2BAD9}" type="slidenum">
              <a:rPr lang="en-US" altLang="zh-CN"/>
              <a:pPr/>
              <a:t>3</a:t>
            </a:fld>
            <a:endParaRPr lang="en-US" altLang="zh-CN"/>
          </a:p>
        </p:txBody>
      </p:sp>
      <p:sp>
        <p:nvSpPr>
          <p:cNvPr id="103426" name="Rectangle 2"/>
          <p:cNvSpPr>
            <a:spLocks noRo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0B3D2E-E062-45F6-9A24-4154B1AD4EB9}" type="slidenum">
              <a:rPr lang="en-US" altLang="zh-CN"/>
              <a:pPr/>
              <a:t>30</a:t>
            </a:fld>
            <a:endParaRPr lang="en-US" altLang="zh-CN"/>
          </a:p>
        </p:txBody>
      </p:sp>
      <p:sp>
        <p:nvSpPr>
          <p:cNvPr id="132098" name="Rectangle 2"/>
          <p:cNvSpPr>
            <a:spLocks noRot="1" noChangeArrowheads="1" noTextEdit="1"/>
          </p:cNvSpPr>
          <p:nvPr>
            <p:ph type="sldImg"/>
          </p:nvPr>
        </p:nvSpPr>
        <p:spPr>
          <a:ln/>
        </p:spPr>
      </p:sp>
      <p:sp>
        <p:nvSpPr>
          <p:cNvPr id="13209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2F0C0D-0ADE-4762-8FF8-A9C358A49FAF}" type="slidenum">
              <a:rPr lang="en-US" altLang="zh-CN"/>
              <a:pPr/>
              <a:t>31</a:t>
            </a:fld>
            <a:endParaRPr lang="en-US" altLang="zh-CN"/>
          </a:p>
        </p:txBody>
      </p:sp>
      <p:sp>
        <p:nvSpPr>
          <p:cNvPr id="133122" name="Rectangle 2"/>
          <p:cNvSpPr>
            <a:spLocks noRo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28E127-DD91-47C3-AFB6-55A69B12DC8E}" type="slidenum">
              <a:rPr lang="en-US" altLang="zh-CN"/>
              <a:pPr/>
              <a:t>32</a:t>
            </a:fld>
            <a:endParaRPr lang="en-US" altLang="zh-CN"/>
          </a:p>
        </p:txBody>
      </p:sp>
      <p:sp>
        <p:nvSpPr>
          <p:cNvPr id="134146" name="Rectangle 2"/>
          <p:cNvSpPr>
            <a:spLocks noRot="1" noChangeArrowheads="1" noTextEdit="1"/>
          </p:cNvSpPr>
          <p:nvPr>
            <p:ph type="sldImg"/>
          </p:nvPr>
        </p:nvSpPr>
        <p:spPr>
          <a:ln/>
        </p:spPr>
      </p:sp>
      <p:sp>
        <p:nvSpPr>
          <p:cNvPr id="13414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C79834-6741-43B6-9503-B08FBAA45BDB}" type="slidenum">
              <a:rPr lang="en-US" altLang="zh-CN"/>
              <a:pPr/>
              <a:t>4</a:t>
            </a:fld>
            <a:endParaRPr lang="en-US" altLang="zh-CN"/>
          </a:p>
        </p:txBody>
      </p:sp>
      <p:sp>
        <p:nvSpPr>
          <p:cNvPr id="104450" name="Rectangle 2"/>
          <p:cNvSpPr>
            <a:spLocks noRo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D8A334-55C1-4617-BF00-F08721402A13}" type="slidenum">
              <a:rPr lang="en-US" altLang="zh-CN"/>
              <a:pPr/>
              <a:t>5</a:t>
            </a:fld>
            <a:endParaRPr lang="en-US" altLang="zh-CN"/>
          </a:p>
        </p:txBody>
      </p:sp>
      <p:sp>
        <p:nvSpPr>
          <p:cNvPr id="105474" name="Rectangle 2"/>
          <p:cNvSpPr>
            <a:spLocks noRo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F255F6-0882-4F93-B672-6A114AA74E94}" type="slidenum">
              <a:rPr lang="en-US" altLang="zh-CN"/>
              <a:pPr/>
              <a:t>6</a:t>
            </a:fld>
            <a:endParaRPr lang="en-US" altLang="zh-CN"/>
          </a:p>
        </p:txBody>
      </p:sp>
      <p:sp>
        <p:nvSpPr>
          <p:cNvPr id="106498" name="Rectangle 2"/>
          <p:cNvSpPr>
            <a:spLocks noRo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85B1B9-63B1-4FDC-BBE4-8D1F226025C3}" type="slidenum">
              <a:rPr lang="en-US" altLang="zh-CN"/>
              <a:pPr/>
              <a:t>7</a:t>
            </a:fld>
            <a:endParaRPr lang="en-US" altLang="zh-CN"/>
          </a:p>
        </p:txBody>
      </p:sp>
      <p:sp>
        <p:nvSpPr>
          <p:cNvPr id="107522" name="Rectangle 2"/>
          <p:cNvSpPr>
            <a:spLocks noRo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514D7F-3367-4A76-BE7C-53671CEF30AC}" type="slidenum">
              <a:rPr lang="en-US" altLang="zh-CN"/>
              <a:pPr/>
              <a:t>8</a:t>
            </a:fld>
            <a:endParaRPr lang="en-US" altLang="zh-CN"/>
          </a:p>
        </p:txBody>
      </p:sp>
      <p:sp>
        <p:nvSpPr>
          <p:cNvPr id="108546" name="Rectangle 2"/>
          <p:cNvSpPr>
            <a:spLocks noRo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B0039F-7831-4B14-82AA-596923D08099}" type="slidenum">
              <a:rPr lang="en-US" altLang="zh-CN"/>
              <a:pPr/>
              <a:t>9</a:t>
            </a:fld>
            <a:endParaRPr lang="en-US" altLang="zh-CN"/>
          </a:p>
        </p:txBody>
      </p:sp>
      <p:sp>
        <p:nvSpPr>
          <p:cNvPr id="109570" name="Rectangle 2"/>
          <p:cNvSpPr>
            <a:spLocks noRo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281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7256219-938D-4ADA-9370-E5A847D9E227}"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DA46EAC-D95B-456C-A98B-CCCFB84CA759}"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71E33DB-D69C-43B6-9493-88E529D26497}" type="slidenum">
              <a:rPr lang="en-US" altLang="zh-CN"/>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2813"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1213"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1612"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79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5A26148-3603-4511-9E66-B1E9C4E43892}" type="slidenum">
              <a:rPr lang="en-US" altLang="zh-CN"/>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1213"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1612"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331F0E5-CA7D-47D2-B3DB-7A543760521F}"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5EF8C1E-CDBC-4137-A51C-64ABB37CEF2F}"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8BEF326A-F0E3-4A76-AB99-05345F649186}"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EAB3E0D1-AD66-45AF-9452-2A366D37B21E}"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51E9B0F-5AE0-44C2-95BF-4E0CF4B93E3E}"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9791BD1-49E3-490E-9310-ED0DB6376632}"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F0A285F-965B-4C68-B5F1-1398B59F8B4A}"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bwMode="auto">
          <a:xfrm>
            <a:off x="609600" y="274638"/>
            <a:ext cx="10971213"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6323" name="Rectangle 3"/>
          <p:cNvSpPr>
            <a:spLocks noGrp="1" noChangeArrowheads="1"/>
          </p:cNvSpPr>
          <p:nvPr>
            <p:ph type="body" idx="1"/>
          </p:nvPr>
        </p:nvSpPr>
        <p:spPr bwMode="auto">
          <a:xfrm>
            <a:off x="609600" y="1600200"/>
            <a:ext cx="10971213"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6324"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56325" name="Rectangle 5"/>
          <p:cNvSpPr>
            <a:spLocks noGrp="1" noChangeArrowheads="1"/>
          </p:cNvSpPr>
          <p:nvPr>
            <p:ph type="ftr" sz="quarter" idx="3"/>
          </p:nvPr>
        </p:nvSpPr>
        <p:spPr bwMode="auto">
          <a:xfrm>
            <a:off x="4165600" y="6245225"/>
            <a:ext cx="3859213"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56326" name="Rectangle 6"/>
          <p:cNvSpPr>
            <a:spLocks noGrp="1" noChangeArrowheads="1"/>
          </p:cNvSpPr>
          <p:nvPr>
            <p:ph type="sldNum" sz="quarter" idx="4"/>
          </p:nvPr>
        </p:nvSpPr>
        <p:spPr bwMode="auto">
          <a:xfrm>
            <a:off x="8736013"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24580FE-306E-4BCA-BE06-52F8EFB6A76B}"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notesSlide" Target="../notesSlides/notesSlide1.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slideLayout" Target="../slideLayouts/slideLayout12.xml"/><Relationship Id="rId1" Type="http://schemas.openxmlformats.org/officeDocument/2006/relationships/audio" Target="../media/audio1.wav"/><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jpe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3.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14.png"/><Relationship Id="rId9" Type="http://schemas.openxmlformats.org/officeDocument/2006/relationships/image" Target="../media/image48.png"/></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52.png"/><Relationship Id="rId7"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53.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3.png"/><Relationship Id="rId7"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60.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1.png"/><Relationship Id="rId7"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63.png"/><Relationship Id="rId10" Type="http://schemas.openxmlformats.org/officeDocument/2006/relationships/image" Target="../media/image66.png"/><Relationship Id="rId4" Type="http://schemas.openxmlformats.org/officeDocument/2006/relationships/image" Target="../media/image62.png"/><Relationship Id="rId9" Type="http://schemas.openxmlformats.org/officeDocument/2006/relationships/image" Target="../media/image65.png"/></Relationships>
</file>

<file path=ppt/slides/_rels/slide15.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13.png"/><Relationship Id="rId7" Type="http://schemas.openxmlformats.org/officeDocument/2006/relationships/image" Target="../media/image69.jpe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68.jpe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14.png"/><Relationship Id="rId9" Type="http://schemas.openxmlformats.org/officeDocument/2006/relationships/image" Target="../media/image71.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75.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76.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77.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78.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79.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80.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14.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90.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3.xml"/><Relationship Id="rId5" Type="http://schemas.openxmlformats.org/officeDocument/2006/relationships/image" Target="../media/image92.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3.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jpeg"/><Relationship Id="rId4" Type="http://schemas.openxmlformats.org/officeDocument/2006/relationships/image" Target="../media/image14.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image" Target="../media/image13.png"/><Relationship Id="rId7" Type="http://schemas.openxmlformats.org/officeDocument/2006/relationships/image" Target="../media/image95.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80.png"/><Relationship Id="rId3" Type="http://schemas.openxmlformats.org/officeDocument/2006/relationships/image" Target="../media/image13.png"/><Relationship Id="rId7" Type="http://schemas.openxmlformats.org/officeDocument/2006/relationships/image" Target="../media/image99.png"/><Relationship Id="rId12" Type="http://schemas.openxmlformats.org/officeDocument/2006/relationships/image" Target="../media/image104.pn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98.png"/><Relationship Id="rId11" Type="http://schemas.openxmlformats.org/officeDocument/2006/relationships/image" Target="../media/image103.png"/><Relationship Id="rId5" Type="http://schemas.openxmlformats.org/officeDocument/2006/relationships/image" Target="../media/image97.png"/><Relationship Id="rId10" Type="http://schemas.openxmlformats.org/officeDocument/2006/relationships/image" Target="../media/image102.png"/><Relationship Id="rId4" Type="http://schemas.openxmlformats.org/officeDocument/2006/relationships/image" Target="../media/image14.png"/><Relationship Id="rId9" Type="http://schemas.openxmlformats.org/officeDocument/2006/relationships/image" Target="../media/image101.jpeg"/></Relationships>
</file>

<file path=ppt/slides/_rels/slide32.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13.png"/><Relationship Id="rId7" Type="http://schemas.openxmlformats.org/officeDocument/2006/relationships/image" Target="../media/image107.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106.png"/><Relationship Id="rId5" Type="http://schemas.openxmlformats.org/officeDocument/2006/relationships/image" Target="../media/image92.png"/><Relationship Id="rId4" Type="http://schemas.openxmlformats.org/officeDocument/2006/relationships/image" Target="../media/image105.png"/></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3.png"/><Relationship Id="rId7" Type="http://schemas.openxmlformats.org/officeDocument/2006/relationships/image" Target="../media/image30.jpeg"/><Relationship Id="rId12"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14.png"/><Relationship Id="rId9"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7.png"/><Relationship Id="rId4" Type="http://schemas.openxmlformats.org/officeDocument/2006/relationships/image" Target="../media/image36.jpeg"/></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13.png"/><Relationship Id="rId7"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jpeg"/><Relationship Id="rId4" Type="http://schemas.openxmlformats.org/officeDocument/2006/relationships/image" Target="../media/image14.png"/><Relationship Id="rId9"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3" name="Picture 185" descr="22"/>
          <p:cNvPicPr>
            <a:picLocks noChangeAspect="1" noChangeArrowheads="1"/>
          </p:cNvPicPr>
          <p:nvPr/>
        </p:nvPicPr>
        <p:blipFill>
          <a:blip r:embed="rId4" cstate="print"/>
          <a:srcRect/>
          <a:stretch>
            <a:fillRect/>
          </a:stretch>
        </p:blipFill>
        <p:spPr bwMode="auto">
          <a:xfrm>
            <a:off x="0" y="5300663"/>
            <a:ext cx="12190413" cy="1008062"/>
          </a:xfrm>
          <a:prstGeom prst="rect">
            <a:avLst/>
          </a:prstGeom>
          <a:noFill/>
        </p:spPr>
      </p:pic>
      <p:pic>
        <p:nvPicPr>
          <p:cNvPr id="2213" name="Picture 165"/>
          <p:cNvPicPr>
            <a:picLocks noChangeAspect="1" noChangeArrowheads="1"/>
          </p:cNvPicPr>
          <p:nvPr/>
        </p:nvPicPr>
        <p:blipFill>
          <a:blip r:embed="rId5" cstate="print"/>
          <a:srcRect/>
          <a:stretch>
            <a:fillRect/>
          </a:stretch>
        </p:blipFill>
        <p:spPr bwMode="auto">
          <a:xfrm>
            <a:off x="1884363" y="3270250"/>
            <a:ext cx="1539875" cy="1022350"/>
          </a:xfrm>
          <a:prstGeom prst="rect">
            <a:avLst/>
          </a:prstGeom>
          <a:noFill/>
          <a:ln w="9525">
            <a:noFill/>
            <a:miter lim="800000"/>
            <a:headEnd/>
            <a:tailEnd/>
          </a:ln>
          <a:effectLst/>
        </p:spPr>
      </p:pic>
      <p:pic>
        <p:nvPicPr>
          <p:cNvPr id="2214" name="Picture 166"/>
          <p:cNvPicPr>
            <a:picLocks noChangeAspect="1" noChangeArrowheads="1"/>
          </p:cNvPicPr>
          <p:nvPr/>
        </p:nvPicPr>
        <p:blipFill>
          <a:blip r:embed="rId6" cstate="print"/>
          <a:srcRect/>
          <a:stretch>
            <a:fillRect/>
          </a:stretch>
        </p:blipFill>
        <p:spPr bwMode="auto">
          <a:xfrm>
            <a:off x="3522663" y="3270250"/>
            <a:ext cx="1652587" cy="1022350"/>
          </a:xfrm>
          <a:prstGeom prst="rect">
            <a:avLst/>
          </a:prstGeom>
          <a:noFill/>
          <a:ln w="9525">
            <a:noFill/>
            <a:miter lim="800000"/>
            <a:headEnd/>
            <a:tailEnd/>
          </a:ln>
          <a:effectLst/>
        </p:spPr>
      </p:pic>
      <p:pic>
        <p:nvPicPr>
          <p:cNvPr id="2215" name="Picture 167"/>
          <p:cNvPicPr>
            <a:picLocks noChangeAspect="1" noChangeArrowheads="1"/>
          </p:cNvPicPr>
          <p:nvPr/>
        </p:nvPicPr>
        <p:blipFill>
          <a:blip r:embed="rId7" cstate="print"/>
          <a:srcRect/>
          <a:stretch>
            <a:fillRect/>
          </a:stretch>
        </p:blipFill>
        <p:spPr bwMode="auto">
          <a:xfrm>
            <a:off x="5303838" y="3270250"/>
            <a:ext cx="1641475" cy="1017588"/>
          </a:xfrm>
          <a:prstGeom prst="rect">
            <a:avLst/>
          </a:prstGeom>
          <a:noFill/>
          <a:ln w="9525">
            <a:noFill/>
            <a:miter lim="800000"/>
            <a:headEnd/>
            <a:tailEnd/>
          </a:ln>
          <a:effectLst/>
        </p:spPr>
      </p:pic>
      <p:pic>
        <p:nvPicPr>
          <p:cNvPr id="2216" name="Picture 168"/>
          <p:cNvPicPr>
            <a:picLocks noChangeAspect="1" noChangeArrowheads="1"/>
          </p:cNvPicPr>
          <p:nvPr/>
        </p:nvPicPr>
        <p:blipFill>
          <a:blip r:embed="rId8" cstate="print"/>
          <a:srcRect/>
          <a:stretch>
            <a:fillRect/>
          </a:stretch>
        </p:blipFill>
        <p:spPr bwMode="auto">
          <a:xfrm>
            <a:off x="7051675" y="3270250"/>
            <a:ext cx="1636713" cy="1014413"/>
          </a:xfrm>
          <a:prstGeom prst="rect">
            <a:avLst/>
          </a:prstGeom>
          <a:noFill/>
          <a:ln w="9525">
            <a:noFill/>
            <a:miter lim="800000"/>
            <a:headEnd/>
            <a:tailEnd/>
          </a:ln>
          <a:effectLst/>
        </p:spPr>
      </p:pic>
      <p:pic>
        <p:nvPicPr>
          <p:cNvPr id="2217" name="Picture 169"/>
          <p:cNvPicPr>
            <a:picLocks noChangeAspect="1" noChangeArrowheads="1"/>
          </p:cNvPicPr>
          <p:nvPr/>
        </p:nvPicPr>
        <p:blipFill>
          <a:blip r:embed="rId9" cstate="print"/>
          <a:srcRect/>
          <a:stretch>
            <a:fillRect/>
          </a:stretch>
        </p:blipFill>
        <p:spPr bwMode="auto">
          <a:xfrm>
            <a:off x="8788400" y="3270250"/>
            <a:ext cx="1539875" cy="1022350"/>
          </a:xfrm>
          <a:prstGeom prst="rect">
            <a:avLst/>
          </a:prstGeom>
          <a:noFill/>
          <a:ln w="9525">
            <a:noFill/>
            <a:miter lim="800000"/>
            <a:headEnd/>
            <a:tailEnd/>
          </a:ln>
          <a:effectLst/>
        </p:spPr>
      </p:pic>
      <p:pic>
        <p:nvPicPr>
          <p:cNvPr id="2218" name="Picture 170"/>
          <p:cNvPicPr>
            <a:picLocks noChangeAspect="1" noChangeArrowheads="1"/>
          </p:cNvPicPr>
          <p:nvPr/>
        </p:nvPicPr>
        <p:blipFill>
          <a:blip r:embed="rId10" cstate="print"/>
          <a:srcRect/>
          <a:stretch>
            <a:fillRect/>
          </a:stretch>
        </p:blipFill>
        <p:spPr bwMode="auto">
          <a:xfrm>
            <a:off x="0" y="3270250"/>
            <a:ext cx="1774825" cy="1022350"/>
          </a:xfrm>
          <a:prstGeom prst="rect">
            <a:avLst/>
          </a:prstGeom>
          <a:noFill/>
          <a:ln w="9525">
            <a:noFill/>
            <a:miter lim="800000"/>
            <a:headEnd/>
            <a:tailEnd/>
          </a:ln>
          <a:effectLst/>
        </p:spPr>
      </p:pic>
      <p:pic>
        <p:nvPicPr>
          <p:cNvPr id="2220" name="Picture 172"/>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622300" y="1628775"/>
            <a:ext cx="1978025" cy="823913"/>
          </a:xfrm>
          <a:prstGeom prst="rect">
            <a:avLst/>
          </a:prstGeom>
          <a:noFill/>
          <a:ln w="9525">
            <a:noFill/>
            <a:miter lim="800000"/>
            <a:headEnd/>
            <a:tailEnd/>
          </a:ln>
          <a:effectLst/>
        </p:spPr>
      </p:pic>
      <p:sp>
        <p:nvSpPr>
          <p:cNvPr id="2221" name="Rectangle 173"/>
          <p:cNvSpPr>
            <a:spLocks noChangeArrowheads="1"/>
          </p:cNvSpPr>
          <p:nvPr/>
        </p:nvSpPr>
        <p:spPr bwMode="auto">
          <a:xfrm>
            <a:off x="3430588" y="1341438"/>
            <a:ext cx="5903912" cy="1006475"/>
          </a:xfrm>
          <a:prstGeom prst="rect">
            <a:avLst/>
          </a:prstGeom>
          <a:noFill/>
          <a:ln w="9525">
            <a:noFill/>
            <a:miter lim="800000"/>
            <a:headEnd/>
            <a:tailEnd/>
          </a:ln>
          <a:effectLst/>
        </p:spPr>
        <p:txBody>
          <a:bodyPr>
            <a:spAutoFit/>
          </a:bodyPr>
          <a:lstStyle/>
          <a:p>
            <a:pPr defTabSz="1474788"/>
            <a:r>
              <a:rPr lang="zh-CN" altLang="en-US" sz="6000">
                <a:ea typeface="方正正大黑简体" pitchFamily="2" charset="-122"/>
              </a:rPr>
              <a:t>输入企业待用名</a:t>
            </a:r>
          </a:p>
        </p:txBody>
      </p:sp>
      <p:sp>
        <p:nvSpPr>
          <p:cNvPr id="2222" name="Rectangle 174"/>
          <p:cNvSpPr>
            <a:spLocks noChangeArrowheads="1"/>
          </p:cNvSpPr>
          <p:nvPr/>
        </p:nvSpPr>
        <p:spPr bwMode="auto">
          <a:xfrm>
            <a:off x="3790950" y="2278063"/>
            <a:ext cx="4751388" cy="625475"/>
          </a:xfrm>
          <a:prstGeom prst="rect">
            <a:avLst/>
          </a:prstGeom>
          <a:noFill/>
          <a:ln w="9525">
            <a:noFill/>
            <a:miter lim="800000"/>
            <a:headEnd/>
            <a:tailEnd/>
          </a:ln>
          <a:effectLst/>
        </p:spPr>
        <p:txBody>
          <a:bodyPr>
            <a:spAutoFit/>
          </a:bodyPr>
          <a:lstStyle/>
          <a:p>
            <a:pPr defTabSz="1474788"/>
            <a:r>
              <a:rPr lang="en-US" altLang="zh-CN" sz="3500">
                <a:latin typeface="方正正大黑简体" pitchFamily="2" charset="-122"/>
                <a:ea typeface="方正正大黑简体" pitchFamily="2" charset="-122"/>
              </a:rPr>
              <a:t> COMPANYNAME</a:t>
            </a:r>
          </a:p>
        </p:txBody>
      </p:sp>
      <p:sp>
        <p:nvSpPr>
          <p:cNvPr id="2223" name="Rectangle 175"/>
          <p:cNvSpPr>
            <a:spLocks noChangeArrowheads="1"/>
          </p:cNvSpPr>
          <p:nvPr/>
        </p:nvSpPr>
        <p:spPr bwMode="auto">
          <a:xfrm>
            <a:off x="622300" y="333375"/>
            <a:ext cx="1960563" cy="701675"/>
          </a:xfrm>
          <a:prstGeom prst="rect">
            <a:avLst/>
          </a:prstGeom>
          <a:noFill/>
          <a:ln w="9525">
            <a:noFill/>
            <a:miter lim="800000"/>
            <a:headEnd/>
            <a:tailEnd/>
          </a:ln>
          <a:effectLst/>
        </p:spPr>
        <p:txBody>
          <a:bodyPr wrap="none">
            <a:spAutoFit/>
          </a:bodyPr>
          <a:lstStyle/>
          <a:p>
            <a:pPr defTabSz="1474788"/>
            <a:r>
              <a:rPr lang="en-US" altLang="zh-CN" sz="4000">
                <a:latin typeface="方正正大黑简体" pitchFamily="2" charset="-122"/>
                <a:ea typeface="方正正大黑简体" pitchFamily="2" charset="-122"/>
              </a:rPr>
              <a:t>LOGO</a:t>
            </a:r>
          </a:p>
        </p:txBody>
      </p:sp>
      <p:sp>
        <p:nvSpPr>
          <p:cNvPr id="2224" name="Rectangle 176"/>
          <p:cNvSpPr>
            <a:spLocks noChangeArrowheads="1"/>
          </p:cNvSpPr>
          <p:nvPr/>
        </p:nvSpPr>
        <p:spPr bwMode="auto">
          <a:xfrm>
            <a:off x="625475" y="909638"/>
            <a:ext cx="2000250" cy="366712"/>
          </a:xfrm>
          <a:prstGeom prst="rect">
            <a:avLst/>
          </a:prstGeom>
          <a:noFill/>
          <a:ln w="9525">
            <a:noFill/>
            <a:miter lim="800000"/>
            <a:headEnd/>
            <a:tailEnd/>
          </a:ln>
          <a:effectLst/>
        </p:spPr>
        <p:txBody>
          <a:bodyPr wrap="none">
            <a:spAutoFit/>
          </a:bodyPr>
          <a:lstStyle/>
          <a:p>
            <a:pPr defTabSz="1474788"/>
            <a:r>
              <a:rPr lang="en-US" altLang="zh-CN"/>
              <a:t>COMPANYNAME</a:t>
            </a:r>
          </a:p>
        </p:txBody>
      </p:sp>
      <p:sp>
        <p:nvSpPr>
          <p:cNvPr id="2225" name="Rectangle 177"/>
          <p:cNvSpPr>
            <a:spLocks noChangeArrowheads="1"/>
          </p:cNvSpPr>
          <p:nvPr/>
        </p:nvSpPr>
        <p:spPr bwMode="auto">
          <a:xfrm>
            <a:off x="1727200" y="4508500"/>
            <a:ext cx="9120188" cy="701675"/>
          </a:xfrm>
          <a:prstGeom prst="rect">
            <a:avLst/>
          </a:prstGeom>
          <a:noFill/>
          <a:ln w="9525">
            <a:noFill/>
            <a:miter lim="800000"/>
            <a:headEnd/>
            <a:tailEnd/>
          </a:ln>
          <a:effectLst/>
        </p:spPr>
        <p:txBody>
          <a:bodyPr>
            <a:spAutoFit/>
          </a:bodyPr>
          <a:lstStyle/>
          <a:p>
            <a:pPr defTabSz="1474788"/>
            <a:r>
              <a:rPr lang="zh-CN" altLang="en-US" sz="4000">
                <a:solidFill>
                  <a:srgbClr val="006CB8"/>
                </a:solidFill>
                <a:latin typeface="方正正大黑简体" pitchFamily="2" charset="-122"/>
                <a:ea typeface="方正正大黑简体" pitchFamily="2" charset="-122"/>
              </a:rPr>
              <a:t>企业简介</a:t>
            </a:r>
            <a:r>
              <a:rPr lang="en-US" altLang="zh-CN" sz="4000">
                <a:solidFill>
                  <a:srgbClr val="006CB8"/>
                </a:solidFill>
                <a:latin typeface="方正正大黑简体" pitchFamily="2" charset="-122"/>
                <a:ea typeface="方正正大黑简体" pitchFamily="2" charset="-122"/>
              </a:rPr>
              <a:t>/</a:t>
            </a:r>
            <a:r>
              <a:rPr lang="zh-CN" altLang="en-US" sz="4000">
                <a:solidFill>
                  <a:srgbClr val="006CB8"/>
                </a:solidFill>
                <a:latin typeface="方正正大黑简体" pitchFamily="2" charset="-122"/>
                <a:ea typeface="方正正大黑简体" pitchFamily="2" charset="-122"/>
              </a:rPr>
              <a:t>企业宣传</a:t>
            </a:r>
            <a:r>
              <a:rPr lang="en-US" altLang="zh-CN" sz="4000">
                <a:solidFill>
                  <a:srgbClr val="006CB8"/>
                </a:solidFill>
                <a:latin typeface="方正正大黑简体" pitchFamily="2" charset="-122"/>
                <a:ea typeface="方正正大黑简体" pitchFamily="2" charset="-122"/>
              </a:rPr>
              <a:t>/</a:t>
            </a:r>
            <a:r>
              <a:rPr lang="zh-CN" altLang="en-US" sz="4000">
                <a:solidFill>
                  <a:srgbClr val="006CB8"/>
                </a:solidFill>
                <a:latin typeface="方正正大黑简体" pitchFamily="2" charset="-122"/>
                <a:ea typeface="方正正大黑简体" pitchFamily="2" charset="-122"/>
              </a:rPr>
              <a:t>产品介绍动态</a:t>
            </a:r>
            <a:r>
              <a:rPr lang="en-US" altLang="zh-CN" sz="4000">
                <a:solidFill>
                  <a:srgbClr val="006CB8"/>
                </a:solidFill>
                <a:latin typeface="方正正大黑简体" pitchFamily="2" charset="-122"/>
                <a:ea typeface="方正正大黑简体" pitchFamily="2" charset="-122"/>
              </a:rPr>
              <a:t>PPT</a:t>
            </a:r>
          </a:p>
        </p:txBody>
      </p:sp>
      <p:pic>
        <p:nvPicPr>
          <p:cNvPr id="2227" name="Picture 179"/>
          <p:cNvPicPr>
            <a:picLocks noChangeAspect="1" noChangeArrowheads="1"/>
          </p:cNvPicPr>
          <p:nvPr/>
        </p:nvPicPr>
        <p:blipFill>
          <a:blip r:embed="rId10" cstate="print"/>
          <a:srcRect/>
          <a:stretch>
            <a:fillRect/>
          </a:stretch>
        </p:blipFill>
        <p:spPr bwMode="auto">
          <a:xfrm>
            <a:off x="10415588" y="3270250"/>
            <a:ext cx="1774825" cy="1022350"/>
          </a:xfrm>
          <a:prstGeom prst="rect">
            <a:avLst/>
          </a:prstGeom>
          <a:noFill/>
          <a:ln w="9525">
            <a:noFill/>
            <a:miter lim="800000"/>
            <a:headEnd/>
            <a:tailEnd/>
          </a:ln>
          <a:effectLst/>
        </p:spPr>
      </p:pic>
      <p:pic>
        <p:nvPicPr>
          <p:cNvPr id="2228" name="Picture 180"/>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10245725" y="404813"/>
            <a:ext cx="1944688" cy="823912"/>
          </a:xfrm>
          <a:prstGeom prst="rect">
            <a:avLst/>
          </a:prstGeom>
          <a:noFill/>
          <a:ln w="9525">
            <a:noFill/>
            <a:miter lim="800000"/>
            <a:headEnd/>
            <a:tailEnd/>
          </a:ln>
          <a:effectLst/>
        </p:spPr>
      </p:pic>
      <p:sp>
        <p:nvSpPr>
          <p:cNvPr id="2231" name="Rectangle 183"/>
          <p:cNvSpPr>
            <a:spLocks noChangeArrowheads="1"/>
          </p:cNvSpPr>
          <p:nvPr/>
        </p:nvSpPr>
        <p:spPr bwMode="auto">
          <a:xfrm>
            <a:off x="4078288" y="5516563"/>
            <a:ext cx="4681537" cy="701675"/>
          </a:xfrm>
          <a:prstGeom prst="rect">
            <a:avLst/>
          </a:prstGeom>
          <a:noFill/>
          <a:ln w="9525">
            <a:noFill/>
            <a:miter lim="800000"/>
            <a:headEnd/>
            <a:tailEnd/>
          </a:ln>
          <a:effectLst/>
        </p:spPr>
        <p:txBody>
          <a:bodyPr>
            <a:spAutoFit/>
          </a:bodyPr>
          <a:lstStyle/>
          <a:p>
            <a:pPr defTabSz="1474788"/>
            <a:r>
              <a:rPr lang="zh-CN" altLang="en-US" sz="4000">
                <a:solidFill>
                  <a:schemeClr val="bg1"/>
                </a:solidFill>
                <a:latin typeface="方正正中黑简体" pitchFamily="2" charset="-122"/>
                <a:ea typeface="方正正中黑简体" pitchFamily="2" charset="-122"/>
              </a:rPr>
              <a:t>创新</a:t>
            </a:r>
            <a:r>
              <a:rPr lang="en-US" altLang="zh-CN" sz="4000">
                <a:solidFill>
                  <a:schemeClr val="bg1"/>
                </a:solidFill>
                <a:latin typeface="方正正中黑简体" pitchFamily="2" charset="-122"/>
                <a:ea typeface="方正正中黑简体" pitchFamily="2" charset="-122"/>
              </a:rPr>
              <a:t>/</a:t>
            </a:r>
            <a:r>
              <a:rPr lang="zh-CN" altLang="en-US" sz="4000">
                <a:solidFill>
                  <a:schemeClr val="bg1"/>
                </a:solidFill>
                <a:latin typeface="方正正中黑简体" pitchFamily="2" charset="-122"/>
                <a:ea typeface="方正正中黑简体" pitchFamily="2" charset="-122"/>
              </a:rPr>
              <a:t>赢势</a:t>
            </a:r>
            <a:r>
              <a:rPr lang="en-US" altLang="zh-CN" sz="4000">
                <a:solidFill>
                  <a:schemeClr val="bg1"/>
                </a:solidFill>
                <a:latin typeface="方正正中黑简体" pitchFamily="2" charset="-122"/>
                <a:ea typeface="方正正中黑简体" pitchFamily="2" charset="-122"/>
              </a:rPr>
              <a:t>/</a:t>
            </a:r>
            <a:r>
              <a:rPr lang="zh-CN" altLang="en-US" sz="4000">
                <a:solidFill>
                  <a:schemeClr val="bg1"/>
                </a:solidFill>
                <a:latin typeface="方正正中黑简体" pitchFamily="2" charset="-122"/>
                <a:ea typeface="方正正中黑简体" pitchFamily="2" charset="-122"/>
              </a:rPr>
              <a:t>赢天下</a:t>
            </a:r>
          </a:p>
        </p:txBody>
      </p:sp>
      <p:pic>
        <p:nvPicPr>
          <p:cNvPr id="2234" name="Picture 186">
            <a:hlinkClick r:id="" action="ppaction://media"/>
          </p:cNvPr>
          <p:cNvPicPr>
            <a:picLocks noRot="1" noChangeAspect="1" noChangeArrowheads="1"/>
          </p:cNvPicPr>
          <p:nvPr>
            <a:wavAudioFile r:embed="rId1" name="背景音乐 - 背景 - Seremade Cctv5.wav"/>
          </p:nvPr>
        </p:nvPicPr>
        <p:blipFill>
          <a:blip r:embed="rId13"/>
          <a:srcRect/>
          <a:stretch>
            <a:fillRect/>
          </a:stretch>
        </p:blipFill>
        <p:spPr bwMode="auto">
          <a:xfrm>
            <a:off x="10344150" y="-603250"/>
            <a:ext cx="304800" cy="30480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34"/>
                                        </p:tgtEl>
                                      </p:cBhvr>
                                    </p:cmd>
                                  </p:childTnLst>
                                </p:cTn>
                              </p:par>
                            </p:childTnLst>
                          </p:cTn>
                        </p:par>
                        <p:par>
                          <p:cTn id="7" fill="hold">
                            <p:stCondLst>
                              <p:cond delay="0"/>
                            </p:stCondLst>
                            <p:childTnLst>
                              <p:par>
                                <p:cTn id="8" presetID="18" presetClass="entr" presetSubtype="12" fill="hold" nodeType="afterEffect">
                                  <p:stCondLst>
                                    <p:cond delay="0"/>
                                  </p:stCondLst>
                                  <p:childTnLst>
                                    <p:set>
                                      <p:cBhvr>
                                        <p:cTn id="9" dur="1" fill="hold">
                                          <p:stCondLst>
                                            <p:cond delay="0"/>
                                          </p:stCondLst>
                                        </p:cTn>
                                        <p:tgtEl>
                                          <p:spTgt spid="2220"/>
                                        </p:tgtEl>
                                        <p:attrNameLst>
                                          <p:attrName>style.visibility</p:attrName>
                                        </p:attrNameLst>
                                      </p:cBhvr>
                                      <p:to>
                                        <p:strVal val="visible"/>
                                      </p:to>
                                    </p:set>
                                    <p:animEffect transition="in" filter="strips(downLeft)">
                                      <p:cBhvr>
                                        <p:cTn id="10" dur="500"/>
                                        <p:tgtEl>
                                          <p:spTgt spid="2220"/>
                                        </p:tgtEl>
                                      </p:cBhvr>
                                    </p:animEffect>
                                  </p:childTnLst>
                                </p:cTn>
                              </p:par>
                            </p:childTnLst>
                          </p:cTn>
                        </p:par>
                        <p:par>
                          <p:cTn id="11" fill="hold">
                            <p:stCondLst>
                              <p:cond delay="500"/>
                            </p:stCondLst>
                            <p:childTnLst>
                              <p:par>
                                <p:cTn id="12" presetID="18" presetClass="entr" presetSubtype="12" fill="hold" nodeType="afterEffect">
                                  <p:stCondLst>
                                    <p:cond delay="0"/>
                                  </p:stCondLst>
                                  <p:childTnLst>
                                    <p:set>
                                      <p:cBhvr>
                                        <p:cTn id="13" dur="1" fill="hold">
                                          <p:stCondLst>
                                            <p:cond delay="0"/>
                                          </p:stCondLst>
                                        </p:cTn>
                                        <p:tgtEl>
                                          <p:spTgt spid="2228"/>
                                        </p:tgtEl>
                                        <p:attrNameLst>
                                          <p:attrName>style.visibility</p:attrName>
                                        </p:attrNameLst>
                                      </p:cBhvr>
                                      <p:to>
                                        <p:strVal val="visible"/>
                                      </p:to>
                                    </p:set>
                                    <p:animEffect transition="in" filter="strips(downLeft)">
                                      <p:cBhvr>
                                        <p:cTn id="14" dur="500"/>
                                        <p:tgtEl>
                                          <p:spTgt spid="2228"/>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218"/>
                                        </p:tgtEl>
                                        <p:attrNameLst>
                                          <p:attrName>style.visibility</p:attrName>
                                        </p:attrNameLst>
                                      </p:cBhvr>
                                      <p:to>
                                        <p:strVal val="visible"/>
                                      </p:to>
                                    </p:set>
                                    <p:anim calcmode="lin" valueType="num">
                                      <p:cBhvr additive="base">
                                        <p:cTn id="18" dur="500" fill="hold"/>
                                        <p:tgtEl>
                                          <p:spTgt spid="2218"/>
                                        </p:tgtEl>
                                        <p:attrNameLst>
                                          <p:attrName>ppt_x</p:attrName>
                                        </p:attrNameLst>
                                      </p:cBhvr>
                                      <p:tavLst>
                                        <p:tav tm="0">
                                          <p:val>
                                            <p:strVal val="1+#ppt_w/2"/>
                                          </p:val>
                                        </p:tav>
                                        <p:tav tm="100000">
                                          <p:val>
                                            <p:strVal val="#ppt_x"/>
                                          </p:val>
                                        </p:tav>
                                      </p:tavLst>
                                    </p:anim>
                                    <p:anim calcmode="lin" valueType="num">
                                      <p:cBhvr additive="base">
                                        <p:cTn id="19" dur="500" fill="hold"/>
                                        <p:tgtEl>
                                          <p:spTgt spid="221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2213"/>
                                        </p:tgtEl>
                                        <p:attrNameLst>
                                          <p:attrName>style.visibility</p:attrName>
                                        </p:attrNameLst>
                                      </p:cBhvr>
                                      <p:to>
                                        <p:strVal val="visible"/>
                                      </p:to>
                                    </p:set>
                                    <p:anim calcmode="lin" valueType="num">
                                      <p:cBhvr additive="base">
                                        <p:cTn id="23" dur="500" fill="hold"/>
                                        <p:tgtEl>
                                          <p:spTgt spid="2213"/>
                                        </p:tgtEl>
                                        <p:attrNameLst>
                                          <p:attrName>ppt_x</p:attrName>
                                        </p:attrNameLst>
                                      </p:cBhvr>
                                      <p:tavLst>
                                        <p:tav tm="0">
                                          <p:val>
                                            <p:strVal val="1+#ppt_w/2"/>
                                          </p:val>
                                        </p:tav>
                                        <p:tav tm="100000">
                                          <p:val>
                                            <p:strVal val="#ppt_x"/>
                                          </p:val>
                                        </p:tav>
                                      </p:tavLst>
                                    </p:anim>
                                    <p:anim calcmode="lin" valueType="num">
                                      <p:cBhvr additive="base">
                                        <p:cTn id="24" dur="500" fill="hold"/>
                                        <p:tgtEl>
                                          <p:spTgt spid="221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2214"/>
                                        </p:tgtEl>
                                        <p:attrNameLst>
                                          <p:attrName>style.visibility</p:attrName>
                                        </p:attrNameLst>
                                      </p:cBhvr>
                                      <p:to>
                                        <p:strVal val="visible"/>
                                      </p:to>
                                    </p:set>
                                    <p:anim calcmode="lin" valueType="num">
                                      <p:cBhvr additive="base">
                                        <p:cTn id="28" dur="500" fill="hold"/>
                                        <p:tgtEl>
                                          <p:spTgt spid="2214"/>
                                        </p:tgtEl>
                                        <p:attrNameLst>
                                          <p:attrName>ppt_x</p:attrName>
                                        </p:attrNameLst>
                                      </p:cBhvr>
                                      <p:tavLst>
                                        <p:tav tm="0">
                                          <p:val>
                                            <p:strVal val="1+#ppt_w/2"/>
                                          </p:val>
                                        </p:tav>
                                        <p:tav tm="100000">
                                          <p:val>
                                            <p:strVal val="#ppt_x"/>
                                          </p:val>
                                        </p:tav>
                                      </p:tavLst>
                                    </p:anim>
                                    <p:anim calcmode="lin" valueType="num">
                                      <p:cBhvr additive="base">
                                        <p:cTn id="29" dur="500" fill="hold"/>
                                        <p:tgtEl>
                                          <p:spTgt spid="2214"/>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2215"/>
                                        </p:tgtEl>
                                        <p:attrNameLst>
                                          <p:attrName>style.visibility</p:attrName>
                                        </p:attrNameLst>
                                      </p:cBhvr>
                                      <p:to>
                                        <p:strVal val="visible"/>
                                      </p:to>
                                    </p:set>
                                    <p:anim calcmode="lin" valueType="num">
                                      <p:cBhvr additive="base">
                                        <p:cTn id="33" dur="500" fill="hold"/>
                                        <p:tgtEl>
                                          <p:spTgt spid="2215"/>
                                        </p:tgtEl>
                                        <p:attrNameLst>
                                          <p:attrName>ppt_x</p:attrName>
                                        </p:attrNameLst>
                                      </p:cBhvr>
                                      <p:tavLst>
                                        <p:tav tm="0">
                                          <p:val>
                                            <p:strVal val="1+#ppt_w/2"/>
                                          </p:val>
                                        </p:tav>
                                        <p:tav tm="100000">
                                          <p:val>
                                            <p:strVal val="#ppt_x"/>
                                          </p:val>
                                        </p:tav>
                                      </p:tavLst>
                                    </p:anim>
                                    <p:anim calcmode="lin" valueType="num">
                                      <p:cBhvr additive="base">
                                        <p:cTn id="34" dur="500" fill="hold"/>
                                        <p:tgtEl>
                                          <p:spTgt spid="2215"/>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nodeType="afterEffect">
                                  <p:stCondLst>
                                    <p:cond delay="0"/>
                                  </p:stCondLst>
                                  <p:childTnLst>
                                    <p:set>
                                      <p:cBhvr>
                                        <p:cTn id="37" dur="1" fill="hold">
                                          <p:stCondLst>
                                            <p:cond delay="0"/>
                                          </p:stCondLst>
                                        </p:cTn>
                                        <p:tgtEl>
                                          <p:spTgt spid="2216"/>
                                        </p:tgtEl>
                                        <p:attrNameLst>
                                          <p:attrName>style.visibility</p:attrName>
                                        </p:attrNameLst>
                                      </p:cBhvr>
                                      <p:to>
                                        <p:strVal val="visible"/>
                                      </p:to>
                                    </p:set>
                                    <p:anim calcmode="lin" valueType="num">
                                      <p:cBhvr additive="base">
                                        <p:cTn id="38" dur="500" fill="hold"/>
                                        <p:tgtEl>
                                          <p:spTgt spid="2216"/>
                                        </p:tgtEl>
                                        <p:attrNameLst>
                                          <p:attrName>ppt_x</p:attrName>
                                        </p:attrNameLst>
                                      </p:cBhvr>
                                      <p:tavLst>
                                        <p:tav tm="0">
                                          <p:val>
                                            <p:strVal val="1+#ppt_w/2"/>
                                          </p:val>
                                        </p:tav>
                                        <p:tav tm="100000">
                                          <p:val>
                                            <p:strVal val="#ppt_x"/>
                                          </p:val>
                                        </p:tav>
                                      </p:tavLst>
                                    </p:anim>
                                    <p:anim calcmode="lin" valueType="num">
                                      <p:cBhvr additive="base">
                                        <p:cTn id="39" dur="500" fill="hold"/>
                                        <p:tgtEl>
                                          <p:spTgt spid="2216"/>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2" fill="hold" nodeType="afterEffect">
                                  <p:stCondLst>
                                    <p:cond delay="0"/>
                                  </p:stCondLst>
                                  <p:childTnLst>
                                    <p:set>
                                      <p:cBhvr>
                                        <p:cTn id="42" dur="1" fill="hold">
                                          <p:stCondLst>
                                            <p:cond delay="0"/>
                                          </p:stCondLst>
                                        </p:cTn>
                                        <p:tgtEl>
                                          <p:spTgt spid="2217"/>
                                        </p:tgtEl>
                                        <p:attrNameLst>
                                          <p:attrName>style.visibility</p:attrName>
                                        </p:attrNameLst>
                                      </p:cBhvr>
                                      <p:to>
                                        <p:strVal val="visible"/>
                                      </p:to>
                                    </p:set>
                                    <p:anim calcmode="lin" valueType="num">
                                      <p:cBhvr additive="base">
                                        <p:cTn id="43" dur="500" fill="hold"/>
                                        <p:tgtEl>
                                          <p:spTgt spid="2217"/>
                                        </p:tgtEl>
                                        <p:attrNameLst>
                                          <p:attrName>ppt_x</p:attrName>
                                        </p:attrNameLst>
                                      </p:cBhvr>
                                      <p:tavLst>
                                        <p:tav tm="0">
                                          <p:val>
                                            <p:strVal val="1+#ppt_w/2"/>
                                          </p:val>
                                        </p:tav>
                                        <p:tav tm="100000">
                                          <p:val>
                                            <p:strVal val="#ppt_x"/>
                                          </p:val>
                                        </p:tav>
                                      </p:tavLst>
                                    </p:anim>
                                    <p:anim calcmode="lin" valueType="num">
                                      <p:cBhvr additive="base">
                                        <p:cTn id="44" dur="500" fill="hold"/>
                                        <p:tgtEl>
                                          <p:spTgt spid="2217"/>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2" fill="hold" nodeType="afterEffect">
                                  <p:stCondLst>
                                    <p:cond delay="0"/>
                                  </p:stCondLst>
                                  <p:childTnLst>
                                    <p:set>
                                      <p:cBhvr>
                                        <p:cTn id="47" dur="1" fill="hold">
                                          <p:stCondLst>
                                            <p:cond delay="0"/>
                                          </p:stCondLst>
                                        </p:cTn>
                                        <p:tgtEl>
                                          <p:spTgt spid="2227"/>
                                        </p:tgtEl>
                                        <p:attrNameLst>
                                          <p:attrName>style.visibility</p:attrName>
                                        </p:attrNameLst>
                                      </p:cBhvr>
                                      <p:to>
                                        <p:strVal val="visible"/>
                                      </p:to>
                                    </p:set>
                                    <p:anim calcmode="lin" valueType="num">
                                      <p:cBhvr additive="base">
                                        <p:cTn id="48" dur="500" fill="hold"/>
                                        <p:tgtEl>
                                          <p:spTgt spid="2227"/>
                                        </p:tgtEl>
                                        <p:attrNameLst>
                                          <p:attrName>ppt_x</p:attrName>
                                        </p:attrNameLst>
                                      </p:cBhvr>
                                      <p:tavLst>
                                        <p:tav tm="0">
                                          <p:val>
                                            <p:strVal val="1+#ppt_w/2"/>
                                          </p:val>
                                        </p:tav>
                                        <p:tav tm="100000">
                                          <p:val>
                                            <p:strVal val="#ppt_x"/>
                                          </p:val>
                                        </p:tav>
                                      </p:tavLst>
                                    </p:anim>
                                    <p:anim calcmode="lin" valueType="num">
                                      <p:cBhvr additive="base">
                                        <p:cTn id="49" dur="500" fill="hold"/>
                                        <p:tgtEl>
                                          <p:spTgt spid="2227"/>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12" presetClass="entr" presetSubtype="4" fill="hold" nodeType="afterEffect">
                                  <p:stCondLst>
                                    <p:cond delay="0"/>
                                  </p:stCondLst>
                                  <p:childTnLst>
                                    <p:set>
                                      <p:cBhvr>
                                        <p:cTn id="52" dur="1" fill="hold">
                                          <p:stCondLst>
                                            <p:cond delay="0"/>
                                          </p:stCondLst>
                                        </p:cTn>
                                        <p:tgtEl>
                                          <p:spTgt spid="2233"/>
                                        </p:tgtEl>
                                        <p:attrNameLst>
                                          <p:attrName>style.visibility</p:attrName>
                                        </p:attrNameLst>
                                      </p:cBhvr>
                                      <p:to>
                                        <p:strVal val="visible"/>
                                      </p:to>
                                    </p:set>
                                    <p:animEffect transition="in" filter="slide(fromBottom)">
                                      <p:cBhvr>
                                        <p:cTn id="53" dur="500"/>
                                        <p:tgtEl>
                                          <p:spTgt spid="2233"/>
                                        </p:tgtEl>
                                      </p:cBhvr>
                                    </p:animEffect>
                                  </p:childTnLst>
                                </p:cTn>
                              </p:par>
                            </p:childTnLst>
                          </p:cTn>
                        </p:par>
                        <p:par>
                          <p:cTn id="54" fill="hold">
                            <p:stCondLst>
                              <p:cond delay="50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2221"/>
                                        </p:tgtEl>
                                        <p:attrNameLst>
                                          <p:attrName>style.visibility</p:attrName>
                                        </p:attrNameLst>
                                      </p:cBhvr>
                                      <p:to>
                                        <p:strVal val="visible"/>
                                      </p:to>
                                    </p:set>
                                    <p:anim by="(-#ppt_w*2)" calcmode="lin" valueType="num">
                                      <p:cBhvr rctx="PPT">
                                        <p:cTn id="57" dur="250" autoRev="1" fill="hold">
                                          <p:stCondLst>
                                            <p:cond delay="0"/>
                                          </p:stCondLst>
                                        </p:cTn>
                                        <p:tgtEl>
                                          <p:spTgt spid="2221"/>
                                        </p:tgtEl>
                                        <p:attrNameLst>
                                          <p:attrName>ppt_w</p:attrName>
                                        </p:attrNameLst>
                                      </p:cBhvr>
                                    </p:anim>
                                    <p:anim by="(#ppt_w*0.50)" calcmode="lin" valueType="num">
                                      <p:cBhvr>
                                        <p:cTn id="58" dur="250" decel="50000" autoRev="1" fill="hold">
                                          <p:stCondLst>
                                            <p:cond delay="0"/>
                                          </p:stCondLst>
                                        </p:cTn>
                                        <p:tgtEl>
                                          <p:spTgt spid="2221"/>
                                        </p:tgtEl>
                                        <p:attrNameLst>
                                          <p:attrName>ppt_x</p:attrName>
                                        </p:attrNameLst>
                                      </p:cBhvr>
                                    </p:anim>
                                    <p:anim from="(-#ppt_h/2)" to="(#ppt_y)" calcmode="lin" valueType="num">
                                      <p:cBhvr>
                                        <p:cTn id="59" dur="500" fill="hold">
                                          <p:stCondLst>
                                            <p:cond delay="0"/>
                                          </p:stCondLst>
                                        </p:cTn>
                                        <p:tgtEl>
                                          <p:spTgt spid="2221"/>
                                        </p:tgtEl>
                                        <p:attrNameLst>
                                          <p:attrName>ppt_y</p:attrName>
                                        </p:attrNameLst>
                                      </p:cBhvr>
                                    </p:anim>
                                    <p:animRot by="21600000">
                                      <p:cBhvr>
                                        <p:cTn id="60" dur="500" fill="hold">
                                          <p:stCondLst>
                                            <p:cond delay="0"/>
                                          </p:stCondLst>
                                        </p:cTn>
                                        <p:tgtEl>
                                          <p:spTgt spid="2221"/>
                                        </p:tgtEl>
                                        <p:attrNameLst>
                                          <p:attrName>r</p:attrName>
                                        </p:attrNameLst>
                                      </p:cBhvr>
                                    </p:animRot>
                                  </p:childTnLst>
                                </p:cTn>
                              </p:par>
                            </p:childTnLst>
                          </p:cTn>
                        </p:par>
                        <p:par>
                          <p:cTn id="61" fill="hold">
                            <p:stCondLst>
                              <p:cond delay="5800"/>
                            </p:stCondLst>
                            <p:childTnLst>
                              <p:par>
                                <p:cTn id="62" presetID="56" presetClass="entr" presetSubtype="0" fill="hold" grpId="0" nodeType="afterEffect">
                                  <p:stCondLst>
                                    <p:cond delay="0"/>
                                  </p:stCondLst>
                                  <p:iterate type="lt">
                                    <p:tmPct val="10000"/>
                                  </p:iterate>
                                  <p:childTnLst>
                                    <p:set>
                                      <p:cBhvr>
                                        <p:cTn id="63" dur="1" fill="hold">
                                          <p:stCondLst>
                                            <p:cond delay="0"/>
                                          </p:stCondLst>
                                        </p:cTn>
                                        <p:tgtEl>
                                          <p:spTgt spid="2222"/>
                                        </p:tgtEl>
                                        <p:attrNameLst>
                                          <p:attrName>style.visibility</p:attrName>
                                        </p:attrNameLst>
                                      </p:cBhvr>
                                      <p:to>
                                        <p:strVal val="visible"/>
                                      </p:to>
                                    </p:set>
                                    <p:anim by="(-#ppt_w*2)" calcmode="lin" valueType="num">
                                      <p:cBhvr rctx="PPT">
                                        <p:cTn id="64" dur="250" autoRev="1" fill="hold">
                                          <p:stCondLst>
                                            <p:cond delay="0"/>
                                          </p:stCondLst>
                                        </p:cTn>
                                        <p:tgtEl>
                                          <p:spTgt spid="2222"/>
                                        </p:tgtEl>
                                        <p:attrNameLst>
                                          <p:attrName>ppt_w</p:attrName>
                                        </p:attrNameLst>
                                      </p:cBhvr>
                                    </p:anim>
                                    <p:anim by="(#ppt_w*0.50)" calcmode="lin" valueType="num">
                                      <p:cBhvr>
                                        <p:cTn id="65" dur="250" decel="50000" autoRev="1" fill="hold">
                                          <p:stCondLst>
                                            <p:cond delay="0"/>
                                          </p:stCondLst>
                                        </p:cTn>
                                        <p:tgtEl>
                                          <p:spTgt spid="2222"/>
                                        </p:tgtEl>
                                        <p:attrNameLst>
                                          <p:attrName>ppt_x</p:attrName>
                                        </p:attrNameLst>
                                      </p:cBhvr>
                                    </p:anim>
                                    <p:anim from="(-#ppt_h/2)" to="(#ppt_y)" calcmode="lin" valueType="num">
                                      <p:cBhvr>
                                        <p:cTn id="66" dur="500" fill="hold">
                                          <p:stCondLst>
                                            <p:cond delay="0"/>
                                          </p:stCondLst>
                                        </p:cTn>
                                        <p:tgtEl>
                                          <p:spTgt spid="2222"/>
                                        </p:tgtEl>
                                        <p:attrNameLst>
                                          <p:attrName>ppt_y</p:attrName>
                                        </p:attrNameLst>
                                      </p:cBhvr>
                                    </p:anim>
                                    <p:animRot by="21600000">
                                      <p:cBhvr>
                                        <p:cTn id="67" dur="500" fill="hold">
                                          <p:stCondLst>
                                            <p:cond delay="0"/>
                                          </p:stCondLst>
                                        </p:cTn>
                                        <p:tgtEl>
                                          <p:spTgt spid="2222"/>
                                        </p:tgtEl>
                                        <p:attrNameLst>
                                          <p:attrName>r</p:attrName>
                                        </p:attrNameLst>
                                      </p:cBhvr>
                                    </p:animRot>
                                  </p:childTnLst>
                                </p:cTn>
                              </p:par>
                            </p:childTnLst>
                          </p:cTn>
                        </p:par>
                        <p:par>
                          <p:cTn id="68" fill="hold">
                            <p:stCondLst>
                              <p:cond delay="6800"/>
                            </p:stCondLst>
                            <p:childTnLst>
                              <p:par>
                                <p:cTn id="69" presetID="38" presetClass="entr" presetSubtype="0" accel="50000" fill="hold" grpId="0" nodeType="afterEffect">
                                  <p:stCondLst>
                                    <p:cond delay="0"/>
                                  </p:stCondLst>
                                  <p:iterate type="lt">
                                    <p:tmPct val="50000"/>
                                  </p:iterate>
                                  <p:childTnLst>
                                    <p:set>
                                      <p:cBhvr>
                                        <p:cTn id="70" dur="1" fill="hold">
                                          <p:stCondLst>
                                            <p:cond delay="0"/>
                                          </p:stCondLst>
                                        </p:cTn>
                                        <p:tgtEl>
                                          <p:spTgt spid="2223"/>
                                        </p:tgtEl>
                                        <p:attrNameLst>
                                          <p:attrName>style.visibility</p:attrName>
                                        </p:attrNameLst>
                                      </p:cBhvr>
                                      <p:to>
                                        <p:strVal val="visible"/>
                                      </p:to>
                                    </p:set>
                                    <p:set>
                                      <p:cBhvr>
                                        <p:cTn id="71" dur="228" fill="hold">
                                          <p:stCondLst>
                                            <p:cond delay="0"/>
                                          </p:stCondLst>
                                        </p:cTn>
                                        <p:tgtEl>
                                          <p:spTgt spid="2223"/>
                                        </p:tgtEl>
                                        <p:attrNameLst>
                                          <p:attrName>style.rotation</p:attrName>
                                        </p:attrNameLst>
                                      </p:cBhvr>
                                      <p:to>
                                        <p:strVal val="-45.0"/>
                                      </p:to>
                                    </p:set>
                                    <p:anim calcmode="lin" valueType="num">
                                      <p:cBhvr>
                                        <p:cTn id="72" dur="228" fill="hold">
                                          <p:stCondLst>
                                            <p:cond delay="228"/>
                                          </p:stCondLst>
                                        </p:cTn>
                                        <p:tgtEl>
                                          <p:spTgt spid="2223"/>
                                        </p:tgtEl>
                                        <p:attrNameLst>
                                          <p:attrName>style.rotation</p:attrName>
                                        </p:attrNameLst>
                                      </p:cBhvr>
                                      <p:tavLst>
                                        <p:tav tm="0">
                                          <p:val>
                                            <p:fltVal val="-45"/>
                                          </p:val>
                                        </p:tav>
                                        <p:tav tm="69900">
                                          <p:val>
                                            <p:fltVal val="45"/>
                                          </p:val>
                                        </p:tav>
                                        <p:tav tm="100000">
                                          <p:val>
                                            <p:fltVal val="0"/>
                                          </p:val>
                                        </p:tav>
                                      </p:tavLst>
                                    </p:anim>
                                    <p:anim calcmode="lin" valueType="num">
                                      <p:cBhvr>
                                        <p:cTn id="73" dur="228" fill="hold">
                                          <p:stCondLst>
                                            <p:cond delay="0"/>
                                          </p:stCondLst>
                                        </p:cTn>
                                        <p:tgtEl>
                                          <p:spTgt spid="2223"/>
                                        </p:tgtEl>
                                        <p:attrNameLst>
                                          <p:attrName>ppt_y</p:attrName>
                                        </p:attrNameLst>
                                      </p:cBhvr>
                                      <p:tavLst>
                                        <p:tav tm="0">
                                          <p:val>
                                            <p:strVal val="#ppt_y-1"/>
                                          </p:val>
                                        </p:tav>
                                        <p:tav tm="100000">
                                          <p:val>
                                            <p:strVal val="#ppt_y-(0.354*#ppt_w-0.172*#ppt_h)"/>
                                          </p:val>
                                        </p:tav>
                                      </p:tavLst>
                                    </p:anim>
                                    <p:anim calcmode="lin" valueType="num">
                                      <p:cBhvr>
                                        <p:cTn id="74" dur="78" decel="50000" autoRev="1" fill="hold">
                                          <p:stCondLst>
                                            <p:cond delay="228"/>
                                          </p:stCondLst>
                                        </p:cTn>
                                        <p:tgtEl>
                                          <p:spTgt spid="2223"/>
                                        </p:tgtEl>
                                        <p:attrNameLst>
                                          <p:attrName>ppt_y</p:attrName>
                                        </p:attrNameLst>
                                      </p:cBhvr>
                                      <p:tavLst>
                                        <p:tav tm="0">
                                          <p:val>
                                            <p:strVal val="#ppt_y-(0.354*#ppt_w-0.172*#ppt_h)"/>
                                          </p:val>
                                        </p:tav>
                                        <p:tav tm="100000">
                                          <p:val>
                                            <p:strVal val="#ppt_y-(0.354*#ppt_w-0.172*#ppt_h)-#ppt_h/2"/>
                                          </p:val>
                                        </p:tav>
                                      </p:tavLst>
                                    </p:anim>
                                    <p:anim calcmode="lin" valueType="num">
                                      <p:cBhvr>
                                        <p:cTn id="75" dur="68" fill="hold">
                                          <p:stCondLst>
                                            <p:cond delay="432"/>
                                          </p:stCondLst>
                                        </p:cTn>
                                        <p:tgtEl>
                                          <p:spTgt spid="2223"/>
                                        </p:tgtEl>
                                        <p:attrNameLst>
                                          <p:attrName>ppt_y</p:attrName>
                                        </p:attrNameLst>
                                      </p:cBhvr>
                                      <p:tavLst>
                                        <p:tav tm="0">
                                          <p:val>
                                            <p:strVal val="#ppt_y-(0.354*#ppt_w-0.172*#ppt_h)"/>
                                          </p:val>
                                        </p:tav>
                                        <p:tav tm="100000">
                                          <p:val>
                                            <p:strVal val="#ppt_y"/>
                                          </p:val>
                                        </p:tav>
                                      </p:tavLst>
                                    </p:anim>
                                  </p:childTnLst>
                                </p:cTn>
                              </p:par>
                              <p:par>
                                <p:cTn id="76" presetID="38" presetClass="entr" presetSubtype="0" accel="50000" fill="hold" nodeType="withEffect">
                                  <p:stCondLst>
                                    <p:cond delay="0"/>
                                  </p:stCondLst>
                                  <p:iterate type="lt">
                                    <p:tmPct val="50000"/>
                                  </p:iterate>
                                  <p:childTnLst>
                                    <p:set>
                                      <p:cBhvr>
                                        <p:cTn id="77" dur="1" fill="hold">
                                          <p:stCondLst>
                                            <p:cond delay="0"/>
                                          </p:stCondLst>
                                        </p:cTn>
                                        <p:tgtEl>
                                          <p:spTgt spid="2224"/>
                                        </p:tgtEl>
                                        <p:attrNameLst>
                                          <p:attrName>style.visibility</p:attrName>
                                        </p:attrNameLst>
                                      </p:cBhvr>
                                      <p:to>
                                        <p:strVal val="visible"/>
                                      </p:to>
                                    </p:set>
                                    <p:set>
                                      <p:cBhvr>
                                        <p:cTn id="78" dur="228" fill="hold">
                                          <p:stCondLst>
                                            <p:cond delay="0"/>
                                          </p:stCondLst>
                                        </p:cTn>
                                        <p:tgtEl>
                                          <p:spTgt spid="2224"/>
                                        </p:tgtEl>
                                        <p:attrNameLst>
                                          <p:attrName>style.rotation</p:attrName>
                                        </p:attrNameLst>
                                      </p:cBhvr>
                                      <p:to>
                                        <p:strVal val="-45.0"/>
                                      </p:to>
                                    </p:set>
                                    <p:anim calcmode="lin" valueType="num">
                                      <p:cBhvr>
                                        <p:cTn id="79" dur="228" fill="hold">
                                          <p:stCondLst>
                                            <p:cond delay="228"/>
                                          </p:stCondLst>
                                        </p:cTn>
                                        <p:tgtEl>
                                          <p:spTgt spid="2224"/>
                                        </p:tgtEl>
                                        <p:attrNameLst>
                                          <p:attrName>style.rotation</p:attrName>
                                        </p:attrNameLst>
                                      </p:cBhvr>
                                      <p:tavLst>
                                        <p:tav tm="0">
                                          <p:val>
                                            <p:fltVal val="-45"/>
                                          </p:val>
                                        </p:tav>
                                        <p:tav tm="69900">
                                          <p:val>
                                            <p:fltVal val="45"/>
                                          </p:val>
                                        </p:tav>
                                        <p:tav tm="100000">
                                          <p:val>
                                            <p:fltVal val="0"/>
                                          </p:val>
                                        </p:tav>
                                      </p:tavLst>
                                    </p:anim>
                                    <p:anim calcmode="lin" valueType="num">
                                      <p:cBhvr>
                                        <p:cTn id="80" dur="228" fill="hold">
                                          <p:stCondLst>
                                            <p:cond delay="0"/>
                                          </p:stCondLst>
                                        </p:cTn>
                                        <p:tgtEl>
                                          <p:spTgt spid="2224"/>
                                        </p:tgtEl>
                                        <p:attrNameLst>
                                          <p:attrName>ppt_y</p:attrName>
                                        </p:attrNameLst>
                                      </p:cBhvr>
                                      <p:tavLst>
                                        <p:tav tm="0">
                                          <p:val>
                                            <p:strVal val="#ppt_y-1"/>
                                          </p:val>
                                        </p:tav>
                                        <p:tav tm="100000">
                                          <p:val>
                                            <p:strVal val="#ppt_y-(0.354*#ppt_w-0.172*#ppt_h)"/>
                                          </p:val>
                                        </p:tav>
                                      </p:tavLst>
                                    </p:anim>
                                    <p:anim calcmode="lin" valueType="num">
                                      <p:cBhvr>
                                        <p:cTn id="81" dur="78" decel="50000" autoRev="1" fill="hold">
                                          <p:stCondLst>
                                            <p:cond delay="228"/>
                                          </p:stCondLst>
                                        </p:cTn>
                                        <p:tgtEl>
                                          <p:spTgt spid="2224"/>
                                        </p:tgtEl>
                                        <p:attrNameLst>
                                          <p:attrName>ppt_y</p:attrName>
                                        </p:attrNameLst>
                                      </p:cBhvr>
                                      <p:tavLst>
                                        <p:tav tm="0">
                                          <p:val>
                                            <p:strVal val="#ppt_y-(0.354*#ppt_w-0.172*#ppt_h)"/>
                                          </p:val>
                                        </p:tav>
                                        <p:tav tm="100000">
                                          <p:val>
                                            <p:strVal val="#ppt_y-(0.354*#ppt_w-0.172*#ppt_h)-#ppt_h/2"/>
                                          </p:val>
                                        </p:tav>
                                      </p:tavLst>
                                    </p:anim>
                                    <p:anim calcmode="lin" valueType="num">
                                      <p:cBhvr>
                                        <p:cTn id="82" dur="68" fill="hold">
                                          <p:stCondLst>
                                            <p:cond delay="432"/>
                                          </p:stCondLst>
                                        </p:cTn>
                                        <p:tgtEl>
                                          <p:spTgt spid="2224"/>
                                        </p:tgtEl>
                                        <p:attrNameLst>
                                          <p:attrName>ppt_y</p:attrName>
                                        </p:attrNameLst>
                                      </p:cBhvr>
                                      <p:tavLst>
                                        <p:tav tm="0">
                                          <p:val>
                                            <p:strVal val="#ppt_y-(0.354*#ppt_w-0.172*#ppt_h)"/>
                                          </p:val>
                                        </p:tav>
                                        <p:tav tm="100000">
                                          <p:val>
                                            <p:strVal val="#ppt_y"/>
                                          </p:val>
                                        </p:tav>
                                      </p:tavLst>
                                    </p:anim>
                                  </p:childTnLst>
                                </p:cTn>
                              </p:par>
                              <p:par>
                                <p:cTn id="83" presetID="41" presetClass="entr" presetSubtype="0" fill="hold" nodeType="withEffect">
                                  <p:stCondLst>
                                    <p:cond delay="0"/>
                                  </p:stCondLst>
                                  <p:iterate type="lt">
                                    <p:tmPct val="10000"/>
                                  </p:iterate>
                                  <p:childTnLst>
                                    <p:set>
                                      <p:cBhvr>
                                        <p:cTn id="84" dur="1" fill="hold">
                                          <p:stCondLst>
                                            <p:cond delay="0"/>
                                          </p:stCondLst>
                                        </p:cTn>
                                        <p:tgtEl>
                                          <p:spTgt spid="2225"/>
                                        </p:tgtEl>
                                        <p:attrNameLst>
                                          <p:attrName>style.visibility</p:attrName>
                                        </p:attrNameLst>
                                      </p:cBhvr>
                                      <p:to>
                                        <p:strVal val="visible"/>
                                      </p:to>
                                    </p:set>
                                    <p:anim calcmode="lin" valueType="num">
                                      <p:cBhvr>
                                        <p:cTn id="85" dur="500" fill="hold"/>
                                        <p:tgtEl>
                                          <p:spTgt spid="2225"/>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2225"/>
                                        </p:tgtEl>
                                        <p:attrNameLst>
                                          <p:attrName>ppt_y</p:attrName>
                                        </p:attrNameLst>
                                      </p:cBhvr>
                                      <p:tavLst>
                                        <p:tav tm="0">
                                          <p:val>
                                            <p:strVal val="#ppt_y"/>
                                          </p:val>
                                        </p:tav>
                                        <p:tav tm="100000">
                                          <p:val>
                                            <p:strVal val="#ppt_y"/>
                                          </p:val>
                                        </p:tav>
                                      </p:tavLst>
                                    </p:anim>
                                    <p:anim calcmode="lin" valueType="num">
                                      <p:cBhvr>
                                        <p:cTn id="87" dur="500" fill="hold"/>
                                        <p:tgtEl>
                                          <p:spTgt spid="2225"/>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2225"/>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2225"/>
                                        </p:tgtEl>
                                      </p:cBhvr>
                                    </p:animEffect>
                                  </p:childTnLst>
                                </p:cTn>
                              </p:par>
                              <p:par>
                                <p:cTn id="90" presetID="41" presetClass="entr" presetSubtype="0" fill="hold" grpId="0" nodeType="withEffect">
                                  <p:stCondLst>
                                    <p:cond delay="0"/>
                                  </p:stCondLst>
                                  <p:iterate type="lt">
                                    <p:tmPct val="10000"/>
                                  </p:iterate>
                                  <p:childTnLst>
                                    <p:set>
                                      <p:cBhvr>
                                        <p:cTn id="91" dur="1" fill="hold">
                                          <p:stCondLst>
                                            <p:cond delay="0"/>
                                          </p:stCondLst>
                                        </p:cTn>
                                        <p:tgtEl>
                                          <p:spTgt spid="2231"/>
                                        </p:tgtEl>
                                        <p:attrNameLst>
                                          <p:attrName>style.visibility</p:attrName>
                                        </p:attrNameLst>
                                      </p:cBhvr>
                                      <p:to>
                                        <p:strVal val="visible"/>
                                      </p:to>
                                    </p:set>
                                    <p:anim calcmode="lin" valueType="num">
                                      <p:cBhvr>
                                        <p:cTn id="92" dur="500" fill="hold"/>
                                        <p:tgtEl>
                                          <p:spTgt spid="22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2231"/>
                                        </p:tgtEl>
                                        <p:attrNameLst>
                                          <p:attrName>ppt_y</p:attrName>
                                        </p:attrNameLst>
                                      </p:cBhvr>
                                      <p:tavLst>
                                        <p:tav tm="0">
                                          <p:val>
                                            <p:strVal val="#ppt_y"/>
                                          </p:val>
                                        </p:tav>
                                        <p:tav tm="100000">
                                          <p:val>
                                            <p:strVal val="#ppt_y"/>
                                          </p:val>
                                        </p:tav>
                                      </p:tavLst>
                                    </p:anim>
                                    <p:anim calcmode="lin" valueType="num">
                                      <p:cBhvr>
                                        <p:cTn id="94" dur="500" fill="hold"/>
                                        <p:tgtEl>
                                          <p:spTgt spid="22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22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22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32" showWhenStopped="0">
                <p:cTn id="97" repeatCount="indefinite" fill="hold" display="0">
                  <p:stCondLst>
                    <p:cond delay="indefinite"/>
                  </p:stCondLst>
                  <p:endCondLst>
                    <p:cond evt="onPrev" delay="0">
                      <p:tgtEl>
                        <p:sldTgt/>
                      </p:tgtEl>
                    </p:cond>
                    <p:cond evt="onStopAudio" delay="0">
                      <p:tgtEl>
                        <p:sldTgt/>
                      </p:tgtEl>
                    </p:cond>
                  </p:endCondLst>
                </p:cTn>
                <p:tgtEl>
                  <p:spTgt spid="2234"/>
                </p:tgtEl>
              </p:cMediaNode>
            </p:audio>
          </p:childTnLst>
        </p:cTn>
      </p:par>
    </p:tnLst>
    <p:bldLst>
      <p:bldP spid="2221" grpId="0"/>
      <p:bldP spid="2222" grpId="0"/>
      <p:bldP spid="2223" grpId="0"/>
      <p:bldP spid="22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8" name="Picture 4"/>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pic>
        <p:nvPicPr>
          <p:cNvPr id="98309"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pic>
        <p:nvPicPr>
          <p:cNvPr id="98317" name="Picture 13"/>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50863" y="3155950"/>
            <a:ext cx="863600" cy="822325"/>
          </a:xfrm>
          <a:prstGeom prst="rect">
            <a:avLst/>
          </a:prstGeom>
          <a:noFill/>
          <a:ln w="9525">
            <a:noFill/>
            <a:miter lim="800000"/>
            <a:headEnd/>
            <a:tailEnd/>
          </a:ln>
          <a:effectLst/>
        </p:spPr>
      </p:pic>
      <p:pic>
        <p:nvPicPr>
          <p:cNvPr id="98318" name="Picture 14"/>
          <p:cNvPicPr>
            <a:picLocks noChangeAspect="1" noChangeArrowheads="1"/>
          </p:cNvPicPr>
          <p:nvPr/>
        </p:nvPicPr>
        <p:blipFill>
          <a:blip r:embed="rId6"/>
          <a:srcRect/>
          <a:stretch>
            <a:fillRect/>
          </a:stretch>
        </p:blipFill>
        <p:spPr bwMode="auto">
          <a:xfrm>
            <a:off x="962025" y="1530350"/>
            <a:ext cx="392113" cy="331788"/>
          </a:xfrm>
          <a:prstGeom prst="rect">
            <a:avLst/>
          </a:prstGeom>
          <a:noFill/>
          <a:ln w="9525">
            <a:noFill/>
            <a:miter lim="800000"/>
            <a:headEnd/>
            <a:tailEnd/>
          </a:ln>
          <a:effectLst/>
        </p:spPr>
      </p:pic>
      <p:sp>
        <p:nvSpPr>
          <p:cNvPr id="98320" name="Rectangle 16"/>
          <p:cNvSpPr>
            <a:spLocks noChangeArrowheads="1"/>
          </p:cNvSpPr>
          <p:nvPr/>
        </p:nvSpPr>
        <p:spPr bwMode="auto">
          <a:xfrm>
            <a:off x="1487488" y="2024063"/>
            <a:ext cx="6856412" cy="1981200"/>
          </a:xfrm>
          <a:prstGeom prst="rect">
            <a:avLst/>
          </a:prstGeom>
          <a:noFill/>
          <a:ln w="9525">
            <a:noFill/>
            <a:miter lim="800000"/>
            <a:headEnd/>
            <a:tailEnd/>
          </a:ln>
          <a:effectLst/>
        </p:spPr>
        <p:txBody>
          <a:bodyPr lIns="67400" tIns="33700" rIns="67400" bIns="33700">
            <a:spAutoFit/>
          </a:bodyPr>
          <a:lstStyle/>
          <a:p>
            <a:pPr defTabSz="1087438">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a:t>
            </a:r>
          </a:p>
          <a:p>
            <a:pPr defTabSz="1087438">
              <a:lnSpc>
                <a:spcPct val="150000"/>
              </a:lnSpc>
            </a:pPr>
            <a:r>
              <a:rPr lang="zh-CN" altLang="en-US" sz="1400">
                <a:latin typeface="微软雅黑" pitchFamily="34" charset="-122"/>
                <a:ea typeface="微软雅黑" pitchFamily="34" charset="-122"/>
              </a:rPr>
              <a:t>        添加您的文本内容添加您的文本内容添加您的文本内容添加您的文本内容添加您的文本内容添加您的文本内容添加您的文本内容添加您的文本内容</a:t>
            </a:r>
          </a:p>
        </p:txBody>
      </p:sp>
      <p:sp>
        <p:nvSpPr>
          <p:cNvPr id="98321" name="Rectangle 17"/>
          <p:cNvSpPr>
            <a:spLocks noChangeArrowheads="1"/>
          </p:cNvSpPr>
          <p:nvPr/>
        </p:nvSpPr>
        <p:spPr bwMode="auto">
          <a:xfrm>
            <a:off x="1476375" y="1484313"/>
            <a:ext cx="4552950" cy="508000"/>
          </a:xfrm>
          <a:prstGeom prst="rect">
            <a:avLst/>
          </a:prstGeom>
          <a:noFill/>
          <a:ln w="9525">
            <a:noFill/>
            <a:miter lim="800000"/>
            <a:headEnd/>
            <a:tailEnd/>
          </a:ln>
          <a:effectLst/>
        </p:spPr>
        <p:txBody>
          <a:bodyPr wrap="none" lIns="67400" tIns="33700" rIns="67400" bIns="33700">
            <a:spAutoFit/>
          </a:bodyPr>
          <a:lstStyle/>
          <a:p>
            <a:pPr defTabSz="1087438"/>
            <a:r>
              <a:rPr lang="zh-CN" altLang="en-US" sz="2900">
                <a:solidFill>
                  <a:srgbClr val="006CB8"/>
                </a:solidFill>
                <a:latin typeface="方正正大黑简体" pitchFamily="2" charset="-122"/>
                <a:ea typeface="方正正大黑简体" pitchFamily="2" charset="-122"/>
              </a:rPr>
              <a:t>以人为本，求质量，重信誉</a:t>
            </a:r>
          </a:p>
        </p:txBody>
      </p:sp>
      <p:sp>
        <p:nvSpPr>
          <p:cNvPr id="98323" name="Rectangle 19"/>
          <p:cNvSpPr>
            <a:spLocks noChangeArrowheads="1"/>
          </p:cNvSpPr>
          <p:nvPr/>
        </p:nvSpPr>
        <p:spPr bwMode="auto">
          <a:xfrm>
            <a:off x="436563" y="241300"/>
            <a:ext cx="4552950" cy="508000"/>
          </a:xfrm>
          <a:prstGeom prst="rect">
            <a:avLst/>
          </a:prstGeom>
          <a:noFill/>
          <a:ln w="9525">
            <a:noFill/>
            <a:miter lim="800000"/>
            <a:headEnd/>
            <a:tailEnd/>
          </a:ln>
          <a:effectLst/>
        </p:spPr>
        <p:txBody>
          <a:bodyPr wrap="none" lIns="67400" tIns="33700" rIns="67400" bIns="33700">
            <a:spAutoFit/>
          </a:bodyPr>
          <a:lstStyle/>
          <a:p>
            <a:pPr defTabSz="1087438"/>
            <a:r>
              <a:rPr lang="zh-CN" altLang="en-US" sz="2900">
                <a:solidFill>
                  <a:schemeClr val="bg1"/>
                </a:solidFill>
                <a:latin typeface="方正正大黑简体" pitchFamily="2" charset="-122"/>
                <a:ea typeface="方正正大黑简体" pitchFamily="2" charset="-122"/>
              </a:rPr>
              <a:t>以人为本，求质量，重信誉</a:t>
            </a:r>
          </a:p>
        </p:txBody>
      </p:sp>
      <p:sp>
        <p:nvSpPr>
          <p:cNvPr id="98324" name="Rectangle 20"/>
          <p:cNvSpPr>
            <a:spLocks noChangeArrowheads="1"/>
          </p:cNvSpPr>
          <p:nvPr/>
        </p:nvSpPr>
        <p:spPr bwMode="auto">
          <a:xfrm>
            <a:off x="447675" y="646113"/>
            <a:ext cx="4783138" cy="295275"/>
          </a:xfrm>
          <a:prstGeom prst="rect">
            <a:avLst/>
          </a:prstGeom>
          <a:noFill/>
          <a:ln w="9525">
            <a:noFill/>
            <a:miter lim="800000"/>
            <a:headEnd/>
            <a:tailEnd/>
          </a:ln>
          <a:effectLst/>
        </p:spPr>
        <p:txBody>
          <a:bodyPr wrap="none" lIns="67400" tIns="33700" rIns="67400" bIns="33700">
            <a:spAutoFit/>
          </a:bodyPr>
          <a:lstStyle/>
          <a:p>
            <a:pPr defTabSz="1087438"/>
            <a:r>
              <a:rPr lang="en-US" altLang="zh-CN" sz="1500">
                <a:solidFill>
                  <a:schemeClr val="bg1"/>
                </a:solidFill>
                <a:latin typeface="方正正中黑简体" pitchFamily="2" charset="-122"/>
                <a:ea typeface="方正正中黑简体" pitchFamily="2" charset="-122"/>
              </a:rPr>
              <a:t>People-oriented, seeking quality, reputation</a:t>
            </a:r>
          </a:p>
        </p:txBody>
      </p:sp>
      <p:pic>
        <p:nvPicPr>
          <p:cNvPr id="98326" name="Picture 22"/>
          <p:cNvPicPr>
            <a:picLocks noChangeAspect="1" noChangeArrowheads="1"/>
          </p:cNvPicPr>
          <p:nvPr/>
        </p:nvPicPr>
        <p:blipFill>
          <a:blip r:embed="rId7"/>
          <a:srcRect/>
          <a:stretch>
            <a:fillRect/>
          </a:stretch>
        </p:blipFill>
        <p:spPr bwMode="auto">
          <a:xfrm>
            <a:off x="8901113" y="1700213"/>
            <a:ext cx="2738437" cy="1512887"/>
          </a:xfrm>
          <a:prstGeom prst="rect">
            <a:avLst/>
          </a:prstGeom>
          <a:noFill/>
          <a:ln w="9525">
            <a:noFill/>
            <a:miter lim="800000"/>
            <a:headEnd/>
            <a:tailEnd/>
          </a:ln>
          <a:effectLst/>
        </p:spPr>
      </p:pic>
      <p:pic>
        <p:nvPicPr>
          <p:cNvPr id="98330" name="Picture 26"/>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9623425" y="3444875"/>
            <a:ext cx="1800225" cy="776288"/>
          </a:xfrm>
          <a:prstGeom prst="rect">
            <a:avLst/>
          </a:prstGeom>
          <a:noFill/>
          <a:ln w="9525">
            <a:noFill/>
            <a:miter lim="800000"/>
            <a:headEnd/>
            <a:tailEnd/>
          </a:ln>
          <a:effectLst/>
        </p:spPr>
      </p:pic>
      <p:pic>
        <p:nvPicPr>
          <p:cNvPr id="98331" name="Picture 27"/>
          <p:cNvPicPr>
            <a:picLocks noChangeAspect="1" noChangeArrowheads="1"/>
          </p:cNvPicPr>
          <p:nvPr/>
        </p:nvPicPr>
        <p:blipFill>
          <a:blip r:embed="rId9" cstate="print"/>
          <a:srcRect/>
          <a:stretch>
            <a:fillRect/>
          </a:stretch>
        </p:blipFill>
        <p:spPr bwMode="auto">
          <a:xfrm>
            <a:off x="3240088" y="4529138"/>
            <a:ext cx="2671762" cy="1620837"/>
          </a:xfrm>
          <a:prstGeom prst="rect">
            <a:avLst/>
          </a:prstGeom>
          <a:noFill/>
          <a:ln w="9525">
            <a:noFill/>
            <a:miter lim="800000"/>
            <a:headEnd/>
            <a:tailEnd/>
          </a:ln>
          <a:effectLst/>
        </p:spPr>
      </p:pic>
      <p:pic>
        <p:nvPicPr>
          <p:cNvPr id="98332" name="Picture 28"/>
          <p:cNvPicPr>
            <a:picLocks noChangeAspect="1" noChangeArrowheads="1"/>
          </p:cNvPicPr>
          <p:nvPr/>
        </p:nvPicPr>
        <p:blipFill>
          <a:blip r:embed="rId10" cstate="print"/>
          <a:srcRect/>
          <a:stretch>
            <a:fillRect/>
          </a:stretch>
        </p:blipFill>
        <p:spPr bwMode="auto">
          <a:xfrm>
            <a:off x="6011863" y="4524375"/>
            <a:ext cx="2725737" cy="1627188"/>
          </a:xfrm>
          <a:prstGeom prst="rect">
            <a:avLst/>
          </a:prstGeom>
          <a:noFill/>
          <a:ln w="9525">
            <a:noFill/>
            <a:miter lim="800000"/>
            <a:headEnd/>
            <a:tailEnd/>
          </a:ln>
          <a:effectLst/>
        </p:spPr>
      </p:pic>
      <p:pic>
        <p:nvPicPr>
          <p:cNvPr id="98333" name="Picture 29"/>
          <p:cNvPicPr>
            <a:picLocks noChangeAspect="1" noChangeArrowheads="1"/>
          </p:cNvPicPr>
          <p:nvPr/>
        </p:nvPicPr>
        <p:blipFill>
          <a:blip r:embed="rId11" cstate="print"/>
          <a:srcRect/>
          <a:stretch>
            <a:fillRect/>
          </a:stretch>
        </p:blipFill>
        <p:spPr bwMode="auto">
          <a:xfrm>
            <a:off x="8843963" y="4529138"/>
            <a:ext cx="2795587" cy="1636712"/>
          </a:xfrm>
          <a:prstGeom prst="rect">
            <a:avLst/>
          </a:prstGeom>
          <a:noFill/>
          <a:ln w="9525">
            <a:noFill/>
            <a:miter lim="800000"/>
            <a:headEnd/>
            <a:tailEnd/>
          </a:ln>
          <a:effectLst/>
        </p:spPr>
      </p:pic>
      <p:pic>
        <p:nvPicPr>
          <p:cNvPr id="98334" name="Picture 30"/>
          <p:cNvPicPr>
            <a:picLocks noChangeAspect="1" noChangeArrowheads="1"/>
          </p:cNvPicPr>
          <p:nvPr/>
        </p:nvPicPr>
        <p:blipFill>
          <a:blip r:embed="rId12" cstate="print"/>
          <a:srcRect/>
          <a:stretch>
            <a:fillRect/>
          </a:stretch>
        </p:blipFill>
        <p:spPr bwMode="auto">
          <a:xfrm>
            <a:off x="611188" y="4525963"/>
            <a:ext cx="2514600" cy="1627187"/>
          </a:xfrm>
          <a:prstGeom prst="rect">
            <a:avLst/>
          </a:prstGeom>
          <a:noFill/>
          <a:ln w="9525">
            <a:noFill/>
            <a:miter lim="800000"/>
            <a:headEnd/>
            <a:tailEnd/>
          </a:ln>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8323"/>
                                        </p:tgtEl>
                                        <p:attrNameLst>
                                          <p:attrName>style.visibility</p:attrName>
                                        </p:attrNameLst>
                                      </p:cBhvr>
                                      <p:to>
                                        <p:strVal val="visible"/>
                                      </p:to>
                                    </p:set>
                                    <p:anim calcmode="lin" valueType="num">
                                      <p:cBhvr>
                                        <p:cTn id="7" dur="500" fill="hold"/>
                                        <p:tgtEl>
                                          <p:spTgt spid="983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8323"/>
                                        </p:tgtEl>
                                        <p:attrNameLst>
                                          <p:attrName>ppt_y</p:attrName>
                                        </p:attrNameLst>
                                      </p:cBhvr>
                                      <p:tavLst>
                                        <p:tav tm="0">
                                          <p:val>
                                            <p:strVal val="#ppt_y"/>
                                          </p:val>
                                        </p:tav>
                                        <p:tav tm="100000">
                                          <p:val>
                                            <p:strVal val="#ppt_y"/>
                                          </p:val>
                                        </p:tav>
                                      </p:tavLst>
                                    </p:anim>
                                    <p:anim calcmode="lin" valueType="num">
                                      <p:cBhvr>
                                        <p:cTn id="9" dur="500" fill="hold"/>
                                        <p:tgtEl>
                                          <p:spTgt spid="983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83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8323"/>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98324"/>
                                        </p:tgtEl>
                                        <p:attrNameLst>
                                          <p:attrName>style.visibility</p:attrName>
                                        </p:attrNameLst>
                                      </p:cBhvr>
                                      <p:to>
                                        <p:strVal val="visible"/>
                                      </p:to>
                                    </p:set>
                                    <p:anim calcmode="lin" valueType="num">
                                      <p:cBhvr>
                                        <p:cTn id="14" dur="500" fill="hold"/>
                                        <p:tgtEl>
                                          <p:spTgt spid="9832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8324"/>
                                        </p:tgtEl>
                                        <p:attrNameLst>
                                          <p:attrName>ppt_y</p:attrName>
                                        </p:attrNameLst>
                                      </p:cBhvr>
                                      <p:tavLst>
                                        <p:tav tm="0">
                                          <p:val>
                                            <p:strVal val="#ppt_y"/>
                                          </p:val>
                                        </p:tav>
                                        <p:tav tm="100000">
                                          <p:val>
                                            <p:strVal val="#ppt_y"/>
                                          </p:val>
                                        </p:tav>
                                      </p:tavLst>
                                    </p:anim>
                                    <p:anim calcmode="lin" valueType="num">
                                      <p:cBhvr>
                                        <p:cTn id="16" dur="500" fill="hold"/>
                                        <p:tgtEl>
                                          <p:spTgt spid="9832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832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8324"/>
                                        </p:tgtEl>
                                      </p:cBhvr>
                                    </p:animEffect>
                                  </p:childTnLst>
                                </p:cTn>
                              </p:par>
                              <p:par>
                                <p:cTn id="19" presetID="12" presetClass="entr" presetSubtype="4" fill="hold" nodeType="withEffect">
                                  <p:stCondLst>
                                    <p:cond delay="0"/>
                                  </p:stCondLst>
                                  <p:childTnLst>
                                    <p:set>
                                      <p:cBhvr>
                                        <p:cTn id="20" dur="1" fill="hold">
                                          <p:stCondLst>
                                            <p:cond delay="0"/>
                                          </p:stCondLst>
                                        </p:cTn>
                                        <p:tgtEl>
                                          <p:spTgt spid="98317"/>
                                        </p:tgtEl>
                                        <p:attrNameLst>
                                          <p:attrName>style.visibility</p:attrName>
                                        </p:attrNameLst>
                                      </p:cBhvr>
                                      <p:to>
                                        <p:strVal val="visible"/>
                                      </p:to>
                                    </p:set>
                                    <p:animEffect transition="in" filter="slide(fromBottom)">
                                      <p:cBhvr>
                                        <p:cTn id="21" dur="500"/>
                                        <p:tgtEl>
                                          <p:spTgt spid="98317"/>
                                        </p:tgtEl>
                                      </p:cBhvr>
                                    </p:animEffect>
                                  </p:childTnLst>
                                </p:cTn>
                              </p:par>
                            </p:childTnLst>
                          </p:cTn>
                        </p:par>
                        <p:par>
                          <p:cTn id="22" fill="hold">
                            <p:stCondLst>
                              <p:cond delay="2500"/>
                            </p:stCondLst>
                            <p:childTnLst>
                              <p:par>
                                <p:cTn id="23" presetID="26" presetClass="entr" presetSubtype="0" fill="hold" nodeType="afterEffect">
                                  <p:stCondLst>
                                    <p:cond delay="0"/>
                                  </p:stCondLst>
                                  <p:childTnLst>
                                    <p:set>
                                      <p:cBhvr>
                                        <p:cTn id="24" dur="1" fill="hold">
                                          <p:stCondLst>
                                            <p:cond delay="0"/>
                                          </p:stCondLst>
                                        </p:cTn>
                                        <p:tgtEl>
                                          <p:spTgt spid="98318"/>
                                        </p:tgtEl>
                                        <p:attrNameLst>
                                          <p:attrName>style.visibility</p:attrName>
                                        </p:attrNameLst>
                                      </p:cBhvr>
                                      <p:to>
                                        <p:strVal val="visible"/>
                                      </p:to>
                                    </p:set>
                                    <p:animEffect transition="in" filter="wipe(down)">
                                      <p:cBhvr>
                                        <p:cTn id="25" dur="580">
                                          <p:stCondLst>
                                            <p:cond delay="0"/>
                                          </p:stCondLst>
                                        </p:cTn>
                                        <p:tgtEl>
                                          <p:spTgt spid="98318"/>
                                        </p:tgtEl>
                                      </p:cBhvr>
                                    </p:animEffect>
                                    <p:anim calcmode="lin" valueType="num">
                                      <p:cBhvr>
                                        <p:cTn id="26" dur="1822" tmFilter="0,0; 0.14,0.36; 0.43,0.73; 0.71,0.91; 1.0,1.0">
                                          <p:stCondLst>
                                            <p:cond delay="0"/>
                                          </p:stCondLst>
                                        </p:cTn>
                                        <p:tgtEl>
                                          <p:spTgt spid="9831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9831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9831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9831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98318"/>
                                        </p:tgtEl>
                                        <p:attrNameLst>
                                          <p:attrName>ppt_y</p:attrName>
                                        </p:attrNameLst>
                                      </p:cBhvr>
                                      <p:tavLst>
                                        <p:tav tm="0" fmla="#ppt_y-sin(pi*$)/81">
                                          <p:val>
                                            <p:fltVal val="0"/>
                                          </p:val>
                                        </p:tav>
                                        <p:tav tm="100000">
                                          <p:val>
                                            <p:fltVal val="1"/>
                                          </p:val>
                                        </p:tav>
                                      </p:tavLst>
                                    </p:anim>
                                    <p:animScale>
                                      <p:cBhvr>
                                        <p:cTn id="31" dur="26">
                                          <p:stCondLst>
                                            <p:cond delay="650"/>
                                          </p:stCondLst>
                                        </p:cTn>
                                        <p:tgtEl>
                                          <p:spTgt spid="98318"/>
                                        </p:tgtEl>
                                      </p:cBhvr>
                                      <p:to x="100000" y="60000"/>
                                    </p:animScale>
                                    <p:animScale>
                                      <p:cBhvr>
                                        <p:cTn id="32" dur="166" decel="50000">
                                          <p:stCondLst>
                                            <p:cond delay="676"/>
                                          </p:stCondLst>
                                        </p:cTn>
                                        <p:tgtEl>
                                          <p:spTgt spid="98318"/>
                                        </p:tgtEl>
                                      </p:cBhvr>
                                      <p:to x="100000" y="100000"/>
                                    </p:animScale>
                                    <p:animScale>
                                      <p:cBhvr>
                                        <p:cTn id="33" dur="26">
                                          <p:stCondLst>
                                            <p:cond delay="1312"/>
                                          </p:stCondLst>
                                        </p:cTn>
                                        <p:tgtEl>
                                          <p:spTgt spid="98318"/>
                                        </p:tgtEl>
                                      </p:cBhvr>
                                      <p:to x="100000" y="80000"/>
                                    </p:animScale>
                                    <p:animScale>
                                      <p:cBhvr>
                                        <p:cTn id="34" dur="166" decel="50000">
                                          <p:stCondLst>
                                            <p:cond delay="1338"/>
                                          </p:stCondLst>
                                        </p:cTn>
                                        <p:tgtEl>
                                          <p:spTgt spid="98318"/>
                                        </p:tgtEl>
                                      </p:cBhvr>
                                      <p:to x="100000" y="100000"/>
                                    </p:animScale>
                                    <p:animScale>
                                      <p:cBhvr>
                                        <p:cTn id="35" dur="26">
                                          <p:stCondLst>
                                            <p:cond delay="1642"/>
                                          </p:stCondLst>
                                        </p:cTn>
                                        <p:tgtEl>
                                          <p:spTgt spid="98318"/>
                                        </p:tgtEl>
                                      </p:cBhvr>
                                      <p:to x="100000" y="90000"/>
                                    </p:animScale>
                                    <p:animScale>
                                      <p:cBhvr>
                                        <p:cTn id="36" dur="166" decel="50000">
                                          <p:stCondLst>
                                            <p:cond delay="1668"/>
                                          </p:stCondLst>
                                        </p:cTn>
                                        <p:tgtEl>
                                          <p:spTgt spid="98318"/>
                                        </p:tgtEl>
                                      </p:cBhvr>
                                      <p:to x="100000" y="100000"/>
                                    </p:animScale>
                                    <p:animScale>
                                      <p:cBhvr>
                                        <p:cTn id="37" dur="26">
                                          <p:stCondLst>
                                            <p:cond delay="1808"/>
                                          </p:stCondLst>
                                        </p:cTn>
                                        <p:tgtEl>
                                          <p:spTgt spid="98318"/>
                                        </p:tgtEl>
                                      </p:cBhvr>
                                      <p:to x="100000" y="95000"/>
                                    </p:animScale>
                                    <p:animScale>
                                      <p:cBhvr>
                                        <p:cTn id="38" dur="166" decel="50000">
                                          <p:stCondLst>
                                            <p:cond delay="1834"/>
                                          </p:stCondLst>
                                        </p:cTn>
                                        <p:tgtEl>
                                          <p:spTgt spid="98318"/>
                                        </p:tgtEl>
                                      </p:cBhvr>
                                      <p:to x="100000" y="100000"/>
                                    </p:animScale>
                                  </p:childTnLst>
                                </p:cTn>
                              </p:par>
                            </p:childTnLst>
                          </p:cTn>
                        </p:par>
                        <p:par>
                          <p:cTn id="39" fill="hold">
                            <p:stCondLst>
                              <p:cond delay="4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98320"/>
                                        </p:tgtEl>
                                        <p:attrNameLst>
                                          <p:attrName>style.visibility</p:attrName>
                                        </p:attrNameLst>
                                      </p:cBhvr>
                                      <p:to>
                                        <p:strVal val="visible"/>
                                      </p:to>
                                    </p:set>
                                    <p:anim calcmode="lin" valueType="num">
                                      <p:cBhvr>
                                        <p:cTn id="42" dur="500" fill="hold"/>
                                        <p:tgtEl>
                                          <p:spTgt spid="98320"/>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98320"/>
                                        </p:tgtEl>
                                        <p:attrNameLst>
                                          <p:attrName>ppt_y</p:attrName>
                                        </p:attrNameLst>
                                      </p:cBhvr>
                                      <p:tavLst>
                                        <p:tav tm="0">
                                          <p:val>
                                            <p:strVal val="#ppt_y"/>
                                          </p:val>
                                        </p:tav>
                                        <p:tav tm="100000">
                                          <p:val>
                                            <p:strVal val="#ppt_y"/>
                                          </p:val>
                                        </p:tav>
                                      </p:tavLst>
                                    </p:anim>
                                    <p:anim calcmode="lin" valueType="num">
                                      <p:cBhvr>
                                        <p:cTn id="44" dur="500" fill="hold"/>
                                        <p:tgtEl>
                                          <p:spTgt spid="98320"/>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98320"/>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98320"/>
                                        </p:tgtEl>
                                      </p:cBhvr>
                                    </p:animEffect>
                                  </p:childTnLst>
                                </p:cTn>
                              </p:par>
                              <p:par>
                                <p:cTn id="47" presetID="26" presetClass="entr" presetSubtype="0" fill="hold" grpId="0" nodeType="withEffect">
                                  <p:stCondLst>
                                    <p:cond delay="0"/>
                                  </p:stCondLst>
                                  <p:childTnLst>
                                    <p:set>
                                      <p:cBhvr>
                                        <p:cTn id="48" dur="1" fill="hold">
                                          <p:stCondLst>
                                            <p:cond delay="0"/>
                                          </p:stCondLst>
                                        </p:cTn>
                                        <p:tgtEl>
                                          <p:spTgt spid="98321"/>
                                        </p:tgtEl>
                                        <p:attrNameLst>
                                          <p:attrName>style.visibility</p:attrName>
                                        </p:attrNameLst>
                                      </p:cBhvr>
                                      <p:to>
                                        <p:strVal val="visible"/>
                                      </p:to>
                                    </p:set>
                                    <p:animEffect transition="in" filter="wipe(down)">
                                      <p:cBhvr>
                                        <p:cTn id="49" dur="580">
                                          <p:stCondLst>
                                            <p:cond delay="0"/>
                                          </p:stCondLst>
                                        </p:cTn>
                                        <p:tgtEl>
                                          <p:spTgt spid="98321"/>
                                        </p:tgtEl>
                                      </p:cBhvr>
                                    </p:animEffect>
                                    <p:anim calcmode="lin" valueType="num">
                                      <p:cBhvr>
                                        <p:cTn id="50" dur="1822" tmFilter="0,0; 0.14,0.36; 0.43,0.73; 0.71,0.91; 1.0,1.0">
                                          <p:stCondLst>
                                            <p:cond delay="0"/>
                                          </p:stCondLst>
                                        </p:cTn>
                                        <p:tgtEl>
                                          <p:spTgt spid="98321"/>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98321"/>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98321"/>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98321"/>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98321"/>
                                        </p:tgtEl>
                                        <p:attrNameLst>
                                          <p:attrName>ppt_y</p:attrName>
                                        </p:attrNameLst>
                                      </p:cBhvr>
                                      <p:tavLst>
                                        <p:tav tm="0" fmla="#ppt_y-sin(pi*$)/81">
                                          <p:val>
                                            <p:fltVal val="0"/>
                                          </p:val>
                                        </p:tav>
                                        <p:tav tm="100000">
                                          <p:val>
                                            <p:fltVal val="1"/>
                                          </p:val>
                                        </p:tav>
                                      </p:tavLst>
                                    </p:anim>
                                    <p:animScale>
                                      <p:cBhvr>
                                        <p:cTn id="55" dur="26">
                                          <p:stCondLst>
                                            <p:cond delay="650"/>
                                          </p:stCondLst>
                                        </p:cTn>
                                        <p:tgtEl>
                                          <p:spTgt spid="98321"/>
                                        </p:tgtEl>
                                      </p:cBhvr>
                                      <p:to x="100000" y="60000"/>
                                    </p:animScale>
                                    <p:animScale>
                                      <p:cBhvr>
                                        <p:cTn id="56" dur="166" decel="50000">
                                          <p:stCondLst>
                                            <p:cond delay="676"/>
                                          </p:stCondLst>
                                        </p:cTn>
                                        <p:tgtEl>
                                          <p:spTgt spid="98321"/>
                                        </p:tgtEl>
                                      </p:cBhvr>
                                      <p:to x="100000" y="100000"/>
                                    </p:animScale>
                                    <p:animScale>
                                      <p:cBhvr>
                                        <p:cTn id="57" dur="26">
                                          <p:stCondLst>
                                            <p:cond delay="1312"/>
                                          </p:stCondLst>
                                        </p:cTn>
                                        <p:tgtEl>
                                          <p:spTgt spid="98321"/>
                                        </p:tgtEl>
                                      </p:cBhvr>
                                      <p:to x="100000" y="80000"/>
                                    </p:animScale>
                                    <p:animScale>
                                      <p:cBhvr>
                                        <p:cTn id="58" dur="166" decel="50000">
                                          <p:stCondLst>
                                            <p:cond delay="1338"/>
                                          </p:stCondLst>
                                        </p:cTn>
                                        <p:tgtEl>
                                          <p:spTgt spid="98321"/>
                                        </p:tgtEl>
                                      </p:cBhvr>
                                      <p:to x="100000" y="100000"/>
                                    </p:animScale>
                                    <p:animScale>
                                      <p:cBhvr>
                                        <p:cTn id="59" dur="26">
                                          <p:stCondLst>
                                            <p:cond delay="1642"/>
                                          </p:stCondLst>
                                        </p:cTn>
                                        <p:tgtEl>
                                          <p:spTgt spid="98321"/>
                                        </p:tgtEl>
                                      </p:cBhvr>
                                      <p:to x="100000" y="90000"/>
                                    </p:animScale>
                                    <p:animScale>
                                      <p:cBhvr>
                                        <p:cTn id="60" dur="166" decel="50000">
                                          <p:stCondLst>
                                            <p:cond delay="1668"/>
                                          </p:stCondLst>
                                        </p:cTn>
                                        <p:tgtEl>
                                          <p:spTgt spid="98321"/>
                                        </p:tgtEl>
                                      </p:cBhvr>
                                      <p:to x="100000" y="100000"/>
                                    </p:animScale>
                                    <p:animScale>
                                      <p:cBhvr>
                                        <p:cTn id="61" dur="26">
                                          <p:stCondLst>
                                            <p:cond delay="1808"/>
                                          </p:stCondLst>
                                        </p:cTn>
                                        <p:tgtEl>
                                          <p:spTgt spid="98321"/>
                                        </p:tgtEl>
                                      </p:cBhvr>
                                      <p:to x="100000" y="95000"/>
                                    </p:animScale>
                                    <p:animScale>
                                      <p:cBhvr>
                                        <p:cTn id="62" dur="166" decel="50000">
                                          <p:stCondLst>
                                            <p:cond delay="1834"/>
                                          </p:stCondLst>
                                        </p:cTn>
                                        <p:tgtEl>
                                          <p:spTgt spid="98321"/>
                                        </p:tgtEl>
                                      </p:cBhvr>
                                      <p:to x="100000" y="100000"/>
                                    </p:animScale>
                                  </p:childTnLst>
                                </p:cTn>
                              </p:par>
                              <p:par>
                                <p:cTn id="63" presetID="2" presetClass="entr" presetSubtype="2" fill="hold" nodeType="withEffect">
                                  <p:stCondLst>
                                    <p:cond delay="0"/>
                                  </p:stCondLst>
                                  <p:childTnLst>
                                    <p:set>
                                      <p:cBhvr>
                                        <p:cTn id="64" dur="1" fill="hold">
                                          <p:stCondLst>
                                            <p:cond delay="0"/>
                                          </p:stCondLst>
                                        </p:cTn>
                                        <p:tgtEl>
                                          <p:spTgt spid="98326"/>
                                        </p:tgtEl>
                                        <p:attrNameLst>
                                          <p:attrName>style.visibility</p:attrName>
                                        </p:attrNameLst>
                                      </p:cBhvr>
                                      <p:to>
                                        <p:strVal val="visible"/>
                                      </p:to>
                                    </p:set>
                                    <p:anim calcmode="lin" valueType="num">
                                      <p:cBhvr additive="base">
                                        <p:cTn id="65" dur="500" fill="hold"/>
                                        <p:tgtEl>
                                          <p:spTgt spid="98326"/>
                                        </p:tgtEl>
                                        <p:attrNameLst>
                                          <p:attrName>ppt_x</p:attrName>
                                        </p:attrNameLst>
                                      </p:cBhvr>
                                      <p:tavLst>
                                        <p:tav tm="0">
                                          <p:val>
                                            <p:strVal val="1+#ppt_w/2"/>
                                          </p:val>
                                        </p:tav>
                                        <p:tav tm="100000">
                                          <p:val>
                                            <p:strVal val="#ppt_x"/>
                                          </p:val>
                                        </p:tav>
                                      </p:tavLst>
                                    </p:anim>
                                    <p:anim calcmode="lin" valueType="num">
                                      <p:cBhvr additive="base">
                                        <p:cTn id="66" dur="500" fill="hold"/>
                                        <p:tgtEl>
                                          <p:spTgt spid="98326"/>
                                        </p:tgtEl>
                                        <p:attrNameLst>
                                          <p:attrName>ppt_y</p:attrName>
                                        </p:attrNameLst>
                                      </p:cBhvr>
                                      <p:tavLst>
                                        <p:tav tm="0">
                                          <p:val>
                                            <p:strVal val="#ppt_y"/>
                                          </p:val>
                                        </p:tav>
                                        <p:tav tm="100000">
                                          <p:val>
                                            <p:strVal val="#ppt_y"/>
                                          </p:val>
                                        </p:tav>
                                      </p:tavLst>
                                    </p:anim>
                                  </p:childTnLst>
                                </p:cTn>
                              </p:par>
                            </p:childTnLst>
                          </p:cTn>
                        </p:par>
                        <p:par>
                          <p:cTn id="67" fill="hold">
                            <p:stCondLst>
                              <p:cond delay="13750"/>
                            </p:stCondLst>
                            <p:childTnLst>
                              <p:par>
                                <p:cTn id="68" presetID="18" presetClass="entr" presetSubtype="12" fill="hold" nodeType="afterEffect">
                                  <p:stCondLst>
                                    <p:cond delay="0"/>
                                  </p:stCondLst>
                                  <p:childTnLst>
                                    <p:set>
                                      <p:cBhvr>
                                        <p:cTn id="69" dur="1" fill="hold">
                                          <p:stCondLst>
                                            <p:cond delay="0"/>
                                          </p:stCondLst>
                                        </p:cTn>
                                        <p:tgtEl>
                                          <p:spTgt spid="98330"/>
                                        </p:tgtEl>
                                        <p:attrNameLst>
                                          <p:attrName>style.visibility</p:attrName>
                                        </p:attrNameLst>
                                      </p:cBhvr>
                                      <p:to>
                                        <p:strVal val="visible"/>
                                      </p:to>
                                    </p:set>
                                    <p:animEffect transition="in" filter="strips(downLeft)">
                                      <p:cBhvr>
                                        <p:cTn id="70" dur="500"/>
                                        <p:tgtEl>
                                          <p:spTgt spid="98330"/>
                                        </p:tgtEl>
                                      </p:cBhvr>
                                    </p:animEffect>
                                  </p:childTnLst>
                                </p:cTn>
                              </p:par>
                            </p:childTnLst>
                          </p:cTn>
                        </p:par>
                        <p:par>
                          <p:cTn id="71" fill="hold">
                            <p:stCondLst>
                              <p:cond delay="14250"/>
                            </p:stCondLst>
                            <p:childTnLst>
                              <p:par>
                                <p:cTn id="72" presetID="2" presetClass="entr" presetSubtype="4" fill="hold" nodeType="afterEffect">
                                  <p:stCondLst>
                                    <p:cond delay="0"/>
                                  </p:stCondLst>
                                  <p:childTnLst>
                                    <p:set>
                                      <p:cBhvr>
                                        <p:cTn id="73" dur="1" fill="hold">
                                          <p:stCondLst>
                                            <p:cond delay="0"/>
                                          </p:stCondLst>
                                        </p:cTn>
                                        <p:tgtEl>
                                          <p:spTgt spid="98334"/>
                                        </p:tgtEl>
                                        <p:attrNameLst>
                                          <p:attrName>style.visibility</p:attrName>
                                        </p:attrNameLst>
                                      </p:cBhvr>
                                      <p:to>
                                        <p:strVal val="visible"/>
                                      </p:to>
                                    </p:set>
                                    <p:anim calcmode="lin" valueType="num">
                                      <p:cBhvr additive="base">
                                        <p:cTn id="74" dur="500" fill="hold"/>
                                        <p:tgtEl>
                                          <p:spTgt spid="98334"/>
                                        </p:tgtEl>
                                        <p:attrNameLst>
                                          <p:attrName>ppt_x</p:attrName>
                                        </p:attrNameLst>
                                      </p:cBhvr>
                                      <p:tavLst>
                                        <p:tav tm="0">
                                          <p:val>
                                            <p:strVal val="#ppt_x"/>
                                          </p:val>
                                        </p:tav>
                                        <p:tav tm="100000">
                                          <p:val>
                                            <p:strVal val="#ppt_x"/>
                                          </p:val>
                                        </p:tav>
                                      </p:tavLst>
                                    </p:anim>
                                    <p:anim calcmode="lin" valueType="num">
                                      <p:cBhvr additive="base">
                                        <p:cTn id="75" dur="500" fill="hold"/>
                                        <p:tgtEl>
                                          <p:spTgt spid="98334"/>
                                        </p:tgtEl>
                                        <p:attrNameLst>
                                          <p:attrName>ppt_y</p:attrName>
                                        </p:attrNameLst>
                                      </p:cBhvr>
                                      <p:tavLst>
                                        <p:tav tm="0">
                                          <p:val>
                                            <p:strVal val="1+#ppt_h/2"/>
                                          </p:val>
                                        </p:tav>
                                        <p:tav tm="100000">
                                          <p:val>
                                            <p:strVal val="#ppt_y"/>
                                          </p:val>
                                        </p:tav>
                                      </p:tavLst>
                                    </p:anim>
                                  </p:childTnLst>
                                </p:cTn>
                              </p:par>
                            </p:childTnLst>
                          </p:cTn>
                        </p:par>
                        <p:par>
                          <p:cTn id="76" fill="hold">
                            <p:stCondLst>
                              <p:cond delay="14750"/>
                            </p:stCondLst>
                            <p:childTnLst>
                              <p:par>
                                <p:cTn id="77" presetID="2" presetClass="entr" presetSubtype="4" fill="hold" nodeType="afterEffect">
                                  <p:stCondLst>
                                    <p:cond delay="0"/>
                                  </p:stCondLst>
                                  <p:childTnLst>
                                    <p:set>
                                      <p:cBhvr>
                                        <p:cTn id="78" dur="1" fill="hold">
                                          <p:stCondLst>
                                            <p:cond delay="0"/>
                                          </p:stCondLst>
                                        </p:cTn>
                                        <p:tgtEl>
                                          <p:spTgt spid="98331"/>
                                        </p:tgtEl>
                                        <p:attrNameLst>
                                          <p:attrName>style.visibility</p:attrName>
                                        </p:attrNameLst>
                                      </p:cBhvr>
                                      <p:to>
                                        <p:strVal val="visible"/>
                                      </p:to>
                                    </p:set>
                                    <p:anim calcmode="lin" valueType="num">
                                      <p:cBhvr additive="base">
                                        <p:cTn id="79" dur="500" fill="hold"/>
                                        <p:tgtEl>
                                          <p:spTgt spid="98331"/>
                                        </p:tgtEl>
                                        <p:attrNameLst>
                                          <p:attrName>ppt_x</p:attrName>
                                        </p:attrNameLst>
                                      </p:cBhvr>
                                      <p:tavLst>
                                        <p:tav tm="0">
                                          <p:val>
                                            <p:strVal val="#ppt_x"/>
                                          </p:val>
                                        </p:tav>
                                        <p:tav tm="100000">
                                          <p:val>
                                            <p:strVal val="#ppt_x"/>
                                          </p:val>
                                        </p:tav>
                                      </p:tavLst>
                                    </p:anim>
                                    <p:anim calcmode="lin" valueType="num">
                                      <p:cBhvr additive="base">
                                        <p:cTn id="80" dur="500" fill="hold"/>
                                        <p:tgtEl>
                                          <p:spTgt spid="98331"/>
                                        </p:tgtEl>
                                        <p:attrNameLst>
                                          <p:attrName>ppt_y</p:attrName>
                                        </p:attrNameLst>
                                      </p:cBhvr>
                                      <p:tavLst>
                                        <p:tav tm="0">
                                          <p:val>
                                            <p:strVal val="1+#ppt_h/2"/>
                                          </p:val>
                                        </p:tav>
                                        <p:tav tm="100000">
                                          <p:val>
                                            <p:strVal val="#ppt_y"/>
                                          </p:val>
                                        </p:tav>
                                      </p:tavLst>
                                    </p:anim>
                                  </p:childTnLst>
                                </p:cTn>
                              </p:par>
                            </p:childTnLst>
                          </p:cTn>
                        </p:par>
                        <p:par>
                          <p:cTn id="81" fill="hold">
                            <p:stCondLst>
                              <p:cond delay="15250"/>
                            </p:stCondLst>
                            <p:childTnLst>
                              <p:par>
                                <p:cTn id="82" presetID="2" presetClass="entr" presetSubtype="4" fill="hold" nodeType="afterEffect">
                                  <p:stCondLst>
                                    <p:cond delay="0"/>
                                  </p:stCondLst>
                                  <p:childTnLst>
                                    <p:set>
                                      <p:cBhvr>
                                        <p:cTn id="83" dur="1" fill="hold">
                                          <p:stCondLst>
                                            <p:cond delay="0"/>
                                          </p:stCondLst>
                                        </p:cTn>
                                        <p:tgtEl>
                                          <p:spTgt spid="98332"/>
                                        </p:tgtEl>
                                        <p:attrNameLst>
                                          <p:attrName>style.visibility</p:attrName>
                                        </p:attrNameLst>
                                      </p:cBhvr>
                                      <p:to>
                                        <p:strVal val="visible"/>
                                      </p:to>
                                    </p:set>
                                    <p:anim calcmode="lin" valueType="num">
                                      <p:cBhvr additive="base">
                                        <p:cTn id="84" dur="500" fill="hold"/>
                                        <p:tgtEl>
                                          <p:spTgt spid="98332"/>
                                        </p:tgtEl>
                                        <p:attrNameLst>
                                          <p:attrName>ppt_x</p:attrName>
                                        </p:attrNameLst>
                                      </p:cBhvr>
                                      <p:tavLst>
                                        <p:tav tm="0">
                                          <p:val>
                                            <p:strVal val="#ppt_x"/>
                                          </p:val>
                                        </p:tav>
                                        <p:tav tm="100000">
                                          <p:val>
                                            <p:strVal val="#ppt_x"/>
                                          </p:val>
                                        </p:tav>
                                      </p:tavLst>
                                    </p:anim>
                                    <p:anim calcmode="lin" valueType="num">
                                      <p:cBhvr additive="base">
                                        <p:cTn id="85" dur="500" fill="hold"/>
                                        <p:tgtEl>
                                          <p:spTgt spid="98332"/>
                                        </p:tgtEl>
                                        <p:attrNameLst>
                                          <p:attrName>ppt_y</p:attrName>
                                        </p:attrNameLst>
                                      </p:cBhvr>
                                      <p:tavLst>
                                        <p:tav tm="0">
                                          <p:val>
                                            <p:strVal val="1+#ppt_h/2"/>
                                          </p:val>
                                        </p:tav>
                                        <p:tav tm="100000">
                                          <p:val>
                                            <p:strVal val="#ppt_y"/>
                                          </p:val>
                                        </p:tav>
                                      </p:tavLst>
                                    </p:anim>
                                  </p:childTnLst>
                                </p:cTn>
                              </p:par>
                            </p:childTnLst>
                          </p:cTn>
                        </p:par>
                        <p:par>
                          <p:cTn id="86" fill="hold">
                            <p:stCondLst>
                              <p:cond delay="15750"/>
                            </p:stCondLst>
                            <p:childTnLst>
                              <p:par>
                                <p:cTn id="87" presetID="2" presetClass="entr" presetSubtype="4" fill="hold" nodeType="afterEffect">
                                  <p:stCondLst>
                                    <p:cond delay="0"/>
                                  </p:stCondLst>
                                  <p:childTnLst>
                                    <p:set>
                                      <p:cBhvr>
                                        <p:cTn id="88" dur="1" fill="hold">
                                          <p:stCondLst>
                                            <p:cond delay="0"/>
                                          </p:stCondLst>
                                        </p:cTn>
                                        <p:tgtEl>
                                          <p:spTgt spid="98333"/>
                                        </p:tgtEl>
                                        <p:attrNameLst>
                                          <p:attrName>style.visibility</p:attrName>
                                        </p:attrNameLst>
                                      </p:cBhvr>
                                      <p:to>
                                        <p:strVal val="visible"/>
                                      </p:to>
                                    </p:set>
                                    <p:anim calcmode="lin" valueType="num">
                                      <p:cBhvr additive="base">
                                        <p:cTn id="89" dur="500" fill="hold"/>
                                        <p:tgtEl>
                                          <p:spTgt spid="98333"/>
                                        </p:tgtEl>
                                        <p:attrNameLst>
                                          <p:attrName>ppt_x</p:attrName>
                                        </p:attrNameLst>
                                      </p:cBhvr>
                                      <p:tavLst>
                                        <p:tav tm="0">
                                          <p:val>
                                            <p:strVal val="#ppt_x"/>
                                          </p:val>
                                        </p:tav>
                                        <p:tav tm="100000">
                                          <p:val>
                                            <p:strVal val="#ppt_x"/>
                                          </p:val>
                                        </p:tav>
                                      </p:tavLst>
                                    </p:anim>
                                    <p:anim calcmode="lin" valueType="num">
                                      <p:cBhvr additive="base">
                                        <p:cTn id="90" dur="500" fill="hold"/>
                                        <p:tgtEl>
                                          <p:spTgt spid="983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20" grpId="0"/>
      <p:bldP spid="98321" grpId="0"/>
      <p:bldP spid="983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66" name="Picture 3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263063" y="4149725"/>
            <a:ext cx="2613025" cy="2519363"/>
          </a:xfrm>
          <a:prstGeom prst="rect">
            <a:avLst/>
          </a:prstGeom>
          <a:noFill/>
          <a:ln w="9525">
            <a:noFill/>
            <a:miter lim="800000"/>
            <a:headEnd/>
            <a:tailEnd/>
          </a:ln>
          <a:effectLst/>
        </p:spPr>
      </p:pic>
      <p:pic>
        <p:nvPicPr>
          <p:cNvPr id="95234" name="Picture 2"/>
          <p:cNvPicPr>
            <a:picLocks noChangeAspect="1" noChangeArrowheads="1"/>
          </p:cNvPicPr>
          <p:nvPr/>
        </p:nvPicPr>
        <p:blipFill>
          <a:blip r:embed="rId4"/>
          <a:srcRect l="977"/>
          <a:stretch>
            <a:fillRect/>
          </a:stretch>
        </p:blipFill>
        <p:spPr bwMode="auto">
          <a:xfrm>
            <a:off x="0" y="6381750"/>
            <a:ext cx="12190413" cy="476250"/>
          </a:xfrm>
          <a:prstGeom prst="rect">
            <a:avLst/>
          </a:prstGeom>
          <a:noFill/>
          <a:ln w="9525">
            <a:noFill/>
            <a:miter lim="800000"/>
            <a:headEnd/>
            <a:tailEnd/>
          </a:ln>
          <a:effectLst/>
        </p:spPr>
      </p:pic>
      <p:pic>
        <p:nvPicPr>
          <p:cNvPr id="95235" name="Picture 3"/>
          <p:cNvPicPr>
            <a:picLocks noChangeAspect="1" noChangeArrowheads="1"/>
          </p:cNvPicPr>
          <p:nvPr/>
        </p:nvPicPr>
        <p:blipFill>
          <a:blip r:embed="rId5" cstate="print"/>
          <a:srcRect/>
          <a:stretch>
            <a:fillRect/>
          </a:stretch>
        </p:blipFill>
        <p:spPr bwMode="auto">
          <a:xfrm>
            <a:off x="0" y="0"/>
            <a:ext cx="12190413" cy="1054100"/>
          </a:xfrm>
          <a:prstGeom prst="rect">
            <a:avLst/>
          </a:prstGeom>
          <a:noFill/>
          <a:ln w="9525">
            <a:noFill/>
            <a:miter lim="800000"/>
            <a:headEnd/>
            <a:tailEnd/>
          </a:ln>
          <a:effectLst/>
        </p:spPr>
      </p:pic>
      <p:sp>
        <p:nvSpPr>
          <p:cNvPr id="17" name="Oval 53"/>
          <p:cNvSpPr>
            <a:spLocks noChangeArrowheads="1"/>
          </p:cNvSpPr>
          <p:nvPr/>
        </p:nvSpPr>
        <p:spPr bwMode="auto">
          <a:xfrm>
            <a:off x="5580125"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7170800"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8732900"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10361675"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5248" name="Text Box 16"/>
          <p:cNvSpPr txBox="1">
            <a:spLocks noChangeArrowheads="1"/>
          </p:cNvSpPr>
          <p:nvPr/>
        </p:nvSpPr>
        <p:spPr bwMode="auto">
          <a:xfrm>
            <a:off x="7310438" y="1689100"/>
            <a:ext cx="1081087" cy="579438"/>
          </a:xfrm>
          <a:prstGeom prst="rect">
            <a:avLst/>
          </a:prstGeom>
          <a:noFill/>
          <a:ln w="9525">
            <a:noFill/>
            <a:miter lim="800000"/>
            <a:headEnd/>
            <a:tailEnd/>
          </a:ln>
          <a:effectLst/>
        </p:spPr>
        <p:txBody>
          <a:bodyPr>
            <a:spAutoFit/>
          </a:bodyPr>
          <a:lstStyle/>
          <a:p>
            <a:r>
              <a:rPr lang="zh-CN" altLang="en-US" sz="3200">
                <a:solidFill>
                  <a:srgbClr val="006CB8"/>
                </a:solidFill>
                <a:ea typeface="方正正中黑简体" pitchFamily="2" charset="-122"/>
              </a:rPr>
              <a:t>正直</a:t>
            </a:r>
          </a:p>
        </p:txBody>
      </p:sp>
      <p:sp>
        <p:nvSpPr>
          <p:cNvPr id="95249" name="Rectangle 17"/>
          <p:cNvSpPr>
            <a:spLocks noChangeArrowheads="1"/>
          </p:cNvSpPr>
          <p:nvPr/>
        </p:nvSpPr>
        <p:spPr bwMode="auto">
          <a:xfrm>
            <a:off x="5737225" y="1677988"/>
            <a:ext cx="996950" cy="579437"/>
          </a:xfrm>
          <a:prstGeom prst="rect">
            <a:avLst/>
          </a:prstGeom>
          <a:noFill/>
          <a:ln w="9525">
            <a:noFill/>
            <a:miter lim="800000"/>
            <a:headEnd/>
            <a:tailEnd/>
          </a:ln>
          <a:effectLst/>
        </p:spPr>
        <p:txBody>
          <a:bodyPr wrap="none">
            <a:spAutoFit/>
          </a:bodyPr>
          <a:lstStyle/>
          <a:p>
            <a:r>
              <a:rPr lang="zh-CN" altLang="en-US" sz="3200">
                <a:solidFill>
                  <a:srgbClr val="006CB8"/>
                </a:solidFill>
                <a:ea typeface="方正正中黑简体" pitchFamily="2" charset="-122"/>
              </a:rPr>
              <a:t>简单</a:t>
            </a:r>
          </a:p>
        </p:txBody>
      </p:sp>
      <p:sp>
        <p:nvSpPr>
          <p:cNvPr id="95250" name="Rectangle 18"/>
          <p:cNvSpPr>
            <a:spLocks noChangeArrowheads="1"/>
          </p:cNvSpPr>
          <p:nvPr/>
        </p:nvSpPr>
        <p:spPr bwMode="auto">
          <a:xfrm>
            <a:off x="8904288" y="1689100"/>
            <a:ext cx="996950" cy="579438"/>
          </a:xfrm>
          <a:prstGeom prst="rect">
            <a:avLst/>
          </a:prstGeom>
          <a:noFill/>
          <a:ln w="9525">
            <a:noFill/>
            <a:miter lim="800000"/>
            <a:headEnd/>
            <a:tailEnd/>
          </a:ln>
          <a:effectLst/>
        </p:spPr>
        <p:txBody>
          <a:bodyPr wrap="none">
            <a:spAutoFit/>
          </a:bodyPr>
          <a:lstStyle/>
          <a:p>
            <a:r>
              <a:rPr lang="zh-CN" altLang="en-US" sz="3200">
                <a:solidFill>
                  <a:srgbClr val="006CB8"/>
                </a:solidFill>
                <a:ea typeface="方正正中黑简体" pitchFamily="2" charset="-122"/>
              </a:rPr>
              <a:t>创新</a:t>
            </a:r>
          </a:p>
        </p:txBody>
      </p:sp>
      <p:sp>
        <p:nvSpPr>
          <p:cNvPr id="95251" name="Rectangle 19"/>
          <p:cNvSpPr>
            <a:spLocks noChangeArrowheads="1"/>
          </p:cNvSpPr>
          <p:nvPr/>
        </p:nvSpPr>
        <p:spPr bwMode="auto">
          <a:xfrm>
            <a:off x="10487025" y="1697038"/>
            <a:ext cx="996950" cy="579437"/>
          </a:xfrm>
          <a:prstGeom prst="rect">
            <a:avLst/>
          </a:prstGeom>
          <a:noFill/>
          <a:ln w="9525">
            <a:noFill/>
            <a:miter lim="800000"/>
            <a:headEnd/>
            <a:tailEnd/>
          </a:ln>
          <a:effectLst/>
        </p:spPr>
        <p:txBody>
          <a:bodyPr wrap="none">
            <a:spAutoFit/>
          </a:bodyPr>
          <a:lstStyle/>
          <a:p>
            <a:r>
              <a:rPr lang="zh-CN" altLang="en-US" sz="3200">
                <a:solidFill>
                  <a:srgbClr val="006CB8"/>
                </a:solidFill>
                <a:ea typeface="方正正中黑简体" pitchFamily="2" charset="-122"/>
              </a:rPr>
              <a:t>极致</a:t>
            </a:r>
          </a:p>
        </p:txBody>
      </p:sp>
      <p:sp>
        <p:nvSpPr>
          <p:cNvPr id="95252" name="Text Box 20"/>
          <p:cNvSpPr txBox="1">
            <a:spLocks noChangeArrowheads="1"/>
          </p:cNvSpPr>
          <p:nvPr/>
        </p:nvSpPr>
        <p:spPr bwMode="auto">
          <a:xfrm>
            <a:off x="5807075" y="2708275"/>
            <a:ext cx="6048375" cy="3414713"/>
          </a:xfrm>
          <a:prstGeom prst="rect">
            <a:avLst/>
          </a:prstGeom>
          <a:noFill/>
          <a:ln w="9525">
            <a:noFill/>
            <a:miter lim="800000"/>
            <a:headEnd/>
            <a:tailEnd/>
          </a:ln>
          <a:effectLst/>
        </p:spPr>
        <p:txBody>
          <a:bodyPr>
            <a:spAutoFit/>
          </a:bodyPr>
          <a:lstStyle/>
          <a:p>
            <a:pPr>
              <a:lnSpc>
                <a:spcPct val="120000"/>
              </a:lnSpc>
            </a:pPr>
            <a:r>
              <a:rPr lang="zh-CN" altLang="en-US" sz="1400" b="1">
                <a:latin typeface="微软雅黑" pitchFamily="34" charset="-122"/>
                <a:ea typeface="微软雅黑" pitchFamily="34" charset="-122"/>
              </a:rPr>
              <a:t>简单：</a:t>
            </a:r>
            <a:r>
              <a:rPr lang="zh-CN" altLang="en-US" sz="1400">
                <a:latin typeface="微软雅黑" pitchFamily="34" charset="-122"/>
                <a:ea typeface="微软雅黑" pitchFamily="34" charset="-122"/>
              </a:rPr>
              <a:t>人与人之间交流的简单，追求设计产品的简单。</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正直：</a:t>
            </a:r>
            <a:r>
              <a:rPr lang="zh-CN" altLang="en-US" sz="1400">
                <a:latin typeface="微软雅黑" pitchFamily="34" charset="-122"/>
                <a:ea typeface="微软雅黑" pitchFamily="34" charset="-122"/>
              </a:rPr>
              <a:t>信守承诺，做正直的事，做正直的人。</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创新：</a:t>
            </a:r>
            <a:r>
              <a:rPr lang="zh-CN" altLang="en-US" sz="1400">
                <a:latin typeface="微软雅黑" pitchFamily="34" charset="-122"/>
                <a:ea typeface="微软雅黑" pitchFamily="34" charset="-122"/>
              </a:rPr>
              <a:t>创新是进步的灵魂，勇与尝试，大胆想象。</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极致：</a:t>
            </a:r>
            <a:r>
              <a:rPr lang="zh-CN" altLang="en-US" sz="1400">
                <a:latin typeface="微软雅黑" pitchFamily="34" charset="-122"/>
                <a:ea typeface="微软雅黑" pitchFamily="34" charset="-122"/>
              </a:rPr>
              <a:t>从优秀走向卓越，不断超越，锐意进取。</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成长：</a:t>
            </a:r>
            <a:r>
              <a:rPr lang="zh-CN" altLang="en-US" sz="1400">
                <a:latin typeface="微软雅黑" pitchFamily="34" charset="-122"/>
                <a:ea typeface="微软雅黑" pitchFamily="34" charset="-122"/>
              </a:rPr>
              <a:t>广阔的成长空间，让成长进步贯穿</a:t>
            </a:r>
            <a:r>
              <a:rPr lang="en-US" altLang="zh-CN" sz="1400">
                <a:latin typeface="微软雅黑" pitchFamily="34" charset="-122"/>
                <a:ea typeface="微软雅黑" pitchFamily="34" charset="-122"/>
              </a:rPr>
              <a:t>XXXXX</a:t>
            </a:r>
            <a:r>
              <a:rPr lang="zh-CN" altLang="en-US" sz="1400">
                <a:latin typeface="微软雅黑" pitchFamily="34" charset="-122"/>
                <a:ea typeface="微软雅黑" pitchFamily="34" charset="-122"/>
              </a:rPr>
              <a:t>每一天。</a:t>
            </a:r>
          </a:p>
          <a:p>
            <a:pPr>
              <a:lnSpc>
                <a:spcPct val="120000"/>
              </a:lnSpc>
            </a:pPr>
            <a:r>
              <a:rPr lang="zh-CN" altLang="en-US" sz="1400">
                <a:latin typeface="微软雅黑" pitchFamily="34" charset="-122"/>
                <a:ea typeface="微软雅黑" pitchFamily="34" charset="-122"/>
              </a:rPr>
              <a:t>       我们是一支专业的团队。我们的成员拥有多年的信息安全专业技术背景，来自国内知名安全公司的一线骨干。</a:t>
            </a:r>
          </a:p>
          <a:p>
            <a:pPr>
              <a:lnSpc>
                <a:spcPct val="120000"/>
              </a:lnSpc>
            </a:pPr>
            <a:r>
              <a:rPr lang="zh-CN" altLang="en-US" sz="1400">
                <a:latin typeface="微软雅黑" pitchFamily="34" charset="-122"/>
                <a:ea typeface="微软雅黑" pitchFamily="34" charset="-122"/>
              </a:rPr>
              <a:t>我们是一支年轻的团队。我们的平均年龄仅有</a:t>
            </a:r>
            <a:r>
              <a:rPr lang="en-US" altLang="zh-CN" sz="1400">
                <a:latin typeface="微软雅黑" pitchFamily="34" charset="-122"/>
                <a:ea typeface="微软雅黑" pitchFamily="34" charset="-122"/>
              </a:rPr>
              <a:t>26</a:t>
            </a:r>
            <a:r>
              <a:rPr lang="zh-CN" altLang="en-US" sz="1400">
                <a:latin typeface="微软雅黑" pitchFamily="34" charset="-122"/>
                <a:ea typeface="微软雅黑" pitchFamily="34" charset="-122"/>
              </a:rPr>
              <a:t>岁，充满了朝气和创新精神。</a:t>
            </a:r>
          </a:p>
          <a:p>
            <a:pPr>
              <a:lnSpc>
                <a:spcPct val="120000"/>
              </a:lnSpc>
            </a:pPr>
            <a:r>
              <a:rPr lang="zh-CN" altLang="en-US" sz="1400">
                <a:latin typeface="微软雅黑" pitchFamily="34" charset="-122"/>
                <a:ea typeface="微软雅黑" pitchFamily="34" charset="-122"/>
              </a:rPr>
              <a:t>       我们是一支专注的团队。我们坚信，安全的品牌源自客户的信任。只有专注，才能做好安全。</a:t>
            </a:r>
          </a:p>
          <a:p>
            <a:pPr>
              <a:lnSpc>
                <a:spcPct val="120000"/>
              </a:lnSpc>
            </a:pPr>
            <a:r>
              <a:rPr lang="zh-CN" altLang="en-US" sz="1400">
                <a:latin typeface="微软雅黑" pitchFamily="34" charset="-122"/>
                <a:ea typeface="微软雅黑" pitchFamily="34" charset="-122"/>
              </a:rPr>
              <a:t>       我们是一支有梦想的团队。我们来自五湖四海，因为一个共同的梦想：做一家真正优秀的信息安全企业，为客户提供最可靠的互联网安全防护。</a:t>
            </a:r>
          </a:p>
        </p:txBody>
      </p:sp>
      <p:pic>
        <p:nvPicPr>
          <p:cNvPr id="95253" name="Picture 2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198563" y="2060575"/>
            <a:ext cx="3600450" cy="3600450"/>
          </a:xfrm>
          <a:prstGeom prst="rect">
            <a:avLst/>
          </a:prstGeom>
          <a:noFill/>
          <a:ln w="9525">
            <a:noFill/>
            <a:miter lim="800000"/>
            <a:headEnd/>
            <a:tailEnd/>
          </a:ln>
          <a:effectLst/>
        </p:spPr>
      </p:pic>
      <p:grpSp>
        <p:nvGrpSpPr>
          <p:cNvPr id="95254" name="组合 4"/>
          <p:cNvGrpSpPr>
            <a:grpSpLocks/>
          </p:cNvGrpSpPr>
          <p:nvPr/>
        </p:nvGrpSpPr>
        <p:grpSpPr bwMode="auto">
          <a:xfrm>
            <a:off x="550863" y="1341438"/>
            <a:ext cx="4826000" cy="4819650"/>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5262" name="Rectangle 30"/>
          <p:cNvSpPr>
            <a:spLocks noChangeArrowheads="1"/>
          </p:cNvSpPr>
          <p:nvPr/>
        </p:nvSpPr>
        <p:spPr bwMode="auto">
          <a:xfrm>
            <a:off x="365125" y="333375"/>
            <a:ext cx="1708150" cy="549275"/>
          </a:xfrm>
          <a:prstGeom prst="rect">
            <a:avLst/>
          </a:prstGeom>
          <a:noFill/>
          <a:ln w="9525">
            <a:noFill/>
            <a:miter lim="800000"/>
            <a:headEnd/>
            <a:tailEnd/>
          </a:ln>
          <a:effec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团队精神</a:t>
            </a:r>
          </a:p>
        </p:txBody>
      </p:sp>
      <p:sp>
        <p:nvSpPr>
          <p:cNvPr id="95263" name="Rectangle 31"/>
          <p:cNvSpPr>
            <a:spLocks noChangeArrowheads="1"/>
          </p:cNvSpPr>
          <p:nvPr/>
        </p:nvSpPr>
        <p:spPr bwMode="auto">
          <a:xfrm>
            <a:off x="1990725" y="476250"/>
            <a:ext cx="993775" cy="396875"/>
          </a:xfrm>
          <a:prstGeom prst="rect">
            <a:avLst/>
          </a:prstGeom>
          <a:noFill/>
          <a:ln w="9525">
            <a:noFill/>
            <a:miter lim="800000"/>
            <a:headEnd/>
            <a:tailEnd/>
          </a:ln>
          <a:effec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Team</a:t>
            </a:r>
          </a:p>
        </p:txBody>
      </p:sp>
      <p:pic>
        <p:nvPicPr>
          <p:cNvPr id="95264" name="Picture 32"/>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90500" y="5445125"/>
            <a:ext cx="1152525" cy="806450"/>
          </a:xfrm>
          <a:prstGeom prst="rect">
            <a:avLst/>
          </a:prstGeom>
          <a:noFill/>
          <a:ln w="9525">
            <a:noFill/>
            <a:miter lim="800000"/>
            <a:headEnd/>
            <a:tailEnd/>
          </a:ln>
          <a:effectLst/>
        </p:spPr>
      </p:pic>
      <p:pic>
        <p:nvPicPr>
          <p:cNvPr id="95265" name="Picture 33"/>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0631488" y="2838450"/>
            <a:ext cx="1152525" cy="806450"/>
          </a:xfrm>
          <a:prstGeom prst="rect">
            <a:avLst/>
          </a:prstGeom>
          <a:noFill/>
          <a:ln w="9525">
            <a:noFill/>
            <a:miter lim="800000"/>
            <a:headEnd/>
            <a:tailEnd/>
          </a:ln>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5262"/>
                                        </p:tgtEl>
                                        <p:attrNameLst>
                                          <p:attrName>style.visibility</p:attrName>
                                        </p:attrNameLst>
                                      </p:cBhvr>
                                      <p:to>
                                        <p:strVal val="visible"/>
                                      </p:to>
                                    </p:set>
                                    <p:anim calcmode="lin" valueType="num">
                                      <p:cBhvr>
                                        <p:cTn id="7" dur="500" fill="hold"/>
                                        <p:tgtEl>
                                          <p:spTgt spid="952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5262"/>
                                        </p:tgtEl>
                                        <p:attrNameLst>
                                          <p:attrName>ppt_y</p:attrName>
                                        </p:attrNameLst>
                                      </p:cBhvr>
                                      <p:tavLst>
                                        <p:tav tm="0">
                                          <p:val>
                                            <p:strVal val="#ppt_y"/>
                                          </p:val>
                                        </p:tav>
                                        <p:tav tm="100000">
                                          <p:val>
                                            <p:strVal val="#ppt_y"/>
                                          </p:val>
                                        </p:tav>
                                      </p:tavLst>
                                    </p:anim>
                                    <p:anim calcmode="lin" valueType="num">
                                      <p:cBhvr>
                                        <p:cTn id="9" dur="500" fill="hold"/>
                                        <p:tgtEl>
                                          <p:spTgt spid="952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52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526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95263"/>
                                        </p:tgtEl>
                                        <p:attrNameLst>
                                          <p:attrName>style.visibility</p:attrName>
                                        </p:attrNameLst>
                                      </p:cBhvr>
                                      <p:to>
                                        <p:strVal val="visible"/>
                                      </p:to>
                                    </p:set>
                                    <p:anim calcmode="lin" valueType="num">
                                      <p:cBhvr>
                                        <p:cTn id="14" dur="500" fill="hold"/>
                                        <p:tgtEl>
                                          <p:spTgt spid="9526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5263"/>
                                        </p:tgtEl>
                                        <p:attrNameLst>
                                          <p:attrName>ppt_y</p:attrName>
                                        </p:attrNameLst>
                                      </p:cBhvr>
                                      <p:tavLst>
                                        <p:tav tm="0">
                                          <p:val>
                                            <p:strVal val="#ppt_y"/>
                                          </p:val>
                                        </p:tav>
                                        <p:tav tm="100000">
                                          <p:val>
                                            <p:strVal val="#ppt_y"/>
                                          </p:val>
                                        </p:tav>
                                      </p:tavLst>
                                    </p:anim>
                                    <p:anim calcmode="lin" valueType="num">
                                      <p:cBhvr>
                                        <p:cTn id="16" dur="500" fill="hold"/>
                                        <p:tgtEl>
                                          <p:spTgt spid="9526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526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5263"/>
                                        </p:tgtEl>
                                      </p:cBhvr>
                                    </p:animEffect>
                                  </p:childTnLst>
                                </p:cTn>
                              </p:par>
                            </p:childTnLst>
                          </p:cTn>
                        </p:par>
                        <p:par>
                          <p:cTn id="19" fill="hold">
                            <p:stCondLst>
                              <p:cond delay="650"/>
                            </p:stCondLst>
                            <p:childTnLst>
                              <p:par>
                                <p:cTn id="20" presetID="52" presetClass="entr" presetSubtype="0" fill="hold" nodeType="afterEffect">
                                  <p:stCondLst>
                                    <p:cond delay="0"/>
                                  </p:stCondLst>
                                  <p:childTnLst>
                                    <p:set>
                                      <p:cBhvr>
                                        <p:cTn id="21" dur="1" fill="hold">
                                          <p:stCondLst>
                                            <p:cond delay="0"/>
                                          </p:stCondLst>
                                        </p:cTn>
                                        <p:tgtEl>
                                          <p:spTgt spid="95254"/>
                                        </p:tgtEl>
                                        <p:attrNameLst>
                                          <p:attrName>style.visibility</p:attrName>
                                        </p:attrNameLst>
                                      </p:cBhvr>
                                      <p:to>
                                        <p:strVal val="visible"/>
                                      </p:to>
                                    </p:set>
                                    <p:animScale>
                                      <p:cBhvr>
                                        <p:cTn id="22" dur="1000" decel="50000" fill="hold">
                                          <p:stCondLst>
                                            <p:cond delay="0"/>
                                          </p:stCondLst>
                                        </p:cTn>
                                        <p:tgtEl>
                                          <p:spTgt spid="952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5254"/>
                                        </p:tgtEl>
                                        <p:attrNameLst>
                                          <p:attrName>ppt_x</p:attrName>
                                          <p:attrName>ppt_y</p:attrName>
                                        </p:attrNameLst>
                                      </p:cBhvr>
                                    </p:animMotion>
                                    <p:animEffect transition="in" filter="fade">
                                      <p:cBhvr>
                                        <p:cTn id="24" dur="1000"/>
                                        <p:tgtEl>
                                          <p:spTgt spid="95254"/>
                                        </p:tgtEl>
                                      </p:cBhvr>
                                    </p:animEffect>
                                  </p:childTnLst>
                                </p:cTn>
                              </p:par>
                            </p:childTnLst>
                          </p:cTn>
                        </p:par>
                        <p:par>
                          <p:cTn id="25" fill="hold">
                            <p:stCondLst>
                              <p:cond delay="1650"/>
                            </p:stCondLst>
                            <p:childTnLst>
                              <p:par>
                                <p:cTn id="26" presetID="52" presetClass="entr" presetSubtype="0" fill="hold" nodeType="afterEffect">
                                  <p:stCondLst>
                                    <p:cond delay="0"/>
                                  </p:stCondLst>
                                  <p:childTnLst>
                                    <p:set>
                                      <p:cBhvr>
                                        <p:cTn id="27" dur="1" fill="hold">
                                          <p:stCondLst>
                                            <p:cond delay="0"/>
                                          </p:stCondLst>
                                        </p:cTn>
                                        <p:tgtEl>
                                          <p:spTgt spid="95253"/>
                                        </p:tgtEl>
                                        <p:attrNameLst>
                                          <p:attrName>style.visibility</p:attrName>
                                        </p:attrNameLst>
                                      </p:cBhvr>
                                      <p:to>
                                        <p:strVal val="visible"/>
                                      </p:to>
                                    </p:set>
                                    <p:animScale>
                                      <p:cBhvr>
                                        <p:cTn id="28" dur="1000" decel="50000" fill="hold">
                                          <p:stCondLst>
                                            <p:cond delay="0"/>
                                          </p:stCondLst>
                                        </p:cTn>
                                        <p:tgtEl>
                                          <p:spTgt spid="952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5253"/>
                                        </p:tgtEl>
                                        <p:attrNameLst>
                                          <p:attrName>ppt_x</p:attrName>
                                          <p:attrName>ppt_y</p:attrName>
                                        </p:attrNameLst>
                                      </p:cBhvr>
                                    </p:animMotion>
                                    <p:animEffect transition="in" filter="fade">
                                      <p:cBhvr>
                                        <p:cTn id="30" dur="1000"/>
                                        <p:tgtEl>
                                          <p:spTgt spid="95253"/>
                                        </p:tgtEl>
                                      </p:cBhvr>
                                    </p:animEffect>
                                  </p:childTnLst>
                                </p:cTn>
                              </p:par>
                            </p:childTnLst>
                          </p:cTn>
                        </p:par>
                        <p:par>
                          <p:cTn id="31" fill="hold">
                            <p:stCondLst>
                              <p:cond delay="2650"/>
                            </p:stCondLst>
                            <p:childTnLst>
                              <p:par>
                                <p:cTn id="32" presetID="18" presetClass="entr" presetSubtype="12"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strips(downLeft)">
                                      <p:cBhvr>
                                        <p:cTn id="34" dur="500"/>
                                        <p:tgtEl>
                                          <p:spTgt spid="17"/>
                                        </p:tgtEl>
                                      </p:cBhvr>
                                    </p:animEffect>
                                  </p:childTnLst>
                                </p:cTn>
                              </p:par>
                              <p:par>
                                <p:cTn id="35" presetID="18" presetClass="entr" presetSubtype="9"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strips(upLeft)">
                                      <p:cBhvr>
                                        <p:cTn id="37" dur="500"/>
                                        <p:tgtEl>
                                          <p:spTgt spid="2"/>
                                        </p:tgtEl>
                                      </p:cBhvr>
                                    </p:animEffect>
                                  </p:childTnLst>
                                </p:cTn>
                              </p:par>
                              <p:par>
                                <p:cTn id="38" presetID="18" presetClass="entr" presetSubtype="6"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trips(downRight)">
                                      <p:cBhvr>
                                        <p:cTn id="40" dur="500"/>
                                        <p:tgtEl>
                                          <p:spTgt spid="3"/>
                                        </p:tgtEl>
                                      </p:cBhvr>
                                    </p:animEffect>
                                  </p:childTnLst>
                                </p:cTn>
                              </p:par>
                              <p:par>
                                <p:cTn id="41" presetID="18" presetClass="entr" presetSubtype="3"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strips(upRight)">
                                      <p:cBhvr>
                                        <p:cTn id="43" dur="500"/>
                                        <p:tgtEl>
                                          <p:spTgt spid="4"/>
                                        </p:tgtEl>
                                      </p:cBhvr>
                                    </p:animEffect>
                                  </p:childTnLst>
                                </p:cTn>
                              </p:par>
                              <p:par>
                                <p:cTn id="44" presetID="29" presetClass="entr" presetSubtype="0" fill="hold" nodeType="withEffect">
                                  <p:stCondLst>
                                    <p:cond delay="0"/>
                                  </p:stCondLst>
                                  <p:childTnLst>
                                    <p:set>
                                      <p:cBhvr>
                                        <p:cTn id="45" dur="1" fill="hold">
                                          <p:stCondLst>
                                            <p:cond delay="0"/>
                                          </p:stCondLst>
                                        </p:cTn>
                                        <p:tgtEl>
                                          <p:spTgt spid="95264"/>
                                        </p:tgtEl>
                                        <p:attrNameLst>
                                          <p:attrName>style.visibility</p:attrName>
                                        </p:attrNameLst>
                                      </p:cBhvr>
                                      <p:to>
                                        <p:strVal val="visible"/>
                                      </p:to>
                                    </p:set>
                                    <p:anim calcmode="lin" valueType="num">
                                      <p:cBhvr>
                                        <p:cTn id="46" dur="500" fill="hold"/>
                                        <p:tgtEl>
                                          <p:spTgt spid="95264"/>
                                        </p:tgtEl>
                                        <p:attrNameLst>
                                          <p:attrName>ppt_x</p:attrName>
                                        </p:attrNameLst>
                                      </p:cBhvr>
                                      <p:tavLst>
                                        <p:tav tm="0">
                                          <p:val>
                                            <p:strVal val="#ppt_x-.2"/>
                                          </p:val>
                                        </p:tav>
                                        <p:tav tm="100000">
                                          <p:val>
                                            <p:strVal val="#ppt_x"/>
                                          </p:val>
                                        </p:tav>
                                      </p:tavLst>
                                    </p:anim>
                                    <p:anim calcmode="lin" valueType="num">
                                      <p:cBhvr>
                                        <p:cTn id="47" dur="500" fill="hold"/>
                                        <p:tgtEl>
                                          <p:spTgt spid="95264"/>
                                        </p:tgtEl>
                                        <p:attrNameLst>
                                          <p:attrName>ppt_y</p:attrName>
                                        </p:attrNameLst>
                                      </p:cBhvr>
                                      <p:tavLst>
                                        <p:tav tm="0">
                                          <p:val>
                                            <p:strVal val="#ppt_y"/>
                                          </p:val>
                                        </p:tav>
                                        <p:tav tm="100000">
                                          <p:val>
                                            <p:strVal val="#ppt_y"/>
                                          </p:val>
                                        </p:tav>
                                      </p:tavLst>
                                    </p:anim>
                                    <p:animEffect transition="in" filter="wipe(right)" prLst="gradientSize: 0.1">
                                      <p:cBhvr>
                                        <p:cTn id="48" dur="500"/>
                                        <p:tgtEl>
                                          <p:spTgt spid="95264"/>
                                        </p:tgtEl>
                                      </p:cBhvr>
                                    </p:animEffect>
                                  </p:childTnLst>
                                </p:cTn>
                              </p:par>
                              <p:par>
                                <p:cTn id="49" presetID="29" presetClass="entr" presetSubtype="0" fill="hold" nodeType="withEffect">
                                  <p:stCondLst>
                                    <p:cond delay="0"/>
                                  </p:stCondLst>
                                  <p:childTnLst>
                                    <p:set>
                                      <p:cBhvr>
                                        <p:cTn id="50" dur="1" fill="hold">
                                          <p:stCondLst>
                                            <p:cond delay="0"/>
                                          </p:stCondLst>
                                        </p:cTn>
                                        <p:tgtEl>
                                          <p:spTgt spid="95265"/>
                                        </p:tgtEl>
                                        <p:attrNameLst>
                                          <p:attrName>style.visibility</p:attrName>
                                        </p:attrNameLst>
                                      </p:cBhvr>
                                      <p:to>
                                        <p:strVal val="visible"/>
                                      </p:to>
                                    </p:set>
                                    <p:anim calcmode="lin" valueType="num">
                                      <p:cBhvr>
                                        <p:cTn id="51" dur="500" fill="hold"/>
                                        <p:tgtEl>
                                          <p:spTgt spid="95265"/>
                                        </p:tgtEl>
                                        <p:attrNameLst>
                                          <p:attrName>ppt_x</p:attrName>
                                        </p:attrNameLst>
                                      </p:cBhvr>
                                      <p:tavLst>
                                        <p:tav tm="0">
                                          <p:val>
                                            <p:strVal val="#ppt_x-.2"/>
                                          </p:val>
                                        </p:tav>
                                        <p:tav tm="100000">
                                          <p:val>
                                            <p:strVal val="#ppt_x"/>
                                          </p:val>
                                        </p:tav>
                                      </p:tavLst>
                                    </p:anim>
                                    <p:anim calcmode="lin" valueType="num">
                                      <p:cBhvr>
                                        <p:cTn id="52" dur="500" fill="hold"/>
                                        <p:tgtEl>
                                          <p:spTgt spid="95265"/>
                                        </p:tgtEl>
                                        <p:attrNameLst>
                                          <p:attrName>ppt_y</p:attrName>
                                        </p:attrNameLst>
                                      </p:cBhvr>
                                      <p:tavLst>
                                        <p:tav tm="0">
                                          <p:val>
                                            <p:strVal val="#ppt_y"/>
                                          </p:val>
                                        </p:tav>
                                        <p:tav tm="100000">
                                          <p:val>
                                            <p:strVal val="#ppt_y"/>
                                          </p:val>
                                        </p:tav>
                                      </p:tavLst>
                                    </p:anim>
                                    <p:animEffect transition="in" filter="wipe(right)" prLst="gradientSize: 0.1">
                                      <p:cBhvr>
                                        <p:cTn id="53" dur="500"/>
                                        <p:tgtEl>
                                          <p:spTgt spid="95265"/>
                                        </p:tgtEl>
                                      </p:cBhvr>
                                    </p:animEffect>
                                  </p:childTnLst>
                                </p:cTn>
                              </p:par>
                              <p:par>
                                <p:cTn id="54" presetID="29" presetClass="entr" presetSubtype="0" fill="hold" nodeType="withEffect">
                                  <p:stCondLst>
                                    <p:cond delay="0"/>
                                  </p:stCondLst>
                                  <p:childTnLst>
                                    <p:set>
                                      <p:cBhvr>
                                        <p:cTn id="55" dur="1" fill="hold">
                                          <p:stCondLst>
                                            <p:cond delay="0"/>
                                          </p:stCondLst>
                                        </p:cTn>
                                        <p:tgtEl>
                                          <p:spTgt spid="95266"/>
                                        </p:tgtEl>
                                        <p:attrNameLst>
                                          <p:attrName>style.visibility</p:attrName>
                                        </p:attrNameLst>
                                      </p:cBhvr>
                                      <p:to>
                                        <p:strVal val="visible"/>
                                      </p:to>
                                    </p:set>
                                    <p:anim calcmode="lin" valueType="num">
                                      <p:cBhvr>
                                        <p:cTn id="56" dur="1000" fill="hold"/>
                                        <p:tgtEl>
                                          <p:spTgt spid="95266"/>
                                        </p:tgtEl>
                                        <p:attrNameLst>
                                          <p:attrName>ppt_x</p:attrName>
                                        </p:attrNameLst>
                                      </p:cBhvr>
                                      <p:tavLst>
                                        <p:tav tm="0">
                                          <p:val>
                                            <p:strVal val="#ppt_x-.2"/>
                                          </p:val>
                                        </p:tav>
                                        <p:tav tm="100000">
                                          <p:val>
                                            <p:strVal val="#ppt_x"/>
                                          </p:val>
                                        </p:tav>
                                      </p:tavLst>
                                    </p:anim>
                                    <p:anim calcmode="lin" valueType="num">
                                      <p:cBhvr>
                                        <p:cTn id="57" dur="1000" fill="hold"/>
                                        <p:tgtEl>
                                          <p:spTgt spid="95266"/>
                                        </p:tgtEl>
                                        <p:attrNameLst>
                                          <p:attrName>ppt_y</p:attrName>
                                        </p:attrNameLst>
                                      </p:cBhvr>
                                      <p:tavLst>
                                        <p:tav tm="0">
                                          <p:val>
                                            <p:strVal val="#ppt_y"/>
                                          </p:val>
                                        </p:tav>
                                        <p:tav tm="100000">
                                          <p:val>
                                            <p:strVal val="#ppt_y"/>
                                          </p:val>
                                        </p:tav>
                                      </p:tavLst>
                                    </p:anim>
                                    <p:animEffect transition="in" filter="wipe(right)" prLst="gradientSize: 0.1">
                                      <p:cBhvr>
                                        <p:cTn id="58" dur="1000"/>
                                        <p:tgtEl>
                                          <p:spTgt spid="95266"/>
                                        </p:tgtEl>
                                      </p:cBhvr>
                                    </p:animEffect>
                                  </p:childTnLst>
                                </p:cTn>
                              </p:par>
                            </p:childTnLst>
                          </p:cTn>
                        </p:par>
                        <p:par>
                          <p:cTn id="59" fill="hold">
                            <p:stCondLst>
                              <p:cond delay="36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95249"/>
                                        </p:tgtEl>
                                        <p:attrNameLst>
                                          <p:attrName>style.visibility</p:attrName>
                                        </p:attrNameLst>
                                      </p:cBhvr>
                                      <p:to>
                                        <p:strVal val="visible"/>
                                      </p:to>
                                    </p:set>
                                    <p:anim calcmode="lin" valueType="num">
                                      <p:cBhvr>
                                        <p:cTn id="62" dur="500" fill="hold"/>
                                        <p:tgtEl>
                                          <p:spTgt spid="95249"/>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95249"/>
                                        </p:tgtEl>
                                        <p:attrNameLst>
                                          <p:attrName>ppt_y</p:attrName>
                                        </p:attrNameLst>
                                      </p:cBhvr>
                                      <p:tavLst>
                                        <p:tav tm="0">
                                          <p:val>
                                            <p:strVal val="#ppt_y"/>
                                          </p:val>
                                        </p:tav>
                                        <p:tav tm="100000">
                                          <p:val>
                                            <p:strVal val="#ppt_y"/>
                                          </p:val>
                                        </p:tav>
                                      </p:tavLst>
                                    </p:anim>
                                    <p:anim calcmode="lin" valueType="num">
                                      <p:cBhvr>
                                        <p:cTn id="64" dur="500" fill="hold"/>
                                        <p:tgtEl>
                                          <p:spTgt spid="95249"/>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95249"/>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95249"/>
                                        </p:tgtEl>
                                      </p:cBhvr>
                                    </p:animEffect>
                                  </p:childTnLst>
                                </p:cTn>
                              </p:par>
                            </p:childTnLst>
                          </p:cTn>
                        </p:par>
                        <p:par>
                          <p:cTn id="67" fill="hold">
                            <p:stCondLst>
                              <p:cond delay="42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95248"/>
                                        </p:tgtEl>
                                        <p:attrNameLst>
                                          <p:attrName>style.visibility</p:attrName>
                                        </p:attrNameLst>
                                      </p:cBhvr>
                                      <p:to>
                                        <p:strVal val="visible"/>
                                      </p:to>
                                    </p:set>
                                    <p:anim calcmode="lin" valueType="num">
                                      <p:cBhvr>
                                        <p:cTn id="70" dur="500" fill="hold"/>
                                        <p:tgtEl>
                                          <p:spTgt spid="95248"/>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95248"/>
                                        </p:tgtEl>
                                        <p:attrNameLst>
                                          <p:attrName>ppt_y</p:attrName>
                                        </p:attrNameLst>
                                      </p:cBhvr>
                                      <p:tavLst>
                                        <p:tav tm="0">
                                          <p:val>
                                            <p:strVal val="#ppt_y"/>
                                          </p:val>
                                        </p:tav>
                                        <p:tav tm="100000">
                                          <p:val>
                                            <p:strVal val="#ppt_y"/>
                                          </p:val>
                                        </p:tav>
                                      </p:tavLst>
                                    </p:anim>
                                    <p:anim calcmode="lin" valueType="num">
                                      <p:cBhvr>
                                        <p:cTn id="72" dur="500" fill="hold"/>
                                        <p:tgtEl>
                                          <p:spTgt spid="95248"/>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95248"/>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95248"/>
                                        </p:tgtEl>
                                      </p:cBhvr>
                                    </p:animEffect>
                                  </p:childTnLst>
                                </p:cTn>
                              </p:par>
                            </p:childTnLst>
                          </p:cTn>
                        </p:par>
                        <p:par>
                          <p:cTn id="75" fill="hold">
                            <p:stCondLst>
                              <p:cond delay="47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95250"/>
                                        </p:tgtEl>
                                        <p:attrNameLst>
                                          <p:attrName>style.visibility</p:attrName>
                                        </p:attrNameLst>
                                      </p:cBhvr>
                                      <p:to>
                                        <p:strVal val="visible"/>
                                      </p:to>
                                    </p:set>
                                    <p:anim calcmode="lin" valueType="num">
                                      <p:cBhvr>
                                        <p:cTn id="78" dur="500" fill="hold"/>
                                        <p:tgtEl>
                                          <p:spTgt spid="9525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95250"/>
                                        </p:tgtEl>
                                        <p:attrNameLst>
                                          <p:attrName>ppt_y</p:attrName>
                                        </p:attrNameLst>
                                      </p:cBhvr>
                                      <p:tavLst>
                                        <p:tav tm="0">
                                          <p:val>
                                            <p:strVal val="#ppt_y"/>
                                          </p:val>
                                        </p:tav>
                                        <p:tav tm="100000">
                                          <p:val>
                                            <p:strVal val="#ppt_y"/>
                                          </p:val>
                                        </p:tav>
                                      </p:tavLst>
                                    </p:anim>
                                    <p:anim calcmode="lin" valueType="num">
                                      <p:cBhvr>
                                        <p:cTn id="80" dur="500" fill="hold"/>
                                        <p:tgtEl>
                                          <p:spTgt spid="9525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9525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95250"/>
                                        </p:tgtEl>
                                      </p:cBhvr>
                                    </p:animEffect>
                                  </p:childTnLst>
                                </p:cTn>
                              </p:par>
                            </p:childTnLst>
                          </p:cTn>
                        </p:par>
                        <p:par>
                          <p:cTn id="83" fill="hold">
                            <p:stCondLst>
                              <p:cond delay="53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95251"/>
                                        </p:tgtEl>
                                        <p:attrNameLst>
                                          <p:attrName>style.visibility</p:attrName>
                                        </p:attrNameLst>
                                      </p:cBhvr>
                                      <p:to>
                                        <p:strVal val="visible"/>
                                      </p:to>
                                    </p:set>
                                    <p:anim calcmode="lin" valueType="num">
                                      <p:cBhvr>
                                        <p:cTn id="86" dur="500" fill="hold"/>
                                        <p:tgtEl>
                                          <p:spTgt spid="95251"/>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95251"/>
                                        </p:tgtEl>
                                        <p:attrNameLst>
                                          <p:attrName>ppt_y</p:attrName>
                                        </p:attrNameLst>
                                      </p:cBhvr>
                                      <p:tavLst>
                                        <p:tav tm="0">
                                          <p:val>
                                            <p:strVal val="#ppt_y"/>
                                          </p:val>
                                        </p:tav>
                                        <p:tav tm="100000">
                                          <p:val>
                                            <p:strVal val="#ppt_y"/>
                                          </p:val>
                                        </p:tav>
                                      </p:tavLst>
                                    </p:anim>
                                    <p:anim calcmode="lin" valueType="num">
                                      <p:cBhvr>
                                        <p:cTn id="88" dur="500" fill="hold"/>
                                        <p:tgtEl>
                                          <p:spTgt spid="95251"/>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95251"/>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95251"/>
                                        </p:tgtEl>
                                      </p:cBhvr>
                                    </p:animEffect>
                                  </p:childTnLst>
                                </p:cTn>
                              </p:par>
                            </p:childTnLst>
                          </p:cTn>
                        </p:par>
                        <p:par>
                          <p:cTn id="91" fill="hold">
                            <p:stCondLst>
                              <p:cond delay="5850"/>
                            </p:stCondLst>
                            <p:childTnLst>
                              <p:par>
                                <p:cTn id="92" presetID="37" presetClass="entr" presetSubtype="0" fill="hold" grpId="0" nodeType="afterEffect">
                                  <p:stCondLst>
                                    <p:cond delay="0"/>
                                  </p:stCondLst>
                                  <p:childTnLst>
                                    <p:set>
                                      <p:cBhvr>
                                        <p:cTn id="93" dur="1" fill="hold">
                                          <p:stCondLst>
                                            <p:cond delay="0"/>
                                          </p:stCondLst>
                                        </p:cTn>
                                        <p:tgtEl>
                                          <p:spTgt spid="95252"/>
                                        </p:tgtEl>
                                        <p:attrNameLst>
                                          <p:attrName>style.visibility</p:attrName>
                                        </p:attrNameLst>
                                      </p:cBhvr>
                                      <p:to>
                                        <p:strVal val="visible"/>
                                      </p:to>
                                    </p:set>
                                    <p:animEffect transition="in" filter="fade">
                                      <p:cBhvr>
                                        <p:cTn id="94" dur="1000"/>
                                        <p:tgtEl>
                                          <p:spTgt spid="95252"/>
                                        </p:tgtEl>
                                      </p:cBhvr>
                                    </p:animEffect>
                                    <p:anim calcmode="lin" valueType="num">
                                      <p:cBhvr>
                                        <p:cTn id="95" dur="1000" fill="hold"/>
                                        <p:tgtEl>
                                          <p:spTgt spid="95252"/>
                                        </p:tgtEl>
                                        <p:attrNameLst>
                                          <p:attrName>ppt_x</p:attrName>
                                        </p:attrNameLst>
                                      </p:cBhvr>
                                      <p:tavLst>
                                        <p:tav tm="0">
                                          <p:val>
                                            <p:strVal val="#ppt_x"/>
                                          </p:val>
                                        </p:tav>
                                        <p:tav tm="100000">
                                          <p:val>
                                            <p:strVal val="#ppt_x"/>
                                          </p:val>
                                        </p:tav>
                                      </p:tavLst>
                                    </p:anim>
                                    <p:anim calcmode="lin" valueType="num">
                                      <p:cBhvr>
                                        <p:cTn id="96" dur="900" decel="100000" fill="hold"/>
                                        <p:tgtEl>
                                          <p:spTgt spid="95252"/>
                                        </p:tgtEl>
                                        <p:attrNameLst>
                                          <p:attrName>ppt_y</p:attrName>
                                        </p:attrNameLst>
                                      </p:cBhvr>
                                      <p:tavLst>
                                        <p:tav tm="0">
                                          <p:val>
                                            <p:strVal val="#ppt_y+1"/>
                                          </p:val>
                                        </p:tav>
                                        <p:tav tm="100000">
                                          <p:val>
                                            <p:strVal val="#ppt_y-.03"/>
                                          </p:val>
                                        </p:tav>
                                      </p:tavLst>
                                    </p:anim>
                                    <p:anim calcmode="lin" valueType="num">
                                      <p:cBhvr>
                                        <p:cTn id="97" dur="100" accel="100000" fill="hold">
                                          <p:stCondLst>
                                            <p:cond delay="900"/>
                                          </p:stCondLst>
                                        </p:cTn>
                                        <p:tgtEl>
                                          <p:spTgt spid="9525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48" grpId="0"/>
      <p:bldP spid="95249" grpId="0"/>
      <p:bldP spid="95250" grpId="0"/>
      <p:bldP spid="95251" grpId="0"/>
      <p:bldP spid="95252" grpId="0"/>
      <p:bldP spid="95262" grpId="0"/>
      <p:bldP spid="952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4" name="Picture 4"/>
          <p:cNvPicPr>
            <a:picLocks noChangeAspect="1" noChangeArrowheads="1"/>
          </p:cNvPicPr>
          <p:nvPr/>
        </p:nvPicPr>
        <p:blipFill>
          <a:blip r:embed="rId3"/>
          <a:srcRect l="977"/>
          <a:stretch>
            <a:fillRect/>
          </a:stretch>
        </p:blipFill>
        <p:spPr bwMode="auto">
          <a:xfrm>
            <a:off x="0" y="6408738"/>
            <a:ext cx="12190413" cy="476250"/>
          </a:xfrm>
          <a:prstGeom prst="rect">
            <a:avLst/>
          </a:prstGeom>
          <a:noFill/>
          <a:ln w="9525">
            <a:noFill/>
            <a:miter lim="800000"/>
            <a:headEnd/>
            <a:tailEnd/>
          </a:ln>
          <a:effectLst/>
        </p:spPr>
      </p:pic>
      <p:pic>
        <p:nvPicPr>
          <p:cNvPr id="61445"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grpSp>
        <p:nvGrpSpPr>
          <p:cNvPr id="61446" name="组合 106"/>
          <p:cNvGrpSpPr>
            <a:grpSpLocks/>
          </p:cNvGrpSpPr>
          <p:nvPr/>
        </p:nvGrpSpPr>
        <p:grpSpPr bwMode="auto">
          <a:xfrm>
            <a:off x="984250" y="4446588"/>
            <a:ext cx="2160588" cy="504825"/>
            <a:chOff x="1986534" y="4135265"/>
            <a:chExt cx="9432000" cy="1392531"/>
          </a:xfrm>
        </p:grpSpPr>
        <p:sp>
          <p:nvSpPr>
            <p:cNvPr id="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53" name="组合 106"/>
          <p:cNvGrpSpPr>
            <a:grpSpLocks/>
          </p:cNvGrpSpPr>
          <p:nvPr/>
        </p:nvGrpSpPr>
        <p:grpSpPr bwMode="auto">
          <a:xfrm>
            <a:off x="3719513" y="4446588"/>
            <a:ext cx="2160587" cy="504825"/>
            <a:chOff x="1986534" y="4135265"/>
            <a:chExt cx="9432000" cy="1392531"/>
          </a:xfrm>
        </p:grpSpPr>
        <p:sp>
          <p:nvSpPr>
            <p:cNvPr id="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60" name="组合 106"/>
          <p:cNvGrpSpPr>
            <a:grpSpLocks/>
          </p:cNvGrpSpPr>
          <p:nvPr/>
        </p:nvGrpSpPr>
        <p:grpSpPr bwMode="auto">
          <a:xfrm>
            <a:off x="6456363" y="4446588"/>
            <a:ext cx="2160587" cy="504825"/>
            <a:chOff x="1986534" y="4135265"/>
            <a:chExt cx="9432000" cy="1392531"/>
          </a:xfrm>
        </p:grpSpPr>
        <p:sp>
          <p:nvSpPr>
            <p:cNvPr id="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67" name="组合 106"/>
          <p:cNvGrpSpPr>
            <a:grpSpLocks/>
          </p:cNvGrpSpPr>
          <p:nvPr/>
        </p:nvGrpSpPr>
        <p:grpSpPr bwMode="auto">
          <a:xfrm>
            <a:off x="9120188" y="4446588"/>
            <a:ext cx="2160587" cy="504825"/>
            <a:chOff x="1986534" y="4135265"/>
            <a:chExt cx="9432000" cy="1392531"/>
          </a:xfrm>
        </p:grpSpPr>
        <p:sp>
          <p:nvSpPr>
            <p:cNvPr id="1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pic>
        <p:nvPicPr>
          <p:cNvPr id="61474" name="Picture 34"/>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863975" y="1568450"/>
            <a:ext cx="1800225" cy="1800225"/>
          </a:xfrm>
          <a:prstGeom prst="rect">
            <a:avLst/>
          </a:prstGeom>
          <a:noFill/>
          <a:ln w="9525">
            <a:noFill/>
            <a:miter lim="800000"/>
            <a:headEnd/>
            <a:tailEnd/>
          </a:ln>
          <a:effectLst/>
        </p:spPr>
      </p:pic>
      <p:pic>
        <p:nvPicPr>
          <p:cNvPr id="61475" name="Picture 35"/>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271588" y="1566863"/>
            <a:ext cx="1800225" cy="1800225"/>
          </a:xfrm>
          <a:prstGeom prst="rect">
            <a:avLst/>
          </a:prstGeom>
          <a:noFill/>
          <a:ln w="9525">
            <a:noFill/>
            <a:miter lim="800000"/>
            <a:headEnd/>
            <a:tailEnd/>
          </a:ln>
          <a:effectLst/>
        </p:spPr>
      </p:pic>
      <p:pic>
        <p:nvPicPr>
          <p:cNvPr id="61476" name="Picture 36"/>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6527800" y="1566863"/>
            <a:ext cx="1800225" cy="1800225"/>
          </a:xfrm>
          <a:prstGeom prst="rect">
            <a:avLst/>
          </a:prstGeom>
          <a:noFill/>
          <a:ln w="9525">
            <a:noFill/>
            <a:miter lim="800000"/>
            <a:headEnd/>
            <a:tailEnd/>
          </a:ln>
          <a:effectLst/>
        </p:spPr>
      </p:pic>
      <p:pic>
        <p:nvPicPr>
          <p:cNvPr id="61477" name="Picture 37"/>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9193213" y="1566863"/>
            <a:ext cx="1801812" cy="1801812"/>
          </a:xfrm>
          <a:prstGeom prst="rect">
            <a:avLst/>
          </a:prstGeom>
          <a:noFill/>
          <a:ln w="9525">
            <a:noFill/>
            <a:miter lim="800000"/>
            <a:headEnd/>
            <a:tailEnd/>
          </a:ln>
          <a:effectLst/>
        </p:spPr>
      </p:pic>
      <p:grpSp>
        <p:nvGrpSpPr>
          <p:cNvPr id="61478" name="组合 4"/>
          <p:cNvGrpSpPr>
            <a:grpSpLocks/>
          </p:cNvGrpSpPr>
          <p:nvPr/>
        </p:nvGrpSpPr>
        <p:grpSpPr bwMode="auto">
          <a:xfrm>
            <a:off x="984250" y="1279525"/>
            <a:ext cx="2447925" cy="2444750"/>
            <a:chOff x="3733576" y="3930057"/>
            <a:chExt cx="1800000" cy="1800000"/>
          </a:xfrm>
        </p:grpSpPr>
        <p:sp>
          <p:nvSpPr>
            <p:cNvPr id="11"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3"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86" name="组合 4"/>
          <p:cNvGrpSpPr>
            <a:grpSpLocks/>
          </p:cNvGrpSpPr>
          <p:nvPr/>
        </p:nvGrpSpPr>
        <p:grpSpPr bwMode="auto">
          <a:xfrm>
            <a:off x="3576638" y="1279525"/>
            <a:ext cx="2447925" cy="2444750"/>
            <a:chOff x="3733576" y="3930057"/>
            <a:chExt cx="1800000" cy="1800000"/>
          </a:xfrm>
        </p:grpSpPr>
        <p:sp>
          <p:nvSpPr>
            <p:cNvPr id="1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94" name="组合 4"/>
          <p:cNvGrpSpPr>
            <a:grpSpLocks/>
          </p:cNvGrpSpPr>
          <p:nvPr/>
        </p:nvGrpSpPr>
        <p:grpSpPr bwMode="auto">
          <a:xfrm>
            <a:off x="6240463" y="1279525"/>
            <a:ext cx="2447925" cy="2444750"/>
            <a:chOff x="3733576" y="3930057"/>
            <a:chExt cx="1800000" cy="1800000"/>
          </a:xfrm>
        </p:grpSpPr>
        <p:sp>
          <p:nvSpPr>
            <p:cNvPr id="17"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9"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502" name="组合 4"/>
          <p:cNvGrpSpPr>
            <a:grpSpLocks/>
          </p:cNvGrpSpPr>
          <p:nvPr/>
        </p:nvGrpSpPr>
        <p:grpSpPr bwMode="auto">
          <a:xfrm>
            <a:off x="8904288" y="1279525"/>
            <a:ext cx="2447925" cy="2444750"/>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61510" name="Text Box 70"/>
          <p:cNvSpPr txBox="1">
            <a:spLocks noChangeArrowheads="1"/>
          </p:cNvSpPr>
          <p:nvPr/>
        </p:nvSpPr>
        <p:spPr bwMode="auto">
          <a:xfrm>
            <a:off x="1416050" y="3871913"/>
            <a:ext cx="1439863" cy="549275"/>
          </a:xfrm>
          <a:prstGeom prst="rect">
            <a:avLst/>
          </a:prstGeom>
          <a:noFill/>
          <a:ln w="9525">
            <a:noFill/>
            <a:miter lim="800000"/>
            <a:headEnd/>
            <a:tailEnd/>
          </a:ln>
          <a:effectLst/>
        </p:spPr>
        <p:txBody>
          <a:bodyPr>
            <a:spAutoFit/>
          </a:bodyPr>
          <a:lstStyle/>
          <a:p>
            <a:r>
              <a:rPr lang="zh-CN" altLang="en-US" sz="3000">
                <a:ea typeface="方正正大黑简体" pitchFamily="2" charset="-122"/>
              </a:rPr>
              <a:t>待用名</a:t>
            </a:r>
          </a:p>
        </p:txBody>
      </p:sp>
      <p:sp>
        <p:nvSpPr>
          <p:cNvPr id="61511" name="Text Box 71"/>
          <p:cNvSpPr txBox="1">
            <a:spLocks noChangeArrowheads="1"/>
          </p:cNvSpPr>
          <p:nvPr/>
        </p:nvSpPr>
        <p:spPr bwMode="auto">
          <a:xfrm>
            <a:off x="4152900" y="3871913"/>
            <a:ext cx="1439863" cy="549275"/>
          </a:xfrm>
          <a:prstGeom prst="rect">
            <a:avLst/>
          </a:prstGeom>
          <a:noFill/>
          <a:ln w="9525">
            <a:noFill/>
            <a:miter lim="800000"/>
            <a:headEnd/>
            <a:tailEnd/>
          </a:ln>
          <a:effectLst/>
        </p:spPr>
        <p:txBody>
          <a:bodyPr>
            <a:spAutoFit/>
          </a:bodyPr>
          <a:lstStyle/>
          <a:p>
            <a:r>
              <a:rPr lang="zh-CN" altLang="en-US" sz="3000">
                <a:ea typeface="方正正大黑简体" pitchFamily="2" charset="-122"/>
              </a:rPr>
              <a:t>待用名</a:t>
            </a:r>
          </a:p>
        </p:txBody>
      </p:sp>
      <p:sp>
        <p:nvSpPr>
          <p:cNvPr id="61512" name="Text Box 72"/>
          <p:cNvSpPr txBox="1">
            <a:spLocks noChangeArrowheads="1"/>
          </p:cNvSpPr>
          <p:nvPr/>
        </p:nvSpPr>
        <p:spPr bwMode="auto">
          <a:xfrm>
            <a:off x="6815138" y="3871913"/>
            <a:ext cx="1439862" cy="549275"/>
          </a:xfrm>
          <a:prstGeom prst="rect">
            <a:avLst/>
          </a:prstGeom>
          <a:noFill/>
          <a:ln w="9525">
            <a:noFill/>
            <a:miter lim="800000"/>
            <a:headEnd/>
            <a:tailEnd/>
          </a:ln>
          <a:effectLst/>
        </p:spPr>
        <p:txBody>
          <a:bodyPr>
            <a:spAutoFit/>
          </a:bodyPr>
          <a:lstStyle/>
          <a:p>
            <a:r>
              <a:rPr lang="zh-CN" altLang="en-US" sz="3000">
                <a:ea typeface="方正正大黑简体" pitchFamily="2" charset="-122"/>
              </a:rPr>
              <a:t>待用名</a:t>
            </a:r>
          </a:p>
        </p:txBody>
      </p:sp>
      <p:sp>
        <p:nvSpPr>
          <p:cNvPr id="61513" name="Text Box 73"/>
          <p:cNvSpPr txBox="1">
            <a:spLocks noChangeArrowheads="1"/>
          </p:cNvSpPr>
          <p:nvPr/>
        </p:nvSpPr>
        <p:spPr bwMode="auto">
          <a:xfrm>
            <a:off x="9482138" y="3871913"/>
            <a:ext cx="1439862" cy="549275"/>
          </a:xfrm>
          <a:prstGeom prst="rect">
            <a:avLst/>
          </a:prstGeom>
          <a:noFill/>
          <a:ln w="9525">
            <a:noFill/>
            <a:miter lim="800000"/>
            <a:headEnd/>
            <a:tailEnd/>
          </a:ln>
          <a:effectLst/>
        </p:spPr>
        <p:txBody>
          <a:bodyPr>
            <a:spAutoFit/>
          </a:bodyPr>
          <a:lstStyle/>
          <a:p>
            <a:r>
              <a:rPr lang="zh-CN" altLang="en-US" sz="3000">
                <a:ea typeface="方正正大黑简体" pitchFamily="2" charset="-122"/>
              </a:rPr>
              <a:t>待用名</a:t>
            </a:r>
          </a:p>
        </p:txBody>
      </p:sp>
      <p:sp>
        <p:nvSpPr>
          <p:cNvPr id="61514" name="Text Box 74"/>
          <p:cNvSpPr txBox="1">
            <a:spLocks noChangeArrowheads="1"/>
          </p:cNvSpPr>
          <p:nvPr/>
        </p:nvSpPr>
        <p:spPr bwMode="auto">
          <a:xfrm>
            <a:off x="1343025" y="4494213"/>
            <a:ext cx="1512888" cy="457200"/>
          </a:xfrm>
          <a:prstGeom prst="rect">
            <a:avLst/>
          </a:prstGeom>
          <a:noFill/>
          <a:ln w="9525">
            <a:noFill/>
            <a:miter lim="800000"/>
            <a:headEnd/>
            <a:tailEnd/>
          </a:ln>
          <a:effectLst/>
        </p:spPr>
        <p:txBody>
          <a:bodyPr>
            <a:spAutoFit/>
          </a:bodyPr>
          <a:lstStyle/>
          <a:p>
            <a:r>
              <a:rPr lang="zh-CN" altLang="en-US" sz="2400">
                <a:solidFill>
                  <a:srgbClr val="006CB8"/>
                </a:solidFill>
                <a:ea typeface="方正正中黑简体" pitchFamily="2" charset="-122"/>
              </a:rPr>
              <a:t>职务名称</a:t>
            </a:r>
          </a:p>
        </p:txBody>
      </p:sp>
      <p:sp>
        <p:nvSpPr>
          <p:cNvPr id="61515" name="Rectangle 75"/>
          <p:cNvSpPr>
            <a:spLocks noChangeArrowheads="1"/>
          </p:cNvSpPr>
          <p:nvPr/>
        </p:nvSpPr>
        <p:spPr bwMode="auto">
          <a:xfrm>
            <a:off x="1343025" y="5167313"/>
            <a:ext cx="1441450" cy="1069975"/>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6" name="Rectangle 76"/>
          <p:cNvSpPr>
            <a:spLocks noChangeArrowheads="1"/>
          </p:cNvSpPr>
          <p:nvPr/>
        </p:nvSpPr>
        <p:spPr bwMode="auto">
          <a:xfrm>
            <a:off x="4078288" y="5167313"/>
            <a:ext cx="1441450" cy="1069975"/>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7" name="Rectangle 77"/>
          <p:cNvSpPr>
            <a:spLocks noChangeArrowheads="1"/>
          </p:cNvSpPr>
          <p:nvPr/>
        </p:nvSpPr>
        <p:spPr bwMode="auto">
          <a:xfrm>
            <a:off x="6815138" y="5167313"/>
            <a:ext cx="1441450" cy="1069975"/>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8" name="Rectangle 78"/>
          <p:cNvSpPr>
            <a:spLocks noChangeArrowheads="1"/>
          </p:cNvSpPr>
          <p:nvPr/>
        </p:nvSpPr>
        <p:spPr bwMode="auto">
          <a:xfrm>
            <a:off x="9409113" y="5167313"/>
            <a:ext cx="1441450" cy="1069975"/>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9" name="Text Box 79"/>
          <p:cNvSpPr txBox="1">
            <a:spLocks noChangeArrowheads="1"/>
          </p:cNvSpPr>
          <p:nvPr/>
        </p:nvSpPr>
        <p:spPr bwMode="auto">
          <a:xfrm>
            <a:off x="4079875" y="4519613"/>
            <a:ext cx="1512888" cy="457200"/>
          </a:xfrm>
          <a:prstGeom prst="rect">
            <a:avLst/>
          </a:prstGeom>
          <a:noFill/>
          <a:ln w="9525">
            <a:noFill/>
            <a:miter lim="800000"/>
            <a:headEnd/>
            <a:tailEnd/>
          </a:ln>
          <a:effectLst/>
        </p:spPr>
        <p:txBody>
          <a:bodyPr>
            <a:spAutoFit/>
          </a:bodyPr>
          <a:lstStyle/>
          <a:p>
            <a:r>
              <a:rPr lang="zh-CN" altLang="en-US" sz="2400">
                <a:solidFill>
                  <a:srgbClr val="006CB8"/>
                </a:solidFill>
                <a:ea typeface="方正正中黑简体" pitchFamily="2" charset="-122"/>
              </a:rPr>
              <a:t>职务名称</a:t>
            </a:r>
          </a:p>
        </p:txBody>
      </p:sp>
      <p:sp>
        <p:nvSpPr>
          <p:cNvPr id="61520" name="Text Box 80"/>
          <p:cNvSpPr txBox="1">
            <a:spLocks noChangeArrowheads="1"/>
          </p:cNvSpPr>
          <p:nvPr/>
        </p:nvSpPr>
        <p:spPr bwMode="auto">
          <a:xfrm>
            <a:off x="6743700" y="4519613"/>
            <a:ext cx="1512888" cy="457200"/>
          </a:xfrm>
          <a:prstGeom prst="rect">
            <a:avLst/>
          </a:prstGeom>
          <a:noFill/>
          <a:ln w="9525">
            <a:noFill/>
            <a:miter lim="800000"/>
            <a:headEnd/>
            <a:tailEnd/>
          </a:ln>
          <a:effectLst/>
        </p:spPr>
        <p:txBody>
          <a:bodyPr>
            <a:spAutoFit/>
          </a:bodyPr>
          <a:lstStyle/>
          <a:p>
            <a:r>
              <a:rPr lang="zh-CN" altLang="en-US" sz="2400">
                <a:solidFill>
                  <a:srgbClr val="006CB8"/>
                </a:solidFill>
                <a:ea typeface="方正正中黑简体" pitchFamily="2" charset="-122"/>
              </a:rPr>
              <a:t>职务名称</a:t>
            </a:r>
          </a:p>
        </p:txBody>
      </p:sp>
      <p:sp>
        <p:nvSpPr>
          <p:cNvPr id="61521" name="Text Box 81"/>
          <p:cNvSpPr txBox="1">
            <a:spLocks noChangeArrowheads="1"/>
          </p:cNvSpPr>
          <p:nvPr/>
        </p:nvSpPr>
        <p:spPr bwMode="auto">
          <a:xfrm>
            <a:off x="9409113" y="4519613"/>
            <a:ext cx="1512887" cy="457200"/>
          </a:xfrm>
          <a:prstGeom prst="rect">
            <a:avLst/>
          </a:prstGeom>
          <a:noFill/>
          <a:ln w="9525">
            <a:noFill/>
            <a:miter lim="800000"/>
            <a:headEnd/>
            <a:tailEnd/>
          </a:ln>
          <a:effectLst/>
        </p:spPr>
        <p:txBody>
          <a:bodyPr>
            <a:spAutoFit/>
          </a:bodyPr>
          <a:lstStyle/>
          <a:p>
            <a:r>
              <a:rPr lang="zh-CN" altLang="en-US" sz="2400">
                <a:solidFill>
                  <a:srgbClr val="006CB8"/>
                </a:solidFill>
                <a:ea typeface="方正正中黑简体" pitchFamily="2" charset="-122"/>
              </a:rPr>
              <a:t>职务名称</a:t>
            </a:r>
          </a:p>
        </p:txBody>
      </p:sp>
      <p:sp>
        <p:nvSpPr>
          <p:cNvPr id="61523" name="Rectangle 83"/>
          <p:cNvSpPr>
            <a:spLocks noChangeArrowheads="1"/>
          </p:cNvSpPr>
          <p:nvPr/>
        </p:nvSpPr>
        <p:spPr bwMode="auto">
          <a:xfrm>
            <a:off x="365125" y="333375"/>
            <a:ext cx="1708150" cy="549275"/>
          </a:xfrm>
          <a:prstGeom prst="rect">
            <a:avLst/>
          </a:prstGeom>
          <a:noFill/>
          <a:ln w="9525">
            <a:noFill/>
            <a:miter lim="800000"/>
            <a:headEnd/>
            <a:tailEnd/>
          </a:ln>
          <a:effec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优秀团队</a:t>
            </a:r>
          </a:p>
        </p:txBody>
      </p:sp>
      <p:sp>
        <p:nvSpPr>
          <p:cNvPr id="61524" name="Rectangle 84"/>
          <p:cNvSpPr>
            <a:spLocks noChangeArrowheads="1"/>
          </p:cNvSpPr>
          <p:nvPr/>
        </p:nvSpPr>
        <p:spPr bwMode="auto">
          <a:xfrm>
            <a:off x="1928813" y="439738"/>
            <a:ext cx="1501775" cy="396875"/>
          </a:xfrm>
          <a:prstGeom prst="rect">
            <a:avLst/>
          </a:prstGeom>
          <a:noFill/>
          <a:ln w="9525">
            <a:noFill/>
            <a:miter lim="800000"/>
            <a:headEnd/>
            <a:tailEnd/>
          </a:ln>
          <a:effec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Excellent</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1523"/>
                                        </p:tgtEl>
                                        <p:attrNameLst>
                                          <p:attrName>style.visibility</p:attrName>
                                        </p:attrNameLst>
                                      </p:cBhvr>
                                      <p:to>
                                        <p:strVal val="visible"/>
                                      </p:to>
                                    </p:set>
                                    <p:anim calcmode="lin" valueType="num">
                                      <p:cBhvr>
                                        <p:cTn id="7" dur="500" fill="hold"/>
                                        <p:tgtEl>
                                          <p:spTgt spid="615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523"/>
                                        </p:tgtEl>
                                        <p:attrNameLst>
                                          <p:attrName>ppt_y</p:attrName>
                                        </p:attrNameLst>
                                      </p:cBhvr>
                                      <p:tavLst>
                                        <p:tav tm="0">
                                          <p:val>
                                            <p:strVal val="#ppt_y"/>
                                          </p:val>
                                        </p:tav>
                                        <p:tav tm="100000">
                                          <p:val>
                                            <p:strVal val="#ppt_y"/>
                                          </p:val>
                                        </p:tav>
                                      </p:tavLst>
                                    </p:anim>
                                    <p:anim calcmode="lin" valueType="num">
                                      <p:cBhvr>
                                        <p:cTn id="9" dur="500" fill="hold"/>
                                        <p:tgtEl>
                                          <p:spTgt spid="615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5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1523"/>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1524"/>
                                        </p:tgtEl>
                                        <p:attrNameLst>
                                          <p:attrName>style.visibility</p:attrName>
                                        </p:attrNameLst>
                                      </p:cBhvr>
                                      <p:to>
                                        <p:strVal val="visible"/>
                                      </p:to>
                                    </p:set>
                                    <p:anim calcmode="lin" valueType="num">
                                      <p:cBhvr>
                                        <p:cTn id="14" dur="500" fill="hold"/>
                                        <p:tgtEl>
                                          <p:spTgt spid="6152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1524"/>
                                        </p:tgtEl>
                                        <p:attrNameLst>
                                          <p:attrName>ppt_y</p:attrName>
                                        </p:attrNameLst>
                                      </p:cBhvr>
                                      <p:tavLst>
                                        <p:tav tm="0">
                                          <p:val>
                                            <p:strVal val="#ppt_y"/>
                                          </p:val>
                                        </p:tav>
                                        <p:tav tm="100000">
                                          <p:val>
                                            <p:strVal val="#ppt_y"/>
                                          </p:val>
                                        </p:tav>
                                      </p:tavLst>
                                    </p:anim>
                                    <p:anim calcmode="lin" valueType="num">
                                      <p:cBhvr>
                                        <p:cTn id="16" dur="500" fill="hold"/>
                                        <p:tgtEl>
                                          <p:spTgt spid="6152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152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1524"/>
                                        </p:tgtEl>
                                      </p:cBhvr>
                                    </p:animEffect>
                                  </p:childTnLst>
                                </p:cTn>
                              </p:par>
                            </p:childTnLst>
                          </p:cTn>
                        </p:par>
                        <p:par>
                          <p:cTn id="19" fill="hold">
                            <p:stCondLst>
                              <p:cond delay="900"/>
                            </p:stCondLst>
                            <p:childTnLst>
                              <p:par>
                                <p:cTn id="20" presetID="49" presetClass="entr" presetSubtype="0" decel="100000" fill="hold" nodeType="afterEffect">
                                  <p:stCondLst>
                                    <p:cond delay="0"/>
                                  </p:stCondLst>
                                  <p:childTnLst>
                                    <p:set>
                                      <p:cBhvr>
                                        <p:cTn id="21" dur="1" fill="hold">
                                          <p:stCondLst>
                                            <p:cond delay="0"/>
                                          </p:stCondLst>
                                        </p:cTn>
                                        <p:tgtEl>
                                          <p:spTgt spid="61475"/>
                                        </p:tgtEl>
                                        <p:attrNameLst>
                                          <p:attrName>style.visibility</p:attrName>
                                        </p:attrNameLst>
                                      </p:cBhvr>
                                      <p:to>
                                        <p:strVal val="visible"/>
                                      </p:to>
                                    </p:set>
                                    <p:anim calcmode="lin" valueType="num">
                                      <p:cBhvr>
                                        <p:cTn id="22" dur="500" fill="hold"/>
                                        <p:tgtEl>
                                          <p:spTgt spid="61475"/>
                                        </p:tgtEl>
                                        <p:attrNameLst>
                                          <p:attrName>ppt_w</p:attrName>
                                        </p:attrNameLst>
                                      </p:cBhvr>
                                      <p:tavLst>
                                        <p:tav tm="0">
                                          <p:val>
                                            <p:fltVal val="0"/>
                                          </p:val>
                                        </p:tav>
                                        <p:tav tm="100000">
                                          <p:val>
                                            <p:strVal val="#ppt_w"/>
                                          </p:val>
                                        </p:tav>
                                      </p:tavLst>
                                    </p:anim>
                                    <p:anim calcmode="lin" valueType="num">
                                      <p:cBhvr>
                                        <p:cTn id="23" dur="500" fill="hold"/>
                                        <p:tgtEl>
                                          <p:spTgt spid="61475"/>
                                        </p:tgtEl>
                                        <p:attrNameLst>
                                          <p:attrName>ppt_h</p:attrName>
                                        </p:attrNameLst>
                                      </p:cBhvr>
                                      <p:tavLst>
                                        <p:tav tm="0">
                                          <p:val>
                                            <p:fltVal val="0"/>
                                          </p:val>
                                        </p:tav>
                                        <p:tav tm="100000">
                                          <p:val>
                                            <p:strVal val="#ppt_h"/>
                                          </p:val>
                                        </p:tav>
                                      </p:tavLst>
                                    </p:anim>
                                    <p:anim calcmode="lin" valueType="num">
                                      <p:cBhvr>
                                        <p:cTn id="24" dur="500" fill="hold"/>
                                        <p:tgtEl>
                                          <p:spTgt spid="61475"/>
                                        </p:tgtEl>
                                        <p:attrNameLst>
                                          <p:attrName>style.rotation</p:attrName>
                                        </p:attrNameLst>
                                      </p:cBhvr>
                                      <p:tavLst>
                                        <p:tav tm="0">
                                          <p:val>
                                            <p:fltVal val="360"/>
                                          </p:val>
                                        </p:tav>
                                        <p:tav tm="100000">
                                          <p:val>
                                            <p:fltVal val="0"/>
                                          </p:val>
                                        </p:tav>
                                      </p:tavLst>
                                    </p:anim>
                                    <p:animEffect transition="in" filter="fade">
                                      <p:cBhvr>
                                        <p:cTn id="25" dur="500"/>
                                        <p:tgtEl>
                                          <p:spTgt spid="61475"/>
                                        </p:tgtEl>
                                      </p:cBhvr>
                                    </p:animEffect>
                                  </p:childTnLst>
                                </p:cTn>
                              </p:par>
                            </p:childTnLst>
                          </p:cTn>
                        </p:par>
                        <p:par>
                          <p:cTn id="26" fill="hold">
                            <p:stCondLst>
                              <p:cond delay="1400"/>
                            </p:stCondLst>
                            <p:childTnLst>
                              <p:par>
                                <p:cTn id="27" presetID="49" presetClass="entr" presetSubtype="0" decel="100000" fill="hold" nodeType="afterEffect">
                                  <p:stCondLst>
                                    <p:cond delay="0"/>
                                  </p:stCondLst>
                                  <p:childTnLst>
                                    <p:set>
                                      <p:cBhvr>
                                        <p:cTn id="28" dur="1" fill="hold">
                                          <p:stCondLst>
                                            <p:cond delay="0"/>
                                          </p:stCondLst>
                                        </p:cTn>
                                        <p:tgtEl>
                                          <p:spTgt spid="61474"/>
                                        </p:tgtEl>
                                        <p:attrNameLst>
                                          <p:attrName>style.visibility</p:attrName>
                                        </p:attrNameLst>
                                      </p:cBhvr>
                                      <p:to>
                                        <p:strVal val="visible"/>
                                      </p:to>
                                    </p:set>
                                    <p:anim calcmode="lin" valueType="num">
                                      <p:cBhvr>
                                        <p:cTn id="29" dur="500" fill="hold"/>
                                        <p:tgtEl>
                                          <p:spTgt spid="61474"/>
                                        </p:tgtEl>
                                        <p:attrNameLst>
                                          <p:attrName>ppt_w</p:attrName>
                                        </p:attrNameLst>
                                      </p:cBhvr>
                                      <p:tavLst>
                                        <p:tav tm="0">
                                          <p:val>
                                            <p:fltVal val="0"/>
                                          </p:val>
                                        </p:tav>
                                        <p:tav tm="100000">
                                          <p:val>
                                            <p:strVal val="#ppt_w"/>
                                          </p:val>
                                        </p:tav>
                                      </p:tavLst>
                                    </p:anim>
                                    <p:anim calcmode="lin" valueType="num">
                                      <p:cBhvr>
                                        <p:cTn id="30" dur="500" fill="hold"/>
                                        <p:tgtEl>
                                          <p:spTgt spid="61474"/>
                                        </p:tgtEl>
                                        <p:attrNameLst>
                                          <p:attrName>ppt_h</p:attrName>
                                        </p:attrNameLst>
                                      </p:cBhvr>
                                      <p:tavLst>
                                        <p:tav tm="0">
                                          <p:val>
                                            <p:fltVal val="0"/>
                                          </p:val>
                                        </p:tav>
                                        <p:tav tm="100000">
                                          <p:val>
                                            <p:strVal val="#ppt_h"/>
                                          </p:val>
                                        </p:tav>
                                      </p:tavLst>
                                    </p:anim>
                                    <p:anim calcmode="lin" valueType="num">
                                      <p:cBhvr>
                                        <p:cTn id="31" dur="500" fill="hold"/>
                                        <p:tgtEl>
                                          <p:spTgt spid="61474"/>
                                        </p:tgtEl>
                                        <p:attrNameLst>
                                          <p:attrName>style.rotation</p:attrName>
                                        </p:attrNameLst>
                                      </p:cBhvr>
                                      <p:tavLst>
                                        <p:tav tm="0">
                                          <p:val>
                                            <p:fltVal val="360"/>
                                          </p:val>
                                        </p:tav>
                                        <p:tav tm="100000">
                                          <p:val>
                                            <p:fltVal val="0"/>
                                          </p:val>
                                        </p:tav>
                                      </p:tavLst>
                                    </p:anim>
                                    <p:animEffect transition="in" filter="fade">
                                      <p:cBhvr>
                                        <p:cTn id="32" dur="500"/>
                                        <p:tgtEl>
                                          <p:spTgt spid="61474"/>
                                        </p:tgtEl>
                                      </p:cBhvr>
                                    </p:animEffect>
                                  </p:childTnLst>
                                </p:cTn>
                              </p:par>
                            </p:childTnLst>
                          </p:cTn>
                        </p:par>
                        <p:par>
                          <p:cTn id="33" fill="hold">
                            <p:stCondLst>
                              <p:cond delay="1900"/>
                            </p:stCondLst>
                            <p:childTnLst>
                              <p:par>
                                <p:cTn id="34" presetID="49" presetClass="entr" presetSubtype="0" decel="100000" fill="hold" nodeType="afterEffect">
                                  <p:stCondLst>
                                    <p:cond delay="0"/>
                                  </p:stCondLst>
                                  <p:childTnLst>
                                    <p:set>
                                      <p:cBhvr>
                                        <p:cTn id="35" dur="1" fill="hold">
                                          <p:stCondLst>
                                            <p:cond delay="0"/>
                                          </p:stCondLst>
                                        </p:cTn>
                                        <p:tgtEl>
                                          <p:spTgt spid="61476"/>
                                        </p:tgtEl>
                                        <p:attrNameLst>
                                          <p:attrName>style.visibility</p:attrName>
                                        </p:attrNameLst>
                                      </p:cBhvr>
                                      <p:to>
                                        <p:strVal val="visible"/>
                                      </p:to>
                                    </p:set>
                                    <p:anim calcmode="lin" valueType="num">
                                      <p:cBhvr>
                                        <p:cTn id="36" dur="500" fill="hold"/>
                                        <p:tgtEl>
                                          <p:spTgt spid="61476"/>
                                        </p:tgtEl>
                                        <p:attrNameLst>
                                          <p:attrName>ppt_w</p:attrName>
                                        </p:attrNameLst>
                                      </p:cBhvr>
                                      <p:tavLst>
                                        <p:tav tm="0">
                                          <p:val>
                                            <p:fltVal val="0"/>
                                          </p:val>
                                        </p:tav>
                                        <p:tav tm="100000">
                                          <p:val>
                                            <p:strVal val="#ppt_w"/>
                                          </p:val>
                                        </p:tav>
                                      </p:tavLst>
                                    </p:anim>
                                    <p:anim calcmode="lin" valueType="num">
                                      <p:cBhvr>
                                        <p:cTn id="37" dur="500" fill="hold"/>
                                        <p:tgtEl>
                                          <p:spTgt spid="61476"/>
                                        </p:tgtEl>
                                        <p:attrNameLst>
                                          <p:attrName>ppt_h</p:attrName>
                                        </p:attrNameLst>
                                      </p:cBhvr>
                                      <p:tavLst>
                                        <p:tav tm="0">
                                          <p:val>
                                            <p:fltVal val="0"/>
                                          </p:val>
                                        </p:tav>
                                        <p:tav tm="100000">
                                          <p:val>
                                            <p:strVal val="#ppt_h"/>
                                          </p:val>
                                        </p:tav>
                                      </p:tavLst>
                                    </p:anim>
                                    <p:anim calcmode="lin" valueType="num">
                                      <p:cBhvr>
                                        <p:cTn id="38" dur="500" fill="hold"/>
                                        <p:tgtEl>
                                          <p:spTgt spid="61476"/>
                                        </p:tgtEl>
                                        <p:attrNameLst>
                                          <p:attrName>style.rotation</p:attrName>
                                        </p:attrNameLst>
                                      </p:cBhvr>
                                      <p:tavLst>
                                        <p:tav tm="0">
                                          <p:val>
                                            <p:fltVal val="360"/>
                                          </p:val>
                                        </p:tav>
                                        <p:tav tm="100000">
                                          <p:val>
                                            <p:fltVal val="0"/>
                                          </p:val>
                                        </p:tav>
                                      </p:tavLst>
                                    </p:anim>
                                    <p:animEffect transition="in" filter="fade">
                                      <p:cBhvr>
                                        <p:cTn id="39" dur="500"/>
                                        <p:tgtEl>
                                          <p:spTgt spid="61476"/>
                                        </p:tgtEl>
                                      </p:cBhvr>
                                    </p:animEffect>
                                  </p:childTnLst>
                                </p:cTn>
                              </p:par>
                            </p:childTnLst>
                          </p:cTn>
                        </p:par>
                        <p:par>
                          <p:cTn id="40" fill="hold">
                            <p:stCondLst>
                              <p:cond delay="2400"/>
                            </p:stCondLst>
                            <p:childTnLst>
                              <p:par>
                                <p:cTn id="41" presetID="49" presetClass="entr" presetSubtype="0" decel="100000" fill="hold" nodeType="afterEffect">
                                  <p:stCondLst>
                                    <p:cond delay="0"/>
                                  </p:stCondLst>
                                  <p:childTnLst>
                                    <p:set>
                                      <p:cBhvr>
                                        <p:cTn id="42" dur="1" fill="hold">
                                          <p:stCondLst>
                                            <p:cond delay="0"/>
                                          </p:stCondLst>
                                        </p:cTn>
                                        <p:tgtEl>
                                          <p:spTgt spid="61477"/>
                                        </p:tgtEl>
                                        <p:attrNameLst>
                                          <p:attrName>style.visibility</p:attrName>
                                        </p:attrNameLst>
                                      </p:cBhvr>
                                      <p:to>
                                        <p:strVal val="visible"/>
                                      </p:to>
                                    </p:set>
                                    <p:anim calcmode="lin" valueType="num">
                                      <p:cBhvr>
                                        <p:cTn id="43" dur="500" fill="hold"/>
                                        <p:tgtEl>
                                          <p:spTgt spid="61477"/>
                                        </p:tgtEl>
                                        <p:attrNameLst>
                                          <p:attrName>ppt_w</p:attrName>
                                        </p:attrNameLst>
                                      </p:cBhvr>
                                      <p:tavLst>
                                        <p:tav tm="0">
                                          <p:val>
                                            <p:fltVal val="0"/>
                                          </p:val>
                                        </p:tav>
                                        <p:tav tm="100000">
                                          <p:val>
                                            <p:strVal val="#ppt_w"/>
                                          </p:val>
                                        </p:tav>
                                      </p:tavLst>
                                    </p:anim>
                                    <p:anim calcmode="lin" valueType="num">
                                      <p:cBhvr>
                                        <p:cTn id="44" dur="500" fill="hold"/>
                                        <p:tgtEl>
                                          <p:spTgt spid="61477"/>
                                        </p:tgtEl>
                                        <p:attrNameLst>
                                          <p:attrName>ppt_h</p:attrName>
                                        </p:attrNameLst>
                                      </p:cBhvr>
                                      <p:tavLst>
                                        <p:tav tm="0">
                                          <p:val>
                                            <p:fltVal val="0"/>
                                          </p:val>
                                        </p:tav>
                                        <p:tav tm="100000">
                                          <p:val>
                                            <p:strVal val="#ppt_h"/>
                                          </p:val>
                                        </p:tav>
                                      </p:tavLst>
                                    </p:anim>
                                    <p:anim calcmode="lin" valueType="num">
                                      <p:cBhvr>
                                        <p:cTn id="45" dur="500" fill="hold"/>
                                        <p:tgtEl>
                                          <p:spTgt spid="61477"/>
                                        </p:tgtEl>
                                        <p:attrNameLst>
                                          <p:attrName>style.rotation</p:attrName>
                                        </p:attrNameLst>
                                      </p:cBhvr>
                                      <p:tavLst>
                                        <p:tav tm="0">
                                          <p:val>
                                            <p:fltVal val="360"/>
                                          </p:val>
                                        </p:tav>
                                        <p:tav tm="100000">
                                          <p:val>
                                            <p:fltVal val="0"/>
                                          </p:val>
                                        </p:tav>
                                      </p:tavLst>
                                    </p:anim>
                                    <p:animEffect transition="in" filter="fade">
                                      <p:cBhvr>
                                        <p:cTn id="46" dur="500"/>
                                        <p:tgtEl>
                                          <p:spTgt spid="61477"/>
                                        </p:tgtEl>
                                      </p:cBhvr>
                                    </p:animEffect>
                                  </p:childTnLst>
                                </p:cTn>
                              </p:par>
                            </p:childTnLst>
                          </p:cTn>
                        </p:par>
                        <p:par>
                          <p:cTn id="47" fill="hold">
                            <p:stCondLst>
                              <p:cond delay="2900"/>
                            </p:stCondLst>
                            <p:childTnLst>
                              <p:par>
                                <p:cTn id="48" presetID="49" presetClass="entr" presetSubtype="0" decel="100000" fill="hold" nodeType="afterEffect">
                                  <p:stCondLst>
                                    <p:cond delay="0"/>
                                  </p:stCondLst>
                                  <p:childTnLst>
                                    <p:set>
                                      <p:cBhvr>
                                        <p:cTn id="49" dur="1" fill="hold">
                                          <p:stCondLst>
                                            <p:cond delay="0"/>
                                          </p:stCondLst>
                                        </p:cTn>
                                        <p:tgtEl>
                                          <p:spTgt spid="61478"/>
                                        </p:tgtEl>
                                        <p:attrNameLst>
                                          <p:attrName>style.visibility</p:attrName>
                                        </p:attrNameLst>
                                      </p:cBhvr>
                                      <p:to>
                                        <p:strVal val="visible"/>
                                      </p:to>
                                    </p:set>
                                    <p:anim calcmode="lin" valueType="num">
                                      <p:cBhvr>
                                        <p:cTn id="50" dur="500" fill="hold"/>
                                        <p:tgtEl>
                                          <p:spTgt spid="61478"/>
                                        </p:tgtEl>
                                        <p:attrNameLst>
                                          <p:attrName>ppt_w</p:attrName>
                                        </p:attrNameLst>
                                      </p:cBhvr>
                                      <p:tavLst>
                                        <p:tav tm="0">
                                          <p:val>
                                            <p:fltVal val="0"/>
                                          </p:val>
                                        </p:tav>
                                        <p:tav tm="100000">
                                          <p:val>
                                            <p:strVal val="#ppt_w"/>
                                          </p:val>
                                        </p:tav>
                                      </p:tavLst>
                                    </p:anim>
                                    <p:anim calcmode="lin" valueType="num">
                                      <p:cBhvr>
                                        <p:cTn id="51" dur="500" fill="hold"/>
                                        <p:tgtEl>
                                          <p:spTgt spid="61478"/>
                                        </p:tgtEl>
                                        <p:attrNameLst>
                                          <p:attrName>ppt_h</p:attrName>
                                        </p:attrNameLst>
                                      </p:cBhvr>
                                      <p:tavLst>
                                        <p:tav tm="0">
                                          <p:val>
                                            <p:fltVal val="0"/>
                                          </p:val>
                                        </p:tav>
                                        <p:tav tm="100000">
                                          <p:val>
                                            <p:strVal val="#ppt_h"/>
                                          </p:val>
                                        </p:tav>
                                      </p:tavLst>
                                    </p:anim>
                                    <p:anim calcmode="lin" valueType="num">
                                      <p:cBhvr>
                                        <p:cTn id="52" dur="500" fill="hold"/>
                                        <p:tgtEl>
                                          <p:spTgt spid="61478"/>
                                        </p:tgtEl>
                                        <p:attrNameLst>
                                          <p:attrName>style.rotation</p:attrName>
                                        </p:attrNameLst>
                                      </p:cBhvr>
                                      <p:tavLst>
                                        <p:tav tm="0">
                                          <p:val>
                                            <p:fltVal val="360"/>
                                          </p:val>
                                        </p:tav>
                                        <p:tav tm="100000">
                                          <p:val>
                                            <p:fltVal val="0"/>
                                          </p:val>
                                        </p:tav>
                                      </p:tavLst>
                                    </p:anim>
                                    <p:animEffect transition="in" filter="fade">
                                      <p:cBhvr>
                                        <p:cTn id="53" dur="500"/>
                                        <p:tgtEl>
                                          <p:spTgt spid="61478"/>
                                        </p:tgtEl>
                                      </p:cBhvr>
                                    </p:animEffect>
                                  </p:childTnLst>
                                </p:cTn>
                              </p:par>
                            </p:childTnLst>
                          </p:cTn>
                        </p:par>
                        <p:par>
                          <p:cTn id="54" fill="hold">
                            <p:stCondLst>
                              <p:cond delay="3400"/>
                            </p:stCondLst>
                            <p:childTnLst>
                              <p:par>
                                <p:cTn id="55" presetID="49" presetClass="entr" presetSubtype="0" decel="100000" fill="hold" nodeType="afterEffect">
                                  <p:stCondLst>
                                    <p:cond delay="0"/>
                                  </p:stCondLst>
                                  <p:childTnLst>
                                    <p:set>
                                      <p:cBhvr>
                                        <p:cTn id="56" dur="1" fill="hold">
                                          <p:stCondLst>
                                            <p:cond delay="0"/>
                                          </p:stCondLst>
                                        </p:cTn>
                                        <p:tgtEl>
                                          <p:spTgt spid="61486"/>
                                        </p:tgtEl>
                                        <p:attrNameLst>
                                          <p:attrName>style.visibility</p:attrName>
                                        </p:attrNameLst>
                                      </p:cBhvr>
                                      <p:to>
                                        <p:strVal val="visible"/>
                                      </p:to>
                                    </p:set>
                                    <p:anim calcmode="lin" valueType="num">
                                      <p:cBhvr>
                                        <p:cTn id="57" dur="500" fill="hold"/>
                                        <p:tgtEl>
                                          <p:spTgt spid="61486"/>
                                        </p:tgtEl>
                                        <p:attrNameLst>
                                          <p:attrName>ppt_w</p:attrName>
                                        </p:attrNameLst>
                                      </p:cBhvr>
                                      <p:tavLst>
                                        <p:tav tm="0">
                                          <p:val>
                                            <p:fltVal val="0"/>
                                          </p:val>
                                        </p:tav>
                                        <p:tav tm="100000">
                                          <p:val>
                                            <p:strVal val="#ppt_w"/>
                                          </p:val>
                                        </p:tav>
                                      </p:tavLst>
                                    </p:anim>
                                    <p:anim calcmode="lin" valueType="num">
                                      <p:cBhvr>
                                        <p:cTn id="58" dur="500" fill="hold"/>
                                        <p:tgtEl>
                                          <p:spTgt spid="61486"/>
                                        </p:tgtEl>
                                        <p:attrNameLst>
                                          <p:attrName>ppt_h</p:attrName>
                                        </p:attrNameLst>
                                      </p:cBhvr>
                                      <p:tavLst>
                                        <p:tav tm="0">
                                          <p:val>
                                            <p:fltVal val="0"/>
                                          </p:val>
                                        </p:tav>
                                        <p:tav tm="100000">
                                          <p:val>
                                            <p:strVal val="#ppt_h"/>
                                          </p:val>
                                        </p:tav>
                                      </p:tavLst>
                                    </p:anim>
                                    <p:anim calcmode="lin" valueType="num">
                                      <p:cBhvr>
                                        <p:cTn id="59" dur="500" fill="hold"/>
                                        <p:tgtEl>
                                          <p:spTgt spid="61486"/>
                                        </p:tgtEl>
                                        <p:attrNameLst>
                                          <p:attrName>style.rotation</p:attrName>
                                        </p:attrNameLst>
                                      </p:cBhvr>
                                      <p:tavLst>
                                        <p:tav tm="0">
                                          <p:val>
                                            <p:fltVal val="360"/>
                                          </p:val>
                                        </p:tav>
                                        <p:tav tm="100000">
                                          <p:val>
                                            <p:fltVal val="0"/>
                                          </p:val>
                                        </p:tav>
                                      </p:tavLst>
                                    </p:anim>
                                    <p:animEffect transition="in" filter="fade">
                                      <p:cBhvr>
                                        <p:cTn id="60" dur="500"/>
                                        <p:tgtEl>
                                          <p:spTgt spid="61486"/>
                                        </p:tgtEl>
                                      </p:cBhvr>
                                    </p:animEffect>
                                  </p:childTnLst>
                                </p:cTn>
                              </p:par>
                            </p:childTnLst>
                          </p:cTn>
                        </p:par>
                        <p:par>
                          <p:cTn id="61" fill="hold">
                            <p:stCondLst>
                              <p:cond delay="3900"/>
                            </p:stCondLst>
                            <p:childTnLst>
                              <p:par>
                                <p:cTn id="62" presetID="49" presetClass="entr" presetSubtype="0" decel="100000" fill="hold" nodeType="afterEffect">
                                  <p:stCondLst>
                                    <p:cond delay="0"/>
                                  </p:stCondLst>
                                  <p:childTnLst>
                                    <p:set>
                                      <p:cBhvr>
                                        <p:cTn id="63" dur="1" fill="hold">
                                          <p:stCondLst>
                                            <p:cond delay="0"/>
                                          </p:stCondLst>
                                        </p:cTn>
                                        <p:tgtEl>
                                          <p:spTgt spid="61494"/>
                                        </p:tgtEl>
                                        <p:attrNameLst>
                                          <p:attrName>style.visibility</p:attrName>
                                        </p:attrNameLst>
                                      </p:cBhvr>
                                      <p:to>
                                        <p:strVal val="visible"/>
                                      </p:to>
                                    </p:set>
                                    <p:anim calcmode="lin" valueType="num">
                                      <p:cBhvr>
                                        <p:cTn id="64" dur="500" fill="hold"/>
                                        <p:tgtEl>
                                          <p:spTgt spid="61494"/>
                                        </p:tgtEl>
                                        <p:attrNameLst>
                                          <p:attrName>ppt_w</p:attrName>
                                        </p:attrNameLst>
                                      </p:cBhvr>
                                      <p:tavLst>
                                        <p:tav tm="0">
                                          <p:val>
                                            <p:fltVal val="0"/>
                                          </p:val>
                                        </p:tav>
                                        <p:tav tm="100000">
                                          <p:val>
                                            <p:strVal val="#ppt_w"/>
                                          </p:val>
                                        </p:tav>
                                      </p:tavLst>
                                    </p:anim>
                                    <p:anim calcmode="lin" valueType="num">
                                      <p:cBhvr>
                                        <p:cTn id="65" dur="500" fill="hold"/>
                                        <p:tgtEl>
                                          <p:spTgt spid="61494"/>
                                        </p:tgtEl>
                                        <p:attrNameLst>
                                          <p:attrName>ppt_h</p:attrName>
                                        </p:attrNameLst>
                                      </p:cBhvr>
                                      <p:tavLst>
                                        <p:tav tm="0">
                                          <p:val>
                                            <p:fltVal val="0"/>
                                          </p:val>
                                        </p:tav>
                                        <p:tav tm="100000">
                                          <p:val>
                                            <p:strVal val="#ppt_h"/>
                                          </p:val>
                                        </p:tav>
                                      </p:tavLst>
                                    </p:anim>
                                    <p:anim calcmode="lin" valueType="num">
                                      <p:cBhvr>
                                        <p:cTn id="66" dur="500" fill="hold"/>
                                        <p:tgtEl>
                                          <p:spTgt spid="61494"/>
                                        </p:tgtEl>
                                        <p:attrNameLst>
                                          <p:attrName>style.rotation</p:attrName>
                                        </p:attrNameLst>
                                      </p:cBhvr>
                                      <p:tavLst>
                                        <p:tav tm="0">
                                          <p:val>
                                            <p:fltVal val="360"/>
                                          </p:val>
                                        </p:tav>
                                        <p:tav tm="100000">
                                          <p:val>
                                            <p:fltVal val="0"/>
                                          </p:val>
                                        </p:tav>
                                      </p:tavLst>
                                    </p:anim>
                                    <p:animEffect transition="in" filter="fade">
                                      <p:cBhvr>
                                        <p:cTn id="67" dur="500"/>
                                        <p:tgtEl>
                                          <p:spTgt spid="61494"/>
                                        </p:tgtEl>
                                      </p:cBhvr>
                                    </p:animEffect>
                                  </p:childTnLst>
                                </p:cTn>
                              </p:par>
                            </p:childTnLst>
                          </p:cTn>
                        </p:par>
                        <p:par>
                          <p:cTn id="68" fill="hold">
                            <p:stCondLst>
                              <p:cond delay="4400"/>
                            </p:stCondLst>
                            <p:childTnLst>
                              <p:par>
                                <p:cTn id="69" presetID="49" presetClass="entr" presetSubtype="0" decel="100000" fill="hold" nodeType="afterEffect">
                                  <p:stCondLst>
                                    <p:cond delay="0"/>
                                  </p:stCondLst>
                                  <p:childTnLst>
                                    <p:set>
                                      <p:cBhvr>
                                        <p:cTn id="70" dur="1" fill="hold">
                                          <p:stCondLst>
                                            <p:cond delay="0"/>
                                          </p:stCondLst>
                                        </p:cTn>
                                        <p:tgtEl>
                                          <p:spTgt spid="61502"/>
                                        </p:tgtEl>
                                        <p:attrNameLst>
                                          <p:attrName>style.visibility</p:attrName>
                                        </p:attrNameLst>
                                      </p:cBhvr>
                                      <p:to>
                                        <p:strVal val="visible"/>
                                      </p:to>
                                    </p:set>
                                    <p:anim calcmode="lin" valueType="num">
                                      <p:cBhvr>
                                        <p:cTn id="71" dur="500" fill="hold"/>
                                        <p:tgtEl>
                                          <p:spTgt spid="61502"/>
                                        </p:tgtEl>
                                        <p:attrNameLst>
                                          <p:attrName>ppt_w</p:attrName>
                                        </p:attrNameLst>
                                      </p:cBhvr>
                                      <p:tavLst>
                                        <p:tav tm="0">
                                          <p:val>
                                            <p:fltVal val="0"/>
                                          </p:val>
                                        </p:tav>
                                        <p:tav tm="100000">
                                          <p:val>
                                            <p:strVal val="#ppt_w"/>
                                          </p:val>
                                        </p:tav>
                                      </p:tavLst>
                                    </p:anim>
                                    <p:anim calcmode="lin" valueType="num">
                                      <p:cBhvr>
                                        <p:cTn id="72" dur="500" fill="hold"/>
                                        <p:tgtEl>
                                          <p:spTgt spid="61502"/>
                                        </p:tgtEl>
                                        <p:attrNameLst>
                                          <p:attrName>ppt_h</p:attrName>
                                        </p:attrNameLst>
                                      </p:cBhvr>
                                      <p:tavLst>
                                        <p:tav tm="0">
                                          <p:val>
                                            <p:fltVal val="0"/>
                                          </p:val>
                                        </p:tav>
                                        <p:tav tm="100000">
                                          <p:val>
                                            <p:strVal val="#ppt_h"/>
                                          </p:val>
                                        </p:tav>
                                      </p:tavLst>
                                    </p:anim>
                                    <p:anim calcmode="lin" valueType="num">
                                      <p:cBhvr>
                                        <p:cTn id="73" dur="500" fill="hold"/>
                                        <p:tgtEl>
                                          <p:spTgt spid="61502"/>
                                        </p:tgtEl>
                                        <p:attrNameLst>
                                          <p:attrName>style.rotation</p:attrName>
                                        </p:attrNameLst>
                                      </p:cBhvr>
                                      <p:tavLst>
                                        <p:tav tm="0">
                                          <p:val>
                                            <p:fltVal val="360"/>
                                          </p:val>
                                        </p:tav>
                                        <p:tav tm="100000">
                                          <p:val>
                                            <p:fltVal val="0"/>
                                          </p:val>
                                        </p:tav>
                                      </p:tavLst>
                                    </p:anim>
                                    <p:animEffect transition="in" filter="fade">
                                      <p:cBhvr>
                                        <p:cTn id="74" dur="500"/>
                                        <p:tgtEl>
                                          <p:spTgt spid="61502"/>
                                        </p:tgtEl>
                                      </p:cBhvr>
                                    </p:animEffect>
                                  </p:childTnLst>
                                </p:cTn>
                              </p:par>
                            </p:childTnLst>
                          </p:cTn>
                        </p:par>
                        <p:par>
                          <p:cTn id="75" fill="hold">
                            <p:stCondLst>
                              <p:cond delay="4900"/>
                            </p:stCondLst>
                            <p:childTnLst>
                              <p:par>
                                <p:cTn id="76" presetID="2" presetClass="entr" presetSubtype="8" fill="hold" grpId="0" nodeType="afterEffect">
                                  <p:stCondLst>
                                    <p:cond delay="0"/>
                                  </p:stCondLst>
                                  <p:childTnLst>
                                    <p:set>
                                      <p:cBhvr>
                                        <p:cTn id="77" dur="1" fill="hold">
                                          <p:stCondLst>
                                            <p:cond delay="0"/>
                                          </p:stCondLst>
                                        </p:cTn>
                                        <p:tgtEl>
                                          <p:spTgt spid="61510"/>
                                        </p:tgtEl>
                                        <p:attrNameLst>
                                          <p:attrName>style.visibility</p:attrName>
                                        </p:attrNameLst>
                                      </p:cBhvr>
                                      <p:to>
                                        <p:strVal val="visible"/>
                                      </p:to>
                                    </p:set>
                                    <p:anim calcmode="lin" valueType="num">
                                      <p:cBhvr additive="base">
                                        <p:cTn id="78" dur="500" fill="hold"/>
                                        <p:tgtEl>
                                          <p:spTgt spid="61510"/>
                                        </p:tgtEl>
                                        <p:attrNameLst>
                                          <p:attrName>ppt_x</p:attrName>
                                        </p:attrNameLst>
                                      </p:cBhvr>
                                      <p:tavLst>
                                        <p:tav tm="0">
                                          <p:val>
                                            <p:strVal val="0-#ppt_w/2"/>
                                          </p:val>
                                        </p:tav>
                                        <p:tav tm="100000">
                                          <p:val>
                                            <p:strVal val="#ppt_x"/>
                                          </p:val>
                                        </p:tav>
                                      </p:tavLst>
                                    </p:anim>
                                    <p:anim calcmode="lin" valueType="num">
                                      <p:cBhvr additive="base">
                                        <p:cTn id="79" dur="500" fill="hold"/>
                                        <p:tgtEl>
                                          <p:spTgt spid="61510"/>
                                        </p:tgtEl>
                                        <p:attrNameLst>
                                          <p:attrName>ppt_y</p:attrName>
                                        </p:attrNameLst>
                                      </p:cBhvr>
                                      <p:tavLst>
                                        <p:tav tm="0">
                                          <p:val>
                                            <p:strVal val="#ppt_y"/>
                                          </p:val>
                                        </p:tav>
                                        <p:tav tm="100000">
                                          <p:val>
                                            <p:strVal val="#ppt_y"/>
                                          </p:val>
                                        </p:tav>
                                      </p:tavLst>
                                    </p:anim>
                                  </p:childTnLst>
                                </p:cTn>
                              </p:par>
                            </p:childTnLst>
                          </p:cTn>
                        </p:par>
                        <p:par>
                          <p:cTn id="80" fill="hold">
                            <p:stCondLst>
                              <p:cond delay="5400"/>
                            </p:stCondLst>
                            <p:childTnLst>
                              <p:par>
                                <p:cTn id="81" presetID="2" presetClass="entr" presetSubtype="8" fill="hold" grpId="0" nodeType="afterEffect">
                                  <p:stCondLst>
                                    <p:cond delay="0"/>
                                  </p:stCondLst>
                                  <p:childTnLst>
                                    <p:set>
                                      <p:cBhvr>
                                        <p:cTn id="82" dur="1" fill="hold">
                                          <p:stCondLst>
                                            <p:cond delay="0"/>
                                          </p:stCondLst>
                                        </p:cTn>
                                        <p:tgtEl>
                                          <p:spTgt spid="61511"/>
                                        </p:tgtEl>
                                        <p:attrNameLst>
                                          <p:attrName>style.visibility</p:attrName>
                                        </p:attrNameLst>
                                      </p:cBhvr>
                                      <p:to>
                                        <p:strVal val="visible"/>
                                      </p:to>
                                    </p:set>
                                    <p:anim calcmode="lin" valueType="num">
                                      <p:cBhvr additive="base">
                                        <p:cTn id="83" dur="500" fill="hold"/>
                                        <p:tgtEl>
                                          <p:spTgt spid="61511"/>
                                        </p:tgtEl>
                                        <p:attrNameLst>
                                          <p:attrName>ppt_x</p:attrName>
                                        </p:attrNameLst>
                                      </p:cBhvr>
                                      <p:tavLst>
                                        <p:tav tm="0">
                                          <p:val>
                                            <p:strVal val="0-#ppt_w/2"/>
                                          </p:val>
                                        </p:tav>
                                        <p:tav tm="100000">
                                          <p:val>
                                            <p:strVal val="#ppt_x"/>
                                          </p:val>
                                        </p:tav>
                                      </p:tavLst>
                                    </p:anim>
                                    <p:anim calcmode="lin" valueType="num">
                                      <p:cBhvr additive="base">
                                        <p:cTn id="84" dur="500" fill="hold"/>
                                        <p:tgtEl>
                                          <p:spTgt spid="61511"/>
                                        </p:tgtEl>
                                        <p:attrNameLst>
                                          <p:attrName>ppt_y</p:attrName>
                                        </p:attrNameLst>
                                      </p:cBhvr>
                                      <p:tavLst>
                                        <p:tav tm="0">
                                          <p:val>
                                            <p:strVal val="#ppt_y"/>
                                          </p:val>
                                        </p:tav>
                                        <p:tav tm="100000">
                                          <p:val>
                                            <p:strVal val="#ppt_y"/>
                                          </p:val>
                                        </p:tav>
                                      </p:tavLst>
                                    </p:anim>
                                  </p:childTnLst>
                                </p:cTn>
                              </p:par>
                            </p:childTnLst>
                          </p:cTn>
                        </p:par>
                        <p:par>
                          <p:cTn id="85" fill="hold">
                            <p:stCondLst>
                              <p:cond delay="5900"/>
                            </p:stCondLst>
                            <p:childTnLst>
                              <p:par>
                                <p:cTn id="86" presetID="2" presetClass="entr" presetSubtype="8" fill="hold" grpId="0" nodeType="afterEffect">
                                  <p:stCondLst>
                                    <p:cond delay="0"/>
                                  </p:stCondLst>
                                  <p:childTnLst>
                                    <p:set>
                                      <p:cBhvr>
                                        <p:cTn id="87" dur="1" fill="hold">
                                          <p:stCondLst>
                                            <p:cond delay="0"/>
                                          </p:stCondLst>
                                        </p:cTn>
                                        <p:tgtEl>
                                          <p:spTgt spid="61512"/>
                                        </p:tgtEl>
                                        <p:attrNameLst>
                                          <p:attrName>style.visibility</p:attrName>
                                        </p:attrNameLst>
                                      </p:cBhvr>
                                      <p:to>
                                        <p:strVal val="visible"/>
                                      </p:to>
                                    </p:set>
                                    <p:anim calcmode="lin" valueType="num">
                                      <p:cBhvr additive="base">
                                        <p:cTn id="88" dur="500" fill="hold"/>
                                        <p:tgtEl>
                                          <p:spTgt spid="61512"/>
                                        </p:tgtEl>
                                        <p:attrNameLst>
                                          <p:attrName>ppt_x</p:attrName>
                                        </p:attrNameLst>
                                      </p:cBhvr>
                                      <p:tavLst>
                                        <p:tav tm="0">
                                          <p:val>
                                            <p:strVal val="0-#ppt_w/2"/>
                                          </p:val>
                                        </p:tav>
                                        <p:tav tm="100000">
                                          <p:val>
                                            <p:strVal val="#ppt_x"/>
                                          </p:val>
                                        </p:tav>
                                      </p:tavLst>
                                    </p:anim>
                                    <p:anim calcmode="lin" valueType="num">
                                      <p:cBhvr additive="base">
                                        <p:cTn id="89" dur="500" fill="hold"/>
                                        <p:tgtEl>
                                          <p:spTgt spid="61512"/>
                                        </p:tgtEl>
                                        <p:attrNameLst>
                                          <p:attrName>ppt_y</p:attrName>
                                        </p:attrNameLst>
                                      </p:cBhvr>
                                      <p:tavLst>
                                        <p:tav tm="0">
                                          <p:val>
                                            <p:strVal val="#ppt_y"/>
                                          </p:val>
                                        </p:tav>
                                        <p:tav tm="100000">
                                          <p:val>
                                            <p:strVal val="#ppt_y"/>
                                          </p:val>
                                        </p:tav>
                                      </p:tavLst>
                                    </p:anim>
                                  </p:childTnLst>
                                </p:cTn>
                              </p:par>
                            </p:childTnLst>
                          </p:cTn>
                        </p:par>
                        <p:par>
                          <p:cTn id="90" fill="hold">
                            <p:stCondLst>
                              <p:cond delay="6400"/>
                            </p:stCondLst>
                            <p:childTnLst>
                              <p:par>
                                <p:cTn id="91" presetID="2" presetClass="entr" presetSubtype="8" fill="hold" grpId="0" nodeType="afterEffect">
                                  <p:stCondLst>
                                    <p:cond delay="0"/>
                                  </p:stCondLst>
                                  <p:childTnLst>
                                    <p:set>
                                      <p:cBhvr>
                                        <p:cTn id="92" dur="1" fill="hold">
                                          <p:stCondLst>
                                            <p:cond delay="0"/>
                                          </p:stCondLst>
                                        </p:cTn>
                                        <p:tgtEl>
                                          <p:spTgt spid="61513"/>
                                        </p:tgtEl>
                                        <p:attrNameLst>
                                          <p:attrName>style.visibility</p:attrName>
                                        </p:attrNameLst>
                                      </p:cBhvr>
                                      <p:to>
                                        <p:strVal val="visible"/>
                                      </p:to>
                                    </p:set>
                                    <p:anim calcmode="lin" valueType="num">
                                      <p:cBhvr additive="base">
                                        <p:cTn id="93" dur="500" fill="hold"/>
                                        <p:tgtEl>
                                          <p:spTgt spid="61513"/>
                                        </p:tgtEl>
                                        <p:attrNameLst>
                                          <p:attrName>ppt_x</p:attrName>
                                        </p:attrNameLst>
                                      </p:cBhvr>
                                      <p:tavLst>
                                        <p:tav tm="0">
                                          <p:val>
                                            <p:strVal val="0-#ppt_w/2"/>
                                          </p:val>
                                        </p:tav>
                                        <p:tav tm="100000">
                                          <p:val>
                                            <p:strVal val="#ppt_x"/>
                                          </p:val>
                                        </p:tav>
                                      </p:tavLst>
                                    </p:anim>
                                    <p:anim calcmode="lin" valueType="num">
                                      <p:cBhvr additive="base">
                                        <p:cTn id="94" dur="500" fill="hold"/>
                                        <p:tgtEl>
                                          <p:spTgt spid="61513"/>
                                        </p:tgtEl>
                                        <p:attrNameLst>
                                          <p:attrName>ppt_y</p:attrName>
                                        </p:attrNameLst>
                                      </p:cBhvr>
                                      <p:tavLst>
                                        <p:tav tm="0">
                                          <p:val>
                                            <p:strVal val="#ppt_y"/>
                                          </p:val>
                                        </p:tav>
                                        <p:tav tm="100000">
                                          <p:val>
                                            <p:strVal val="#ppt_y"/>
                                          </p:val>
                                        </p:tav>
                                      </p:tavLst>
                                    </p:anim>
                                  </p:childTnLst>
                                </p:cTn>
                              </p:par>
                            </p:childTnLst>
                          </p:cTn>
                        </p:par>
                        <p:par>
                          <p:cTn id="95" fill="hold">
                            <p:stCondLst>
                              <p:cond delay="6900"/>
                            </p:stCondLst>
                            <p:childTnLst>
                              <p:par>
                                <p:cTn id="96" presetID="2" presetClass="entr" presetSubtype="4" fill="hold" nodeType="afterEffect">
                                  <p:stCondLst>
                                    <p:cond delay="0"/>
                                  </p:stCondLst>
                                  <p:childTnLst>
                                    <p:set>
                                      <p:cBhvr>
                                        <p:cTn id="97" dur="1" fill="hold">
                                          <p:stCondLst>
                                            <p:cond delay="0"/>
                                          </p:stCondLst>
                                        </p:cTn>
                                        <p:tgtEl>
                                          <p:spTgt spid="61446"/>
                                        </p:tgtEl>
                                        <p:attrNameLst>
                                          <p:attrName>style.visibility</p:attrName>
                                        </p:attrNameLst>
                                      </p:cBhvr>
                                      <p:to>
                                        <p:strVal val="visible"/>
                                      </p:to>
                                    </p:set>
                                    <p:anim calcmode="lin" valueType="num">
                                      <p:cBhvr additive="base">
                                        <p:cTn id="98" dur="500" fill="hold"/>
                                        <p:tgtEl>
                                          <p:spTgt spid="61446"/>
                                        </p:tgtEl>
                                        <p:attrNameLst>
                                          <p:attrName>ppt_x</p:attrName>
                                        </p:attrNameLst>
                                      </p:cBhvr>
                                      <p:tavLst>
                                        <p:tav tm="0">
                                          <p:val>
                                            <p:strVal val="#ppt_x"/>
                                          </p:val>
                                        </p:tav>
                                        <p:tav tm="100000">
                                          <p:val>
                                            <p:strVal val="#ppt_x"/>
                                          </p:val>
                                        </p:tav>
                                      </p:tavLst>
                                    </p:anim>
                                    <p:anim calcmode="lin" valueType="num">
                                      <p:cBhvr additive="base">
                                        <p:cTn id="99" dur="500" fill="hold"/>
                                        <p:tgtEl>
                                          <p:spTgt spid="61446"/>
                                        </p:tgtEl>
                                        <p:attrNameLst>
                                          <p:attrName>ppt_y</p:attrName>
                                        </p:attrNameLst>
                                      </p:cBhvr>
                                      <p:tavLst>
                                        <p:tav tm="0">
                                          <p:val>
                                            <p:strVal val="1+#ppt_h/2"/>
                                          </p:val>
                                        </p:tav>
                                        <p:tav tm="100000">
                                          <p:val>
                                            <p:strVal val="#ppt_y"/>
                                          </p:val>
                                        </p:tav>
                                      </p:tavLst>
                                    </p:anim>
                                  </p:childTnLst>
                                </p:cTn>
                              </p:par>
                            </p:childTnLst>
                          </p:cTn>
                        </p:par>
                        <p:par>
                          <p:cTn id="100" fill="hold">
                            <p:stCondLst>
                              <p:cond delay="7400"/>
                            </p:stCondLst>
                            <p:childTnLst>
                              <p:par>
                                <p:cTn id="101" presetID="2" presetClass="entr" presetSubtype="4" fill="hold" nodeType="afterEffect">
                                  <p:stCondLst>
                                    <p:cond delay="0"/>
                                  </p:stCondLst>
                                  <p:childTnLst>
                                    <p:set>
                                      <p:cBhvr>
                                        <p:cTn id="102" dur="1" fill="hold">
                                          <p:stCondLst>
                                            <p:cond delay="0"/>
                                          </p:stCondLst>
                                        </p:cTn>
                                        <p:tgtEl>
                                          <p:spTgt spid="61453"/>
                                        </p:tgtEl>
                                        <p:attrNameLst>
                                          <p:attrName>style.visibility</p:attrName>
                                        </p:attrNameLst>
                                      </p:cBhvr>
                                      <p:to>
                                        <p:strVal val="visible"/>
                                      </p:to>
                                    </p:set>
                                    <p:anim calcmode="lin" valueType="num">
                                      <p:cBhvr additive="base">
                                        <p:cTn id="103" dur="500" fill="hold"/>
                                        <p:tgtEl>
                                          <p:spTgt spid="61453"/>
                                        </p:tgtEl>
                                        <p:attrNameLst>
                                          <p:attrName>ppt_x</p:attrName>
                                        </p:attrNameLst>
                                      </p:cBhvr>
                                      <p:tavLst>
                                        <p:tav tm="0">
                                          <p:val>
                                            <p:strVal val="#ppt_x"/>
                                          </p:val>
                                        </p:tav>
                                        <p:tav tm="100000">
                                          <p:val>
                                            <p:strVal val="#ppt_x"/>
                                          </p:val>
                                        </p:tav>
                                      </p:tavLst>
                                    </p:anim>
                                    <p:anim calcmode="lin" valueType="num">
                                      <p:cBhvr additive="base">
                                        <p:cTn id="104" dur="500" fill="hold"/>
                                        <p:tgtEl>
                                          <p:spTgt spid="61453"/>
                                        </p:tgtEl>
                                        <p:attrNameLst>
                                          <p:attrName>ppt_y</p:attrName>
                                        </p:attrNameLst>
                                      </p:cBhvr>
                                      <p:tavLst>
                                        <p:tav tm="0">
                                          <p:val>
                                            <p:strVal val="1+#ppt_h/2"/>
                                          </p:val>
                                        </p:tav>
                                        <p:tav tm="100000">
                                          <p:val>
                                            <p:strVal val="#ppt_y"/>
                                          </p:val>
                                        </p:tav>
                                      </p:tavLst>
                                    </p:anim>
                                  </p:childTnLst>
                                </p:cTn>
                              </p:par>
                            </p:childTnLst>
                          </p:cTn>
                        </p:par>
                        <p:par>
                          <p:cTn id="105" fill="hold">
                            <p:stCondLst>
                              <p:cond delay="7900"/>
                            </p:stCondLst>
                            <p:childTnLst>
                              <p:par>
                                <p:cTn id="106" presetID="2" presetClass="entr" presetSubtype="4" fill="hold" nodeType="afterEffect">
                                  <p:stCondLst>
                                    <p:cond delay="0"/>
                                  </p:stCondLst>
                                  <p:childTnLst>
                                    <p:set>
                                      <p:cBhvr>
                                        <p:cTn id="107" dur="1" fill="hold">
                                          <p:stCondLst>
                                            <p:cond delay="0"/>
                                          </p:stCondLst>
                                        </p:cTn>
                                        <p:tgtEl>
                                          <p:spTgt spid="61460"/>
                                        </p:tgtEl>
                                        <p:attrNameLst>
                                          <p:attrName>style.visibility</p:attrName>
                                        </p:attrNameLst>
                                      </p:cBhvr>
                                      <p:to>
                                        <p:strVal val="visible"/>
                                      </p:to>
                                    </p:set>
                                    <p:anim calcmode="lin" valueType="num">
                                      <p:cBhvr additive="base">
                                        <p:cTn id="108" dur="500" fill="hold"/>
                                        <p:tgtEl>
                                          <p:spTgt spid="61460"/>
                                        </p:tgtEl>
                                        <p:attrNameLst>
                                          <p:attrName>ppt_x</p:attrName>
                                        </p:attrNameLst>
                                      </p:cBhvr>
                                      <p:tavLst>
                                        <p:tav tm="0">
                                          <p:val>
                                            <p:strVal val="#ppt_x"/>
                                          </p:val>
                                        </p:tav>
                                        <p:tav tm="100000">
                                          <p:val>
                                            <p:strVal val="#ppt_x"/>
                                          </p:val>
                                        </p:tav>
                                      </p:tavLst>
                                    </p:anim>
                                    <p:anim calcmode="lin" valueType="num">
                                      <p:cBhvr additive="base">
                                        <p:cTn id="109" dur="500" fill="hold"/>
                                        <p:tgtEl>
                                          <p:spTgt spid="61460"/>
                                        </p:tgtEl>
                                        <p:attrNameLst>
                                          <p:attrName>ppt_y</p:attrName>
                                        </p:attrNameLst>
                                      </p:cBhvr>
                                      <p:tavLst>
                                        <p:tav tm="0">
                                          <p:val>
                                            <p:strVal val="1+#ppt_h/2"/>
                                          </p:val>
                                        </p:tav>
                                        <p:tav tm="100000">
                                          <p:val>
                                            <p:strVal val="#ppt_y"/>
                                          </p:val>
                                        </p:tav>
                                      </p:tavLst>
                                    </p:anim>
                                  </p:childTnLst>
                                </p:cTn>
                              </p:par>
                            </p:childTnLst>
                          </p:cTn>
                        </p:par>
                        <p:par>
                          <p:cTn id="110" fill="hold">
                            <p:stCondLst>
                              <p:cond delay="8400"/>
                            </p:stCondLst>
                            <p:childTnLst>
                              <p:par>
                                <p:cTn id="111" presetID="2" presetClass="entr" presetSubtype="4" fill="hold" nodeType="afterEffect">
                                  <p:stCondLst>
                                    <p:cond delay="0"/>
                                  </p:stCondLst>
                                  <p:childTnLst>
                                    <p:set>
                                      <p:cBhvr>
                                        <p:cTn id="112" dur="1" fill="hold">
                                          <p:stCondLst>
                                            <p:cond delay="0"/>
                                          </p:stCondLst>
                                        </p:cTn>
                                        <p:tgtEl>
                                          <p:spTgt spid="61467"/>
                                        </p:tgtEl>
                                        <p:attrNameLst>
                                          <p:attrName>style.visibility</p:attrName>
                                        </p:attrNameLst>
                                      </p:cBhvr>
                                      <p:to>
                                        <p:strVal val="visible"/>
                                      </p:to>
                                    </p:set>
                                    <p:anim calcmode="lin" valueType="num">
                                      <p:cBhvr additive="base">
                                        <p:cTn id="113" dur="500" fill="hold"/>
                                        <p:tgtEl>
                                          <p:spTgt spid="61467"/>
                                        </p:tgtEl>
                                        <p:attrNameLst>
                                          <p:attrName>ppt_x</p:attrName>
                                        </p:attrNameLst>
                                      </p:cBhvr>
                                      <p:tavLst>
                                        <p:tav tm="0">
                                          <p:val>
                                            <p:strVal val="#ppt_x"/>
                                          </p:val>
                                        </p:tav>
                                        <p:tav tm="100000">
                                          <p:val>
                                            <p:strVal val="#ppt_x"/>
                                          </p:val>
                                        </p:tav>
                                      </p:tavLst>
                                    </p:anim>
                                    <p:anim calcmode="lin" valueType="num">
                                      <p:cBhvr additive="base">
                                        <p:cTn id="114" dur="500" fill="hold"/>
                                        <p:tgtEl>
                                          <p:spTgt spid="61467"/>
                                        </p:tgtEl>
                                        <p:attrNameLst>
                                          <p:attrName>ppt_y</p:attrName>
                                        </p:attrNameLst>
                                      </p:cBhvr>
                                      <p:tavLst>
                                        <p:tav tm="0">
                                          <p:val>
                                            <p:strVal val="1+#ppt_h/2"/>
                                          </p:val>
                                        </p:tav>
                                        <p:tav tm="100000">
                                          <p:val>
                                            <p:strVal val="#ppt_y"/>
                                          </p:val>
                                        </p:tav>
                                      </p:tavLst>
                                    </p:anim>
                                  </p:childTnLst>
                                </p:cTn>
                              </p:par>
                            </p:childTnLst>
                          </p:cTn>
                        </p:par>
                        <p:par>
                          <p:cTn id="115" fill="hold">
                            <p:stCondLst>
                              <p:cond delay="8900"/>
                            </p:stCondLst>
                            <p:childTnLst>
                              <p:par>
                                <p:cTn id="116" presetID="2" presetClass="entr" presetSubtype="4" fill="hold" grpId="0" nodeType="afterEffect">
                                  <p:stCondLst>
                                    <p:cond delay="0"/>
                                  </p:stCondLst>
                                  <p:childTnLst>
                                    <p:set>
                                      <p:cBhvr>
                                        <p:cTn id="117" dur="1" fill="hold">
                                          <p:stCondLst>
                                            <p:cond delay="0"/>
                                          </p:stCondLst>
                                        </p:cTn>
                                        <p:tgtEl>
                                          <p:spTgt spid="61514"/>
                                        </p:tgtEl>
                                        <p:attrNameLst>
                                          <p:attrName>style.visibility</p:attrName>
                                        </p:attrNameLst>
                                      </p:cBhvr>
                                      <p:to>
                                        <p:strVal val="visible"/>
                                      </p:to>
                                    </p:set>
                                    <p:anim calcmode="lin" valueType="num">
                                      <p:cBhvr additive="base">
                                        <p:cTn id="118" dur="500" fill="hold"/>
                                        <p:tgtEl>
                                          <p:spTgt spid="61514"/>
                                        </p:tgtEl>
                                        <p:attrNameLst>
                                          <p:attrName>ppt_x</p:attrName>
                                        </p:attrNameLst>
                                      </p:cBhvr>
                                      <p:tavLst>
                                        <p:tav tm="0">
                                          <p:val>
                                            <p:strVal val="#ppt_x"/>
                                          </p:val>
                                        </p:tav>
                                        <p:tav tm="100000">
                                          <p:val>
                                            <p:strVal val="#ppt_x"/>
                                          </p:val>
                                        </p:tav>
                                      </p:tavLst>
                                    </p:anim>
                                    <p:anim calcmode="lin" valueType="num">
                                      <p:cBhvr additive="base">
                                        <p:cTn id="119" dur="500" fill="hold"/>
                                        <p:tgtEl>
                                          <p:spTgt spid="61514"/>
                                        </p:tgtEl>
                                        <p:attrNameLst>
                                          <p:attrName>ppt_y</p:attrName>
                                        </p:attrNameLst>
                                      </p:cBhvr>
                                      <p:tavLst>
                                        <p:tav tm="0">
                                          <p:val>
                                            <p:strVal val="1+#ppt_h/2"/>
                                          </p:val>
                                        </p:tav>
                                        <p:tav tm="100000">
                                          <p:val>
                                            <p:strVal val="#ppt_y"/>
                                          </p:val>
                                        </p:tav>
                                      </p:tavLst>
                                    </p:anim>
                                  </p:childTnLst>
                                </p:cTn>
                              </p:par>
                            </p:childTnLst>
                          </p:cTn>
                        </p:par>
                        <p:par>
                          <p:cTn id="120" fill="hold">
                            <p:stCondLst>
                              <p:cond delay="9400"/>
                            </p:stCondLst>
                            <p:childTnLst>
                              <p:par>
                                <p:cTn id="121" presetID="2" presetClass="entr" presetSubtype="4" fill="hold" grpId="0" nodeType="afterEffect">
                                  <p:stCondLst>
                                    <p:cond delay="0"/>
                                  </p:stCondLst>
                                  <p:childTnLst>
                                    <p:set>
                                      <p:cBhvr>
                                        <p:cTn id="122" dur="1" fill="hold">
                                          <p:stCondLst>
                                            <p:cond delay="0"/>
                                          </p:stCondLst>
                                        </p:cTn>
                                        <p:tgtEl>
                                          <p:spTgt spid="61519"/>
                                        </p:tgtEl>
                                        <p:attrNameLst>
                                          <p:attrName>style.visibility</p:attrName>
                                        </p:attrNameLst>
                                      </p:cBhvr>
                                      <p:to>
                                        <p:strVal val="visible"/>
                                      </p:to>
                                    </p:set>
                                    <p:anim calcmode="lin" valueType="num">
                                      <p:cBhvr additive="base">
                                        <p:cTn id="123" dur="500" fill="hold"/>
                                        <p:tgtEl>
                                          <p:spTgt spid="61519"/>
                                        </p:tgtEl>
                                        <p:attrNameLst>
                                          <p:attrName>ppt_x</p:attrName>
                                        </p:attrNameLst>
                                      </p:cBhvr>
                                      <p:tavLst>
                                        <p:tav tm="0">
                                          <p:val>
                                            <p:strVal val="#ppt_x"/>
                                          </p:val>
                                        </p:tav>
                                        <p:tav tm="100000">
                                          <p:val>
                                            <p:strVal val="#ppt_x"/>
                                          </p:val>
                                        </p:tav>
                                      </p:tavLst>
                                    </p:anim>
                                    <p:anim calcmode="lin" valueType="num">
                                      <p:cBhvr additive="base">
                                        <p:cTn id="124" dur="500" fill="hold"/>
                                        <p:tgtEl>
                                          <p:spTgt spid="61519"/>
                                        </p:tgtEl>
                                        <p:attrNameLst>
                                          <p:attrName>ppt_y</p:attrName>
                                        </p:attrNameLst>
                                      </p:cBhvr>
                                      <p:tavLst>
                                        <p:tav tm="0">
                                          <p:val>
                                            <p:strVal val="1+#ppt_h/2"/>
                                          </p:val>
                                        </p:tav>
                                        <p:tav tm="100000">
                                          <p:val>
                                            <p:strVal val="#ppt_y"/>
                                          </p:val>
                                        </p:tav>
                                      </p:tavLst>
                                    </p:anim>
                                  </p:childTnLst>
                                </p:cTn>
                              </p:par>
                            </p:childTnLst>
                          </p:cTn>
                        </p:par>
                        <p:par>
                          <p:cTn id="125" fill="hold">
                            <p:stCondLst>
                              <p:cond delay="9900"/>
                            </p:stCondLst>
                            <p:childTnLst>
                              <p:par>
                                <p:cTn id="126" presetID="2" presetClass="entr" presetSubtype="4" fill="hold" grpId="0" nodeType="afterEffect">
                                  <p:stCondLst>
                                    <p:cond delay="0"/>
                                  </p:stCondLst>
                                  <p:childTnLst>
                                    <p:set>
                                      <p:cBhvr>
                                        <p:cTn id="127" dur="1" fill="hold">
                                          <p:stCondLst>
                                            <p:cond delay="0"/>
                                          </p:stCondLst>
                                        </p:cTn>
                                        <p:tgtEl>
                                          <p:spTgt spid="61520"/>
                                        </p:tgtEl>
                                        <p:attrNameLst>
                                          <p:attrName>style.visibility</p:attrName>
                                        </p:attrNameLst>
                                      </p:cBhvr>
                                      <p:to>
                                        <p:strVal val="visible"/>
                                      </p:to>
                                    </p:set>
                                    <p:anim calcmode="lin" valueType="num">
                                      <p:cBhvr additive="base">
                                        <p:cTn id="128" dur="500" fill="hold"/>
                                        <p:tgtEl>
                                          <p:spTgt spid="61520"/>
                                        </p:tgtEl>
                                        <p:attrNameLst>
                                          <p:attrName>ppt_x</p:attrName>
                                        </p:attrNameLst>
                                      </p:cBhvr>
                                      <p:tavLst>
                                        <p:tav tm="0">
                                          <p:val>
                                            <p:strVal val="#ppt_x"/>
                                          </p:val>
                                        </p:tav>
                                        <p:tav tm="100000">
                                          <p:val>
                                            <p:strVal val="#ppt_x"/>
                                          </p:val>
                                        </p:tav>
                                      </p:tavLst>
                                    </p:anim>
                                    <p:anim calcmode="lin" valueType="num">
                                      <p:cBhvr additive="base">
                                        <p:cTn id="129" dur="500" fill="hold"/>
                                        <p:tgtEl>
                                          <p:spTgt spid="61520"/>
                                        </p:tgtEl>
                                        <p:attrNameLst>
                                          <p:attrName>ppt_y</p:attrName>
                                        </p:attrNameLst>
                                      </p:cBhvr>
                                      <p:tavLst>
                                        <p:tav tm="0">
                                          <p:val>
                                            <p:strVal val="1+#ppt_h/2"/>
                                          </p:val>
                                        </p:tav>
                                        <p:tav tm="100000">
                                          <p:val>
                                            <p:strVal val="#ppt_y"/>
                                          </p:val>
                                        </p:tav>
                                      </p:tavLst>
                                    </p:anim>
                                  </p:childTnLst>
                                </p:cTn>
                              </p:par>
                            </p:childTnLst>
                          </p:cTn>
                        </p:par>
                        <p:par>
                          <p:cTn id="130" fill="hold">
                            <p:stCondLst>
                              <p:cond delay="10400"/>
                            </p:stCondLst>
                            <p:childTnLst>
                              <p:par>
                                <p:cTn id="131" presetID="2" presetClass="entr" presetSubtype="4" fill="hold" grpId="0" nodeType="afterEffect">
                                  <p:stCondLst>
                                    <p:cond delay="0"/>
                                  </p:stCondLst>
                                  <p:childTnLst>
                                    <p:set>
                                      <p:cBhvr>
                                        <p:cTn id="132" dur="1" fill="hold">
                                          <p:stCondLst>
                                            <p:cond delay="0"/>
                                          </p:stCondLst>
                                        </p:cTn>
                                        <p:tgtEl>
                                          <p:spTgt spid="61521"/>
                                        </p:tgtEl>
                                        <p:attrNameLst>
                                          <p:attrName>style.visibility</p:attrName>
                                        </p:attrNameLst>
                                      </p:cBhvr>
                                      <p:to>
                                        <p:strVal val="visible"/>
                                      </p:to>
                                    </p:set>
                                    <p:anim calcmode="lin" valueType="num">
                                      <p:cBhvr additive="base">
                                        <p:cTn id="133" dur="500" fill="hold"/>
                                        <p:tgtEl>
                                          <p:spTgt spid="61521"/>
                                        </p:tgtEl>
                                        <p:attrNameLst>
                                          <p:attrName>ppt_x</p:attrName>
                                        </p:attrNameLst>
                                      </p:cBhvr>
                                      <p:tavLst>
                                        <p:tav tm="0">
                                          <p:val>
                                            <p:strVal val="#ppt_x"/>
                                          </p:val>
                                        </p:tav>
                                        <p:tav tm="100000">
                                          <p:val>
                                            <p:strVal val="#ppt_x"/>
                                          </p:val>
                                        </p:tav>
                                      </p:tavLst>
                                    </p:anim>
                                    <p:anim calcmode="lin" valueType="num">
                                      <p:cBhvr additive="base">
                                        <p:cTn id="134" dur="500" fill="hold"/>
                                        <p:tgtEl>
                                          <p:spTgt spid="61521"/>
                                        </p:tgtEl>
                                        <p:attrNameLst>
                                          <p:attrName>ppt_y</p:attrName>
                                        </p:attrNameLst>
                                      </p:cBhvr>
                                      <p:tavLst>
                                        <p:tav tm="0">
                                          <p:val>
                                            <p:strVal val="1+#ppt_h/2"/>
                                          </p:val>
                                        </p:tav>
                                        <p:tav tm="100000">
                                          <p:val>
                                            <p:strVal val="#ppt_y"/>
                                          </p:val>
                                        </p:tav>
                                      </p:tavLst>
                                    </p:anim>
                                  </p:childTnLst>
                                </p:cTn>
                              </p:par>
                            </p:childTnLst>
                          </p:cTn>
                        </p:par>
                        <p:par>
                          <p:cTn id="135" fill="hold">
                            <p:stCondLst>
                              <p:cond delay="10900"/>
                            </p:stCondLst>
                            <p:childTnLst>
                              <p:par>
                                <p:cTn id="136" presetID="2" presetClass="entr" presetSubtype="4" fill="hold" grpId="0" nodeType="afterEffect">
                                  <p:stCondLst>
                                    <p:cond delay="0"/>
                                  </p:stCondLst>
                                  <p:childTnLst>
                                    <p:set>
                                      <p:cBhvr>
                                        <p:cTn id="137" dur="1" fill="hold">
                                          <p:stCondLst>
                                            <p:cond delay="0"/>
                                          </p:stCondLst>
                                        </p:cTn>
                                        <p:tgtEl>
                                          <p:spTgt spid="61515"/>
                                        </p:tgtEl>
                                        <p:attrNameLst>
                                          <p:attrName>style.visibility</p:attrName>
                                        </p:attrNameLst>
                                      </p:cBhvr>
                                      <p:to>
                                        <p:strVal val="visible"/>
                                      </p:to>
                                    </p:set>
                                    <p:anim calcmode="lin" valueType="num">
                                      <p:cBhvr additive="base">
                                        <p:cTn id="138" dur="500" fill="hold"/>
                                        <p:tgtEl>
                                          <p:spTgt spid="61515"/>
                                        </p:tgtEl>
                                        <p:attrNameLst>
                                          <p:attrName>ppt_x</p:attrName>
                                        </p:attrNameLst>
                                      </p:cBhvr>
                                      <p:tavLst>
                                        <p:tav tm="0">
                                          <p:val>
                                            <p:strVal val="#ppt_x"/>
                                          </p:val>
                                        </p:tav>
                                        <p:tav tm="100000">
                                          <p:val>
                                            <p:strVal val="#ppt_x"/>
                                          </p:val>
                                        </p:tav>
                                      </p:tavLst>
                                    </p:anim>
                                    <p:anim calcmode="lin" valueType="num">
                                      <p:cBhvr additive="base">
                                        <p:cTn id="139" dur="500" fill="hold"/>
                                        <p:tgtEl>
                                          <p:spTgt spid="61515"/>
                                        </p:tgtEl>
                                        <p:attrNameLst>
                                          <p:attrName>ppt_y</p:attrName>
                                        </p:attrNameLst>
                                      </p:cBhvr>
                                      <p:tavLst>
                                        <p:tav tm="0">
                                          <p:val>
                                            <p:strVal val="1+#ppt_h/2"/>
                                          </p:val>
                                        </p:tav>
                                        <p:tav tm="100000">
                                          <p:val>
                                            <p:strVal val="#ppt_y"/>
                                          </p:val>
                                        </p:tav>
                                      </p:tavLst>
                                    </p:anim>
                                  </p:childTnLst>
                                </p:cTn>
                              </p:par>
                            </p:childTnLst>
                          </p:cTn>
                        </p:par>
                        <p:par>
                          <p:cTn id="140" fill="hold">
                            <p:stCondLst>
                              <p:cond delay="11400"/>
                            </p:stCondLst>
                            <p:childTnLst>
                              <p:par>
                                <p:cTn id="141" presetID="2" presetClass="entr" presetSubtype="4" fill="hold" grpId="0" nodeType="afterEffect">
                                  <p:stCondLst>
                                    <p:cond delay="0"/>
                                  </p:stCondLst>
                                  <p:childTnLst>
                                    <p:set>
                                      <p:cBhvr>
                                        <p:cTn id="142" dur="1" fill="hold">
                                          <p:stCondLst>
                                            <p:cond delay="0"/>
                                          </p:stCondLst>
                                        </p:cTn>
                                        <p:tgtEl>
                                          <p:spTgt spid="61516"/>
                                        </p:tgtEl>
                                        <p:attrNameLst>
                                          <p:attrName>style.visibility</p:attrName>
                                        </p:attrNameLst>
                                      </p:cBhvr>
                                      <p:to>
                                        <p:strVal val="visible"/>
                                      </p:to>
                                    </p:set>
                                    <p:anim calcmode="lin" valueType="num">
                                      <p:cBhvr additive="base">
                                        <p:cTn id="143" dur="500" fill="hold"/>
                                        <p:tgtEl>
                                          <p:spTgt spid="61516"/>
                                        </p:tgtEl>
                                        <p:attrNameLst>
                                          <p:attrName>ppt_x</p:attrName>
                                        </p:attrNameLst>
                                      </p:cBhvr>
                                      <p:tavLst>
                                        <p:tav tm="0">
                                          <p:val>
                                            <p:strVal val="#ppt_x"/>
                                          </p:val>
                                        </p:tav>
                                        <p:tav tm="100000">
                                          <p:val>
                                            <p:strVal val="#ppt_x"/>
                                          </p:val>
                                        </p:tav>
                                      </p:tavLst>
                                    </p:anim>
                                    <p:anim calcmode="lin" valueType="num">
                                      <p:cBhvr additive="base">
                                        <p:cTn id="144" dur="500" fill="hold"/>
                                        <p:tgtEl>
                                          <p:spTgt spid="61516"/>
                                        </p:tgtEl>
                                        <p:attrNameLst>
                                          <p:attrName>ppt_y</p:attrName>
                                        </p:attrNameLst>
                                      </p:cBhvr>
                                      <p:tavLst>
                                        <p:tav tm="0">
                                          <p:val>
                                            <p:strVal val="1+#ppt_h/2"/>
                                          </p:val>
                                        </p:tav>
                                        <p:tav tm="100000">
                                          <p:val>
                                            <p:strVal val="#ppt_y"/>
                                          </p:val>
                                        </p:tav>
                                      </p:tavLst>
                                    </p:anim>
                                  </p:childTnLst>
                                </p:cTn>
                              </p:par>
                            </p:childTnLst>
                          </p:cTn>
                        </p:par>
                        <p:par>
                          <p:cTn id="145" fill="hold">
                            <p:stCondLst>
                              <p:cond delay="11900"/>
                            </p:stCondLst>
                            <p:childTnLst>
                              <p:par>
                                <p:cTn id="146" presetID="2" presetClass="entr" presetSubtype="4" fill="hold" grpId="0" nodeType="afterEffect">
                                  <p:stCondLst>
                                    <p:cond delay="0"/>
                                  </p:stCondLst>
                                  <p:childTnLst>
                                    <p:set>
                                      <p:cBhvr>
                                        <p:cTn id="147" dur="1" fill="hold">
                                          <p:stCondLst>
                                            <p:cond delay="0"/>
                                          </p:stCondLst>
                                        </p:cTn>
                                        <p:tgtEl>
                                          <p:spTgt spid="61517"/>
                                        </p:tgtEl>
                                        <p:attrNameLst>
                                          <p:attrName>style.visibility</p:attrName>
                                        </p:attrNameLst>
                                      </p:cBhvr>
                                      <p:to>
                                        <p:strVal val="visible"/>
                                      </p:to>
                                    </p:set>
                                    <p:anim calcmode="lin" valueType="num">
                                      <p:cBhvr additive="base">
                                        <p:cTn id="148" dur="500" fill="hold"/>
                                        <p:tgtEl>
                                          <p:spTgt spid="61517"/>
                                        </p:tgtEl>
                                        <p:attrNameLst>
                                          <p:attrName>ppt_x</p:attrName>
                                        </p:attrNameLst>
                                      </p:cBhvr>
                                      <p:tavLst>
                                        <p:tav tm="0">
                                          <p:val>
                                            <p:strVal val="#ppt_x"/>
                                          </p:val>
                                        </p:tav>
                                        <p:tav tm="100000">
                                          <p:val>
                                            <p:strVal val="#ppt_x"/>
                                          </p:val>
                                        </p:tav>
                                      </p:tavLst>
                                    </p:anim>
                                    <p:anim calcmode="lin" valueType="num">
                                      <p:cBhvr additive="base">
                                        <p:cTn id="149" dur="500" fill="hold"/>
                                        <p:tgtEl>
                                          <p:spTgt spid="61517"/>
                                        </p:tgtEl>
                                        <p:attrNameLst>
                                          <p:attrName>ppt_y</p:attrName>
                                        </p:attrNameLst>
                                      </p:cBhvr>
                                      <p:tavLst>
                                        <p:tav tm="0">
                                          <p:val>
                                            <p:strVal val="1+#ppt_h/2"/>
                                          </p:val>
                                        </p:tav>
                                        <p:tav tm="100000">
                                          <p:val>
                                            <p:strVal val="#ppt_y"/>
                                          </p:val>
                                        </p:tav>
                                      </p:tavLst>
                                    </p:anim>
                                  </p:childTnLst>
                                </p:cTn>
                              </p:par>
                            </p:childTnLst>
                          </p:cTn>
                        </p:par>
                        <p:par>
                          <p:cTn id="150" fill="hold">
                            <p:stCondLst>
                              <p:cond delay="12400"/>
                            </p:stCondLst>
                            <p:childTnLst>
                              <p:par>
                                <p:cTn id="151" presetID="2" presetClass="entr" presetSubtype="4" fill="hold" grpId="0" nodeType="afterEffect">
                                  <p:stCondLst>
                                    <p:cond delay="0"/>
                                  </p:stCondLst>
                                  <p:childTnLst>
                                    <p:set>
                                      <p:cBhvr>
                                        <p:cTn id="152" dur="1" fill="hold">
                                          <p:stCondLst>
                                            <p:cond delay="0"/>
                                          </p:stCondLst>
                                        </p:cTn>
                                        <p:tgtEl>
                                          <p:spTgt spid="61518"/>
                                        </p:tgtEl>
                                        <p:attrNameLst>
                                          <p:attrName>style.visibility</p:attrName>
                                        </p:attrNameLst>
                                      </p:cBhvr>
                                      <p:to>
                                        <p:strVal val="visible"/>
                                      </p:to>
                                    </p:set>
                                    <p:anim calcmode="lin" valueType="num">
                                      <p:cBhvr additive="base">
                                        <p:cTn id="153" dur="500" fill="hold"/>
                                        <p:tgtEl>
                                          <p:spTgt spid="61518"/>
                                        </p:tgtEl>
                                        <p:attrNameLst>
                                          <p:attrName>ppt_x</p:attrName>
                                        </p:attrNameLst>
                                      </p:cBhvr>
                                      <p:tavLst>
                                        <p:tav tm="0">
                                          <p:val>
                                            <p:strVal val="#ppt_x"/>
                                          </p:val>
                                        </p:tav>
                                        <p:tav tm="100000">
                                          <p:val>
                                            <p:strVal val="#ppt_x"/>
                                          </p:val>
                                        </p:tav>
                                      </p:tavLst>
                                    </p:anim>
                                    <p:anim calcmode="lin" valueType="num">
                                      <p:cBhvr additive="base">
                                        <p:cTn id="154" dur="500" fill="hold"/>
                                        <p:tgtEl>
                                          <p:spTgt spid="615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0" grpId="0"/>
      <p:bldP spid="61511" grpId="0"/>
      <p:bldP spid="61512" grpId="0"/>
      <p:bldP spid="61513" grpId="0"/>
      <p:bldP spid="61514" grpId="0"/>
      <p:bldP spid="61515" grpId="0"/>
      <p:bldP spid="61516" grpId="0"/>
      <p:bldP spid="61517" grpId="0"/>
      <p:bldP spid="61518" grpId="0"/>
      <p:bldP spid="61519" grpId="0"/>
      <p:bldP spid="61520" grpId="0"/>
      <p:bldP spid="61521" grpId="0"/>
      <p:bldP spid="61523" grpId="0"/>
      <p:bldP spid="615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610" name="Picture 146"/>
          <p:cNvPicPr>
            <a:picLocks noChangeAspect="1" noChangeArrowheads="1"/>
          </p:cNvPicPr>
          <p:nvPr/>
        </p:nvPicPr>
        <p:blipFill>
          <a:blip r:embed="rId3"/>
          <a:srcRect/>
          <a:stretch>
            <a:fillRect/>
          </a:stretch>
        </p:blipFill>
        <p:spPr bwMode="auto">
          <a:xfrm>
            <a:off x="1198563" y="1196975"/>
            <a:ext cx="9432925" cy="4311650"/>
          </a:xfrm>
          <a:prstGeom prst="rect">
            <a:avLst/>
          </a:prstGeom>
          <a:noFill/>
          <a:ln w="9525">
            <a:noFill/>
            <a:miter lim="800000"/>
            <a:headEnd/>
            <a:tailEnd/>
          </a:ln>
          <a:effectLst/>
        </p:spPr>
      </p:pic>
      <p:pic>
        <p:nvPicPr>
          <p:cNvPr id="62468" name="Picture 4"/>
          <p:cNvPicPr>
            <a:picLocks noChangeAspect="1" noChangeArrowheads="1"/>
          </p:cNvPicPr>
          <p:nvPr/>
        </p:nvPicPr>
        <p:blipFill>
          <a:blip r:embed="rId4"/>
          <a:srcRect l="977"/>
          <a:stretch>
            <a:fillRect/>
          </a:stretch>
        </p:blipFill>
        <p:spPr bwMode="auto">
          <a:xfrm>
            <a:off x="0" y="6408738"/>
            <a:ext cx="12190413" cy="476250"/>
          </a:xfrm>
          <a:prstGeom prst="rect">
            <a:avLst/>
          </a:prstGeom>
          <a:noFill/>
          <a:ln w="9525">
            <a:noFill/>
            <a:miter lim="800000"/>
            <a:headEnd/>
            <a:tailEnd/>
          </a:ln>
          <a:effectLst/>
        </p:spPr>
      </p:pic>
      <p:pic>
        <p:nvPicPr>
          <p:cNvPr id="62469" name="Picture 5"/>
          <p:cNvPicPr>
            <a:picLocks noChangeAspect="1" noChangeArrowheads="1"/>
          </p:cNvPicPr>
          <p:nvPr/>
        </p:nvPicPr>
        <p:blipFill>
          <a:blip r:embed="rId5" cstate="print"/>
          <a:srcRect/>
          <a:stretch>
            <a:fillRect/>
          </a:stretch>
        </p:blipFill>
        <p:spPr bwMode="auto">
          <a:xfrm>
            <a:off x="0" y="0"/>
            <a:ext cx="12190413" cy="1054100"/>
          </a:xfrm>
          <a:prstGeom prst="rect">
            <a:avLst/>
          </a:prstGeom>
          <a:noFill/>
          <a:ln w="9525">
            <a:noFill/>
            <a:miter lim="800000"/>
            <a:headEnd/>
            <a:tailEnd/>
          </a:ln>
          <a:effectLst/>
        </p:spPr>
      </p:pic>
      <p:sp>
        <p:nvSpPr>
          <p:cNvPr id="62470" name="Line 548"/>
          <p:cNvSpPr>
            <a:spLocks noChangeShapeType="1"/>
          </p:cNvSpPr>
          <p:nvPr/>
        </p:nvSpPr>
        <p:spPr bwMode="auto">
          <a:xfrm flipH="1" flipV="1">
            <a:off x="6096000" y="3355975"/>
            <a:ext cx="0" cy="503238"/>
          </a:xfrm>
          <a:prstGeom prst="line">
            <a:avLst/>
          </a:prstGeom>
          <a:noFill/>
          <a:ln w="19050">
            <a:solidFill>
              <a:schemeClr val="tx1"/>
            </a:solidFill>
            <a:prstDash val="dash"/>
            <a:round/>
            <a:headEnd/>
            <a:tailEnd/>
          </a:ln>
        </p:spPr>
        <p:txBody>
          <a:bodyPr/>
          <a:lstStyle/>
          <a:p>
            <a:endParaRPr lang="zh-CN" altLang="en-US"/>
          </a:p>
        </p:txBody>
      </p:sp>
      <p:sp>
        <p:nvSpPr>
          <p:cNvPr id="62471" name="Line 548"/>
          <p:cNvSpPr>
            <a:spLocks noChangeShapeType="1"/>
          </p:cNvSpPr>
          <p:nvPr/>
        </p:nvSpPr>
        <p:spPr bwMode="auto">
          <a:xfrm flipH="1">
            <a:off x="1414463" y="3860800"/>
            <a:ext cx="2447925" cy="0"/>
          </a:xfrm>
          <a:prstGeom prst="line">
            <a:avLst/>
          </a:prstGeom>
          <a:noFill/>
          <a:ln w="19050">
            <a:solidFill>
              <a:schemeClr val="tx1"/>
            </a:solidFill>
            <a:prstDash val="dash"/>
            <a:round/>
            <a:headEnd/>
            <a:tailEnd/>
          </a:ln>
        </p:spPr>
        <p:txBody>
          <a:bodyPr/>
          <a:lstStyle/>
          <a:p>
            <a:endParaRPr lang="zh-CN" altLang="en-US"/>
          </a:p>
        </p:txBody>
      </p:sp>
      <p:sp>
        <p:nvSpPr>
          <p:cNvPr id="62472" name="Line 548"/>
          <p:cNvSpPr>
            <a:spLocks noChangeShapeType="1"/>
          </p:cNvSpPr>
          <p:nvPr/>
        </p:nvSpPr>
        <p:spPr bwMode="auto">
          <a:xfrm flipH="1" flipV="1">
            <a:off x="1414463" y="3860800"/>
            <a:ext cx="0" cy="503238"/>
          </a:xfrm>
          <a:prstGeom prst="line">
            <a:avLst/>
          </a:prstGeom>
          <a:noFill/>
          <a:ln w="19050">
            <a:solidFill>
              <a:schemeClr val="tx1"/>
            </a:solidFill>
            <a:prstDash val="dash"/>
            <a:round/>
            <a:headEnd/>
            <a:tailEnd/>
          </a:ln>
        </p:spPr>
        <p:txBody>
          <a:bodyPr/>
          <a:lstStyle/>
          <a:p>
            <a:endParaRPr lang="zh-CN" altLang="en-US"/>
          </a:p>
        </p:txBody>
      </p:sp>
      <p:sp>
        <p:nvSpPr>
          <p:cNvPr id="62473" name="Line 548"/>
          <p:cNvSpPr>
            <a:spLocks noChangeShapeType="1"/>
          </p:cNvSpPr>
          <p:nvPr/>
        </p:nvSpPr>
        <p:spPr bwMode="auto">
          <a:xfrm flipH="1" flipV="1">
            <a:off x="10560050" y="3860800"/>
            <a:ext cx="0" cy="503238"/>
          </a:xfrm>
          <a:prstGeom prst="line">
            <a:avLst/>
          </a:prstGeom>
          <a:noFill/>
          <a:ln w="19050">
            <a:solidFill>
              <a:schemeClr val="tx1"/>
            </a:solidFill>
            <a:prstDash val="dash"/>
            <a:round/>
            <a:headEnd/>
            <a:tailEnd/>
          </a:ln>
        </p:spPr>
        <p:txBody>
          <a:bodyPr/>
          <a:lstStyle/>
          <a:p>
            <a:endParaRPr lang="zh-CN" altLang="en-US"/>
          </a:p>
        </p:txBody>
      </p:sp>
      <p:sp>
        <p:nvSpPr>
          <p:cNvPr id="62474" name="Line 548"/>
          <p:cNvSpPr>
            <a:spLocks noChangeShapeType="1"/>
          </p:cNvSpPr>
          <p:nvPr/>
        </p:nvSpPr>
        <p:spPr bwMode="auto">
          <a:xfrm flipH="1" flipV="1">
            <a:off x="9694863" y="3860800"/>
            <a:ext cx="0" cy="503238"/>
          </a:xfrm>
          <a:prstGeom prst="line">
            <a:avLst/>
          </a:prstGeom>
          <a:noFill/>
          <a:ln w="19050">
            <a:solidFill>
              <a:schemeClr val="tx1"/>
            </a:solidFill>
            <a:prstDash val="dash"/>
            <a:round/>
            <a:headEnd/>
            <a:tailEnd/>
          </a:ln>
        </p:spPr>
        <p:txBody>
          <a:bodyPr/>
          <a:lstStyle/>
          <a:p>
            <a:endParaRPr lang="zh-CN" altLang="en-US"/>
          </a:p>
        </p:txBody>
      </p:sp>
      <p:sp>
        <p:nvSpPr>
          <p:cNvPr id="62475" name="Line 548"/>
          <p:cNvSpPr>
            <a:spLocks noChangeShapeType="1"/>
          </p:cNvSpPr>
          <p:nvPr/>
        </p:nvSpPr>
        <p:spPr bwMode="auto">
          <a:xfrm flipH="1" flipV="1">
            <a:off x="8904288" y="3860800"/>
            <a:ext cx="0" cy="503238"/>
          </a:xfrm>
          <a:prstGeom prst="line">
            <a:avLst/>
          </a:prstGeom>
          <a:noFill/>
          <a:ln w="19050">
            <a:solidFill>
              <a:schemeClr val="tx1"/>
            </a:solidFill>
            <a:prstDash val="dash"/>
            <a:round/>
            <a:headEnd/>
            <a:tailEnd/>
          </a:ln>
        </p:spPr>
        <p:txBody>
          <a:bodyPr/>
          <a:lstStyle/>
          <a:p>
            <a:endParaRPr lang="zh-CN" altLang="en-US"/>
          </a:p>
        </p:txBody>
      </p:sp>
      <p:sp>
        <p:nvSpPr>
          <p:cNvPr id="62476" name="Line 548"/>
          <p:cNvSpPr>
            <a:spLocks noChangeShapeType="1"/>
          </p:cNvSpPr>
          <p:nvPr/>
        </p:nvSpPr>
        <p:spPr bwMode="auto">
          <a:xfrm flipH="1" flipV="1">
            <a:off x="8039100" y="3860800"/>
            <a:ext cx="0" cy="503238"/>
          </a:xfrm>
          <a:prstGeom prst="line">
            <a:avLst/>
          </a:prstGeom>
          <a:noFill/>
          <a:ln w="19050">
            <a:solidFill>
              <a:schemeClr val="tx1"/>
            </a:solidFill>
            <a:prstDash val="dash"/>
            <a:round/>
            <a:headEnd/>
            <a:tailEnd/>
          </a:ln>
        </p:spPr>
        <p:txBody>
          <a:bodyPr/>
          <a:lstStyle/>
          <a:p>
            <a:endParaRPr lang="zh-CN" altLang="en-US"/>
          </a:p>
        </p:txBody>
      </p:sp>
      <p:sp>
        <p:nvSpPr>
          <p:cNvPr id="62477" name="Line 548"/>
          <p:cNvSpPr>
            <a:spLocks noChangeShapeType="1"/>
          </p:cNvSpPr>
          <p:nvPr/>
        </p:nvSpPr>
        <p:spPr bwMode="auto">
          <a:xfrm flipH="1" flipV="1">
            <a:off x="7319963" y="3860800"/>
            <a:ext cx="0" cy="503238"/>
          </a:xfrm>
          <a:prstGeom prst="line">
            <a:avLst/>
          </a:prstGeom>
          <a:noFill/>
          <a:ln w="19050">
            <a:solidFill>
              <a:schemeClr val="tx1"/>
            </a:solidFill>
            <a:prstDash val="dash"/>
            <a:round/>
            <a:headEnd/>
            <a:tailEnd/>
          </a:ln>
        </p:spPr>
        <p:txBody>
          <a:bodyPr/>
          <a:lstStyle/>
          <a:p>
            <a:endParaRPr lang="zh-CN" altLang="en-US"/>
          </a:p>
        </p:txBody>
      </p:sp>
      <p:sp>
        <p:nvSpPr>
          <p:cNvPr id="62478" name="Line 548"/>
          <p:cNvSpPr>
            <a:spLocks noChangeShapeType="1"/>
          </p:cNvSpPr>
          <p:nvPr/>
        </p:nvSpPr>
        <p:spPr bwMode="auto">
          <a:xfrm flipH="1" flipV="1">
            <a:off x="6527800" y="3860800"/>
            <a:ext cx="0" cy="503238"/>
          </a:xfrm>
          <a:prstGeom prst="line">
            <a:avLst/>
          </a:prstGeom>
          <a:noFill/>
          <a:ln w="19050">
            <a:solidFill>
              <a:schemeClr val="tx1"/>
            </a:solidFill>
            <a:prstDash val="dash"/>
            <a:round/>
            <a:headEnd/>
            <a:tailEnd/>
          </a:ln>
        </p:spPr>
        <p:txBody>
          <a:bodyPr/>
          <a:lstStyle/>
          <a:p>
            <a:endParaRPr lang="zh-CN" altLang="en-US"/>
          </a:p>
        </p:txBody>
      </p:sp>
      <p:sp>
        <p:nvSpPr>
          <p:cNvPr id="62479" name="Line 548"/>
          <p:cNvSpPr>
            <a:spLocks noChangeShapeType="1"/>
          </p:cNvSpPr>
          <p:nvPr/>
        </p:nvSpPr>
        <p:spPr bwMode="auto">
          <a:xfrm flipH="1" flipV="1">
            <a:off x="5591175" y="3860800"/>
            <a:ext cx="0" cy="503238"/>
          </a:xfrm>
          <a:prstGeom prst="line">
            <a:avLst/>
          </a:prstGeom>
          <a:noFill/>
          <a:ln w="19050">
            <a:solidFill>
              <a:schemeClr val="tx1"/>
            </a:solidFill>
            <a:prstDash val="dash"/>
            <a:round/>
            <a:headEnd/>
            <a:tailEnd/>
          </a:ln>
        </p:spPr>
        <p:txBody>
          <a:bodyPr/>
          <a:lstStyle/>
          <a:p>
            <a:endParaRPr lang="zh-CN" altLang="en-US"/>
          </a:p>
        </p:txBody>
      </p:sp>
      <p:sp>
        <p:nvSpPr>
          <p:cNvPr id="62480" name="Line 548"/>
          <p:cNvSpPr>
            <a:spLocks noChangeShapeType="1"/>
          </p:cNvSpPr>
          <p:nvPr/>
        </p:nvSpPr>
        <p:spPr bwMode="auto">
          <a:xfrm flipH="1" flipV="1">
            <a:off x="4727575" y="3860800"/>
            <a:ext cx="0" cy="503238"/>
          </a:xfrm>
          <a:prstGeom prst="line">
            <a:avLst/>
          </a:prstGeom>
          <a:noFill/>
          <a:ln w="19050">
            <a:solidFill>
              <a:schemeClr val="tx1"/>
            </a:solidFill>
            <a:prstDash val="dash"/>
            <a:round/>
            <a:headEnd/>
            <a:tailEnd/>
          </a:ln>
        </p:spPr>
        <p:txBody>
          <a:bodyPr/>
          <a:lstStyle/>
          <a:p>
            <a:endParaRPr lang="zh-CN" altLang="en-US"/>
          </a:p>
        </p:txBody>
      </p:sp>
      <p:sp>
        <p:nvSpPr>
          <p:cNvPr id="62481" name="Line 548"/>
          <p:cNvSpPr>
            <a:spLocks noChangeShapeType="1"/>
          </p:cNvSpPr>
          <p:nvPr/>
        </p:nvSpPr>
        <p:spPr bwMode="auto">
          <a:xfrm flipH="1" flipV="1">
            <a:off x="3862388" y="3860800"/>
            <a:ext cx="0" cy="503238"/>
          </a:xfrm>
          <a:prstGeom prst="line">
            <a:avLst/>
          </a:prstGeom>
          <a:noFill/>
          <a:ln w="19050">
            <a:solidFill>
              <a:schemeClr val="tx1"/>
            </a:solidFill>
            <a:prstDash val="dash"/>
            <a:round/>
            <a:headEnd/>
            <a:tailEnd/>
          </a:ln>
        </p:spPr>
        <p:txBody>
          <a:bodyPr/>
          <a:lstStyle/>
          <a:p>
            <a:endParaRPr lang="zh-CN" altLang="en-US"/>
          </a:p>
        </p:txBody>
      </p:sp>
      <p:sp>
        <p:nvSpPr>
          <p:cNvPr id="62482" name="Line 548"/>
          <p:cNvSpPr>
            <a:spLocks noChangeShapeType="1"/>
          </p:cNvSpPr>
          <p:nvPr/>
        </p:nvSpPr>
        <p:spPr bwMode="auto">
          <a:xfrm flipH="1" flipV="1">
            <a:off x="2927350" y="3860800"/>
            <a:ext cx="0" cy="503238"/>
          </a:xfrm>
          <a:prstGeom prst="line">
            <a:avLst/>
          </a:prstGeom>
          <a:noFill/>
          <a:ln w="19050">
            <a:solidFill>
              <a:schemeClr val="tx1"/>
            </a:solidFill>
            <a:prstDash val="dash"/>
            <a:round/>
            <a:headEnd/>
            <a:tailEnd/>
          </a:ln>
        </p:spPr>
        <p:txBody>
          <a:bodyPr/>
          <a:lstStyle/>
          <a:p>
            <a:endParaRPr lang="zh-CN" altLang="en-US"/>
          </a:p>
        </p:txBody>
      </p:sp>
      <p:sp>
        <p:nvSpPr>
          <p:cNvPr id="62483" name="Line 548"/>
          <p:cNvSpPr>
            <a:spLocks noChangeShapeType="1"/>
          </p:cNvSpPr>
          <p:nvPr/>
        </p:nvSpPr>
        <p:spPr bwMode="auto">
          <a:xfrm flipH="1" flipV="1">
            <a:off x="2206625" y="3860800"/>
            <a:ext cx="0" cy="503238"/>
          </a:xfrm>
          <a:prstGeom prst="line">
            <a:avLst/>
          </a:prstGeom>
          <a:noFill/>
          <a:ln w="19050">
            <a:solidFill>
              <a:schemeClr val="tx1"/>
            </a:solidFill>
            <a:prstDash val="dash"/>
            <a:round/>
            <a:headEnd/>
            <a:tailEnd/>
          </a:ln>
        </p:spPr>
        <p:txBody>
          <a:bodyPr/>
          <a:lstStyle/>
          <a:p>
            <a:endParaRPr lang="zh-CN" altLang="en-US"/>
          </a:p>
        </p:txBody>
      </p:sp>
      <p:sp>
        <p:nvSpPr>
          <p:cNvPr id="62484" name="Line 548"/>
          <p:cNvSpPr>
            <a:spLocks noChangeShapeType="1"/>
          </p:cNvSpPr>
          <p:nvPr/>
        </p:nvSpPr>
        <p:spPr bwMode="auto">
          <a:xfrm flipH="1">
            <a:off x="3214688" y="3213100"/>
            <a:ext cx="5616575" cy="0"/>
          </a:xfrm>
          <a:prstGeom prst="line">
            <a:avLst/>
          </a:prstGeom>
          <a:noFill/>
          <a:ln w="19050">
            <a:solidFill>
              <a:schemeClr val="tx1"/>
            </a:solidFill>
            <a:prstDash val="dash"/>
            <a:round/>
            <a:headEnd/>
            <a:tailEnd/>
          </a:ln>
        </p:spPr>
        <p:txBody>
          <a:bodyPr/>
          <a:lstStyle/>
          <a:p>
            <a:endParaRPr lang="zh-CN" altLang="en-US"/>
          </a:p>
        </p:txBody>
      </p:sp>
      <p:sp>
        <p:nvSpPr>
          <p:cNvPr id="62485" name="Line 548"/>
          <p:cNvSpPr>
            <a:spLocks noChangeShapeType="1"/>
          </p:cNvSpPr>
          <p:nvPr/>
        </p:nvSpPr>
        <p:spPr bwMode="auto">
          <a:xfrm flipH="1" flipV="1">
            <a:off x="6096000" y="1700213"/>
            <a:ext cx="0" cy="1511300"/>
          </a:xfrm>
          <a:prstGeom prst="line">
            <a:avLst/>
          </a:prstGeom>
          <a:noFill/>
          <a:ln w="19050">
            <a:solidFill>
              <a:schemeClr val="tx1"/>
            </a:solidFill>
            <a:prstDash val="dash"/>
            <a:round/>
            <a:headEnd/>
            <a:tailEnd/>
          </a:ln>
        </p:spPr>
        <p:txBody>
          <a:bodyPr/>
          <a:lstStyle/>
          <a:p>
            <a:endParaRPr lang="zh-CN" altLang="en-US"/>
          </a:p>
        </p:txBody>
      </p:sp>
      <p:sp>
        <p:nvSpPr>
          <p:cNvPr id="62486" name="Line 548"/>
          <p:cNvSpPr>
            <a:spLocks noChangeShapeType="1"/>
          </p:cNvSpPr>
          <p:nvPr/>
        </p:nvSpPr>
        <p:spPr bwMode="auto">
          <a:xfrm flipH="1">
            <a:off x="4727575" y="3860800"/>
            <a:ext cx="2592388" cy="0"/>
          </a:xfrm>
          <a:prstGeom prst="line">
            <a:avLst/>
          </a:prstGeom>
          <a:noFill/>
          <a:ln w="19050">
            <a:solidFill>
              <a:schemeClr val="tx1"/>
            </a:solidFill>
            <a:prstDash val="dash"/>
            <a:round/>
            <a:headEnd/>
            <a:tailEnd/>
          </a:ln>
        </p:spPr>
        <p:txBody>
          <a:bodyPr/>
          <a:lstStyle/>
          <a:p>
            <a:endParaRPr lang="zh-CN" altLang="en-US"/>
          </a:p>
        </p:txBody>
      </p:sp>
      <p:sp>
        <p:nvSpPr>
          <p:cNvPr id="62487" name="Line 548"/>
          <p:cNvSpPr>
            <a:spLocks noChangeShapeType="1"/>
          </p:cNvSpPr>
          <p:nvPr/>
        </p:nvSpPr>
        <p:spPr bwMode="auto">
          <a:xfrm flipH="1">
            <a:off x="8039100" y="3860800"/>
            <a:ext cx="2520950" cy="0"/>
          </a:xfrm>
          <a:prstGeom prst="line">
            <a:avLst/>
          </a:prstGeom>
          <a:noFill/>
          <a:ln w="19050">
            <a:solidFill>
              <a:schemeClr val="tx1"/>
            </a:solidFill>
            <a:prstDash val="dash"/>
            <a:round/>
            <a:headEnd/>
            <a:tailEnd/>
          </a:ln>
        </p:spPr>
        <p:txBody>
          <a:bodyPr/>
          <a:lstStyle/>
          <a:p>
            <a:endParaRPr lang="zh-CN" altLang="en-US"/>
          </a:p>
        </p:txBody>
      </p:sp>
      <p:grpSp>
        <p:nvGrpSpPr>
          <p:cNvPr id="62488" name="Group 24"/>
          <p:cNvGrpSpPr>
            <a:grpSpLocks/>
          </p:cNvGrpSpPr>
          <p:nvPr/>
        </p:nvGrpSpPr>
        <p:grpSpPr bwMode="auto">
          <a:xfrm flipH="1">
            <a:off x="1558925" y="2997200"/>
            <a:ext cx="2232025" cy="527050"/>
            <a:chOff x="3471" y="884"/>
            <a:chExt cx="1780" cy="420"/>
          </a:xfrm>
        </p:grpSpPr>
        <p:sp>
          <p:nvSpPr>
            <p:cNvPr id="6248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vert="eaVert" wrap="none" anchor="ctr"/>
            <a:lstStyle/>
            <a:p>
              <a:pPr>
                <a:buFont typeface="Arial" pitchFamily="34" charset="0"/>
                <a:buNone/>
              </a:pPr>
              <a:endParaRPr lang="ko-KR" altLang="en-US">
                <a:latin typeface="Gulim" pitchFamily="34" charset="-127"/>
                <a:ea typeface="Gulim" pitchFamily="34" charset="-127"/>
              </a:endParaRPr>
            </a:p>
          </p:txBody>
        </p:sp>
        <p:sp>
          <p:nvSpPr>
            <p:cNvPr id="2"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494" name="Group 30"/>
          <p:cNvGrpSpPr>
            <a:grpSpLocks/>
          </p:cNvGrpSpPr>
          <p:nvPr/>
        </p:nvGrpSpPr>
        <p:grpSpPr bwMode="auto">
          <a:xfrm flipH="1">
            <a:off x="5014913" y="2997200"/>
            <a:ext cx="2232025" cy="527050"/>
            <a:chOff x="3471" y="884"/>
            <a:chExt cx="1780" cy="420"/>
          </a:xfrm>
        </p:grpSpPr>
        <p:sp>
          <p:nvSpPr>
            <p:cNvPr id="6249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vert="eaVert" wrap="none" anchor="ctr"/>
            <a:lstStyle/>
            <a:p>
              <a:pPr>
                <a:buFont typeface="Arial" pitchFamily="34" charset="0"/>
                <a:buNone/>
              </a:pPr>
              <a:endParaRPr lang="ko-KR" altLang="en-US">
                <a:latin typeface="Gulim" pitchFamily="34" charset="-127"/>
                <a:ea typeface="Gulim" pitchFamily="34" charset="-127"/>
              </a:endParaRPr>
            </a:p>
          </p:txBody>
        </p:sp>
        <p:sp>
          <p:nvSpPr>
            <p:cNvPr id="4"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00" name="Group 36"/>
          <p:cNvGrpSpPr>
            <a:grpSpLocks/>
          </p:cNvGrpSpPr>
          <p:nvPr/>
        </p:nvGrpSpPr>
        <p:grpSpPr bwMode="auto">
          <a:xfrm flipH="1">
            <a:off x="4943475" y="1196975"/>
            <a:ext cx="2232025" cy="527050"/>
            <a:chOff x="3471" y="884"/>
            <a:chExt cx="1780" cy="420"/>
          </a:xfrm>
        </p:grpSpPr>
        <p:sp>
          <p:nvSpPr>
            <p:cNvPr id="6250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vert="eaVert" wrap="none" anchor="ctr"/>
            <a:lstStyle/>
            <a:p>
              <a:pPr>
                <a:buFont typeface="Arial" pitchFamily="34" charset="0"/>
                <a:buNone/>
              </a:pPr>
              <a:endParaRPr lang="ko-KR" altLang="en-US">
                <a:latin typeface="Gulim" pitchFamily="34" charset="-127"/>
                <a:ea typeface="Gulim" pitchFamily="34" charset="-127"/>
              </a:endParaRPr>
            </a:p>
          </p:txBody>
        </p:sp>
        <p:sp>
          <p:nvSpPr>
            <p:cNvPr id="6"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06" name="Group 42"/>
          <p:cNvGrpSpPr>
            <a:grpSpLocks/>
          </p:cNvGrpSpPr>
          <p:nvPr/>
        </p:nvGrpSpPr>
        <p:grpSpPr bwMode="auto">
          <a:xfrm flipH="1">
            <a:off x="5014913" y="2062163"/>
            <a:ext cx="2233612" cy="527050"/>
            <a:chOff x="3471" y="884"/>
            <a:chExt cx="1780" cy="420"/>
          </a:xfrm>
        </p:grpSpPr>
        <p:sp>
          <p:nvSpPr>
            <p:cNvPr id="6250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vert="eaVert" wrap="none" anchor="ctr"/>
            <a:lstStyle/>
            <a:p>
              <a:pPr>
                <a:buFont typeface="Arial" pitchFamily="34" charset="0"/>
                <a:buNone/>
              </a:pPr>
              <a:endParaRPr lang="ko-KR" altLang="en-US">
                <a:latin typeface="Gulim" pitchFamily="34" charset="-127"/>
                <a:ea typeface="Gulim" pitchFamily="34" charset="-127"/>
              </a:endParaRPr>
            </a:p>
          </p:txBody>
        </p:sp>
        <p:sp>
          <p:nvSpPr>
            <p:cNvPr id="8"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12" name="Group 48"/>
          <p:cNvGrpSpPr>
            <a:grpSpLocks/>
          </p:cNvGrpSpPr>
          <p:nvPr/>
        </p:nvGrpSpPr>
        <p:grpSpPr bwMode="auto">
          <a:xfrm flipH="1">
            <a:off x="8399463" y="2997200"/>
            <a:ext cx="2232025" cy="527050"/>
            <a:chOff x="3471" y="884"/>
            <a:chExt cx="1780" cy="420"/>
          </a:xfrm>
        </p:grpSpPr>
        <p:sp>
          <p:nvSpPr>
            <p:cNvPr id="6251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vert="eaVert" wrap="none" anchor="ctr"/>
            <a:lstStyle/>
            <a:p>
              <a:pPr>
                <a:buFont typeface="Arial" pitchFamily="34" charset="0"/>
                <a:buNone/>
              </a:pPr>
              <a:endParaRPr lang="ko-KR" altLang="en-US">
                <a:latin typeface="Gulim" pitchFamily="34" charset="-127"/>
                <a:ea typeface="Gulim" pitchFamily="34" charset="-127"/>
              </a:endParaRPr>
            </a:p>
          </p:txBody>
        </p:sp>
        <p:sp>
          <p:nvSpPr>
            <p:cNvPr id="10"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18" name="Group 54"/>
          <p:cNvGrpSpPr>
            <a:grpSpLocks/>
          </p:cNvGrpSpPr>
          <p:nvPr/>
        </p:nvGrpSpPr>
        <p:grpSpPr bwMode="auto">
          <a:xfrm rot="16200000" flipH="1">
            <a:off x="274637" y="4857751"/>
            <a:ext cx="2232025" cy="527050"/>
            <a:chOff x="3471" y="884"/>
            <a:chExt cx="1780" cy="420"/>
          </a:xfrm>
        </p:grpSpPr>
        <p:sp>
          <p:nvSpPr>
            <p:cNvPr id="6251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rot="10800000" wrap="none" anchor="ctr"/>
            <a:lstStyle/>
            <a:p>
              <a:pPr>
                <a:buFont typeface="Arial" pitchFamily="34" charset="0"/>
                <a:buNone/>
              </a:pPr>
              <a:endParaRPr lang="ko-KR" altLang="en-US">
                <a:latin typeface="Gulim" pitchFamily="34" charset="-127"/>
                <a:ea typeface="Gulim" pitchFamily="34" charset="-127"/>
              </a:endParaRPr>
            </a:p>
          </p:txBody>
        </p:sp>
        <p:grpSp>
          <p:nvGrpSpPr>
            <p:cNvPr id="12" name="圆角矩形 309"/>
            <p:cNvGrpSpPr>
              <a:grpSpLocks/>
            </p:cNvGrpSpPr>
            <p:nvPr/>
          </p:nvGrpSpPr>
          <p:grpSpPr bwMode="auto">
            <a:xfrm>
              <a:off x="3471" y="884"/>
              <a:ext cx="1780" cy="420"/>
              <a:chOff x="7327392" y="4980432"/>
              <a:chExt cx="4322064" cy="871728"/>
            </a:xfrm>
          </p:grpSpPr>
          <p:pic>
            <p:nvPicPr>
              <p:cNvPr id="62521" name="圆角矩形 309"/>
              <p:cNvPicPr>
                <a:picLocks noChangeArrowheads="1"/>
              </p:cNvPicPr>
              <p:nvPr/>
            </p:nvPicPr>
            <p:blipFill>
              <a:blip r:embed="rId6"/>
              <a:srcRect/>
              <a:stretch>
                <a:fillRect/>
              </a:stretch>
            </p:blipFill>
            <p:spPr bwMode="auto">
              <a:xfrm>
                <a:off x="7327392" y="4980432"/>
                <a:ext cx="4322064" cy="871728"/>
              </a:xfrm>
              <a:prstGeom prst="rect">
                <a:avLst/>
              </a:prstGeom>
              <a:noFill/>
            </p:spPr>
          </p:pic>
          <p:sp>
            <p:nvSpPr>
              <p:cNvPr id="62522" name="Text Box 58"/>
              <p:cNvSpPr txBox="1">
                <a:spLocks noChangeArrowheads="1"/>
              </p:cNvSpPr>
              <p:nvPr/>
            </p:nvSpPr>
            <p:spPr bwMode="auto">
              <a:xfrm>
                <a:off x="7466333" y="5116833"/>
                <a:ext cx="4045897" cy="599435"/>
              </a:xfrm>
              <a:prstGeom prst="rect">
                <a:avLst/>
              </a:prstGeom>
              <a:noFill/>
              <a:ln w="9525">
                <a:noFill/>
                <a:miter lim="800000"/>
                <a:headEnd/>
                <a:tailEnd/>
              </a:ln>
            </p:spPr>
            <p:txBody>
              <a:bodyPr vert="eaVert" anchor="ctr"/>
              <a:lstStyle/>
              <a:p>
                <a:pPr algn="ctr"/>
                <a:endParaRPr lang="zh-CN" altLang="zh-CN">
                  <a:solidFill>
                    <a:srgbClr val="FFFFFF"/>
                  </a:solidFill>
                  <a:ea typeface="微软雅黑" pitchFamily="34" charset="-122"/>
                </a:endParaRPr>
              </a:p>
            </p:txBody>
          </p:sp>
        </p:grpSp>
        <p:sp>
          <p:nvSpPr>
            <p:cNvPr id="13"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24" name="Group 60"/>
          <p:cNvGrpSpPr>
            <a:grpSpLocks/>
          </p:cNvGrpSpPr>
          <p:nvPr/>
        </p:nvGrpSpPr>
        <p:grpSpPr bwMode="auto">
          <a:xfrm rot="16200000" flipH="1">
            <a:off x="1066800" y="4857751"/>
            <a:ext cx="2232025" cy="527050"/>
            <a:chOff x="3471" y="884"/>
            <a:chExt cx="1780" cy="420"/>
          </a:xfrm>
        </p:grpSpPr>
        <p:sp>
          <p:nvSpPr>
            <p:cNvPr id="6252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rot="10800000" wrap="none" anchor="ctr"/>
            <a:lstStyle/>
            <a:p>
              <a:pPr>
                <a:buFont typeface="Arial" pitchFamily="34" charset="0"/>
                <a:buNone/>
              </a:pPr>
              <a:endParaRPr lang="ko-KR" altLang="en-US">
                <a:latin typeface="Gulim" pitchFamily="34" charset="-127"/>
                <a:ea typeface="Gulim" pitchFamily="34" charset="-127"/>
              </a:endParaRPr>
            </a:p>
          </p:txBody>
        </p:sp>
        <p:grpSp>
          <p:nvGrpSpPr>
            <p:cNvPr id="14" name="圆角矩形 309"/>
            <p:cNvGrpSpPr>
              <a:grpSpLocks/>
            </p:cNvGrpSpPr>
            <p:nvPr/>
          </p:nvGrpSpPr>
          <p:grpSpPr bwMode="auto">
            <a:xfrm>
              <a:off x="3471" y="884"/>
              <a:ext cx="1780" cy="420"/>
              <a:chOff x="7327392" y="4980432"/>
              <a:chExt cx="4322064" cy="871728"/>
            </a:xfrm>
          </p:grpSpPr>
          <p:pic>
            <p:nvPicPr>
              <p:cNvPr id="62527" name="圆角矩形 309"/>
              <p:cNvPicPr>
                <a:picLocks noChangeArrowheads="1"/>
              </p:cNvPicPr>
              <p:nvPr/>
            </p:nvPicPr>
            <p:blipFill>
              <a:blip r:embed="rId6"/>
              <a:srcRect/>
              <a:stretch>
                <a:fillRect/>
              </a:stretch>
            </p:blipFill>
            <p:spPr bwMode="auto">
              <a:xfrm>
                <a:off x="7327392" y="4980432"/>
                <a:ext cx="4322064" cy="871728"/>
              </a:xfrm>
              <a:prstGeom prst="rect">
                <a:avLst/>
              </a:prstGeom>
              <a:noFill/>
            </p:spPr>
          </p:pic>
          <p:sp>
            <p:nvSpPr>
              <p:cNvPr id="62528" name="Text Box 64"/>
              <p:cNvSpPr txBox="1">
                <a:spLocks noChangeArrowheads="1"/>
              </p:cNvSpPr>
              <p:nvPr/>
            </p:nvSpPr>
            <p:spPr bwMode="auto">
              <a:xfrm>
                <a:off x="7466333" y="5116833"/>
                <a:ext cx="4045897" cy="599435"/>
              </a:xfrm>
              <a:prstGeom prst="rect">
                <a:avLst/>
              </a:prstGeom>
              <a:noFill/>
              <a:ln w="9525">
                <a:noFill/>
                <a:miter lim="800000"/>
                <a:headEnd/>
                <a:tailEnd/>
              </a:ln>
            </p:spPr>
            <p:txBody>
              <a:bodyPr vert="eaVert" anchor="ctr"/>
              <a:lstStyle/>
              <a:p>
                <a:pPr algn="ctr"/>
                <a:endParaRPr lang="zh-CN" altLang="zh-CN">
                  <a:solidFill>
                    <a:srgbClr val="FFFFFF"/>
                  </a:solidFill>
                  <a:ea typeface="微软雅黑" pitchFamily="34" charset="-122"/>
                </a:endParaRPr>
              </a:p>
            </p:txBody>
          </p:sp>
        </p:grpSp>
        <p:sp>
          <p:nvSpPr>
            <p:cNvPr id="15"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30" name="Group 66"/>
          <p:cNvGrpSpPr>
            <a:grpSpLocks/>
          </p:cNvGrpSpPr>
          <p:nvPr/>
        </p:nvGrpSpPr>
        <p:grpSpPr bwMode="auto">
          <a:xfrm rot="16200000" flipH="1">
            <a:off x="1858962" y="4857751"/>
            <a:ext cx="2232025" cy="527050"/>
            <a:chOff x="3471" y="884"/>
            <a:chExt cx="1780" cy="420"/>
          </a:xfrm>
        </p:grpSpPr>
        <p:sp>
          <p:nvSpPr>
            <p:cNvPr id="6253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rot="10800000" wrap="none" anchor="ctr"/>
            <a:lstStyle/>
            <a:p>
              <a:pPr>
                <a:buFont typeface="Arial" pitchFamily="34" charset="0"/>
                <a:buNone/>
              </a:pPr>
              <a:endParaRPr lang="ko-KR" altLang="en-US">
                <a:latin typeface="Gulim" pitchFamily="34" charset="-127"/>
                <a:ea typeface="Gulim" pitchFamily="34" charset="-127"/>
              </a:endParaRPr>
            </a:p>
          </p:txBody>
        </p:sp>
        <p:grpSp>
          <p:nvGrpSpPr>
            <p:cNvPr id="16" name="圆角矩形 309"/>
            <p:cNvGrpSpPr>
              <a:grpSpLocks/>
            </p:cNvGrpSpPr>
            <p:nvPr/>
          </p:nvGrpSpPr>
          <p:grpSpPr bwMode="auto">
            <a:xfrm>
              <a:off x="3471" y="884"/>
              <a:ext cx="1780" cy="420"/>
              <a:chOff x="7327392" y="4980432"/>
              <a:chExt cx="4322064" cy="871728"/>
            </a:xfrm>
          </p:grpSpPr>
          <p:pic>
            <p:nvPicPr>
              <p:cNvPr id="62533" name="圆角矩形 309"/>
              <p:cNvPicPr>
                <a:picLocks noChangeArrowheads="1"/>
              </p:cNvPicPr>
              <p:nvPr/>
            </p:nvPicPr>
            <p:blipFill>
              <a:blip r:embed="rId6"/>
              <a:srcRect/>
              <a:stretch>
                <a:fillRect/>
              </a:stretch>
            </p:blipFill>
            <p:spPr bwMode="auto">
              <a:xfrm>
                <a:off x="7327392" y="4980432"/>
                <a:ext cx="4322064" cy="871728"/>
              </a:xfrm>
              <a:prstGeom prst="rect">
                <a:avLst/>
              </a:prstGeom>
              <a:noFill/>
            </p:spPr>
          </p:pic>
          <p:sp>
            <p:nvSpPr>
              <p:cNvPr id="62534" name="Text Box 70"/>
              <p:cNvSpPr txBox="1">
                <a:spLocks noChangeArrowheads="1"/>
              </p:cNvSpPr>
              <p:nvPr/>
            </p:nvSpPr>
            <p:spPr bwMode="auto">
              <a:xfrm>
                <a:off x="7466333" y="5116833"/>
                <a:ext cx="4045897" cy="599435"/>
              </a:xfrm>
              <a:prstGeom prst="rect">
                <a:avLst/>
              </a:prstGeom>
              <a:noFill/>
              <a:ln w="9525">
                <a:noFill/>
                <a:miter lim="800000"/>
                <a:headEnd/>
                <a:tailEnd/>
              </a:ln>
            </p:spPr>
            <p:txBody>
              <a:bodyPr vert="eaVert" anchor="ctr"/>
              <a:lstStyle/>
              <a:p>
                <a:pPr algn="ctr"/>
                <a:endParaRPr lang="zh-CN" altLang="zh-CN">
                  <a:solidFill>
                    <a:srgbClr val="FFFFFF"/>
                  </a:solidFill>
                  <a:ea typeface="微软雅黑" pitchFamily="34" charset="-122"/>
                </a:endParaRPr>
              </a:p>
            </p:txBody>
          </p:sp>
        </p:grpSp>
        <p:sp>
          <p:nvSpPr>
            <p:cNvPr id="1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36" name="Group 72"/>
          <p:cNvGrpSpPr>
            <a:grpSpLocks/>
          </p:cNvGrpSpPr>
          <p:nvPr/>
        </p:nvGrpSpPr>
        <p:grpSpPr bwMode="auto">
          <a:xfrm rot="16200000" flipH="1">
            <a:off x="2722562" y="4857751"/>
            <a:ext cx="2232025" cy="527050"/>
            <a:chOff x="3471" y="884"/>
            <a:chExt cx="1780" cy="420"/>
          </a:xfrm>
        </p:grpSpPr>
        <p:sp>
          <p:nvSpPr>
            <p:cNvPr id="6253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rot="10800000" wrap="none" anchor="ctr"/>
            <a:lstStyle/>
            <a:p>
              <a:pPr>
                <a:buFont typeface="Arial" pitchFamily="34" charset="0"/>
                <a:buNone/>
              </a:pPr>
              <a:endParaRPr lang="ko-KR" altLang="en-US">
                <a:latin typeface="Gulim" pitchFamily="34" charset="-127"/>
                <a:ea typeface="Gulim" pitchFamily="34" charset="-127"/>
              </a:endParaRPr>
            </a:p>
          </p:txBody>
        </p:sp>
        <p:grpSp>
          <p:nvGrpSpPr>
            <p:cNvPr id="18" name="圆角矩形 309"/>
            <p:cNvGrpSpPr>
              <a:grpSpLocks/>
            </p:cNvGrpSpPr>
            <p:nvPr/>
          </p:nvGrpSpPr>
          <p:grpSpPr bwMode="auto">
            <a:xfrm>
              <a:off x="3471" y="884"/>
              <a:ext cx="1780" cy="420"/>
              <a:chOff x="7327392" y="4980432"/>
              <a:chExt cx="4322064" cy="871728"/>
            </a:xfrm>
          </p:grpSpPr>
          <p:pic>
            <p:nvPicPr>
              <p:cNvPr id="62539" name="圆角矩形 309"/>
              <p:cNvPicPr>
                <a:picLocks noChangeArrowheads="1"/>
              </p:cNvPicPr>
              <p:nvPr/>
            </p:nvPicPr>
            <p:blipFill>
              <a:blip r:embed="rId6"/>
              <a:srcRect/>
              <a:stretch>
                <a:fillRect/>
              </a:stretch>
            </p:blipFill>
            <p:spPr bwMode="auto">
              <a:xfrm>
                <a:off x="7327392" y="4980432"/>
                <a:ext cx="4322064" cy="871728"/>
              </a:xfrm>
              <a:prstGeom prst="rect">
                <a:avLst/>
              </a:prstGeom>
              <a:noFill/>
            </p:spPr>
          </p:pic>
          <p:sp>
            <p:nvSpPr>
              <p:cNvPr id="62540" name="Text Box 76"/>
              <p:cNvSpPr txBox="1">
                <a:spLocks noChangeArrowheads="1"/>
              </p:cNvSpPr>
              <p:nvPr/>
            </p:nvSpPr>
            <p:spPr bwMode="auto">
              <a:xfrm>
                <a:off x="7466333" y="5116833"/>
                <a:ext cx="4045897" cy="599435"/>
              </a:xfrm>
              <a:prstGeom prst="rect">
                <a:avLst/>
              </a:prstGeom>
              <a:noFill/>
              <a:ln w="9525">
                <a:noFill/>
                <a:miter lim="800000"/>
                <a:headEnd/>
                <a:tailEnd/>
              </a:ln>
            </p:spPr>
            <p:txBody>
              <a:bodyPr vert="eaVert" anchor="ctr"/>
              <a:lstStyle/>
              <a:p>
                <a:pPr algn="ctr"/>
                <a:endParaRPr lang="zh-CN" altLang="zh-CN">
                  <a:solidFill>
                    <a:srgbClr val="FFFFFF"/>
                  </a:solidFill>
                  <a:ea typeface="微软雅黑" pitchFamily="34" charset="-122"/>
                </a:endParaRPr>
              </a:p>
            </p:txBody>
          </p:sp>
        </p:grpSp>
        <p:sp>
          <p:nvSpPr>
            <p:cNvPr id="1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42" name="Group 78"/>
          <p:cNvGrpSpPr>
            <a:grpSpLocks/>
          </p:cNvGrpSpPr>
          <p:nvPr/>
        </p:nvGrpSpPr>
        <p:grpSpPr bwMode="auto">
          <a:xfrm rot="16200000" flipH="1">
            <a:off x="3586162" y="4857751"/>
            <a:ext cx="2232025" cy="527050"/>
            <a:chOff x="3471" y="884"/>
            <a:chExt cx="1780" cy="420"/>
          </a:xfrm>
        </p:grpSpPr>
        <p:sp>
          <p:nvSpPr>
            <p:cNvPr id="6254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rot="10800000" wrap="none" anchor="ctr"/>
            <a:lstStyle/>
            <a:p>
              <a:pPr>
                <a:buFont typeface="Arial" pitchFamily="34" charset="0"/>
                <a:buNone/>
              </a:pPr>
              <a:endParaRPr lang="ko-KR" altLang="en-US">
                <a:latin typeface="Gulim" pitchFamily="34" charset="-127"/>
                <a:ea typeface="Gulim" pitchFamily="34" charset="-127"/>
              </a:endParaRPr>
            </a:p>
          </p:txBody>
        </p:sp>
        <p:grpSp>
          <p:nvGrpSpPr>
            <p:cNvPr id="20" name="圆角矩形 309"/>
            <p:cNvGrpSpPr>
              <a:grpSpLocks/>
            </p:cNvGrpSpPr>
            <p:nvPr/>
          </p:nvGrpSpPr>
          <p:grpSpPr bwMode="auto">
            <a:xfrm>
              <a:off x="3471" y="884"/>
              <a:ext cx="1780" cy="420"/>
              <a:chOff x="7327392" y="4980432"/>
              <a:chExt cx="4322064" cy="871728"/>
            </a:xfrm>
          </p:grpSpPr>
          <p:pic>
            <p:nvPicPr>
              <p:cNvPr id="62545" name="圆角矩形 309"/>
              <p:cNvPicPr>
                <a:picLocks noChangeArrowheads="1"/>
              </p:cNvPicPr>
              <p:nvPr/>
            </p:nvPicPr>
            <p:blipFill>
              <a:blip r:embed="rId6"/>
              <a:srcRect/>
              <a:stretch>
                <a:fillRect/>
              </a:stretch>
            </p:blipFill>
            <p:spPr bwMode="auto">
              <a:xfrm>
                <a:off x="7327392" y="4980432"/>
                <a:ext cx="4322064" cy="871728"/>
              </a:xfrm>
              <a:prstGeom prst="rect">
                <a:avLst/>
              </a:prstGeom>
              <a:noFill/>
            </p:spPr>
          </p:pic>
          <p:sp>
            <p:nvSpPr>
              <p:cNvPr id="62546" name="Text Box 82"/>
              <p:cNvSpPr txBox="1">
                <a:spLocks noChangeArrowheads="1"/>
              </p:cNvSpPr>
              <p:nvPr/>
            </p:nvSpPr>
            <p:spPr bwMode="auto">
              <a:xfrm>
                <a:off x="7466333" y="5116833"/>
                <a:ext cx="4045897" cy="599435"/>
              </a:xfrm>
              <a:prstGeom prst="rect">
                <a:avLst/>
              </a:prstGeom>
              <a:noFill/>
              <a:ln w="9525">
                <a:noFill/>
                <a:miter lim="800000"/>
                <a:headEnd/>
                <a:tailEnd/>
              </a:ln>
            </p:spPr>
            <p:txBody>
              <a:bodyPr vert="eaVert" anchor="ctr"/>
              <a:lstStyle/>
              <a:p>
                <a:pPr algn="ctr"/>
                <a:endParaRPr lang="zh-CN" altLang="zh-CN">
                  <a:solidFill>
                    <a:srgbClr val="FFFFFF"/>
                  </a:solidFill>
                  <a:ea typeface="微软雅黑" pitchFamily="34" charset="-122"/>
                </a:endParaRPr>
              </a:p>
            </p:txBody>
          </p:sp>
        </p:grpSp>
        <p:sp>
          <p:nvSpPr>
            <p:cNvPr id="21"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48" name="Group 84"/>
          <p:cNvGrpSpPr>
            <a:grpSpLocks/>
          </p:cNvGrpSpPr>
          <p:nvPr/>
        </p:nvGrpSpPr>
        <p:grpSpPr bwMode="auto">
          <a:xfrm rot="16200000" flipH="1">
            <a:off x="4522787" y="4857751"/>
            <a:ext cx="2232025" cy="527050"/>
            <a:chOff x="3471" y="884"/>
            <a:chExt cx="1780" cy="420"/>
          </a:xfrm>
        </p:grpSpPr>
        <p:sp>
          <p:nvSpPr>
            <p:cNvPr id="6254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rot="10800000" wrap="none" anchor="ctr"/>
            <a:lstStyle/>
            <a:p>
              <a:pPr>
                <a:buFont typeface="Arial" pitchFamily="34" charset="0"/>
                <a:buNone/>
              </a:pPr>
              <a:endParaRPr lang="ko-KR" altLang="en-US">
                <a:latin typeface="Gulim" pitchFamily="34" charset="-127"/>
                <a:ea typeface="Gulim" pitchFamily="34" charset="-127"/>
              </a:endParaRPr>
            </a:p>
          </p:txBody>
        </p:sp>
        <p:grpSp>
          <p:nvGrpSpPr>
            <p:cNvPr id="22" name="圆角矩形 309"/>
            <p:cNvGrpSpPr>
              <a:grpSpLocks/>
            </p:cNvGrpSpPr>
            <p:nvPr/>
          </p:nvGrpSpPr>
          <p:grpSpPr bwMode="auto">
            <a:xfrm>
              <a:off x="3471" y="884"/>
              <a:ext cx="1780" cy="420"/>
              <a:chOff x="7327392" y="4980432"/>
              <a:chExt cx="4322064" cy="871728"/>
            </a:xfrm>
          </p:grpSpPr>
          <p:pic>
            <p:nvPicPr>
              <p:cNvPr id="62551" name="圆角矩形 309"/>
              <p:cNvPicPr>
                <a:picLocks noChangeArrowheads="1"/>
              </p:cNvPicPr>
              <p:nvPr/>
            </p:nvPicPr>
            <p:blipFill>
              <a:blip r:embed="rId6"/>
              <a:srcRect/>
              <a:stretch>
                <a:fillRect/>
              </a:stretch>
            </p:blipFill>
            <p:spPr bwMode="auto">
              <a:xfrm>
                <a:off x="7327392" y="4980432"/>
                <a:ext cx="4322064" cy="871728"/>
              </a:xfrm>
              <a:prstGeom prst="rect">
                <a:avLst/>
              </a:prstGeom>
              <a:noFill/>
            </p:spPr>
          </p:pic>
          <p:sp>
            <p:nvSpPr>
              <p:cNvPr id="62552" name="Text Box 88"/>
              <p:cNvSpPr txBox="1">
                <a:spLocks noChangeArrowheads="1"/>
              </p:cNvSpPr>
              <p:nvPr/>
            </p:nvSpPr>
            <p:spPr bwMode="auto">
              <a:xfrm>
                <a:off x="7466333" y="5116833"/>
                <a:ext cx="4045897" cy="599435"/>
              </a:xfrm>
              <a:prstGeom prst="rect">
                <a:avLst/>
              </a:prstGeom>
              <a:noFill/>
              <a:ln w="9525">
                <a:noFill/>
                <a:miter lim="800000"/>
                <a:headEnd/>
                <a:tailEnd/>
              </a:ln>
            </p:spPr>
            <p:txBody>
              <a:bodyPr vert="eaVert" anchor="ctr"/>
              <a:lstStyle/>
              <a:p>
                <a:pPr algn="ctr"/>
                <a:endParaRPr lang="zh-CN" altLang="zh-CN">
                  <a:solidFill>
                    <a:srgbClr val="FFFFFF"/>
                  </a:solidFill>
                  <a:ea typeface="微软雅黑" pitchFamily="34" charset="-122"/>
                </a:endParaRPr>
              </a:p>
            </p:txBody>
          </p:sp>
        </p:grpSp>
        <p:sp>
          <p:nvSpPr>
            <p:cNvPr id="23"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54" name="Group 90"/>
          <p:cNvGrpSpPr>
            <a:grpSpLocks/>
          </p:cNvGrpSpPr>
          <p:nvPr/>
        </p:nvGrpSpPr>
        <p:grpSpPr bwMode="auto">
          <a:xfrm rot="16200000" flipH="1">
            <a:off x="5386387" y="4857751"/>
            <a:ext cx="2232025" cy="527050"/>
            <a:chOff x="3471" y="884"/>
            <a:chExt cx="1780" cy="420"/>
          </a:xfrm>
        </p:grpSpPr>
        <p:sp>
          <p:nvSpPr>
            <p:cNvPr id="6255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rot="10800000" wrap="none" anchor="ctr"/>
            <a:lstStyle/>
            <a:p>
              <a:pPr>
                <a:buFont typeface="Arial" pitchFamily="34" charset="0"/>
                <a:buNone/>
              </a:pPr>
              <a:endParaRPr lang="ko-KR" altLang="en-US">
                <a:latin typeface="Gulim" pitchFamily="34" charset="-127"/>
                <a:ea typeface="Gulim" pitchFamily="34" charset="-127"/>
              </a:endParaRPr>
            </a:p>
          </p:txBody>
        </p:sp>
        <p:grpSp>
          <p:nvGrpSpPr>
            <p:cNvPr id="24" name="圆角矩形 309"/>
            <p:cNvGrpSpPr>
              <a:grpSpLocks/>
            </p:cNvGrpSpPr>
            <p:nvPr/>
          </p:nvGrpSpPr>
          <p:grpSpPr bwMode="auto">
            <a:xfrm>
              <a:off x="3471" y="884"/>
              <a:ext cx="1780" cy="420"/>
              <a:chOff x="7327392" y="4980432"/>
              <a:chExt cx="4322064" cy="871728"/>
            </a:xfrm>
          </p:grpSpPr>
          <p:pic>
            <p:nvPicPr>
              <p:cNvPr id="62557" name="圆角矩形 309"/>
              <p:cNvPicPr>
                <a:picLocks noChangeArrowheads="1"/>
              </p:cNvPicPr>
              <p:nvPr/>
            </p:nvPicPr>
            <p:blipFill>
              <a:blip r:embed="rId6"/>
              <a:srcRect/>
              <a:stretch>
                <a:fillRect/>
              </a:stretch>
            </p:blipFill>
            <p:spPr bwMode="auto">
              <a:xfrm>
                <a:off x="7327392" y="4980432"/>
                <a:ext cx="4322064" cy="871728"/>
              </a:xfrm>
              <a:prstGeom prst="rect">
                <a:avLst/>
              </a:prstGeom>
              <a:noFill/>
            </p:spPr>
          </p:pic>
          <p:sp>
            <p:nvSpPr>
              <p:cNvPr id="62558" name="Text Box 94"/>
              <p:cNvSpPr txBox="1">
                <a:spLocks noChangeArrowheads="1"/>
              </p:cNvSpPr>
              <p:nvPr/>
            </p:nvSpPr>
            <p:spPr bwMode="auto">
              <a:xfrm>
                <a:off x="7466333" y="5116833"/>
                <a:ext cx="4045897" cy="599435"/>
              </a:xfrm>
              <a:prstGeom prst="rect">
                <a:avLst/>
              </a:prstGeom>
              <a:noFill/>
              <a:ln w="9525">
                <a:noFill/>
                <a:miter lim="800000"/>
                <a:headEnd/>
                <a:tailEnd/>
              </a:ln>
            </p:spPr>
            <p:txBody>
              <a:bodyPr vert="eaVert" anchor="ctr"/>
              <a:lstStyle/>
              <a:p>
                <a:pPr algn="ctr"/>
                <a:endParaRPr lang="zh-CN" altLang="zh-CN">
                  <a:solidFill>
                    <a:srgbClr val="FFFFFF"/>
                  </a:solidFill>
                  <a:ea typeface="微软雅黑" pitchFamily="34" charset="-122"/>
                </a:endParaRPr>
              </a:p>
            </p:txBody>
          </p:sp>
        </p:grpSp>
        <p:sp>
          <p:nvSpPr>
            <p:cNvPr id="25"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60" name="Group 96"/>
          <p:cNvGrpSpPr>
            <a:grpSpLocks/>
          </p:cNvGrpSpPr>
          <p:nvPr/>
        </p:nvGrpSpPr>
        <p:grpSpPr bwMode="auto">
          <a:xfrm rot="16200000" flipH="1">
            <a:off x="6178550" y="4857751"/>
            <a:ext cx="2232025" cy="527050"/>
            <a:chOff x="3471" y="884"/>
            <a:chExt cx="1780" cy="420"/>
          </a:xfrm>
        </p:grpSpPr>
        <p:sp>
          <p:nvSpPr>
            <p:cNvPr id="6256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rot="10800000" wrap="none" anchor="ctr"/>
            <a:lstStyle/>
            <a:p>
              <a:pPr>
                <a:buFont typeface="Arial" pitchFamily="34" charset="0"/>
                <a:buNone/>
              </a:pPr>
              <a:endParaRPr lang="ko-KR" altLang="en-US">
                <a:latin typeface="Gulim" pitchFamily="34" charset="-127"/>
                <a:ea typeface="Gulim" pitchFamily="34" charset="-127"/>
              </a:endParaRPr>
            </a:p>
          </p:txBody>
        </p:sp>
        <p:grpSp>
          <p:nvGrpSpPr>
            <p:cNvPr id="26" name="圆角矩形 309"/>
            <p:cNvGrpSpPr>
              <a:grpSpLocks/>
            </p:cNvGrpSpPr>
            <p:nvPr/>
          </p:nvGrpSpPr>
          <p:grpSpPr bwMode="auto">
            <a:xfrm>
              <a:off x="3471" y="884"/>
              <a:ext cx="1780" cy="420"/>
              <a:chOff x="7327392" y="4980432"/>
              <a:chExt cx="4322064" cy="871728"/>
            </a:xfrm>
          </p:grpSpPr>
          <p:pic>
            <p:nvPicPr>
              <p:cNvPr id="62563" name="圆角矩形 309"/>
              <p:cNvPicPr>
                <a:picLocks noChangeArrowheads="1"/>
              </p:cNvPicPr>
              <p:nvPr/>
            </p:nvPicPr>
            <p:blipFill>
              <a:blip r:embed="rId6"/>
              <a:srcRect/>
              <a:stretch>
                <a:fillRect/>
              </a:stretch>
            </p:blipFill>
            <p:spPr bwMode="auto">
              <a:xfrm>
                <a:off x="7327392" y="4980432"/>
                <a:ext cx="4322064" cy="871728"/>
              </a:xfrm>
              <a:prstGeom prst="rect">
                <a:avLst/>
              </a:prstGeom>
              <a:noFill/>
            </p:spPr>
          </p:pic>
          <p:sp>
            <p:nvSpPr>
              <p:cNvPr id="62564" name="Text Box 100"/>
              <p:cNvSpPr txBox="1">
                <a:spLocks noChangeArrowheads="1"/>
              </p:cNvSpPr>
              <p:nvPr/>
            </p:nvSpPr>
            <p:spPr bwMode="auto">
              <a:xfrm>
                <a:off x="7466333" y="5116833"/>
                <a:ext cx="4045897" cy="599435"/>
              </a:xfrm>
              <a:prstGeom prst="rect">
                <a:avLst/>
              </a:prstGeom>
              <a:noFill/>
              <a:ln w="9525">
                <a:noFill/>
                <a:miter lim="800000"/>
                <a:headEnd/>
                <a:tailEnd/>
              </a:ln>
            </p:spPr>
            <p:txBody>
              <a:bodyPr vert="eaVert" anchor="ctr"/>
              <a:lstStyle/>
              <a:p>
                <a:pPr algn="ctr"/>
                <a:endParaRPr lang="zh-CN" altLang="zh-CN">
                  <a:solidFill>
                    <a:srgbClr val="FFFFFF"/>
                  </a:solidFill>
                  <a:ea typeface="微软雅黑" pitchFamily="34" charset="-122"/>
                </a:endParaRPr>
              </a:p>
            </p:txBody>
          </p:sp>
        </p:grpSp>
        <p:sp>
          <p:nvSpPr>
            <p:cNvPr id="2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66" name="Group 102"/>
          <p:cNvGrpSpPr>
            <a:grpSpLocks/>
          </p:cNvGrpSpPr>
          <p:nvPr/>
        </p:nvGrpSpPr>
        <p:grpSpPr bwMode="auto">
          <a:xfrm rot="16200000" flipH="1">
            <a:off x="6970712" y="4857751"/>
            <a:ext cx="2232025" cy="527050"/>
            <a:chOff x="3471" y="884"/>
            <a:chExt cx="1780" cy="420"/>
          </a:xfrm>
        </p:grpSpPr>
        <p:sp>
          <p:nvSpPr>
            <p:cNvPr id="6256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rot="10800000" wrap="none" anchor="ctr"/>
            <a:lstStyle/>
            <a:p>
              <a:pPr>
                <a:buFont typeface="Arial" pitchFamily="34" charset="0"/>
                <a:buNone/>
              </a:pPr>
              <a:endParaRPr lang="ko-KR" altLang="en-US">
                <a:latin typeface="Gulim" pitchFamily="34" charset="-127"/>
                <a:ea typeface="Gulim" pitchFamily="34" charset="-127"/>
              </a:endParaRPr>
            </a:p>
          </p:txBody>
        </p:sp>
        <p:grpSp>
          <p:nvGrpSpPr>
            <p:cNvPr id="28" name="圆角矩形 309"/>
            <p:cNvGrpSpPr>
              <a:grpSpLocks/>
            </p:cNvGrpSpPr>
            <p:nvPr/>
          </p:nvGrpSpPr>
          <p:grpSpPr bwMode="auto">
            <a:xfrm>
              <a:off x="3471" y="884"/>
              <a:ext cx="1780" cy="420"/>
              <a:chOff x="7327392" y="4980432"/>
              <a:chExt cx="4322064" cy="871728"/>
            </a:xfrm>
          </p:grpSpPr>
          <p:pic>
            <p:nvPicPr>
              <p:cNvPr id="62569" name="圆角矩形 309"/>
              <p:cNvPicPr>
                <a:picLocks noChangeArrowheads="1"/>
              </p:cNvPicPr>
              <p:nvPr/>
            </p:nvPicPr>
            <p:blipFill>
              <a:blip r:embed="rId6"/>
              <a:srcRect/>
              <a:stretch>
                <a:fillRect/>
              </a:stretch>
            </p:blipFill>
            <p:spPr bwMode="auto">
              <a:xfrm>
                <a:off x="7327392" y="4980432"/>
                <a:ext cx="4322064" cy="871728"/>
              </a:xfrm>
              <a:prstGeom prst="rect">
                <a:avLst/>
              </a:prstGeom>
              <a:noFill/>
            </p:spPr>
          </p:pic>
          <p:sp>
            <p:nvSpPr>
              <p:cNvPr id="62570" name="Text Box 106"/>
              <p:cNvSpPr txBox="1">
                <a:spLocks noChangeArrowheads="1"/>
              </p:cNvSpPr>
              <p:nvPr/>
            </p:nvSpPr>
            <p:spPr bwMode="auto">
              <a:xfrm>
                <a:off x="7466333" y="5116833"/>
                <a:ext cx="4045897" cy="599435"/>
              </a:xfrm>
              <a:prstGeom prst="rect">
                <a:avLst/>
              </a:prstGeom>
              <a:noFill/>
              <a:ln w="9525">
                <a:noFill/>
                <a:miter lim="800000"/>
                <a:headEnd/>
                <a:tailEnd/>
              </a:ln>
            </p:spPr>
            <p:txBody>
              <a:bodyPr vert="eaVert" anchor="ctr"/>
              <a:lstStyle/>
              <a:p>
                <a:pPr algn="ctr"/>
                <a:endParaRPr lang="zh-CN" altLang="zh-CN">
                  <a:solidFill>
                    <a:srgbClr val="FFFFFF"/>
                  </a:solidFill>
                  <a:ea typeface="微软雅黑" pitchFamily="34" charset="-122"/>
                </a:endParaRPr>
              </a:p>
            </p:txBody>
          </p:sp>
        </p:grpSp>
        <p:sp>
          <p:nvSpPr>
            <p:cNvPr id="2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72" name="Group 108"/>
          <p:cNvGrpSpPr>
            <a:grpSpLocks/>
          </p:cNvGrpSpPr>
          <p:nvPr/>
        </p:nvGrpSpPr>
        <p:grpSpPr bwMode="auto">
          <a:xfrm rot="16200000" flipH="1">
            <a:off x="7834312" y="4857751"/>
            <a:ext cx="2232025" cy="527050"/>
            <a:chOff x="3471" y="884"/>
            <a:chExt cx="1780" cy="420"/>
          </a:xfrm>
        </p:grpSpPr>
        <p:sp>
          <p:nvSpPr>
            <p:cNvPr id="6257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rot="10800000" wrap="none" anchor="ctr"/>
            <a:lstStyle/>
            <a:p>
              <a:pPr>
                <a:buFont typeface="Arial" pitchFamily="34" charset="0"/>
                <a:buNone/>
              </a:pPr>
              <a:endParaRPr lang="ko-KR" altLang="en-US">
                <a:latin typeface="Gulim" pitchFamily="34" charset="-127"/>
                <a:ea typeface="Gulim" pitchFamily="34" charset="-127"/>
              </a:endParaRPr>
            </a:p>
          </p:txBody>
        </p:sp>
        <p:grpSp>
          <p:nvGrpSpPr>
            <p:cNvPr id="30" name="圆角矩形 309"/>
            <p:cNvGrpSpPr>
              <a:grpSpLocks/>
            </p:cNvGrpSpPr>
            <p:nvPr/>
          </p:nvGrpSpPr>
          <p:grpSpPr bwMode="auto">
            <a:xfrm>
              <a:off x="3471" y="884"/>
              <a:ext cx="1780" cy="420"/>
              <a:chOff x="7327392" y="4980432"/>
              <a:chExt cx="4322064" cy="871728"/>
            </a:xfrm>
          </p:grpSpPr>
          <p:pic>
            <p:nvPicPr>
              <p:cNvPr id="62575" name="圆角矩形 309"/>
              <p:cNvPicPr>
                <a:picLocks noChangeArrowheads="1"/>
              </p:cNvPicPr>
              <p:nvPr/>
            </p:nvPicPr>
            <p:blipFill>
              <a:blip r:embed="rId6"/>
              <a:srcRect/>
              <a:stretch>
                <a:fillRect/>
              </a:stretch>
            </p:blipFill>
            <p:spPr bwMode="auto">
              <a:xfrm>
                <a:off x="7327392" y="4980432"/>
                <a:ext cx="4322064" cy="871728"/>
              </a:xfrm>
              <a:prstGeom prst="rect">
                <a:avLst/>
              </a:prstGeom>
              <a:noFill/>
            </p:spPr>
          </p:pic>
          <p:sp>
            <p:nvSpPr>
              <p:cNvPr id="62576" name="Text Box 112"/>
              <p:cNvSpPr txBox="1">
                <a:spLocks noChangeArrowheads="1"/>
              </p:cNvSpPr>
              <p:nvPr/>
            </p:nvSpPr>
            <p:spPr bwMode="auto">
              <a:xfrm>
                <a:off x="7466333" y="5116833"/>
                <a:ext cx="4045897" cy="599435"/>
              </a:xfrm>
              <a:prstGeom prst="rect">
                <a:avLst/>
              </a:prstGeom>
              <a:noFill/>
              <a:ln w="9525">
                <a:noFill/>
                <a:miter lim="800000"/>
                <a:headEnd/>
                <a:tailEnd/>
              </a:ln>
            </p:spPr>
            <p:txBody>
              <a:bodyPr vert="eaVert" anchor="ctr"/>
              <a:lstStyle/>
              <a:p>
                <a:pPr algn="ctr"/>
                <a:endParaRPr lang="zh-CN" altLang="zh-CN">
                  <a:solidFill>
                    <a:srgbClr val="FFFFFF"/>
                  </a:solidFill>
                  <a:ea typeface="微软雅黑" pitchFamily="34" charset="-122"/>
                </a:endParaRPr>
              </a:p>
            </p:txBody>
          </p:sp>
        </p:grpSp>
        <p:sp>
          <p:nvSpPr>
            <p:cNvPr id="31"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78" name="Group 114"/>
          <p:cNvGrpSpPr>
            <a:grpSpLocks/>
          </p:cNvGrpSpPr>
          <p:nvPr/>
        </p:nvGrpSpPr>
        <p:grpSpPr bwMode="auto">
          <a:xfrm rot="16200000" flipH="1">
            <a:off x="8626475" y="4857751"/>
            <a:ext cx="2232025" cy="527050"/>
            <a:chOff x="3471" y="884"/>
            <a:chExt cx="1780" cy="420"/>
          </a:xfrm>
        </p:grpSpPr>
        <p:sp>
          <p:nvSpPr>
            <p:cNvPr id="6257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rot="10800000" wrap="none" anchor="ctr"/>
            <a:lstStyle/>
            <a:p>
              <a:pPr>
                <a:buFont typeface="Arial" pitchFamily="34" charset="0"/>
                <a:buNone/>
              </a:pPr>
              <a:endParaRPr lang="ko-KR" altLang="en-US">
                <a:latin typeface="Gulim" pitchFamily="34" charset="-127"/>
                <a:ea typeface="Gulim" pitchFamily="34" charset="-127"/>
              </a:endParaRPr>
            </a:p>
          </p:txBody>
        </p:sp>
        <p:grpSp>
          <p:nvGrpSpPr>
            <p:cNvPr id="62496" name="圆角矩形 309"/>
            <p:cNvGrpSpPr>
              <a:grpSpLocks/>
            </p:cNvGrpSpPr>
            <p:nvPr/>
          </p:nvGrpSpPr>
          <p:grpSpPr bwMode="auto">
            <a:xfrm>
              <a:off x="3471" y="884"/>
              <a:ext cx="1780" cy="420"/>
              <a:chOff x="7327392" y="4980432"/>
              <a:chExt cx="4322064" cy="871728"/>
            </a:xfrm>
          </p:grpSpPr>
          <p:pic>
            <p:nvPicPr>
              <p:cNvPr id="62581" name="圆角矩形 309"/>
              <p:cNvPicPr>
                <a:picLocks noChangeArrowheads="1"/>
              </p:cNvPicPr>
              <p:nvPr/>
            </p:nvPicPr>
            <p:blipFill>
              <a:blip r:embed="rId6"/>
              <a:srcRect/>
              <a:stretch>
                <a:fillRect/>
              </a:stretch>
            </p:blipFill>
            <p:spPr bwMode="auto">
              <a:xfrm>
                <a:off x="7327392" y="4980432"/>
                <a:ext cx="4322064" cy="871728"/>
              </a:xfrm>
              <a:prstGeom prst="rect">
                <a:avLst/>
              </a:prstGeom>
              <a:noFill/>
            </p:spPr>
          </p:pic>
          <p:sp>
            <p:nvSpPr>
              <p:cNvPr id="62582" name="Text Box 118"/>
              <p:cNvSpPr txBox="1">
                <a:spLocks noChangeArrowheads="1"/>
              </p:cNvSpPr>
              <p:nvPr/>
            </p:nvSpPr>
            <p:spPr bwMode="auto">
              <a:xfrm>
                <a:off x="7466333" y="5116833"/>
                <a:ext cx="4045897" cy="599435"/>
              </a:xfrm>
              <a:prstGeom prst="rect">
                <a:avLst/>
              </a:prstGeom>
              <a:noFill/>
              <a:ln w="9525">
                <a:noFill/>
                <a:miter lim="800000"/>
                <a:headEnd/>
                <a:tailEnd/>
              </a:ln>
            </p:spPr>
            <p:txBody>
              <a:bodyPr vert="eaVert" anchor="ctr"/>
              <a:lstStyle/>
              <a:p>
                <a:pPr algn="ctr"/>
                <a:endParaRPr lang="zh-CN" altLang="zh-CN">
                  <a:solidFill>
                    <a:srgbClr val="FFFFFF"/>
                  </a:solidFill>
                  <a:ea typeface="微软雅黑" pitchFamily="34" charset="-122"/>
                </a:endParaRPr>
              </a:p>
            </p:txBody>
          </p:sp>
        </p:grpSp>
        <p:sp>
          <p:nvSpPr>
            <p:cNvPr id="6249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84" name="Group 120"/>
          <p:cNvGrpSpPr>
            <a:grpSpLocks/>
          </p:cNvGrpSpPr>
          <p:nvPr/>
        </p:nvGrpSpPr>
        <p:grpSpPr bwMode="auto">
          <a:xfrm rot="16200000" flipH="1">
            <a:off x="9491662" y="4857751"/>
            <a:ext cx="2232025" cy="527050"/>
            <a:chOff x="3471" y="884"/>
            <a:chExt cx="1780" cy="420"/>
          </a:xfrm>
        </p:grpSpPr>
        <p:sp>
          <p:nvSpPr>
            <p:cNvPr id="6258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w="19050">
              <a:noFill/>
              <a:round/>
              <a:headEnd/>
              <a:tailEnd/>
            </a:ln>
            <a:effectLst/>
          </p:spPr>
          <p:txBody>
            <a:bodyPr rot="10800000" wrap="none" anchor="ctr"/>
            <a:lstStyle/>
            <a:p>
              <a:pPr>
                <a:buFont typeface="Arial" pitchFamily="34" charset="0"/>
                <a:buNone/>
              </a:pPr>
              <a:endParaRPr lang="ko-KR" altLang="en-US">
                <a:latin typeface="Gulim" pitchFamily="34" charset="-127"/>
                <a:ea typeface="Gulim" pitchFamily="34" charset="-127"/>
              </a:endParaRPr>
            </a:p>
          </p:txBody>
        </p:sp>
        <p:grpSp>
          <p:nvGrpSpPr>
            <p:cNvPr id="310" name="圆角矩形 309"/>
            <p:cNvGrpSpPr>
              <a:grpSpLocks/>
            </p:cNvGrpSpPr>
            <p:nvPr/>
          </p:nvGrpSpPr>
          <p:grpSpPr bwMode="auto">
            <a:xfrm>
              <a:off x="3471" y="884"/>
              <a:ext cx="1780" cy="420"/>
              <a:chOff x="7327392" y="4980432"/>
              <a:chExt cx="4322064" cy="871728"/>
            </a:xfrm>
          </p:grpSpPr>
          <p:pic>
            <p:nvPicPr>
              <p:cNvPr id="62587" name="圆角矩形 309"/>
              <p:cNvPicPr>
                <a:picLocks noChangeArrowheads="1"/>
              </p:cNvPicPr>
              <p:nvPr/>
            </p:nvPicPr>
            <p:blipFill>
              <a:blip r:embed="rId6"/>
              <a:srcRect/>
              <a:stretch>
                <a:fillRect/>
              </a:stretch>
            </p:blipFill>
            <p:spPr bwMode="auto">
              <a:xfrm>
                <a:off x="7327392" y="4980432"/>
                <a:ext cx="4322064" cy="871728"/>
              </a:xfrm>
              <a:prstGeom prst="rect">
                <a:avLst/>
              </a:prstGeom>
              <a:noFill/>
            </p:spPr>
          </p:pic>
          <p:sp>
            <p:nvSpPr>
              <p:cNvPr id="62588" name="Text Box 124"/>
              <p:cNvSpPr txBox="1">
                <a:spLocks noChangeArrowheads="1"/>
              </p:cNvSpPr>
              <p:nvPr/>
            </p:nvSpPr>
            <p:spPr bwMode="auto">
              <a:xfrm>
                <a:off x="7466333" y="5116833"/>
                <a:ext cx="4045897" cy="599435"/>
              </a:xfrm>
              <a:prstGeom prst="rect">
                <a:avLst/>
              </a:prstGeom>
              <a:noFill/>
              <a:ln w="9525">
                <a:noFill/>
                <a:miter lim="800000"/>
                <a:headEnd/>
                <a:tailEnd/>
              </a:ln>
            </p:spPr>
            <p:txBody>
              <a:bodyPr vert="eaVert" anchor="ctr"/>
              <a:lstStyle/>
              <a:p>
                <a:pPr algn="ctr"/>
                <a:endParaRPr lang="zh-CN" altLang="zh-CN">
                  <a:solidFill>
                    <a:srgbClr val="FFFFFF"/>
                  </a:solidFill>
                  <a:ea typeface="微软雅黑" pitchFamily="34" charset="-122"/>
                </a:endParaRPr>
              </a:p>
            </p:txBody>
          </p:sp>
        </p:grpSp>
        <p:sp>
          <p:nvSpPr>
            <p:cNvPr id="30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2590" name="Line 548"/>
          <p:cNvSpPr>
            <a:spLocks noChangeShapeType="1"/>
          </p:cNvSpPr>
          <p:nvPr/>
        </p:nvSpPr>
        <p:spPr bwMode="auto">
          <a:xfrm flipH="1" flipV="1">
            <a:off x="2711450" y="3573463"/>
            <a:ext cx="0" cy="287337"/>
          </a:xfrm>
          <a:prstGeom prst="line">
            <a:avLst/>
          </a:prstGeom>
          <a:noFill/>
          <a:ln w="19050">
            <a:solidFill>
              <a:schemeClr val="tx1"/>
            </a:solidFill>
            <a:prstDash val="dash"/>
            <a:round/>
            <a:headEnd/>
            <a:tailEnd/>
          </a:ln>
        </p:spPr>
        <p:txBody>
          <a:bodyPr/>
          <a:lstStyle/>
          <a:p>
            <a:endParaRPr lang="zh-CN" altLang="en-US"/>
          </a:p>
        </p:txBody>
      </p:sp>
      <p:sp>
        <p:nvSpPr>
          <p:cNvPr id="62591" name="Line 548"/>
          <p:cNvSpPr>
            <a:spLocks noChangeShapeType="1"/>
          </p:cNvSpPr>
          <p:nvPr/>
        </p:nvSpPr>
        <p:spPr bwMode="auto">
          <a:xfrm flipH="1" flipV="1">
            <a:off x="9478963" y="3571875"/>
            <a:ext cx="0" cy="287338"/>
          </a:xfrm>
          <a:prstGeom prst="line">
            <a:avLst/>
          </a:prstGeom>
          <a:noFill/>
          <a:ln w="19050">
            <a:solidFill>
              <a:schemeClr val="tx1"/>
            </a:solidFill>
            <a:prstDash val="dash"/>
            <a:round/>
            <a:headEnd/>
            <a:tailEnd/>
          </a:ln>
        </p:spPr>
        <p:txBody>
          <a:bodyPr/>
          <a:lstStyle/>
          <a:p>
            <a:endParaRPr lang="zh-CN" altLang="en-US"/>
          </a:p>
        </p:txBody>
      </p:sp>
      <p:sp>
        <p:nvSpPr>
          <p:cNvPr id="62592" name="Text Box 128"/>
          <p:cNvSpPr txBox="1">
            <a:spLocks noChangeArrowheads="1"/>
          </p:cNvSpPr>
          <p:nvPr/>
        </p:nvSpPr>
        <p:spPr bwMode="auto">
          <a:xfrm>
            <a:off x="5591175" y="1268413"/>
            <a:ext cx="1512888" cy="396875"/>
          </a:xfrm>
          <a:prstGeom prst="rect">
            <a:avLst/>
          </a:prstGeom>
          <a:noFill/>
          <a:ln w="9525">
            <a:noFill/>
            <a:miter lim="800000"/>
            <a:headEnd/>
            <a:tailEnd/>
          </a:ln>
          <a:effectLst/>
        </p:spPr>
        <p:txBody>
          <a:bodyPr>
            <a:spAutoFit/>
          </a:bodyPr>
          <a:lstStyle/>
          <a:p>
            <a:r>
              <a:rPr lang="zh-CN" altLang="en-US" sz="2000">
                <a:ea typeface="微软雅黑" pitchFamily="34" charset="-122"/>
              </a:rPr>
              <a:t>董事会</a:t>
            </a:r>
          </a:p>
        </p:txBody>
      </p:sp>
      <p:sp>
        <p:nvSpPr>
          <p:cNvPr id="62593" name="Text Box 129"/>
          <p:cNvSpPr txBox="1">
            <a:spLocks noChangeArrowheads="1"/>
          </p:cNvSpPr>
          <p:nvPr/>
        </p:nvSpPr>
        <p:spPr bwMode="auto">
          <a:xfrm>
            <a:off x="5591175" y="2132013"/>
            <a:ext cx="1512888" cy="396875"/>
          </a:xfrm>
          <a:prstGeom prst="rect">
            <a:avLst/>
          </a:prstGeom>
          <a:noFill/>
          <a:ln w="9525">
            <a:noFill/>
            <a:miter lim="800000"/>
            <a:headEnd/>
            <a:tailEnd/>
          </a:ln>
          <a:effectLst/>
        </p:spPr>
        <p:txBody>
          <a:bodyPr>
            <a:spAutoFit/>
          </a:bodyPr>
          <a:lstStyle/>
          <a:p>
            <a:r>
              <a:rPr lang="zh-CN" altLang="en-US" sz="2000">
                <a:ea typeface="微软雅黑" pitchFamily="34" charset="-122"/>
              </a:rPr>
              <a:t>总经理</a:t>
            </a:r>
          </a:p>
        </p:txBody>
      </p:sp>
      <p:sp>
        <p:nvSpPr>
          <p:cNvPr id="62594" name="Text Box 130"/>
          <p:cNvSpPr txBox="1">
            <a:spLocks noChangeArrowheads="1"/>
          </p:cNvSpPr>
          <p:nvPr/>
        </p:nvSpPr>
        <p:spPr bwMode="auto">
          <a:xfrm>
            <a:off x="5518150" y="3068638"/>
            <a:ext cx="1512888" cy="396875"/>
          </a:xfrm>
          <a:prstGeom prst="rect">
            <a:avLst/>
          </a:prstGeom>
          <a:noFill/>
          <a:ln w="9525">
            <a:noFill/>
            <a:miter lim="800000"/>
            <a:headEnd/>
            <a:tailEnd/>
          </a:ln>
          <a:effectLst/>
        </p:spPr>
        <p:txBody>
          <a:bodyPr>
            <a:spAutoFit/>
          </a:bodyPr>
          <a:lstStyle/>
          <a:p>
            <a:r>
              <a:rPr lang="zh-CN" altLang="en-US" sz="2000">
                <a:ea typeface="微软雅黑" pitchFamily="34" charset="-122"/>
              </a:rPr>
              <a:t>行政副总</a:t>
            </a:r>
          </a:p>
        </p:txBody>
      </p:sp>
      <p:sp>
        <p:nvSpPr>
          <p:cNvPr id="62595" name="Text Box 131"/>
          <p:cNvSpPr txBox="1">
            <a:spLocks noChangeArrowheads="1"/>
          </p:cNvSpPr>
          <p:nvPr/>
        </p:nvSpPr>
        <p:spPr bwMode="auto">
          <a:xfrm>
            <a:off x="2062163" y="3070225"/>
            <a:ext cx="1512887" cy="396875"/>
          </a:xfrm>
          <a:prstGeom prst="rect">
            <a:avLst/>
          </a:prstGeom>
          <a:noFill/>
          <a:ln w="9525">
            <a:noFill/>
            <a:miter lim="800000"/>
            <a:headEnd/>
            <a:tailEnd/>
          </a:ln>
          <a:effectLst/>
        </p:spPr>
        <p:txBody>
          <a:bodyPr>
            <a:spAutoFit/>
          </a:bodyPr>
          <a:lstStyle/>
          <a:p>
            <a:r>
              <a:rPr lang="zh-CN" altLang="en-US" sz="2000">
                <a:ea typeface="微软雅黑" pitchFamily="34" charset="-122"/>
              </a:rPr>
              <a:t>生产副总</a:t>
            </a:r>
          </a:p>
        </p:txBody>
      </p:sp>
      <p:sp>
        <p:nvSpPr>
          <p:cNvPr id="62596" name="Text Box 132"/>
          <p:cNvSpPr txBox="1">
            <a:spLocks noChangeArrowheads="1"/>
          </p:cNvSpPr>
          <p:nvPr/>
        </p:nvSpPr>
        <p:spPr bwMode="auto">
          <a:xfrm>
            <a:off x="8831263" y="3068638"/>
            <a:ext cx="1512887" cy="396875"/>
          </a:xfrm>
          <a:prstGeom prst="rect">
            <a:avLst/>
          </a:prstGeom>
          <a:noFill/>
          <a:ln w="9525">
            <a:noFill/>
            <a:miter lim="800000"/>
            <a:headEnd/>
            <a:tailEnd/>
          </a:ln>
          <a:effectLst/>
        </p:spPr>
        <p:txBody>
          <a:bodyPr>
            <a:spAutoFit/>
          </a:bodyPr>
          <a:lstStyle/>
          <a:p>
            <a:r>
              <a:rPr lang="zh-CN" altLang="en-US" sz="2000">
                <a:ea typeface="微软雅黑" pitchFamily="34" charset="-122"/>
              </a:rPr>
              <a:t>营销副总</a:t>
            </a:r>
          </a:p>
        </p:txBody>
      </p:sp>
      <p:sp>
        <p:nvSpPr>
          <p:cNvPr id="62597" name="Text Box 133"/>
          <p:cNvSpPr txBox="1">
            <a:spLocks noChangeArrowheads="1"/>
          </p:cNvSpPr>
          <p:nvPr/>
        </p:nvSpPr>
        <p:spPr bwMode="auto">
          <a:xfrm>
            <a:off x="1198563" y="4579938"/>
            <a:ext cx="360362" cy="1006475"/>
          </a:xfrm>
          <a:prstGeom prst="rect">
            <a:avLst/>
          </a:prstGeom>
          <a:noFill/>
          <a:ln w="9525">
            <a:noFill/>
            <a:miter lim="800000"/>
            <a:headEnd/>
            <a:tailEnd/>
          </a:ln>
          <a:effectLst/>
        </p:spPr>
        <p:txBody>
          <a:bodyPr>
            <a:spAutoFit/>
          </a:bodyPr>
          <a:lstStyle/>
          <a:p>
            <a:r>
              <a:rPr lang="zh-CN" altLang="en-US" sz="2000">
                <a:ea typeface="微软雅黑" pitchFamily="34" charset="-122"/>
              </a:rPr>
              <a:t>研发部</a:t>
            </a:r>
          </a:p>
        </p:txBody>
      </p:sp>
      <p:sp>
        <p:nvSpPr>
          <p:cNvPr id="62598" name="Text Box 134"/>
          <p:cNvSpPr txBox="1">
            <a:spLocks noChangeArrowheads="1"/>
          </p:cNvSpPr>
          <p:nvPr/>
        </p:nvSpPr>
        <p:spPr bwMode="auto">
          <a:xfrm>
            <a:off x="1946275" y="4579938"/>
            <a:ext cx="360363" cy="1006475"/>
          </a:xfrm>
          <a:prstGeom prst="rect">
            <a:avLst/>
          </a:prstGeom>
          <a:noFill/>
          <a:ln w="9525">
            <a:noFill/>
            <a:miter lim="800000"/>
            <a:headEnd/>
            <a:tailEnd/>
          </a:ln>
          <a:effectLst/>
        </p:spPr>
        <p:txBody>
          <a:bodyPr>
            <a:spAutoFit/>
          </a:bodyPr>
          <a:lstStyle/>
          <a:p>
            <a:r>
              <a:rPr lang="zh-CN" altLang="en-US" sz="2000">
                <a:ea typeface="微软雅黑" pitchFamily="34" charset="-122"/>
              </a:rPr>
              <a:t>资料部</a:t>
            </a:r>
          </a:p>
        </p:txBody>
      </p:sp>
      <p:sp>
        <p:nvSpPr>
          <p:cNvPr id="62599" name="Text Box 135"/>
          <p:cNvSpPr txBox="1">
            <a:spLocks noChangeArrowheads="1"/>
          </p:cNvSpPr>
          <p:nvPr/>
        </p:nvSpPr>
        <p:spPr bwMode="auto">
          <a:xfrm>
            <a:off x="2782888" y="4579938"/>
            <a:ext cx="360362" cy="1006475"/>
          </a:xfrm>
          <a:prstGeom prst="rect">
            <a:avLst/>
          </a:prstGeom>
          <a:noFill/>
          <a:ln w="9525">
            <a:noFill/>
            <a:miter lim="800000"/>
            <a:headEnd/>
            <a:tailEnd/>
          </a:ln>
          <a:effectLst/>
        </p:spPr>
        <p:txBody>
          <a:bodyPr>
            <a:spAutoFit/>
          </a:bodyPr>
          <a:lstStyle/>
          <a:p>
            <a:r>
              <a:rPr lang="zh-CN" altLang="en-US" sz="2000">
                <a:ea typeface="微软雅黑" pitchFamily="34" charset="-122"/>
              </a:rPr>
              <a:t>质管部</a:t>
            </a:r>
          </a:p>
        </p:txBody>
      </p:sp>
      <p:sp>
        <p:nvSpPr>
          <p:cNvPr id="62600" name="Text Box 136"/>
          <p:cNvSpPr txBox="1">
            <a:spLocks noChangeArrowheads="1"/>
          </p:cNvSpPr>
          <p:nvPr/>
        </p:nvSpPr>
        <p:spPr bwMode="auto">
          <a:xfrm>
            <a:off x="4511675" y="4294188"/>
            <a:ext cx="360363" cy="1616075"/>
          </a:xfrm>
          <a:prstGeom prst="rect">
            <a:avLst/>
          </a:prstGeom>
          <a:noFill/>
          <a:ln w="9525">
            <a:noFill/>
            <a:miter lim="800000"/>
            <a:headEnd/>
            <a:tailEnd/>
          </a:ln>
          <a:effectLst/>
        </p:spPr>
        <p:txBody>
          <a:bodyPr>
            <a:spAutoFit/>
          </a:bodyPr>
          <a:lstStyle/>
          <a:p>
            <a:r>
              <a:rPr lang="zh-CN" altLang="en-US" sz="2000">
                <a:ea typeface="微软雅黑" pitchFamily="34" charset="-122"/>
              </a:rPr>
              <a:t>行政人事部</a:t>
            </a:r>
          </a:p>
        </p:txBody>
      </p:sp>
      <p:sp>
        <p:nvSpPr>
          <p:cNvPr id="62601" name="Text Box 137"/>
          <p:cNvSpPr txBox="1">
            <a:spLocks noChangeArrowheads="1"/>
          </p:cNvSpPr>
          <p:nvPr/>
        </p:nvSpPr>
        <p:spPr bwMode="auto">
          <a:xfrm>
            <a:off x="3646488" y="4579938"/>
            <a:ext cx="360362" cy="1006475"/>
          </a:xfrm>
          <a:prstGeom prst="rect">
            <a:avLst/>
          </a:prstGeom>
          <a:noFill/>
          <a:ln w="9525">
            <a:noFill/>
            <a:miter lim="800000"/>
            <a:headEnd/>
            <a:tailEnd/>
          </a:ln>
          <a:effectLst/>
        </p:spPr>
        <p:txBody>
          <a:bodyPr>
            <a:spAutoFit/>
          </a:bodyPr>
          <a:lstStyle/>
          <a:p>
            <a:r>
              <a:rPr lang="zh-CN" altLang="en-US" sz="2000">
                <a:ea typeface="微软雅黑" pitchFamily="34" charset="-122"/>
              </a:rPr>
              <a:t>生产部</a:t>
            </a:r>
          </a:p>
        </p:txBody>
      </p:sp>
      <p:sp>
        <p:nvSpPr>
          <p:cNvPr id="62602" name="Text Box 138"/>
          <p:cNvSpPr txBox="1">
            <a:spLocks noChangeArrowheads="1"/>
          </p:cNvSpPr>
          <p:nvPr/>
        </p:nvSpPr>
        <p:spPr bwMode="auto">
          <a:xfrm>
            <a:off x="5446713" y="4275138"/>
            <a:ext cx="360362" cy="1616075"/>
          </a:xfrm>
          <a:prstGeom prst="rect">
            <a:avLst/>
          </a:prstGeom>
          <a:noFill/>
          <a:ln w="9525">
            <a:noFill/>
            <a:miter lim="800000"/>
            <a:headEnd/>
            <a:tailEnd/>
          </a:ln>
          <a:effectLst/>
        </p:spPr>
        <p:txBody>
          <a:bodyPr>
            <a:spAutoFit/>
          </a:bodyPr>
          <a:lstStyle/>
          <a:p>
            <a:r>
              <a:rPr lang="zh-CN" altLang="en-US" sz="2000">
                <a:ea typeface="微软雅黑" pitchFamily="34" charset="-122"/>
              </a:rPr>
              <a:t>信息管理部</a:t>
            </a:r>
          </a:p>
        </p:txBody>
      </p:sp>
      <p:sp>
        <p:nvSpPr>
          <p:cNvPr id="62603" name="Text Box 139"/>
          <p:cNvSpPr txBox="1">
            <a:spLocks noChangeArrowheads="1"/>
          </p:cNvSpPr>
          <p:nvPr/>
        </p:nvSpPr>
        <p:spPr bwMode="auto">
          <a:xfrm>
            <a:off x="7896225" y="4579938"/>
            <a:ext cx="360363" cy="1006475"/>
          </a:xfrm>
          <a:prstGeom prst="rect">
            <a:avLst/>
          </a:prstGeom>
          <a:noFill/>
          <a:ln w="9525">
            <a:noFill/>
            <a:miter lim="800000"/>
            <a:headEnd/>
            <a:tailEnd/>
          </a:ln>
          <a:effectLst/>
        </p:spPr>
        <p:txBody>
          <a:bodyPr>
            <a:spAutoFit/>
          </a:bodyPr>
          <a:lstStyle/>
          <a:p>
            <a:r>
              <a:rPr lang="zh-CN" altLang="en-US" sz="2000">
                <a:ea typeface="微软雅黑" pitchFamily="34" charset="-122"/>
              </a:rPr>
              <a:t>财务部</a:t>
            </a:r>
          </a:p>
        </p:txBody>
      </p:sp>
      <p:sp>
        <p:nvSpPr>
          <p:cNvPr id="62604" name="Text Box 140"/>
          <p:cNvSpPr txBox="1">
            <a:spLocks noChangeArrowheads="1"/>
          </p:cNvSpPr>
          <p:nvPr/>
        </p:nvSpPr>
        <p:spPr bwMode="auto">
          <a:xfrm>
            <a:off x="8759825" y="4579938"/>
            <a:ext cx="360363" cy="1006475"/>
          </a:xfrm>
          <a:prstGeom prst="rect">
            <a:avLst/>
          </a:prstGeom>
          <a:noFill/>
          <a:ln w="9525">
            <a:noFill/>
            <a:miter lim="800000"/>
            <a:headEnd/>
            <a:tailEnd/>
          </a:ln>
          <a:effectLst/>
        </p:spPr>
        <p:txBody>
          <a:bodyPr>
            <a:spAutoFit/>
          </a:bodyPr>
          <a:lstStyle/>
          <a:p>
            <a:r>
              <a:rPr lang="zh-CN" altLang="en-US" sz="2000">
                <a:ea typeface="微软雅黑" pitchFamily="34" charset="-122"/>
              </a:rPr>
              <a:t>股份部</a:t>
            </a:r>
          </a:p>
        </p:txBody>
      </p:sp>
      <p:sp>
        <p:nvSpPr>
          <p:cNvPr id="62605" name="Text Box 141"/>
          <p:cNvSpPr txBox="1">
            <a:spLocks noChangeArrowheads="1"/>
          </p:cNvSpPr>
          <p:nvPr/>
        </p:nvSpPr>
        <p:spPr bwMode="auto">
          <a:xfrm>
            <a:off x="9551988" y="4579938"/>
            <a:ext cx="360362" cy="1006475"/>
          </a:xfrm>
          <a:prstGeom prst="rect">
            <a:avLst/>
          </a:prstGeom>
          <a:noFill/>
          <a:ln w="9525">
            <a:noFill/>
            <a:miter lim="800000"/>
            <a:headEnd/>
            <a:tailEnd/>
          </a:ln>
          <a:effectLst/>
        </p:spPr>
        <p:txBody>
          <a:bodyPr>
            <a:spAutoFit/>
          </a:bodyPr>
          <a:lstStyle/>
          <a:p>
            <a:r>
              <a:rPr lang="zh-CN" altLang="en-US" sz="2000">
                <a:ea typeface="微软雅黑" pitchFamily="34" charset="-122"/>
              </a:rPr>
              <a:t>营销部</a:t>
            </a:r>
          </a:p>
        </p:txBody>
      </p:sp>
      <p:sp>
        <p:nvSpPr>
          <p:cNvPr id="62606" name="Text Box 142"/>
          <p:cNvSpPr txBox="1">
            <a:spLocks noChangeArrowheads="1"/>
          </p:cNvSpPr>
          <p:nvPr/>
        </p:nvSpPr>
        <p:spPr bwMode="auto">
          <a:xfrm>
            <a:off x="10415588" y="4579938"/>
            <a:ext cx="360362" cy="1006475"/>
          </a:xfrm>
          <a:prstGeom prst="rect">
            <a:avLst/>
          </a:prstGeom>
          <a:noFill/>
          <a:ln w="9525">
            <a:noFill/>
            <a:miter lim="800000"/>
            <a:headEnd/>
            <a:tailEnd/>
          </a:ln>
          <a:effectLst/>
        </p:spPr>
        <p:txBody>
          <a:bodyPr>
            <a:spAutoFit/>
          </a:bodyPr>
          <a:lstStyle/>
          <a:p>
            <a:r>
              <a:rPr lang="zh-CN" altLang="en-US" sz="2000">
                <a:ea typeface="微软雅黑" pitchFamily="34" charset="-122"/>
              </a:rPr>
              <a:t>国际部</a:t>
            </a:r>
          </a:p>
        </p:txBody>
      </p:sp>
      <p:sp>
        <p:nvSpPr>
          <p:cNvPr id="62607" name="Text Box 143"/>
          <p:cNvSpPr txBox="1">
            <a:spLocks noChangeArrowheads="1"/>
          </p:cNvSpPr>
          <p:nvPr/>
        </p:nvSpPr>
        <p:spPr bwMode="auto">
          <a:xfrm>
            <a:off x="6311900" y="4275138"/>
            <a:ext cx="360363" cy="1616075"/>
          </a:xfrm>
          <a:prstGeom prst="rect">
            <a:avLst/>
          </a:prstGeom>
          <a:noFill/>
          <a:ln w="9525">
            <a:noFill/>
            <a:miter lim="800000"/>
            <a:headEnd/>
            <a:tailEnd/>
          </a:ln>
          <a:effectLst/>
        </p:spPr>
        <p:txBody>
          <a:bodyPr>
            <a:spAutoFit/>
          </a:bodyPr>
          <a:lstStyle/>
          <a:p>
            <a:r>
              <a:rPr lang="zh-CN" altLang="en-US" sz="2000">
                <a:ea typeface="微软雅黑" pitchFamily="34" charset="-122"/>
              </a:rPr>
              <a:t>执行管理部</a:t>
            </a:r>
          </a:p>
        </p:txBody>
      </p:sp>
      <p:sp>
        <p:nvSpPr>
          <p:cNvPr id="62608" name="Text Box 144"/>
          <p:cNvSpPr txBox="1">
            <a:spLocks noChangeArrowheads="1"/>
          </p:cNvSpPr>
          <p:nvPr/>
        </p:nvSpPr>
        <p:spPr bwMode="auto">
          <a:xfrm>
            <a:off x="7104063" y="4275138"/>
            <a:ext cx="360362" cy="1616075"/>
          </a:xfrm>
          <a:prstGeom prst="rect">
            <a:avLst/>
          </a:prstGeom>
          <a:noFill/>
          <a:ln w="9525">
            <a:noFill/>
            <a:miter lim="800000"/>
            <a:headEnd/>
            <a:tailEnd/>
          </a:ln>
          <a:effectLst/>
        </p:spPr>
        <p:txBody>
          <a:bodyPr>
            <a:spAutoFit/>
          </a:bodyPr>
          <a:lstStyle/>
          <a:p>
            <a:r>
              <a:rPr lang="zh-CN" altLang="en-US" sz="2000">
                <a:ea typeface="微软雅黑" pitchFamily="34" charset="-122"/>
              </a:rPr>
              <a:t>合约管理部</a:t>
            </a:r>
          </a:p>
        </p:txBody>
      </p:sp>
      <p:sp>
        <p:nvSpPr>
          <p:cNvPr id="62612" name="Rectangle 148"/>
          <p:cNvSpPr>
            <a:spLocks noChangeArrowheads="1"/>
          </p:cNvSpPr>
          <p:nvPr/>
        </p:nvSpPr>
        <p:spPr bwMode="auto">
          <a:xfrm>
            <a:off x="365125" y="333375"/>
            <a:ext cx="1708150" cy="549275"/>
          </a:xfrm>
          <a:prstGeom prst="rect">
            <a:avLst/>
          </a:prstGeom>
          <a:noFill/>
          <a:ln w="9525">
            <a:noFill/>
            <a:miter lim="800000"/>
            <a:headEnd/>
            <a:tailEnd/>
          </a:ln>
          <a:effec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企业构架</a:t>
            </a:r>
          </a:p>
        </p:txBody>
      </p:sp>
      <p:sp>
        <p:nvSpPr>
          <p:cNvPr id="62613" name="Rectangle 149"/>
          <p:cNvSpPr>
            <a:spLocks noChangeArrowheads="1"/>
          </p:cNvSpPr>
          <p:nvPr/>
        </p:nvSpPr>
        <p:spPr bwMode="auto">
          <a:xfrm>
            <a:off x="1928813" y="439738"/>
            <a:ext cx="1665287" cy="396875"/>
          </a:xfrm>
          <a:prstGeom prst="rect">
            <a:avLst/>
          </a:prstGeom>
          <a:noFill/>
          <a:ln w="9525">
            <a:noFill/>
            <a:miter lim="800000"/>
            <a:headEnd/>
            <a:tailEnd/>
          </a:ln>
          <a:effec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Enterprise</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612"/>
                                        </p:tgtEl>
                                        <p:attrNameLst>
                                          <p:attrName>style.visibility</p:attrName>
                                        </p:attrNameLst>
                                      </p:cBhvr>
                                      <p:to>
                                        <p:strVal val="visible"/>
                                      </p:to>
                                    </p:set>
                                    <p:anim calcmode="lin" valueType="num">
                                      <p:cBhvr>
                                        <p:cTn id="7" dur="500" fill="hold"/>
                                        <p:tgtEl>
                                          <p:spTgt spid="626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612"/>
                                        </p:tgtEl>
                                        <p:attrNameLst>
                                          <p:attrName>ppt_y</p:attrName>
                                        </p:attrNameLst>
                                      </p:cBhvr>
                                      <p:tavLst>
                                        <p:tav tm="0">
                                          <p:val>
                                            <p:strVal val="#ppt_y"/>
                                          </p:val>
                                        </p:tav>
                                        <p:tav tm="100000">
                                          <p:val>
                                            <p:strVal val="#ppt_y"/>
                                          </p:val>
                                        </p:tav>
                                      </p:tavLst>
                                    </p:anim>
                                    <p:anim calcmode="lin" valueType="num">
                                      <p:cBhvr>
                                        <p:cTn id="9" dur="500" fill="hold"/>
                                        <p:tgtEl>
                                          <p:spTgt spid="626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6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61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2613"/>
                                        </p:tgtEl>
                                        <p:attrNameLst>
                                          <p:attrName>style.visibility</p:attrName>
                                        </p:attrNameLst>
                                      </p:cBhvr>
                                      <p:to>
                                        <p:strVal val="visible"/>
                                      </p:to>
                                    </p:set>
                                    <p:anim calcmode="lin" valueType="num">
                                      <p:cBhvr>
                                        <p:cTn id="14" dur="500" fill="hold"/>
                                        <p:tgtEl>
                                          <p:spTgt spid="6261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2613"/>
                                        </p:tgtEl>
                                        <p:attrNameLst>
                                          <p:attrName>ppt_y</p:attrName>
                                        </p:attrNameLst>
                                      </p:cBhvr>
                                      <p:tavLst>
                                        <p:tav tm="0">
                                          <p:val>
                                            <p:strVal val="#ppt_y"/>
                                          </p:val>
                                        </p:tav>
                                        <p:tav tm="100000">
                                          <p:val>
                                            <p:strVal val="#ppt_y"/>
                                          </p:val>
                                        </p:tav>
                                      </p:tavLst>
                                    </p:anim>
                                    <p:anim calcmode="lin" valueType="num">
                                      <p:cBhvr>
                                        <p:cTn id="16" dur="500" fill="hold"/>
                                        <p:tgtEl>
                                          <p:spTgt spid="6261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261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2613"/>
                                        </p:tgtEl>
                                      </p:cBhvr>
                                    </p:animEffect>
                                  </p:childTnLst>
                                </p:cTn>
                              </p:par>
                            </p:childTnLst>
                          </p:cTn>
                        </p:par>
                        <p:par>
                          <p:cTn id="19" fill="hold">
                            <p:stCondLst>
                              <p:cond delay="950"/>
                            </p:stCondLst>
                            <p:childTnLst>
                              <p:par>
                                <p:cTn id="20" presetID="42" presetClass="entr" presetSubtype="0" fill="hold" nodeType="afterEffect">
                                  <p:stCondLst>
                                    <p:cond delay="0"/>
                                  </p:stCondLst>
                                  <p:childTnLst>
                                    <p:set>
                                      <p:cBhvr>
                                        <p:cTn id="21" dur="1" fill="hold">
                                          <p:stCondLst>
                                            <p:cond delay="0"/>
                                          </p:stCondLst>
                                        </p:cTn>
                                        <p:tgtEl>
                                          <p:spTgt spid="62610"/>
                                        </p:tgtEl>
                                        <p:attrNameLst>
                                          <p:attrName>style.visibility</p:attrName>
                                        </p:attrNameLst>
                                      </p:cBhvr>
                                      <p:to>
                                        <p:strVal val="visible"/>
                                      </p:to>
                                    </p:set>
                                    <p:animEffect transition="in" filter="fade">
                                      <p:cBhvr>
                                        <p:cTn id="22" dur="1000"/>
                                        <p:tgtEl>
                                          <p:spTgt spid="62610"/>
                                        </p:tgtEl>
                                      </p:cBhvr>
                                    </p:animEffect>
                                    <p:anim calcmode="lin" valueType="num">
                                      <p:cBhvr>
                                        <p:cTn id="23" dur="1000" fill="hold"/>
                                        <p:tgtEl>
                                          <p:spTgt spid="62610"/>
                                        </p:tgtEl>
                                        <p:attrNameLst>
                                          <p:attrName>ppt_x</p:attrName>
                                        </p:attrNameLst>
                                      </p:cBhvr>
                                      <p:tavLst>
                                        <p:tav tm="0">
                                          <p:val>
                                            <p:strVal val="#ppt_x"/>
                                          </p:val>
                                        </p:tav>
                                        <p:tav tm="100000">
                                          <p:val>
                                            <p:strVal val="#ppt_x"/>
                                          </p:val>
                                        </p:tav>
                                      </p:tavLst>
                                    </p:anim>
                                    <p:anim calcmode="lin" valueType="num">
                                      <p:cBhvr>
                                        <p:cTn id="24" dur="1000" fill="hold"/>
                                        <p:tgtEl>
                                          <p:spTgt spid="62610"/>
                                        </p:tgtEl>
                                        <p:attrNameLst>
                                          <p:attrName>ppt_y</p:attrName>
                                        </p:attrNameLst>
                                      </p:cBhvr>
                                      <p:tavLst>
                                        <p:tav tm="0">
                                          <p:val>
                                            <p:strVal val="#ppt_y+.1"/>
                                          </p:val>
                                        </p:tav>
                                        <p:tav tm="100000">
                                          <p:val>
                                            <p:strVal val="#ppt_y"/>
                                          </p:val>
                                        </p:tav>
                                      </p:tavLst>
                                    </p:anim>
                                  </p:childTnLst>
                                </p:cTn>
                              </p:par>
                            </p:childTnLst>
                          </p:cTn>
                        </p:par>
                        <p:par>
                          <p:cTn id="25" fill="hold">
                            <p:stCondLst>
                              <p:cond delay="1950"/>
                            </p:stCondLst>
                            <p:childTnLst>
                              <p:par>
                                <p:cTn id="26" presetID="2" presetClass="entr" presetSubtype="4" fill="hold" grpId="0" nodeType="afterEffect">
                                  <p:stCondLst>
                                    <p:cond delay="0"/>
                                  </p:stCondLst>
                                  <p:childTnLst>
                                    <p:set>
                                      <p:cBhvr>
                                        <p:cTn id="27" dur="1" fill="hold">
                                          <p:stCondLst>
                                            <p:cond delay="0"/>
                                          </p:stCondLst>
                                        </p:cTn>
                                        <p:tgtEl>
                                          <p:spTgt spid="62485"/>
                                        </p:tgtEl>
                                        <p:attrNameLst>
                                          <p:attrName>style.visibility</p:attrName>
                                        </p:attrNameLst>
                                      </p:cBhvr>
                                      <p:to>
                                        <p:strVal val="visible"/>
                                      </p:to>
                                    </p:set>
                                    <p:anim calcmode="lin" valueType="num">
                                      <p:cBhvr additive="base">
                                        <p:cTn id="28" dur="500" fill="hold"/>
                                        <p:tgtEl>
                                          <p:spTgt spid="62485"/>
                                        </p:tgtEl>
                                        <p:attrNameLst>
                                          <p:attrName>ppt_x</p:attrName>
                                        </p:attrNameLst>
                                      </p:cBhvr>
                                      <p:tavLst>
                                        <p:tav tm="0">
                                          <p:val>
                                            <p:strVal val="#ppt_x"/>
                                          </p:val>
                                        </p:tav>
                                        <p:tav tm="100000">
                                          <p:val>
                                            <p:strVal val="#ppt_x"/>
                                          </p:val>
                                        </p:tav>
                                      </p:tavLst>
                                    </p:anim>
                                    <p:anim calcmode="lin" valueType="num">
                                      <p:cBhvr additive="base">
                                        <p:cTn id="29" dur="500" fill="hold"/>
                                        <p:tgtEl>
                                          <p:spTgt spid="6248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2494"/>
                                        </p:tgtEl>
                                        <p:attrNameLst>
                                          <p:attrName>style.visibility</p:attrName>
                                        </p:attrNameLst>
                                      </p:cBhvr>
                                      <p:to>
                                        <p:strVal val="visible"/>
                                      </p:to>
                                    </p:set>
                                    <p:anim calcmode="lin" valueType="num">
                                      <p:cBhvr additive="base">
                                        <p:cTn id="32" dur="500" fill="hold"/>
                                        <p:tgtEl>
                                          <p:spTgt spid="62494"/>
                                        </p:tgtEl>
                                        <p:attrNameLst>
                                          <p:attrName>ppt_x</p:attrName>
                                        </p:attrNameLst>
                                      </p:cBhvr>
                                      <p:tavLst>
                                        <p:tav tm="0">
                                          <p:val>
                                            <p:strVal val="#ppt_x"/>
                                          </p:val>
                                        </p:tav>
                                        <p:tav tm="100000">
                                          <p:val>
                                            <p:strVal val="#ppt_x"/>
                                          </p:val>
                                        </p:tav>
                                      </p:tavLst>
                                    </p:anim>
                                    <p:anim calcmode="lin" valueType="num">
                                      <p:cBhvr additive="base">
                                        <p:cTn id="33" dur="500" fill="hold"/>
                                        <p:tgtEl>
                                          <p:spTgt spid="6249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2500"/>
                                        </p:tgtEl>
                                        <p:attrNameLst>
                                          <p:attrName>style.visibility</p:attrName>
                                        </p:attrNameLst>
                                      </p:cBhvr>
                                      <p:to>
                                        <p:strVal val="visible"/>
                                      </p:to>
                                    </p:set>
                                    <p:anim calcmode="lin" valueType="num">
                                      <p:cBhvr additive="base">
                                        <p:cTn id="36" dur="500" fill="hold"/>
                                        <p:tgtEl>
                                          <p:spTgt spid="62500"/>
                                        </p:tgtEl>
                                        <p:attrNameLst>
                                          <p:attrName>ppt_x</p:attrName>
                                        </p:attrNameLst>
                                      </p:cBhvr>
                                      <p:tavLst>
                                        <p:tav tm="0">
                                          <p:val>
                                            <p:strVal val="#ppt_x"/>
                                          </p:val>
                                        </p:tav>
                                        <p:tav tm="100000">
                                          <p:val>
                                            <p:strVal val="#ppt_x"/>
                                          </p:val>
                                        </p:tav>
                                      </p:tavLst>
                                    </p:anim>
                                    <p:anim calcmode="lin" valueType="num">
                                      <p:cBhvr additive="base">
                                        <p:cTn id="37" dur="500" fill="hold"/>
                                        <p:tgtEl>
                                          <p:spTgt spid="62500"/>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2506"/>
                                        </p:tgtEl>
                                        <p:attrNameLst>
                                          <p:attrName>style.visibility</p:attrName>
                                        </p:attrNameLst>
                                      </p:cBhvr>
                                      <p:to>
                                        <p:strVal val="visible"/>
                                      </p:to>
                                    </p:set>
                                    <p:anim calcmode="lin" valueType="num">
                                      <p:cBhvr additive="base">
                                        <p:cTn id="40" dur="500" fill="hold"/>
                                        <p:tgtEl>
                                          <p:spTgt spid="62506"/>
                                        </p:tgtEl>
                                        <p:attrNameLst>
                                          <p:attrName>ppt_x</p:attrName>
                                        </p:attrNameLst>
                                      </p:cBhvr>
                                      <p:tavLst>
                                        <p:tav tm="0">
                                          <p:val>
                                            <p:strVal val="#ppt_x"/>
                                          </p:val>
                                        </p:tav>
                                        <p:tav tm="100000">
                                          <p:val>
                                            <p:strVal val="#ppt_x"/>
                                          </p:val>
                                        </p:tav>
                                      </p:tavLst>
                                    </p:anim>
                                    <p:anim calcmode="lin" valueType="num">
                                      <p:cBhvr additive="base">
                                        <p:cTn id="41" dur="500" fill="hold"/>
                                        <p:tgtEl>
                                          <p:spTgt spid="6250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62592"/>
                                        </p:tgtEl>
                                        <p:attrNameLst>
                                          <p:attrName>style.visibility</p:attrName>
                                        </p:attrNameLst>
                                      </p:cBhvr>
                                      <p:to>
                                        <p:strVal val="visible"/>
                                      </p:to>
                                    </p:set>
                                    <p:anim calcmode="lin" valueType="num">
                                      <p:cBhvr additive="base">
                                        <p:cTn id="44" dur="500" fill="hold"/>
                                        <p:tgtEl>
                                          <p:spTgt spid="62592"/>
                                        </p:tgtEl>
                                        <p:attrNameLst>
                                          <p:attrName>ppt_x</p:attrName>
                                        </p:attrNameLst>
                                      </p:cBhvr>
                                      <p:tavLst>
                                        <p:tav tm="0">
                                          <p:val>
                                            <p:strVal val="#ppt_x"/>
                                          </p:val>
                                        </p:tav>
                                        <p:tav tm="100000">
                                          <p:val>
                                            <p:strVal val="#ppt_x"/>
                                          </p:val>
                                        </p:tav>
                                      </p:tavLst>
                                    </p:anim>
                                    <p:anim calcmode="lin" valueType="num">
                                      <p:cBhvr additive="base">
                                        <p:cTn id="45" dur="500" fill="hold"/>
                                        <p:tgtEl>
                                          <p:spTgt spid="6259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2593"/>
                                        </p:tgtEl>
                                        <p:attrNameLst>
                                          <p:attrName>style.visibility</p:attrName>
                                        </p:attrNameLst>
                                      </p:cBhvr>
                                      <p:to>
                                        <p:strVal val="visible"/>
                                      </p:to>
                                    </p:set>
                                    <p:anim calcmode="lin" valueType="num">
                                      <p:cBhvr additive="base">
                                        <p:cTn id="48" dur="500" fill="hold"/>
                                        <p:tgtEl>
                                          <p:spTgt spid="62593"/>
                                        </p:tgtEl>
                                        <p:attrNameLst>
                                          <p:attrName>ppt_x</p:attrName>
                                        </p:attrNameLst>
                                      </p:cBhvr>
                                      <p:tavLst>
                                        <p:tav tm="0">
                                          <p:val>
                                            <p:strVal val="#ppt_x"/>
                                          </p:val>
                                        </p:tav>
                                        <p:tav tm="100000">
                                          <p:val>
                                            <p:strVal val="#ppt_x"/>
                                          </p:val>
                                        </p:tav>
                                      </p:tavLst>
                                    </p:anim>
                                    <p:anim calcmode="lin" valueType="num">
                                      <p:cBhvr additive="base">
                                        <p:cTn id="49" dur="500" fill="hold"/>
                                        <p:tgtEl>
                                          <p:spTgt spid="6259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2594"/>
                                        </p:tgtEl>
                                        <p:attrNameLst>
                                          <p:attrName>style.visibility</p:attrName>
                                        </p:attrNameLst>
                                      </p:cBhvr>
                                      <p:to>
                                        <p:strVal val="visible"/>
                                      </p:to>
                                    </p:set>
                                    <p:anim calcmode="lin" valueType="num">
                                      <p:cBhvr additive="base">
                                        <p:cTn id="52" dur="500" fill="hold"/>
                                        <p:tgtEl>
                                          <p:spTgt spid="62594"/>
                                        </p:tgtEl>
                                        <p:attrNameLst>
                                          <p:attrName>ppt_x</p:attrName>
                                        </p:attrNameLst>
                                      </p:cBhvr>
                                      <p:tavLst>
                                        <p:tav tm="0">
                                          <p:val>
                                            <p:strVal val="#ppt_x"/>
                                          </p:val>
                                        </p:tav>
                                        <p:tav tm="100000">
                                          <p:val>
                                            <p:strVal val="#ppt_x"/>
                                          </p:val>
                                        </p:tav>
                                      </p:tavLst>
                                    </p:anim>
                                    <p:anim calcmode="lin" valueType="num">
                                      <p:cBhvr additive="base">
                                        <p:cTn id="53" dur="500" fill="hold"/>
                                        <p:tgtEl>
                                          <p:spTgt spid="62594"/>
                                        </p:tgtEl>
                                        <p:attrNameLst>
                                          <p:attrName>ppt_y</p:attrName>
                                        </p:attrNameLst>
                                      </p:cBhvr>
                                      <p:tavLst>
                                        <p:tav tm="0">
                                          <p:val>
                                            <p:strVal val="1+#ppt_h/2"/>
                                          </p:val>
                                        </p:tav>
                                        <p:tav tm="100000">
                                          <p:val>
                                            <p:strVal val="#ppt_y"/>
                                          </p:val>
                                        </p:tav>
                                      </p:tavLst>
                                    </p:anim>
                                  </p:childTnLst>
                                </p:cTn>
                              </p:par>
                            </p:childTnLst>
                          </p:cTn>
                        </p:par>
                        <p:par>
                          <p:cTn id="54" fill="hold">
                            <p:stCondLst>
                              <p:cond delay="2450"/>
                            </p:stCondLst>
                            <p:childTnLst>
                              <p:par>
                                <p:cTn id="55" presetID="29" presetClass="entr" presetSubtype="0" fill="hold" grpId="0" nodeType="afterEffect">
                                  <p:stCondLst>
                                    <p:cond delay="0"/>
                                  </p:stCondLst>
                                  <p:childTnLst>
                                    <p:set>
                                      <p:cBhvr>
                                        <p:cTn id="56" dur="1" fill="hold">
                                          <p:stCondLst>
                                            <p:cond delay="0"/>
                                          </p:stCondLst>
                                        </p:cTn>
                                        <p:tgtEl>
                                          <p:spTgt spid="62484"/>
                                        </p:tgtEl>
                                        <p:attrNameLst>
                                          <p:attrName>style.visibility</p:attrName>
                                        </p:attrNameLst>
                                      </p:cBhvr>
                                      <p:to>
                                        <p:strVal val="visible"/>
                                      </p:to>
                                    </p:set>
                                    <p:anim calcmode="lin" valueType="num">
                                      <p:cBhvr>
                                        <p:cTn id="57" dur="500" fill="hold"/>
                                        <p:tgtEl>
                                          <p:spTgt spid="62484"/>
                                        </p:tgtEl>
                                        <p:attrNameLst>
                                          <p:attrName>ppt_x</p:attrName>
                                        </p:attrNameLst>
                                      </p:cBhvr>
                                      <p:tavLst>
                                        <p:tav tm="0">
                                          <p:val>
                                            <p:strVal val="#ppt_x-.2"/>
                                          </p:val>
                                        </p:tav>
                                        <p:tav tm="100000">
                                          <p:val>
                                            <p:strVal val="#ppt_x"/>
                                          </p:val>
                                        </p:tav>
                                      </p:tavLst>
                                    </p:anim>
                                    <p:anim calcmode="lin" valueType="num">
                                      <p:cBhvr>
                                        <p:cTn id="58" dur="500" fill="hold"/>
                                        <p:tgtEl>
                                          <p:spTgt spid="62484"/>
                                        </p:tgtEl>
                                        <p:attrNameLst>
                                          <p:attrName>ppt_y</p:attrName>
                                        </p:attrNameLst>
                                      </p:cBhvr>
                                      <p:tavLst>
                                        <p:tav tm="0">
                                          <p:val>
                                            <p:strVal val="#ppt_y"/>
                                          </p:val>
                                        </p:tav>
                                        <p:tav tm="100000">
                                          <p:val>
                                            <p:strVal val="#ppt_y"/>
                                          </p:val>
                                        </p:tav>
                                      </p:tavLst>
                                    </p:anim>
                                    <p:animEffect transition="in" filter="wipe(right)" prLst="gradientSize: 0.1">
                                      <p:cBhvr>
                                        <p:cTn id="59" dur="500"/>
                                        <p:tgtEl>
                                          <p:spTgt spid="62484"/>
                                        </p:tgtEl>
                                      </p:cBhvr>
                                    </p:animEffect>
                                  </p:childTnLst>
                                </p:cTn>
                              </p:par>
                            </p:childTnLst>
                          </p:cTn>
                        </p:par>
                        <p:par>
                          <p:cTn id="60" fill="hold">
                            <p:stCondLst>
                              <p:cond delay="2950"/>
                            </p:stCondLst>
                            <p:childTnLst>
                              <p:par>
                                <p:cTn id="61" presetID="2" presetClass="entr" presetSubtype="8" fill="hold" nodeType="afterEffect">
                                  <p:stCondLst>
                                    <p:cond delay="0"/>
                                  </p:stCondLst>
                                  <p:childTnLst>
                                    <p:set>
                                      <p:cBhvr>
                                        <p:cTn id="62" dur="1" fill="hold">
                                          <p:stCondLst>
                                            <p:cond delay="0"/>
                                          </p:stCondLst>
                                        </p:cTn>
                                        <p:tgtEl>
                                          <p:spTgt spid="62488"/>
                                        </p:tgtEl>
                                        <p:attrNameLst>
                                          <p:attrName>style.visibility</p:attrName>
                                        </p:attrNameLst>
                                      </p:cBhvr>
                                      <p:to>
                                        <p:strVal val="visible"/>
                                      </p:to>
                                    </p:set>
                                    <p:anim calcmode="lin" valueType="num">
                                      <p:cBhvr additive="base">
                                        <p:cTn id="63" dur="500" fill="hold"/>
                                        <p:tgtEl>
                                          <p:spTgt spid="62488"/>
                                        </p:tgtEl>
                                        <p:attrNameLst>
                                          <p:attrName>ppt_x</p:attrName>
                                        </p:attrNameLst>
                                      </p:cBhvr>
                                      <p:tavLst>
                                        <p:tav tm="0">
                                          <p:val>
                                            <p:strVal val="0-#ppt_w/2"/>
                                          </p:val>
                                        </p:tav>
                                        <p:tav tm="100000">
                                          <p:val>
                                            <p:strVal val="#ppt_x"/>
                                          </p:val>
                                        </p:tav>
                                      </p:tavLst>
                                    </p:anim>
                                    <p:anim calcmode="lin" valueType="num">
                                      <p:cBhvr additive="base">
                                        <p:cTn id="64" dur="500" fill="hold"/>
                                        <p:tgtEl>
                                          <p:spTgt spid="62488"/>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62595"/>
                                        </p:tgtEl>
                                        <p:attrNameLst>
                                          <p:attrName>style.visibility</p:attrName>
                                        </p:attrNameLst>
                                      </p:cBhvr>
                                      <p:to>
                                        <p:strVal val="visible"/>
                                      </p:to>
                                    </p:set>
                                    <p:anim calcmode="lin" valueType="num">
                                      <p:cBhvr additive="base">
                                        <p:cTn id="67" dur="500" fill="hold"/>
                                        <p:tgtEl>
                                          <p:spTgt spid="62595"/>
                                        </p:tgtEl>
                                        <p:attrNameLst>
                                          <p:attrName>ppt_x</p:attrName>
                                        </p:attrNameLst>
                                      </p:cBhvr>
                                      <p:tavLst>
                                        <p:tav tm="0">
                                          <p:val>
                                            <p:strVal val="0-#ppt_w/2"/>
                                          </p:val>
                                        </p:tav>
                                        <p:tav tm="100000">
                                          <p:val>
                                            <p:strVal val="#ppt_x"/>
                                          </p:val>
                                        </p:tav>
                                      </p:tavLst>
                                    </p:anim>
                                    <p:anim calcmode="lin" valueType="num">
                                      <p:cBhvr additive="base">
                                        <p:cTn id="68" dur="500" fill="hold"/>
                                        <p:tgtEl>
                                          <p:spTgt spid="6259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62590"/>
                                        </p:tgtEl>
                                        <p:attrNameLst>
                                          <p:attrName>style.visibility</p:attrName>
                                        </p:attrNameLst>
                                      </p:cBhvr>
                                      <p:to>
                                        <p:strVal val="visible"/>
                                      </p:to>
                                    </p:set>
                                    <p:anim calcmode="lin" valueType="num">
                                      <p:cBhvr additive="base">
                                        <p:cTn id="71" dur="500" fill="hold"/>
                                        <p:tgtEl>
                                          <p:spTgt spid="62590"/>
                                        </p:tgtEl>
                                        <p:attrNameLst>
                                          <p:attrName>ppt_x</p:attrName>
                                        </p:attrNameLst>
                                      </p:cBhvr>
                                      <p:tavLst>
                                        <p:tav tm="0">
                                          <p:val>
                                            <p:strVal val="0-#ppt_w/2"/>
                                          </p:val>
                                        </p:tav>
                                        <p:tav tm="100000">
                                          <p:val>
                                            <p:strVal val="#ppt_x"/>
                                          </p:val>
                                        </p:tav>
                                      </p:tavLst>
                                    </p:anim>
                                    <p:anim calcmode="lin" valueType="num">
                                      <p:cBhvr additive="base">
                                        <p:cTn id="72" dur="500" fill="hold"/>
                                        <p:tgtEl>
                                          <p:spTgt spid="62590"/>
                                        </p:tgtEl>
                                        <p:attrNameLst>
                                          <p:attrName>ppt_y</p:attrName>
                                        </p:attrNameLst>
                                      </p:cBhvr>
                                      <p:tavLst>
                                        <p:tav tm="0">
                                          <p:val>
                                            <p:strVal val="#ppt_y"/>
                                          </p:val>
                                        </p:tav>
                                        <p:tav tm="100000">
                                          <p:val>
                                            <p:strVal val="#ppt_y"/>
                                          </p:val>
                                        </p:tav>
                                      </p:tavLst>
                                    </p:anim>
                                  </p:childTnLst>
                                </p:cTn>
                              </p:par>
                            </p:childTnLst>
                          </p:cTn>
                        </p:par>
                        <p:par>
                          <p:cTn id="73" fill="hold">
                            <p:stCondLst>
                              <p:cond delay="3450"/>
                            </p:stCondLst>
                            <p:childTnLst>
                              <p:par>
                                <p:cTn id="74" presetID="2" presetClass="entr" presetSubtype="2" fill="hold" nodeType="afterEffect">
                                  <p:stCondLst>
                                    <p:cond delay="0"/>
                                  </p:stCondLst>
                                  <p:childTnLst>
                                    <p:set>
                                      <p:cBhvr>
                                        <p:cTn id="75" dur="1" fill="hold">
                                          <p:stCondLst>
                                            <p:cond delay="0"/>
                                          </p:stCondLst>
                                        </p:cTn>
                                        <p:tgtEl>
                                          <p:spTgt spid="62512"/>
                                        </p:tgtEl>
                                        <p:attrNameLst>
                                          <p:attrName>style.visibility</p:attrName>
                                        </p:attrNameLst>
                                      </p:cBhvr>
                                      <p:to>
                                        <p:strVal val="visible"/>
                                      </p:to>
                                    </p:set>
                                    <p:anim calcmode="lin" valueType="num">
                                      <p:cBhvr additive="base">
                                        <p:cTn id="76" dur="500" fill="hold"/>
                                        <p:tgtEl>
                                          <p:spTgt spid="62512"/>
                                        </p:tgtEl>
                                        <p:attrNameLst>
                                          <p:attrName>ppt_x</p:attrName>
                                        </p:attrNameLst>
                                      </p:cBhvr>
                                      <p:tavLst>
                                        <p:tav tm="0">
                                          <p:val>
                                            <p:strVal val="1+#ppt_w/2"/>
                                          </p:val>
                                        </p:tav>
                                        <p:tav tm="100000">
                                          <p:val>
                                            <p:strVal val="#ppt_x"/>
                                          </p:val>
                                        </p:tav>
                                      </p:tavLst>
                                    </p:anim>
                                    <p:anim calcmode="lin" valueType="num">
                                      <p:cBhvr additive="base">
                                        <p:cTn id="77" dur="500" fill="hold"/>
                                        <p:tgtEl>
                                          <p:spTgt spid="62512"/>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62596"/>
                                        </p:tgtEl>
                                        <p:attrNameLst>
                                          <p:attrName>style.visibility</p:attrName>
                                        </p:attrNameLst>
                                      </p:cBhvr>
                                      <p:to>
                                        <p:strVal val="visible"/>
                                      </p:to>
                                    </p:set>
                                    <p:anim calcmode="lin" valueType="num">
                                      <p:cBhvr additive="base">
                                        <p:cTn id="80" dur="500" fill="hold"/>
                                        <p:tgtEl>
                                          <p:spTgt spid="62596"/>
                                        </p:tgtEl>
                                        <p:attrNameLst>
                                          <p:attrName>ppt_x</p:attrName>
                                        </p:attrNameLst>
                                      </p:cBhvr>
                                      <p:tavLst>
                                        <p:tav tm="0">
                                          <p:val>
                                            <p:strVal val="1+#ppt_w/2"/>
                                          </p:val>
                                        </p:tav>
                                        <p:tav tm="100000">
                                          <p:val>
                                            <p:strVal val="#ppt_x"/>
                                          </p:val>
                                        </p:tav>
                                      </p:tavLst>
                                    </p:anim>
                                    <p:anim calcmode="lin" valueType="num">
                                      <p:cBhvr additive="base">
                                        <p:cTn id="81" dur="500" fill="hold"/>
                                        <p:tgtEl>
                                          <p:spTgt spid="62596"/>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62591"/>
                                        </p:tgtEl>
                                        <p:attrNameLst>
                                          <p:attrName>style.visibility</p:attrName>
                                        </p:attrNameLst>
                                      </p:cBhvr>
                                      <p:to>
                                        <p:strVal val="visible"/>
                                      </p:to>
                                    </p:set>
                                    <p:anim calcmode="lin" valueType="num">
                                      <p:cBhvr additive="base">
                                        <p:cTn id="84" dur="500" fill="hold"/>
                                        <p:tgtEl>
                                          <p:spTgt spid="62591"/>
                                        </p:tgtEl>
                                        <p:attrNameLst>
                                          <p:attrName>ppt_x</p:attrName>
                                        </p:attrNameLst>
                                      </p:cBhvr>
                                      <p:tavLst>
                                        <p:tav tm="0">
                                          <p:val>
                                            <p:strVal val="1+#ppt_w/2"/>
                                          </p:val>
                                        </p:tav>
                                        <p:tav tm="100000">
                                          <p:val>
                                            <p:strVal val="#ppt_x"/>
                                          </p:val>
                                        </p:tav>
                                      </p:tavLst>
                                    </p:anim>
                                    <p:anim calcmode="lin" valueType="num">
                                      <p:cBhvr additive="base">
                                        <p:cTn id="85" dur="500" fill="hold"/>
                                        <p:tgtEl>
                                          <p:spTgt spid="62591"/>
                                        </p:tgtEl>
                                        <p:attrNameLst>
                                          <p:attrName>ppt_y</p:attrName>
                                        </p:attrNameLst>
                                      </p:cBhvr>
                                      <p:tavLst>
                                        <p:tav tm="0">
                                          <p:val>
                                            <p:strVal val="#ppt_y"/>
                                          </p:val>
                                        </p:tav>
                                        <p:tav tm="100000">
                                          <p:val>
                                            <p:strVal val="#ppt_y"/>
                                          </p:val>
                                        </p:tav>
                                      </p:tavLst>
                                    </p:anim>
                                  </p:childTnLst>
                                </p:cTn>
                              </p:par>
                            </p:childTnLst>
                          </p:cTn>
                        </p:par>
                        <p:par>
                          <p:cTn id="86" fill="hold">
                            <p:stCondLst>
                              <p:cond delay="3950"/>
                            </p:stCondLst>
                            <p:childTnLst>
                              <p:par>
                                <p:cTn id="87" presetID="18" presetClass="entr" presetSubtype="12" fill="hold" grpId="0" nodeType="afterEffect">
                                  <p:stCondLst>
                                    <p:cond delay="0"/>
                                  </p:stCondLst>
                                  <p:childTnLst>
                                    <p:set>
                                      <p:cBhvr>
                                        <p:cTn id="88" dur="1" fill="hold">
                                          <p:stCondLst>
                                            <p:cond delay="0"/>
                                          </p:stCondLst>
                                        </p:cTn>
                                        <p:tgtEl>
                                          <p:spTgt spid="62470"/>
                                        </p:tgtEl>
                                        <p:attrNameLst>
                                          <p:attrName>style.visibility</p:attrName>
                                        </p:attrNameLst>
                                      </p:cBhvr>
                                      <p:to>
                                        <p:strVal val="visible"/>
                                      </p:to>
                                    </p:set>
                                    <p:animEffect transition="in" filter="strips(downLeft)">
                                      <p:cBhvr>
                                        <p:cTn id="89" dur="500"/>
                                        <p:tgtEl>
                                          <p:spTgt spid="62470"/>
                                        </p:tgtEl>
                                      </p:cBhvr>
                                    </p:animEffect>
                                  </p:childTnLst>
                                </p:cTn>
                              </p:par>
                            </p:childTnLst>
                          </p:cTn>
                        </p:par>
                        <p:par>
                          <p:cTn id="90" fill="hold">
                            <p:stCondLst>
                              <p:cond delay="4450"/>
                            </p:stCondLst>
                            <p:childTnLst>
                              <p:par>
                                <p:cTn id="91" presetID="18" presetClass="entr" presetSubtype="12" fill="hold" grpId="0" nodeType="afterEffect">
                                  <p:stCondLst>
                                    <p:cond delay="0"/>
                                  </p:stCondLst>
                                  <p:childTnLst>
                                    <p:set>
                                      <p:cBhvr>
                                        <p:cTn id="92" dur="1" fill="hold">
                                          <p:stCondLst>
                                            <p:cond delay="0"/>
                                          </p:stCondLst>
                                        </p:cTn>
                                        <p:tgtEl>
                                          <p:spTgt spid="62471"/>
                                        </p:tgtEl>
                                        <p:attrNameLst>
                                          <p:attrName>style.visibility</p:attrName>
                                        </p:attrNameLst>
                                      </p:cBhvr>
                                      <p:to>
                                        <p:strVal val="visible"/>
                                      </p:to>
                                    </p:set>
                                    <p:animEffect transition="in" filter="strips(downLeft)">
                                      <p:cBhvr>
                                        <p:cTn id="93" dur="500"/>
                                        <p:tgtEl>
                                          <p:spTgt spid="62471"/>
                                        </p:tgtEl>
                                      </p:cBhvr>
                                    </p:animEffect>
                                  </p:childTnLst>
                                </p:cTn>
                              </p:par>
                              <p:par>
                                <p:cTn id="94" presetID="18" presetClass="entr" presetSubtype="12" fill="hold" grpId="0" nodeType="withEffect">
                                  <p:stCondLst>
                                    <p:cond delay="0"/>
                                  </p:stCondLst>
                                  <p:childTnLst>
                                    <p:set>
                                      <p:cBhvr>
                                        <p:cTn id="95" dur="1" fill="hold">
                                          <p:stCondLst>
                                            <p:cond delay="0"/>
                                          </p:stCondLst>
                                        </p:cTn>
                                        <p:tgtEl>
                                          <p:spTgt spid="62472"/>
                                        </p:tgtEl>
                                        <p:attrNameLst>
                                          <p:attrName>style.visibility</p:attrName>
                                        </p:attrNameLst>
                                      </p:cBhvr>
                                      <p:to>
                                        <p:strVal val="visible"/>
                                      </p:to>
                                    </p:set>
                                    <p:animEffect transition="in" filter="strips(downLeft)">
                                      <p:cBhvr>
                                        <p:cTn id="96" dur="500"/>
                                        <p:tgtEl>
                                          <p:spTgt spid="62472"/>
                                        </p:tgtEl>
                                      </p:cBhvr>
                                    </p:animEffect>
                                  </p:childTnLst>
                                </p:cTn>
                              </p:par>
                              <p:par>
                                <p:cTn id="97" presetID="18" presetClass="entr" presetSubtype="12" fill="hold" grpId="0" nodeType="withEffect">
                                  <p:stCondLst>
                                    <p:cond delay="0"/>
                                  </p:stCondLst>
                                  <p:childTnLst>
                                    <p:set>
                                      <p:cBhvr>
                                        <p:cTn id="98" dur="1" fill="hold">
                                          <p:stCondLst>
                                            <p:cond delay="0"/>
                                          </p:stCondLst>
                                        </p:cTn>
                                        <p:tgtEl>
                                          <p:spTgt spid="62473"/>
                                        </p:tgtEl>
                                        <p:attrNameLst>
                                          <p:attrName>style.visibility</p:attrName>
                                        </p:attrNameLst>
                                      </p:cBhvr>
                                      <p:to>
                                        <p:strVal val="visible"/>
                                      </p:to>
                                    </p:set>
                                    <p:animEffect transition="in" filter="strips(downLeft)">
                                      <p:cBhvr>
                                        <p:cTn id="99" dur="500"/>
                                        <p:tgtEl>
                                          <p:spTgt spid="62473"/>
                                        </p:tgtEl>
                                      </p:cBhvr>
                                    </p:animEffect>
                                  </p:childTnLst>
                                </p:cTn>
                              </p:par>
                              <p:par>
                                <p:cTn id="100" presetID="18" presetClass="entr" presetSubtype="12" fill="hold" grpId="0" nodeType="withEffect">
                                  <p:stCondLst>
                                    <p:cond delay="0"/>
                                  </p:stCondLst>
                                  <p:childTnLst>
                                    <p:set>
                                      <p:cBhvr>
                                        <p:cTn id="101" dur="1" fill="hold">
                                          <p:stCondLst>
                                            <p:cond delay="0"/>
                                          </p:stCondLst>
                                        </p:cTn>
                                        <p:tgtEl>
                                          <p:spTgt spid="62474"/>
                                        </p:tgtEl>
                                        <p:attrNameLst>
                                          <p:attrName>style.visibility</p:attrName>
                                        </p:attrNameLst>
                                      </p:cBhvr>
                                      <p:to>
                                        <p:strVal val="visible"/>
                                      </p:to>
                                    </p:set>
                                    <p:animEffect transition="in" filter="strips(downLeft)">
                                      <p:cBhvr>
                                        <p:cTn id="102" dur="500"/>
                                        <p:tgtEl>
                                          <p:spTgt spid="62474"/>
                                        </p:tgtEl>
                                      </p:cBhvr>
                                    </p:animEffect>
                                  </p:childTnLst>
                                </p:cTn>
                              </p:par>
                              <p:par>
                                <p:cTn id="103" presetID="18" presetClass="entr" presetSubtype="12" fill="hold" grpId="0" nodeType="withEffect">
                                  <p:stCondLst>
                                    <p:cond delay="0"/>
                                  </p:stCondLst>
                                  <p:childTnLst>
                                    <p:set>
                                      <p:cBhvr>
                                        <p:cTn id="104" dur="1" fill="hold">
                                          <p:stCondLst>
                                            <p:cond delay="0"/>
                                          </p:stCondLst>
                                        </p:cTn>
                                        <p:tgtEl>
                                          <p:spTgt spid="62475"/>
                                        </p:tgtEl>
                                        <p:attrNameLst>
                                          <p:attrName>style.visibility</p:attrName>
                                        </p:attrNameLst>
                                      </p:cBhvr>
                                      <p:to>
                                        <p:strVal val="visible"/>
                                      </p:to>
                                    </p:set>
                                    <p:animEffect transition="in" filter="strips(downLeft)">
                                      <p:cBhvr>
                                        <p:cTn id="105" dur="500"/>
                                        <p:tgtEl>
                                          <p:spTgt spid="62475"/>
                                        </p:tgtEl>
                                      </p:cBhvr>
                                    </p:animEffect>
                                  </p:childTnLst>
                                </p:cTn>
                              </p:par>
                              <p:par>
                                <p:cTn id="106" presetID="18" presetClass="entr" presetSubtype="12" fill="hold" grpId="0" nodeType="withEffect">
                                  <p:stCondLst>
                                    <p:cond delay="0"/>
                                  </p:stCondLst>
                                  <p:childTnLst>
                                    <p:set>
                                      <p:cBhvr>
                                        <p:cTn id="107" dur="1" fill="hold">
                                          <p:stCondLst>
                                            <p:cond delay="0"/>
                                          </p:stCondLst>
                                        </p:cTn>
                                        <p:tgtEl>
                                          <p:spTgt spid="62476"/>
                                        </p:tgtEl>
                                        <p:attrNameLst>
                                          <p:attrName>style.visibility</p:attrName>
                                        </p:attrNameLst>
                                      </p:cBhvr>
                                      <p:to>
                                        <p:strVal val="visible"/>
                                      </p:to>
                                    </p:set>
                                    <p:animEffect transition="in" filter="strips(downLeft)">
                                      <p:cBhvr>
                                        <p:cTn id="108" dur="500"/>
                                        <p:tgtEl>
                                          <p:spTgt spid="62476"/>
                                        </p:tgtEl>
                                      </p:cBhvr>
                                    </p:animEffect>
                                  </p:childTnLst>
                                </p:cTn>
                              </p:par>
                              <p:par>
                                <p:cTn id="109" presetID="18" presetClass="entr" presetSubtype="12" fill="hold" grpId="0" nodeType="withEffect">
                                  <p:stCondLst>
                                    <p:cond delay="0"/>
                                  </p:stCondLst>
                                  <p:childTnLst>
                                    <p:set>
                                      <p:cBhvr>
                                        <p:cTn id="110" dur="1" fill="hold">
                                          <p:stCondLst>
                                            <p:cond delay="0"/>
                                          </p:stCondLst>
                                        </p:cTn>
                                        <p:tgtEl>
                                          <p:spTgt spid="62477"/>
                                        </p:tgtEl>
                                        <p:attrNameLst>
                                          <p:attrName>style.visibility</p:attrName>
                                        </p:attrNameLst>
                                      </p:cBhvr>
                                      <p:to>
                                        <p:strVal val="visible"/>
                                      </p:to>
                                    </p:set>
                                    <p:animEffect transition="in" filter="strips(downLeft)">
                                      <p:cBhvr>
                                        <p:cTn id="111" dur="500"/>
                                        <p:tgtEl>
                                          <p:spTgt spid="62477"/>
                                        </p:tgtEl>
                                      </p:cBhvr>
                                    </p:animEffect>
                                  </p:childTnLst>
                                </p:cTn>
                              </p:par>
                              <p:par>
                                <p:cTn id="112" presetID="18" presetClass="entr" presetSubtype="12" fill="hold" grpId="0" nodeType="withEffect">
                                  <p:stCondLst>
                                    <p:cond delay="0"/>
                                  </p:stCondLst>
                                  <p:childTnLst>
                                    <p:set>
                                      <p:cBhvr>
                                        <p:cTn id="113" dur="1" fill="hold">
                                          <p:stCondLst>
                                            <p:cond delay="0"/>
                                          </p:stCondLst>
                                        </p:cTn>
                                        <p:tgtEl>
                                          <p:spTgt spid="62478"/>
                                        </p:tgtEl>
                                        <p:attrNameLst>
                                          <p:attrName>style.visibility</p:attrName>
                                        </p:attrNameLst>
                                      </p:cBhvr>
                                      <p:to>
                                        <p:strVal val="visible"/>
                                      </p:to>
                                    </p:set>
                                    <p:animEffect transition="in" filter="strips(downLeft)">
                                      <p:cBhvr>
                                        <p:cTn id="114" dur="500"/>
                                        <p:tgtEl>
                                          <p:spTgt spid="62478"/>
                                        </p:tgtEl>
                                      </p:cBhvr>
                                    </p:animEffect>
                                  </p:childTnLst>
                                </p:cTn>
                              </p:par>
                              <p:par>
                                <p:cTn id="115" presetID="18" presetClass="entr" presetSubtype="12" fill="hold" grpId="0" nodeType="withEffect">
                                  <p:stCondLst>
                                    <p:cond delay="0"/>
                                  </p:stCondLst>
                                  <p:childTnLst>
                                    <p:set>
                                      <p:cBhvr>
                                        <p:cTn id="116" dur="1" fill="hold">
                                          <p:stCondLst>
                                            <p:cond delay="0"/>
                                          </p:stCondLst>
                                        </p:cTn>
                                        <p:tgtEl>
                                          <p:spTgt spid="62479"/>
                                        </p:tgtEl>
                                        <p:attrNameLst>
                                          <p:attrName>style.visibility</p:attrName>
                                        </p:attrNameLst>
                                      </p:cBhvr>
                                      <p:to>
                                        <p:strVal val="visible"/>
                                      </p:to>
                                    </p:set>
                                    <p:animEffect transition="in" filter="strips(downLeft)">
                                      <p:cBhvr>
                                        <p:cTn id="117" dur="500"/>
                                        <p:tgtEl>
                                          <p:spTgt spid="62479"/>
                                        </p:tgtEl>
                                      </p:cBhvr>
                                    </p:animEffect>
                                  </p:childTnLst>
                                </p:cTn>
                              </p:par>
                              <p:par>
                                <p:cTn id="118" presetID="18" presetClass="entr" presetSubtype="12" fill="hold" grpId="0" nodeType="withEffect">
                                  <p:stCondLst>
                                    <p:cond delay="0"/>
                                  </p:stCondLst>
                                  <p:childTnLst>
                                    <p:set>
                                      <p:cBhvr>
                                        <p:cTn id="119" dur="1" fill="hold">
                                          <p:stCondLst>
                                            <p:cond delay="0"/>
                                          </p:stCondLst>
                                        </p:cTn>
                                        <p:tgtEl>
                                          <p:spTgt spid="62480"/>
                                        </p:tgtEl>
                                        <p:attrNameLst>
                                          <p:attrName>style.visibility</p:attrName>
                                        </p:attrNameLst>
                                      </p:cBhvr>
                                      <p:to>
                                        <p:strVal val="visible"/>
                                      </p:to>
                                    </p:set>
                                    <p:animEffect transition="in" filter="strips(downLeft)">
                                      <p:cBhvr>
                                        <p:cTn id="120" dur="500"/>
                                        <p:tgtEl>
                                          <p:spTgt spid="62480"/>
                                        </p:tgtEl>
                                      </p:cBhvr>
                                    </p:animEffect>
                                  </p:childTnLst>
                                </p:cTn>
                              </p:par>
                              <p:par>
                                <p:cTn id="121" presetID="18" presetClass="entr" presetSubtype="12" fill="hold" grpId="0" nodeType="withEffect">
                                  <p:stCondLst>
                                    <p:cond delay="0"/>
                                  </p:stCondLst>
                                  <p:childTnLst>
                                    <p:set>
                                      <p:cBhvr>
                                        <p:cTn id="122" dur="1" fill="hold">
                                          <p:stCondLst>
                                            <p:cond delay="0"/>
                                          </p:stCondLst>
                                        </p:cTn>
                                        <p:tgtEl>
                                          <p:spTgt spid="62481"/>
                                        </p:tgtEl>
                                        <p:attrNameLst>
                                          <p:attrName>style.visibility</p:attrName>
                                        </p:attrNameLst>
                                      </p:cBhvr>
                                      <p:to>
                                        <p:strVal val="visible"/>
                                      </p:to>
                                    </p:set>
                                    <p:animEffect transition="in" filter="strips(downLeft)">
                                      <p:cBhvr>
                                        <p:cTn id="123" dur="500"/>
                                        <p:tgtEl>
                                          <p:spTgt spid="62481"/>
                                        </p:tgtEl>
                                      </p:cBhvr>
                                    </p:animEffect>
                                  </p:childTnLst>
                                </p:cTn>
                              </p:par>
                              <p:par>
                                <p:cTn id="124" presetID="18" presetClass="entr" presetSubtype="12" fill="hold" grpId="0" nodeType="withEffect">
                                  <p:stCondLst>
                                    <p:cond delay="0"/>
                                  </p:stCondLst>
                                  <p:childTnLst>
                                    <p:set>
                                      <p:cBhvr>
                                        <p:cTn id="125" dur="1" fill="hold">
                                          <p:stCondLst>
                                            <p:cond delay="0"/>
                                          </p:stCondLst>
                                        </p:cTn>
                                        <p:tgtEl>
                                          <p:spTgt spid="62482"/>
                                        </p:tgtEl>
                                        <p:attrNameLst>
                                          <p:attrName>style.visibility</p:attrName>
                                        </p:attrNameLst>
                                      </p:cBhvr>
                                      <p:to>
                                        <p:strVal val="visible"/>
                                      </p:to>
                                    </p:set>
                                    <p:animEffect transition="in" filter="strips(downLeft)">
                                      <p:cBhvr>
                                        <p:cTn id="126" dur="500"/>
                                        <p:tgtEl>
                                          <p:spTgt spid="62482"/>
                                        </p:tgtEl>
                                      </p:cBhvr>
                                    </p:animEffect>
                                  </p:childTnLst>
                                </p:cTn>
                              </p:par>
                              <p:par>
                                <p:cTn id="127" presetID="18" presetClass="entr" presetSubtype="12" fill="hold" grpId="0" nodeType="withEffect">
                                  <p:stCondLst>
                                    <p:cond delay="0"/>
                                  </p:stCondLst>
                                  <p:childTnLst>
                                    <p:set>
                                      <p:cBhvr>
                                        <p:cTn id="128" dur="1" fill="hold">
                                          <p:stCondLst>
                                            <p:cond delay="0"/>
                                          </p:stCondLst>
                                        </p:cTn>
                                        <p:tgtEl>
                                          <p:spTgt spid="62483"/>
                                        </p:tgtEl>
                                        <p:attrNameLst>
                                          <p:attrName>style.visibility</p:attrName>
                                        </p:attrNameLst>
                                      </p:cBhvr>
                                      <p:to>
                                        <p:strVal val="visible"/>
                                      </p:to>
                                    </p:set>
                                    <p:animEffect transition="in" filter="strips(downLeft)">
                                      <p:cBhvr>
                                        <p:cTn id="129" dur="500"/>
                                        <p:tgtEl>
                                          <p:spTgt spid="62483"/>
                                        </p:tgtEl>
                                      </p:cBhvr>
                                    </p:animEffect>
                                  </p:childTnLst>
                                </p:cTn>
                              </p:par>
                              <p:par>
                                <p:cTn id="130" presetID="18" presetClass="entr" presetSubtype="12" fill="hold" grpId="0" nodeType="withEffect">
                                  <p:stCondLst>
                                    <p:cond delay="0"/>
                                  </p:stCondLst>
                                  <p:childTnLst>
                                    <p:set>
                                      <p:cBhvr>
                                        <p:cTn id="131" dur="1" fill="hold">
                                          <p:stCondLst>
                                            <p:cond delay="0"/>
                                          </p:stCondLst>
                                        </p:cTn>
                                        <p:tgtEl>
                                          <p:spTgt spid="62486"/>
                                        </p:tgtEl>
                                        <p:attrNameLst>
                                          <p:attrName>style.visibility</p:attrName>
                                        </p:attrNameLst>
                                      </p:cBhvr>
                                      <p:to>
                                        <p:strVal val="visible"/>
                                      </p:to>
                                    </p:set>
                                    <p:animEffect transition="in" filter="strips(downLeft)">
                                      <p:cBhvr>
                                        <p:cTn id="132" dur="500"/>
                                        <p:tgtEl>
                                          <p:spTgt spid="62486"/>
                                        </p:tgtEl>
                                      </p:cBhvr>
                                    </p:animEffect>
                                  </p:childTnLst>
                                </p:cTn>
                              </p:par>
                              <p:par>
                                <p:cTn id="133" presetID="18" presetClass="entr" presetSubtype="12" fill="hold" grpId="0" nodeType="withEffect">
                                  <p:stCondLst>
                                    <p:cond delay="0"/>
                                  </p:stCondLst>
                                  <p:childTnLst>
                                    <p:set>
                                      <p:cBhvr>
                                        <p:cTn id="134" dur="1" fill="hold">
                                          <p:stCondLst>
                                            <p:cond delay="0"/>
                                          </p:stCondLst>
                                        </p:cTn>
                                        <p:tgtEl>
                                          <p:spTgt spid="62487"/>
                                        </p:tgtEl>
                                        <p:attrNameLst>
                                          <p:attrName>style.visibility</p:attrName>
                                        </p:attrNameLst>
                                      </p:cBhvr>
                                      <p:to>
                                        <p:strVal val="visible"/>
                                      </p:to>
                                    </p:set>
                                    <p:animEffect transition="in" filter="strips(downLeft)">
                                      <p:cBhvr>
                                        <p:cTn id="135" dur="500"/>
                                        <p:tgtEl>
                                          <p:spTgt spid="62487"/>
                                        </p:tgtEl>
                                      </p:cBhvr>
                                    </p:animEffect>
                                  </p:childTnLst>
                                </p:cTn>
                              </p:par>
                            </p:childTnLst>
                          </p:cTn>
                        </p:par>
                        <p:par>
                          <p:cTn id="136" fill="hold">
                            <p:stCondLst>
                              <p:cond delay="4950"/>
                            </p:stCondLst>
                            <p:childTnLst>
                              <p:par>
                                <p:cTn id="137" presetID="18" presetClass="entr" presetSubtype="12" fill="hold" nodeType="afterEffect">
                                  <p:stCondLst>
                                    <p:cond delay="0"/>
                                  </p:stCondLst>
                                  <p:childTnLst>
                                    <p:set>
                                      <p:cBhvr>
                                        <p:cTn id="138" dur="1" fill="hold">
                                          <p:stCondLst>
                                            <p:cond delay="0"/>
                                          </p:stCondLst>
                                        </p:cTn>
                                        <p:tgtEl>
                                          <p:spTgt spid="62518"/>
                                        </p:tgtEl>
                                        <p:attrNameLst>
                                          <p:attrName>style.visibility</p:attrName>
                                        </p:attrNameLst>
                                      </p:cBhvr>
                                      <p:to>
                                        <p:strVal val="visible"/>
                                      </p:to>
                                    </p:set>
                                    <p:animEffect transition="in" filter="strips(downLeft)">
                                      <p:cBhvr>
                                        <p:cTn id="139" dur="500"/>
                                        <p:tgtEl>
                                          <p:spTgt spid="62518"/>
                                        </p:tgtEl>
                                      </p:cBhvr>
                                    </p:animEffect>
                                  </p:childTnLst>
                                </p:cTn>
                              </p:par>
                              <p:par>
                                <p:cTn id="140" presetID="18" presetClass="entr" presetSubtype="12" fill="hold" nodeType="withEffect">
                                  <p:stCondLst>
                                    <p:cond delay="0"/>
                                  </p:stCondLst>
                                  <p:childTnLst>
                                    <p:set>
                                      <p:cBhvr>
                                        <p:cTn id="141" dur="1" fill="hold">
                                          <p:stCondLst>
                                            <p:cond delay="0"/>
                                          </p:stCondLst>
                                        </p:cTn>
                                        <p:tgtEl>
                                          <p:spTgt spid="62524"/>
                                        </p:tgtEl>
                                        <p:attrNameLst>
                                          <p:attrName>style.visibility</p:attrName>
                                        </p:attrNameLst>
                                      </p:cBhvr>
                                      <p:to>
                                        <p:strVal val="visible"/>
                                      </p:to>
                                    </p:set>
                                    <p:animEffect transition="in" filter="strips(downLeft)">
                                      <p:cBhvr>
                                        <p:cTn id="142" dur="500"/>
                                        <p:tgtEl>
                                          <p:spTgt spid="62524"/>
                                        </p:tgtEl>
                                      </p:cBhvr>
                                    </p:animEffect>
                                  </p:childTnLst>
                                </p:cTn>
                              </p:par>
                              <p:par>
                                <p:cTn id="143" presetID="18" presetClass="entr" presetSubtype="12" fill="hold" nodeType="withEffect">
                                  <p:stCondLst>
                                    <p:cond delay="0"/>
                                  </p:stCondLst>
                                  <p:childTnLst>
                                    <p:set>
                                      <p:cBhvr>
                                        <p:cTn id="144" dur="1" fill="hold">
                                          <p:stCondLst>
                                            <p:cond delay="0"/>
                                          </p:stCondLst>
                                        </p:cTn>
                                        <p:tgtEl>
                                          <p:spTgt spid="62530"/>
                                        </p:tgtEl>
                                        <p:attrNameLst>
                                          <p:attrName>style.visibility</p:attrName>
                                        </p:attrNameLst>
                                      </p:cBhvr>
                                      <p:to>
                                        <p:strVal val="visible"/>
                                      </p:to>
                                    </p:set>
                                    <p:animEffect transition="in" filter="strips(downLeft)">
                                      <p:cBhvr>
                                        <p:cTn id="145" dur="500"/>
                                        <p:tgtEl>
                                          <p:spTgt spid="62530"/>
                                        </p:tgtEl>
                                      </p:cBhvr>
                                    </p:animEffect>
                                  </p:childTnLst>
                                </p:cTn>
                              </p:par>
                              <p:par>
                                <p:cTn id="146" presetID="18" presetClass="entr" presetSubtype="12" fill="hold" nodeType="withEffect">
                                  <p:stCondLst>
                                    <p:cond delay="0"/>
                                  </p:stCondLst>
                                  <p:childTnLst>
                                    <p:set>
                                      <p:cBhvr>
                                        <p:cTn id="147" dur="1" fill="hold">
                                          <p:stCondLst>
                                            <p:cond delay="0"/>
                                          </p:stCondLst>
                                        </p:cTn>
                                        <p:tgtEl>
                                          <p:spTgt spid="62536"/>
                                        </p:tgtEl>
                                        <p:attrNameLst>
                                          <p:attrName>style.visibility</p:attrName>
                                        </p:attrNameLst>
                                      </p:cBhvr>
                                      <p:to>
                                        <p:strVal val="visible"/>
                                      </p:to>
                                    </p:set>
                                    <p:animEffect transition="in" filter="strips(downLeft)">
                                      <p:cBhvr>
                                        <p:cTn id="148" dur="500"/>
                                        <p:tgtEl>
                                          <p:spTgt spid="62536"/>
                                        </p:tgtEl>
                                      </p:cBhvr>
                                    </p:animEffect>
                                  </p:childTnLst>
                                </p:cTn>
                              </p:par>
                              <p:par>
                                <p:cTn id="149" presetID="18" presetClass="entr" presetSubtype="12" fill="hold" nodeType="withEffect">
                                  <p:stCondLst>
                                    <p:cond delay="0"/>
                                  </p:stCondLst>
                                  <p:childTnLst>
                                    <p:set>
                                      <p:cBhvr>
                                        <p:cTn id="150" dur="1" fill="hold">
                                          <p:stCondLst>
                                            <p:cond delay="0"/>
                                          </p:stCondLst>
                                        </p:cTn>
                                        <p:tgtEl>
                                          <p:spTgt spid="62542"/>
                                        </p:tgtEl>
                                        <p:attrNameLst>
                                          <p:attrName>style.visibility</p:attrName>
                                        </p:attrNameLst>
                                      </p:cBhvr>
                                      <p:to>
                                        <p:strVal val="visible"/>
                                      </p:to>
                                    </p:set>
                                    <p:animEffect transition="in" filter="strips(downLeft)">
                                      <p:cBhvr>
                                        <p:cTn id="151" dur="500"/>
                                        <p:tgtEl>
                                          <p:spTgt spid="62542"/>
                                        </p:tgtEl>
                                      </p:cBhvr>
                                    </p:animEffect>
                                  </p:childTnLst>
                                </p:cTn>
                              </p:par>
                              <p:par>
                                <p:cTn id="152" presetID="18" presetClass="entr" presetSubtype="12" fill="hold" nodeType="withEffect">
                                  <p:stCondLst>
                                    <p:cond delay="0"/>
                                  </p:stCondLst>
                                  <p:childTnLst>
                                    <p:set>
                                      <p:cBhvr>
                                        <p:cTn id="153" dur="1" fill="hold">
                                          <p:stCondLst>
                                            <p:cond delay="0"/>
                                          </p:stCondLst>
                                        </p:cTn>
                                        <p:tgtEl>
                                          <p:spTgt spid="62548"/>
                                        </p:tgtEl>
                                        <p:attrNameLst>
                                          <p:attrName>style.visibility</p:attrName>
                                        </p:attrNameLst>
                                      </p:cBhvr>
                                      <p:to>
                                        <p:strVal val="visible"/>
                                      </p:to>
                                    </p:set>
                                    <p:animEffect transition="in" filter="strips(downLeft)">
                                      <p:cBhvr>
                                        <p:cTn id="154" dur="500"/>
                                        <p:tgtEl>
                                          <p:spTgt spid="62548"/>
                                        </p:tgtEl>
                                      </p:cBhvr>
                                    </p:animEffect>
                                  </p:childTnLst>
                                </p:cTn>
                              </p:par>
                              <p:par>
                                <p:cTn id="155" presetID="18" presetClass="entr" presetSubtype="12" fill="hold" nodeType="withEffect">
                                  <p:stCondLst>
                                    <p:cond delay="0"/>
                                  </p:stCondLst>
                                  <p:childTnLst>
                                    <p:set>
                                      <p:cBhvr>
                                        <p:cTn id="156" dur="1" fill="hold">
                                          <p:stCondLst>
                                            <p:cond delay="0"/>
                                          </p:stCondLst>
                                        </p:cTn>
                                        <p:tgtEl>
                                          <p:spTgt spid="62554"/>
                                        </p:tgtEl>
                                        <p:attrNameLst>
                                          <p:attrName>style.visibility</p:attrName>
                                        </p:attrNameLst>
                                      </p:cBhvr>
                                      <p:to>
                                        <p:strVal val="visible"/>
                                      </p:to>
                                    </p:set>
                                    <p:animEffect transition="in" filter="strips(downLeft)">
                                      <p:cBhvr>
                                        <p:cTn id="157" dur="500"/>
                                        <p:tgtEl>
                                          <p:spTgt spid="62554"/>
                                        </p:tgtEl>
                                      </p:cBhvr>
                                    </p:animEffect>
                                  </p:childTnLst>
                                </p:cTn>
                              </p:par>
                              <p:par>
                                <p:cTn id="158" presetID="18" presetClass="entr" presetSubtype="12" fill="hold" nodeType="withEffect">
                                  <p:stCondLst>
                                    <p:cond delay="0"/>
                                  </p:stCondLst>
                                  <p:childTnLst>
                                    <p:set>
                                      <p:cBhvr>
                                        <p:cTn id="159" dur="1" fill="hold">
                                          <p:stCondLst>
                                            <p:cond delay="0"/>
                                          </p:stCondLst>
                                        </p:cTn>
                                        <p:tgtEl>
                                          <p:spTgt spid="62560"/>
                                        </p:tgtEl>
                                        <p:attrNameLst>
                                          <p:attrName>style.visibility</p:attrName>
                                        </p:attrNameLst>
                                      </p:cBhvr>
                                      <p:to>
                                        <p:strVal val="visible"/>
                                      </p:to>
                                    </p:set>
                                    <p:animEffect transition="in" filter="strips(downLeft)">
                                      <p:cBhvr>
                                        <p:cTn id="160" dur="500"/>
                                        <p:tgtEl>
                                          <p:spTgt spid="62560"/>
                                        </p:tgtEl>
                                      </p:cBhvr>
                                    </p:animEffect>
                                  </p:childTnLst>
                                </p:cTn>
                              </p:par>
                              <p:par>
                                <p:cTn id="161" presetID="18" presetClass="entr" presetSubtype="12" fill="hold" nodeType="withEffect">
                                  <p:stCondLst>
                                    <p:cond delay="0"/>
                                  </p:stCondLst>
                                  <p:childTnLst>
                                    <p:set>
                                      <p:cBhvr>
                                        <p:cTn id="162" dur="1" fill="hold">
                                          <p:stCondLst>
                                            <p:cond delay="0"/>
                                          </p:stCondLst>
                                        </p:cTn>
                                        <p:tgtEl>
                                          <p:spTgt spid="62566"/>
                                        </p:tgtEl>
                                        <p:attrNameLst>
                                          <p:attrName>style.visibility</p:attrName>
                                        </p:attrNameLst>
                                      </p:cBhvr>
                                      <p:to>
                                        <p:strVal val="visible"/>
                                      </p:to>
                                    </p:set>
                                    <p:animEffect transition="in" filter="strips(downLeft)">
                                      <p:cBhvr>
                                        <p:cTn id="163" dur="500"/>
                                        <p:tgtEl>
                                          <p:spTgt spid="62566"/>
                                        </p:tgtEl>
                                      </p:cBhvr>
                                    </p:animEffect>
                                  </p:childTnLst>
                                </p:cTn>
                              </p:par>
                              <p:par>
                                <p:cTn id="164" presetID="18" presetClass="entr" presetSubtype="12" fill="hold" nodeType="withEffect">
                                  <p:stCondLst>
                                    <p:cond delay="0"/>
                                  </p:stCondLst>
                                  <p:childTnLst>
                                    <p:set>
                                      <p:cBhvr>
                                        <p:cTn id="165" dur="1" fill="hold">
                                          <p:stCondLst>
                                            <p:cond delay="0"/>
                                          </p:stCondLst>
                                        </p:cTn>
                                        <p:tgtEl>
                                          <p:spTgt spid="62572"/>
                                        </p:tgtEl>
                                        <p:attrNameLst>
                                          <p:attrName>style.visibility</p:attrName>
                                        </p:attrNameLst>
                                      </p:cBhvr>
                                      <p:to>
                                        <p:strVal val="visible"/>
                                      </p:to>
                                    </p:set>
                                    <p:animEffect transition="in" filter="strips(downLeft)">
                                      <p:cBhvr>
                                        <p:cTn id="166" dur="500"/>
                                        <p:tgtEl>
                                          <p:spTgt spid="62572"/>
                                        </p:tgtEl>
                                      </p:cBhvr>
                                    </p:animEffect>
                                  </p:childTnLst>
                                </p:cTn>
                              </p:par>
                              <p:par>
                                <p:cTn id="167" presetID="18" presetClass="entr" presetSubtype="12" fill="hold" nodeType="withEffect">
                                  <p:stCondLst>
                                    <p:cond delay="0"/>
                                  </p:stCondLst>
                                  <p:childTnLst>
                                    <p:set>
                                      <p:cBhvr>
                                        <p:cTn id="168" dur="1" fill="hold">
                                          <p:stCondLst>
                                            <p:cond delay="0"/>
                                          </p:stCondLst>
                                        </p:cTn>
                                        <p:tgtEl>
                                          <p:spTgt spid="62578"/>
                                        </p:tgtEl>
                                        <p:attrNameLst>
                                          <p:attrName>style.visibility</p:attrName>
                                        </p:attrNameLst>
                                      </p:cBhvr>
                                      <p:to>
                                        <p:strVal val="visible"/>
                                      </p:to>
                                    </p:set>
                                    <p:animEffect transition="in" filter="strips(downLeft)">
                                      <p:cBhvr>
                                        <p:cTn id="169" dur="500"/>
                                        <p:tgtEl>
                                          <p:spTgt spid="62578"/>
                                        </p:tgtEl>
                                      </p:cBhvr>
                                    </p:animEffect>
                                  </p:childTnLst>
                                </p:cTn>
                              </p:par>
                              <p:par>
                                <p:cTn id="170" presetID="18" presetClass="entr" presetSubtype="12" fill="hold" nodeType="withEffect">
                                  <p:stCondLst>
                                    <p:cond delay="0"/>
                                  </p:stCondLst>
                                  <p:childTnLst>
                                    <p:set>
                                      <p:cBhvr>
                                        <p:cTn id="171" dur="1" fill="hold">
                                          <p:stCondLst>
                                            <p:cond delay="0"/>
                                          </p:stCondLst>
                                        </p:cTn>
                                        <p:tgtEl>
                                          <p:spTgt spid="62584"/>
                                        </p:tgtEl>
                                        <p:attrNameLst>
                                          <p:attrName>style.visibility</p:attrName>
                                        </p:attrNameLst>
                                      </p:cBhvr>
                                      <p:to>
                                        <p:strVal val="visible"/>
                                      </p:to>
                                    </p:set>
                                    <p:animEffect transition="in" filter="strips(downLeft)">
                                      <p:cBhvr>
                                        <p:cTn id="172" dur="500"/>
                                        <p:tgtEl>
                                          <p:spTgt spid="62584"/>
                                        </p:tgtEl>
                                      </p:cBhvr>
                                    </p:animEffect>
                                  </p:childTnLst>
                                </p:cTn>
                              </p:par>
                              <p:par>
                                <p:cTn id="173" presetID="18" presetClass="entr" presetSubtype="12" fill="hold" grpId="0" nodeType="withEffect">
                                  <p:stCondLst>
                                    <p:cond delay="0"/>
                                  </p:stCondLst>
                                  <p:childTnLst>
                                    <p:set>
                                      <p:cBhvr>
                                        <p:cTn id="174" dur="1" fill="hold">
                                          <p:stCondLst>
                                            <p:cond delay="0"/>
                                          </p:stCondLst>
                                        </p:cTn>
                                        <p:tgtEl>
                                          <p:spTgt spid="62597"/>
                                        </p:tgtEl>
                                        <p:attrNameLst>
                                          <p:attrName>style.visibility</p:attrName>
                                        </p:attrNameLst>
                                      </p:cBhvr>
                                      <p:to>
                                        <p:strVal val="visible"/>
                                      </p:to>
                                    </p:set>
                                    <p:animEffect transition="in" filter="strips(downLeft)">
                                      <p:cBhvr>
                                        <p:cTn id="175" dur="500"/>
                                        <p:tgtEl>
                                          <p:spTgt spid="62597"/>
                                        </p:tgtEl>
                                      </p:cBhvr>
                                    </p:animEffect>
                                  </p:childTnLst>
                                </p:cTn>
                              </p:par>
                              <p:par>
                                <p:cTn id="176" presetID="18" presetClass="entr" presetSubtype="12" fill="hold" grpId="0" nodeType="withEffect">
                                  <p:stCondLst>
                                    <p:cond delay="0"/>
                                  </p:stCondLst>
                                  <p:childTnLst>
                                    <p:set>
                                      <p:cBhvr>
                                        <p:cTn id="177" dur="1" fill="hold">
                                          <p:stCondLst>
                                            <p:cond delay="0"/>
                                          </p:stCondLst>
                                        </p:cTn>
                                        <p:tgtEl>
                                          <p:spTgt spid="62598"/>
                                        </p:tgtEl>
                                        <p:attrNameLst>
                                          <p:attrName>style.visibility</p:attrName>
                                        </p:attrNameLst>
                                      </p:cBhvr>
                                      <p:to>
                                        <p:strVal val="visible"/>
                                      </p:to>
                                    </p:set>
                                    <p:animEffect transition="in" filter="strips(downLeft)">
                                      <p:cBhvr>
                                        <p:cTn id="178" dur="500"/>
                                        <p:tgtEl>
                                          <p:spTgt spid="62598"/>
                                        </p:tgtEl>
                                      </p:cBhvr>
                                    </p:animEffect>
                                  </p:childTnLst>
                                </p:cTn>
                              </p:par>
                              <p:par>
                                <p:cTn id="179" presetID="18" presetClass="entr" presetSubtype="12" fill="hold" grpId="0" nodeType="withEffect">
                                  <p:stCondLst>
                                    <p:cond delay="0"/>
                                  </p:stCondLst>
                                  <p:childTnLst>
                                    <p:set>
                                      <p:cBhvr>
                                        <p:cTn id="180" dur="1" fill="hold">
                                          <p:stCondLst>
                                            <p:cond delay="0"/>
                                          </p:stCondLst>
                                        </p:cTn>
                                        <p:tgtEl>
                                          <p:spTgt spid="62599"/>
                                        </p:tgtEl>
                                        <p:attrNameLst>
                                          <p:attrName>style.visibility</p:attrName>
                                        </p:attrNameLst>
                                      </p:cBhvr>
                                      <p:to>
                                        <p:strVal val="visible"/>
                                      </p:to>
                                    </p:set>
                                    <p:animEffect transition="in" filter="strips(downLeft)">
                                      <p:cBhvr>
                                        <p:cTn id="181" dur="500"/>
                                        <p:tgtEl>
                                          <p:spTgt spid="62599"/>
                                        </p:tgtEl>
                                      </p:cBhvr>
                                    </p:animEffect>
                                  </p:childTnLst>
                                </p:cTn>
                              </p:par>
                              <p:par>
                                <p:cTn id="182" presetID="18" presetClass="entr" presetSubtype="12" fill="hold" grpId="0" nodeType="withEffect">
                                  <p:stCondLst>
                                    <p:cond delay="0"/>
                                  </p:stCondLst>
                                  <p:childTnLst>
                                    <p:set>
                                      <p:cBhvr>
                                        <p:cTn id="183" dur="1" fill="hold">
                                          <p:stCondLst>
                                            <p:cond delay="0"/>
                                          </p:stCondLst>
                                        </p:cTn>
                                        <p:tgtEl>
                                          <p:spTgt spid="62600"/>
                                        </p:tgtEl>
                                        <p:attrNameLst>
                                          <p:attrName>style.visibility</p:attrName>
                                        </p:attrNameLst>
                                      </p:cBhvr>
                                      <p:to>
                                        <p:strVal val="visible"/>
                                      </p:to>
                                    </p:set>
                                    <p:animEffect transition="in" filter="strips(downLeft)">
                                      <p:cBhvr>
                                        <p:cTn id="184" dur="500"/>
                                        <p:tgtEl>
                                          <p:spTgt spid="62600"/>
                                        </p:tgtEl>
                                      </p:cBhvr>
                                    </p:animEffect>
                                  </p:childTnLst>
                                </p:cTn>
                              </p:par>
                              <p:par>
                                <p:cTn id="185" presetID="18" presetClass="entr" presetSubtype="12" fill="hold" grpId="0" nodeType="withEffect">
                                  <p:stCondLst>
                                    <p:cond delay="0"/>
                                  </p:stCondLst>
                                  <p:childTnLst>
                                    <p:set>
                                      <p:cBhvr>
                                        <p:cTn id="186" dur="1" fill="hold">
                                          <p:stCondLst>
                                            <p:cond delay="0"/>
                                          </p:stCondLst>
                                        </p:cTn>
                                        <p:tgtEl>
                                          <p:spTgt spid="62601"/>
                                        </p:tgtEl>
                                        <p:attrNameLst>
                                          <p:attrName>style.visibility</p:attrName>
                                        </p:attrNameLst>
                                      </p:cBhvr>
                                      <p:to>
                                        <p:strVal val="visible"/>
                                      </p:to>
                                    </p:set>
                                    <p:animEffect transition="in" filter="strips(downLeft)">
                                      <p:cBhvr>
                                        <p:cTn id="187" dur="500"/>
                                        <p:tgtEl>
                                          <p:spTgt spid="62601"/>
                                        </p:tgtEl>
                                      </p:cBhvr>
                                    </p:animEffect>
                                  </p:childTnLst>
                                </p:cTn>
                              </p:par>
                              <p:par>
                                <p:cTn id="188" presetID="18" presetClass="entr" presetSubtype="12" fill="hold" grpId="0" nodeType="withEffect">
                                  <p:stCondLst>
                                    <p:cond delay="0"/>
                                  </p:stCondLst>
                                  <p:childTnLst>
                                    <p:set>
                                      <p:cBhvr>
                                        <p:cTn id="189" dur="1" fill="hold">
                                          <p:stCondLst>
                                            <p:cond delay="0"/>
                                          </p:stCondLst>
                                        </p:cTn>
                                        <p:tgtEl>
                                          <p:spTgt spid="62602"/>
                                        </p:tgtEl>
                                        <p:attrNameLst>
                                          <p:attrName>style.visibility</p:attrName>
                                        </p:attrNameLst>
                                      </p:cBhvr>
                                      <p:to>
                                        <p:strVal val="visible"/>
                                      </p:to>
                                    </p:set>
                                    <p:animEffect transition="in" filter="strips(downLeft)">
                                      <p:cBhvr>
                                        <p:cTn id="190" dur="500"/>
                                        <p:tgtEl>
                                          <p:spTgt spid="62602"/>
                                        </p:tgtEl>
                                      </p:cBhvr>
                                    </p:animEffect>
                                  </p:childTnLst>
                                </p:cTn>
                              </p:par>
                              <p:par>
                                <p:cTn id="191" presetID="18" presetClass="entr" presetSubtype="12" fill="hold" grpId="0" nodeType="withEffect">
                                  <p:stCondLst>
                                    <p:cond delay="0"/>
                                  </p:stCondLst>
                                  <p:childTnLst>
                                    <p:set>
                                      <p:cBhvr>
                                        <p:cTn id="192" dur="1" fill="hold">
                                          <p:stCondLst>
                                            <p:cond delay="0"/>
                                          </p:stCondLst>
                                        </p:cTn>
                                        <p:tgtEl>
                                          <p:spTgt spid="62603"/>
                                        </p:tgtEl>
                                        <p:attrNameLst>
                                          <p:attrName>style.visibility</p:attrName>
                                        </p:attrNameLst>
                                      </p:cBhvr>
                                      <p:to>
                                        <p:strVal val="visible"/>
                                      </p:to>
                                    </p:set>
                                    <p:animEffect transition="in" filter="strips(downLeft)">
                                      <p:cBhvr>
                                        <p:cTn id="193" dur="500"/>
                                        <p:tgtEl>
                                          <p:spTgt spid="62603"/>
                                        </p:tgtEl>
                                      </p:cBhvr>
                                    </p:animEffect>
                                  </p:childTnLst>
                                </p:cTn>
                              </p:par>
                              <p:par>
                                <p:cTn id="194" presetID="18" presetClass="entr" presetSubtype="12" fill="hold" grpId="0" nodeType="withEffect">
                                  <p:stCondLst>
                                    <p:cond delay="0"/>
                                  </p:stCondLst>
                                  <p:childTnLst>
                                    <p:set>
                                      <p:cBhvr>
                                        <p:cTn id="195" dur="1" fill="hold">
                                          <p:stCondLst>
                                            <p:cond delay="0"/>
                                          </p:stCondLst>
                                        </p:cTn>
                                        <p:tgtEl>
                                          <p:spTgt spid="62604"/>
                                        </p:tgtEl>
                                        <p:attrNameLst>
                                          <p:attrName>style.visibility</p:attrName>
                                        </p:attrNameLst>
                                      </p:cBhvr>
                                      <p:to>
                                        <p:strVal val="visible"/>
                                      </p:to>
                                    </p:set>
                                    <p:animEffect transition="in" filter="strips(downLeft)">
                                      <p:cBhvr>
                                        <p:cTn id="196" dur="500"/>
                                        <p:tgtEl>
                                          <p:spTgt spid="62604"/>
                                        </p:tgtEl>
                                      </p:cBhvr>
                                    </p:animEffect>
                                  </p:childTnLst>
                                </p:cTn>
                              </p:par>
                              <p:par>
                                <p:cTn id="197" presetID="18" presetClass="entr" presetSubtype="12" fill="hold" grpId="0" nodeType="withEffect">
                                  <p:stCondLst>
                                    <p:cond delay="0"/>
                                  </p:stCondLst>
                                  <p:childTnLst>
                                    <p:set>
                                      <p:cBhvr>
                                        <p:cTn id="198" dur="1" fill="hold">
                                          <p:stCondLst>
                                            <p:cond delay="0"/>
                                          </p:stCondLst>
                                        </p:cTn>
                                        <p:tgtEl>
                                          <p:spTgt spid="62605"/>
                                        </p:tgtEl>
                                        <p:attrNameLst>
                                          <p:attrName>style.visibility</p:attrName>
                                        </p:attrNameLst>
                                      </p:cBhvr>
                                      <p:to>
                                        <p:strVal val="visible"/>
                                      </p:to>
                                    </p:set>
                                    <p:animEffect transition="in" filter="strips(downLeft)">
                                      <p:cBhvr>
                                        <p:cTn id="199" dur="500"/>
                                        <p:tgtEl>
                                          <p:spTgt spid="62605"/>
                                        </p:tgtEl>
                                      </p:cBhvr>
                                    </p:animEffect>
                                  </p:childTnLst>
                                </p:cTn>
                              </p:par>
                              <p:par>
                                <p:cTn id="200" presetID="18" presetClass="entr" presetSubtype="12" fill="hold" grpId="0" nodeType="withEffect">
                                  <p:stCondLst>
                                    <p:cond delay="0"/>
                                  </p:stCondLst>
                                  <p:childTnLst>
                                    <p:set>
                                      <p:cBhvr>
                                        <p:cTn id="201" dur="1" fill="hold">
                                          <p:stCondLst>
                                            <p:cond delay="0"/>
                                          </p:stCondLst>
                                        </p:cTn>
                                        <p:tgtEl>
                                          <p:spTgt spid="62606"/>
                                        </p:tgtEl>
                                        <p:attrNameLst>
                                          <p:attrName>style.visibility</p:attrName>
                                        </p:attrNameLst>
                                      </p:cBhvr>
                                      <p:to>
                                        <p:strVal val="visible"/>
                                      </p:to>
                                    </p:set>
                                    <p:animEffect transition="in" filter="strips(downLeft)">
                                      <p:cBhvr>
                                        <p:cTn id="202" dur="500"/>
                                        <p:tgtEl>
                                          <p:spTgt spid="62606"/>
                                        </p:tgtEl>
                                      </p:cBhvr>
                                    </p:animEffect>
                                  </p:childTnLst>
                                </p:cTn>
                              </p:par>
                              <p:par>
                                <p:cTn id="203" presetID="18" presetClass="entr" presetSubtype="12" fill="hold" grpId="0" nodeType="withEffect">
                                  <p:stCondLst>
                                    <p:cond delay="0"/>
                                  </p:stCondLst>
                                  <p:childTnLst>
                                    <p:set>
                                      <p:cBhvr>
                                        <p:cTn id="204" dur="1" fill="hold">
                                          <p:stCondLst>
                                            <p:cond delay="0"/>
                                          </p:stCondLst>
                                        </p:cTn>
                                        <p:tgtEl>
                                          <p:spTgt spid="62607"/>
                                        </p:tgtEl>
                                        <p:attrNameLst>
                                          <p:attrName>style.visibility</p:attrName>
                                        </p:attrNameLst>
                                      </p:cBhvr>
                                      <p:to>
                                        <p:strVal val="visible"/>
                                      </p:to>
                                    </p:set>
                                    <p:animEffect transition="in" filter="strips(downLeft)">
                                      <p:cBhvr>
                                        <p:cTn id="205" dur="500"/>
                                        <p:tgtEl>
                                          <p:spTgt spid="62607"/>
                                        </p:tgtEl>
                                      </p:cBhvr>
                                    </p:animEffect>
                                  </p:childTnLst>
                                </p:cTn>
                              </p:par>
                              <p:par>
                                <p:cTn id="206" presetID="18" presetClass="entr" presetSubtype="12" fill="hold" grpId="0" nodeType="withEffect">
                                  <p:stCondLst>
                                    <p:cond delay="0"/>
                                  </p:stCondLst>
                                  <p:childTnLst>
                                    <p:set>
                                      <p:cBhvr>
                                        <p:cTn id="207" dur="1" fill="hold">
                                          <p:stCondLst>
                                            <p:cond delay="0"/>
                                          </p:stCondLst>
                                        </p:cTn>
                                        <p:tgtEl>
                                          <p:spTgt spid="62608"/>
                                        </p:tgtEl>
                                        <p:attrNameLst>
                                          <p:attrName>style.visibility</p:attrName>
                                        </p:attrNameLst>
                                      </p:cBhvr>
                                      <p:to>
                                        <p:strVal val="visible"/>
                                      </p:to>
                                    </p:set>
                                    <p:animEffect transition="in" filter="strips(downLeft)">
                                      <p:cBhvr>
                                        <p:cTn id="208" dur="500"/>
                                        <p:tgtEl>
                                          <p:spTgt spid="62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0" grpId="0" animBg="1"/>
      <p:bldP spid="62471" grpId="0" animBg="1"/>
      <p:bldP spid="62472" grpId="0" animBg="1"/>
      <p:bldP spid="62473" grpId="0" animBg="1"/>
      <p:bldP spid="62474" grpId="0" animBg="1"/>
      <p:bldP spid="62475" grpId="0" animBg="1"/>
      <p:bldP spid="62476" grpId="0" animBg="1"/>
      <p:bldP spid="62477" grpId="0" animBg="1"/>
      <p:bldP spid="62478" grpId="0" animBg="1"/>
      <p:bldP spid="62479" grpId="0" animBg="1"/>
      <p:bldP spid="62480" grpId="0" animBg="1"/>
      <p:bldP spid="62481" grpId="0" animBg="1"/>
      <p:bldP spid="62482" grpId="0" animBg="1"/>
      <p:bldP spid="62483" grpId="0" animBg="1"/>
      <p:bldP spid="62484" grpId="0" animBg="1"/>
      <p:bldP spid="62485" grpId="0" animBg="1"/>
      <p:bldP spid="62486" grpId="0" animBg="1"/>
      <p:bldP spid="62487" grpId="0" animBg="1"/>
      <p:bldP spid="62590" grpId="0" animBg="1"/>
      <p:bldP spid="62591" grpId="0" animBg="1"/>
      <p:bldP spid="62592" grpId="0"/>
      <p:bldP spid="62593" grpId="0"/>
      <p:bldP spid="62594" grpId="0"/>
      <p:bldP spid="62595" grpId="0"/>
      <p:bldP spid="62596" grpId="0"/>
      <p:bldP spid="62597" grpId="0"/>
      <p:bldP spid="62598" grpId="0"/>
      <p:bldP spid="62599" grpId="0"/>
      <p:bldP spid="62600" grpId="0"/>
      <p:bldP spid="62601" grpId="0"/>
      <p:bldP spid="62602" grpId="0"/>
      <p:bldP spid="62603" grpId="0"/>
      <p:bldP spid="62604" grpId="0"/>
      <p:bldP spid="62605" grpId="0"/>
      <p:bldP spid="62606" grpId="0"/>
      <p:bldP spid="62607" grpId="0"/>
      <p:bldP spid="62608" grpId="0"/>
      <p:bldP spid="62612" grpId="0"/>
      <p:bldP spid="626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50" name="Picture 6"/>
          <p:cNvPicPr>
            <a:picLocks noChangeAspect="1" noChangeArrowheads="1"/>
          </p:cNvPicPr>
          <p:nvPr/>
        </p:nvPicPr>
        <p:blipFill>
          <a:blip r:embed="rId3" cstate="print"/>
          <a:srcRect/>
          <a:stretch>
            <a:fillRect/>
          </a:stretch>
        </p:blipFill>
        <p:spPr bwMode="auto">
          <a:xfrm>
            <a:off x="8159750" y="1052513"/>
            <a:ext cx="4030663" cy="2044700"/>
          </a:xfrm>
          <a:prstGeom prst="rect">
            <a:avLst/>
          </a:prstGeom>
          <a:noFill/>
          <a:ln w="9525">
            <a:noFill/>
            <a:miter lim="800000"/>
            <a:headEnd/>
            <a:tailEnd/>
          </a:ln>
          <a:effectLst/>
        </p:spPr>
      </p:pic>
      <p:pic>
        <p:nvPicPr>
          <p:cNvPr id="82953" name="Picture 9"/>
          <p:cNvPicPr>
            <a:picLocks noChangeAspect="1" noChangeArrowheads="1"/>
          </p:cNvPicPr>
          <p:nvPr/>
        </p:nvPicPr>
        <p:blipFill>
          <a:blip r:embed="rId4" cstate="print"/>
          <a:srcRect/>
          <a:stretch>
            <a:fillRect/>
          </a:stretch>
        </p:blipFill>
        <p:spPr bwMode="auto">
          <a:xfrm>
            <a:off x="8161338" y="4071938"/>
            <a:ext cx="4029075" cy="2309812"/>
          </a:xfrm>
          <a:prstGeom prst="rect">
            <a:avLst/>
          </a:prstGeom>
          <a:noFill/>
          <a:ln w="9525">
            <a:noFill/>
            <a:miter lim="800000"/>
            <a:headEnd/>
            <a:tailEnd/>
          </a:ln>
          <a:effectLst/>
        </p:spPr>
      </p:pic>
      <p:pic>
        <p:nvPicPr>
          <p:cNvPr id="82952" name="Picture 8"/>
          <p:cNvPicPr>
            <a:picLocks noChangeAspect="1" noChangeArrowheads="1"/>
          </p:cNvPicPr>
          <p:nvPr/>
        </p:nvPicPr>
        <p:blipFill>
          <a:blip r:embed="rId5" cstate="print"/>
          <a:srcRect/>
          <a:stretch>
            <a:fillRect/>
          </a:stretch>
        </p:blipFill>
        <p:spPr bwMode="auto">
          <a:xfrm>
            <a:off x="5049838" y="3032125"/>
            <a:ext cx="7140575" cy="1044575"/>
          </a:xfrm>
          <a:prstGeom prst="rect">
            <a:avLst/>
          </a:prstGeom>
          <a:noFill/>
          <a:ln w="9525">
            <a:noFill/>
            <a:miter lim="800000"/>
            <a:headEnd/>
            <a:tailEnd/>
          </a:ln>
          <a:effectLst/>
        </p:spPr>
      </p:pic>
      <p:pic>
        <p:nvPicPr>
          <p:cNvPr id="82948" name="Picture 4"/>
          <p:cNvPicPr>
            <a:picLocks noChangeAspect="1" noChangeArrowheads="1"/>
          </p:cNvPicPr>
          <p:nvPr/>
        </p:nvPicPr>
        <p:blipFill>
          <a:blip r:embed="rId6"/>
          <a:srcRect l="977"/>
          <a:stretch>
            <a:fillRect/>
          </a:stretch>
        </p:blipFill>
        <p:spPr bwMode="auto">
          <a:xfrm>
            <a:off x="0" y="6381750"/>
            <a:ext cx="12190413" cy="476250"/>
          </a:xfrm>
          <a:prstGeom prst="rect">
            <a:avLst/>
          </a:prstGeom>
          <a:noFill/>
          <a:ln w="9525">
            <a:noFill/>
            <a:miter lim="800000"/>
            <a:headEnd/>
            <a:tailEnd/>
          </a:ln>
          <a:effectLst/>
        </p:spPr>
      </p:pic>
      <p:pic>
        <p:nvPicPr>
          <p:cNvPr id="82949" name="Picture 5"/>
          <p:cNvPicPr>
            <a:picLocks noChangeAspect="1" noChangeArrowheads="1"/>
          </p:cNvPicPr>
          <p:nvPr/>
        </p:nvPicPr>
        <p:blipFill>
          <a:blip r:embed="rId7" cstate="print"/>
          <a:srcRect/>
          <a:stretch>
            <a:fillRect/>
          </a:stretch>
        </p:blipFill>
        <p:spPr bwMode="auto">
          <a:xfrm>
            <a:off x="0" y="0"/>
            <a:ext cx="12190413" cy="1054100"/>
          </a:xfrm>
          <a:prstGeom prst="rect">
            <a:avLst/>
          </a:prstGeom>
          <a:noFill/>
          <a:ln w="9525">
            <a:noFill/>
            <a:miter lim="800000"/>
            <a:headEnd/>
            <a:tailEnd/>
          </a:ln>
          <a:effectLst/>
        </p:spPr>
      </p:pic>
      <p:pic>
        <p:nvPicPr>
          <p:cNvPr id="82954" name="Picture 10"/>
          <p:cNvPicPr>
            <a:picLocks noChangeAspect="1" noChangeArrowheads="1"/>
          </p:cNvPicPr>
          <p:nvPr/>
        </p:nvPicPr>
        <p:blipFill>
          <a:blip r:embed="rId8" cstate="print"/>
          <a:srcRect/>
          <a:stretch>
            <a:fillRect/>
          </a:stretch>
        </p:blipFill>
        <p:spPr bwMode="auto">
          <a:xfrm>
            <a:off x="0" y="1052513"/>
            <a:ext cx="5294313" cy="3035300"/>
          </a:xfrm>
          <a:prstGeom prst="rect">
            <a:avLst/>
          </a:prstGeom>
          <a:noFill/>
          <a:ln w="9525">
            <a:noFill/>
            <a:miter lim="800000"/>
            <a:headEnd/>
            <a:tailEnd/>
          </a:ln>
          <a:effectLst/>
        </p:spPr>
      </p:pic>
      <p:pic>
        <p:nvPicPr>
          <p:cNvPr id="82955" name="Picture 11"/>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5951538" y="1341438"/>
            <a:ext cx="1295400" cy="1276350"/>
          </a:xfrm>
          <a:prstGeom prst="rect">
            <a:avLst/>
          </a:prstGeom>
          <a:noFill/>
          <a:ln w="9525">
            <a:noFill/>
            <a:miter lim="800000"/>
            <a:headEnd/>
            <a:tailEnd/>
          </a:ln>
          <a:effectLst/>
        </p:spPr>
      </p:pic>
      <p:sp>
        <p:nvSpPr>
          <p:cNvPr id="82957" name="Rectangle 13"/>
          <p:cNvSpPr>
            <a:spLocks noChangeArrowheads="1"/>
          </p:cNvSpPr>
          <p:nvPr/>
        </p:nvSpPr>
        <p:spPr bwMode="auto">
          <a:xfrm>
            <a:off x="406400" y="333375"/>
            <a:ext cx="1279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ea typeface="方正正大黑简体" pitchFamily="2" charset="-122"/>
              </a:rPr>
              <a:t>业务篇</a:t>
            </a:r>
          </a:p>
        </p:txBody>
      </p:sp>
      <p:sp>
        <p:nvSpPr>
          <p:cNvPr id="82958" name="Rectangle 14"/>
          <p:cNvSpPr>
            <a:spLocks noChangeArrowheads="1"/>
          </p:cNvSpPr>
          <p:nvPr/>
        </p:nvSpPr>
        <p:spPr bwMode="auto">
          <a:xfrm>
            <a:off x="1665288" y="463550"/>
            <a:ext cx="2519362"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Operation article</a:t>
            </a:r>
          </a:p>
        </p:txBody>
      </p:sp>
      <p:sp>
        <p:nvSpPr>
          <p:cNvPr id="82961" name="Rectangle 17"/>
          <p:cNvSpPr>
            <a:spLocks noChangeArrowheads="1"/>
          </p:cNvSpPr>
          <p:nvPr/>
        </p:nvSpPr>
        <p:spPr bwMode="auto">
          <a:xfrm>
            <a:off x="477838" y="4292600"/>
            <a:ext cx="7439025" cy="1895475"/>
          </a:xfrm>
          <a:prstGeom prst="rect">
            <a:avLst/>
          </a:prstGeom>
          <a:noFill/>
          <a:ln w="9525">
            <a:noFill/>
            <a:miter lim="800000"/>
            <a:headEnd/>
            <a:tailEnd/>
          </a:ln>
          <a:effectLst/>
        </p:spPr>
        <p:txBody>
          <a:bodyPr lIns="67474" tIns="33737" rIns="67474" bIns="33737">
            <a:spAutoFit/>
          </a:bodyPr>
          <a:lstStyle/>
          <a:p>
            <a:pPr defTabSz="1089025"/>
            <a:r>
              <a:rPr lang="en-US" altLang="zh-CN" sz="1500"/>
              <a:t>        </a:t>
            </a:r>
            <a:r>
              <a:rPr lang="zh-CN" altLang="en-US" sz="1500"/>
              <a:t>添加您的文本内容工程有限公司是主营钻井服务同时销售钻井配件等为一体的石油工程有限公司，致力于为石油行业的客户提供专业服务，以帮助客户实现工程业务外包，同时降低对环境的不良影响。</a:t>
            </a:r>
            <a:r>
              <a:rPr lang="en-US" altLang="zh-CN" sz="1500"/>
              <a:t>XXXXXXXX</a:t>
            </a:r>
            <a:r>
              <a:rPr lang="zh-CN" altLang="en-US" sz="1500"/>
              <a:t>的业务遍布东北和陕北地区，拥有</a:t>
            </a:r>
            <a:r>
              <a:rPr lang="en-US" altLang="zh-CN" sz="1500"/>
              <a:t>500</a:t>
            </a:r>
            <a:r>
              <a:rPr lang="zh-CN" altLang="en-US" sz="1500"/>
              <a:t>余名员工。</a:t>
            </a:r>
          </a:p>
          <a:p>
            <a:pPr defTabSz="1089025"/>
            <a:r>
              <a:rPr lang="zh-CN" altLang="en-US" sz="1500"/>
              <a:t>        工程服务类</a:t>
            </a:r>
          </a:p>
          <a:p>
            <a:pPr defTabSz="1089025"/>
            <a:r>
              <a:rPr lang="zh-CN" altLang="en-US" sz="1500"/>
              <a:t>        添加您的文本内容工程服务是公司运营的主要组成部分，该部分主要为客户实现专业的业务外包。此业务主要包括：石油钻井、定向服务、固井、测井、录井、修井等为石油和天然气开采提供的工程服务。</a:t>
            </a:r>
          </a:p>
        </p:txBody>
      </p:sp>
      <p:pic>
        <p:nvPicPr>
          <p:cNvPr id="82962" name="Picture 18"/>
          <p:cNvPicPr>
            <a:picLocks noChangeAspect="1" noChangeArrowheads="1"/>
          </p:cNvPicPr>
          <p:nvPr/>
        </p:nvPicPr>
        <p:blipFill>
          <a:blip r:embed="rId10"/>
          <a:srcRect/>
          <a:stretch>
            <a:fillRect/>
          </a:stretch>
        </p:blipFill>
        <p:spPr bwMode="auto">
          <a:xfrm>
            <a:off x="695325" y="4344988"/>
            <a:ext cx="215900" cy="163512"/>
          </a:xfrm>
          <a:prstGeom prst="rect">
            <a:avLst/>
          </a:prstGeom>
          <a:noFill/>
          <a:ln w="9525">
            <a:noFill/>
            <a:miter lim="800000"/>
            <a:headEnd/>
            <a:tailEnd/>
          </a:ln>
          <a:effectLst/>
        </p:spPr>
      </p:pic>
      <p:pic>
        <p:nvPicPr>
          <p:cNvPr id="82963" name="Picture 19"/>
          <p:cNvPicPr>
            <a:picLocks noChangeAspect="1" noChangeArrowheads="1"/>
          </p:cNvPicPr>
          <p:nvPr/>
        </p:nvPicPr>
        <p:blipFill>
          <a:blip r:embed="rId10"/>
          <a:srcRect/>
          <a:stretch>
            <a:fillRect/>
          </a:stretch>
        </p:blipFill>
        <p:spPr bwMode="auto">
          <a:xfrm>
            <a:off x="695325" y="5281613"/>
            <a:ext cx="215900" cy="163512"/>
          </a:xfrm>
          <a:prstGeom prst="rect">
            <a:avLst/>
          </a:prstGeom>
          <a:noFill/>
          <a:ln w="9525">
            <a:noFill/>
            <a:miter lim="800000"/>
            <a:headEnd/>
            <a:tailEnd/>
          </a:ln>
          <a:effectLst/>
        </p:spPr>
      </p:pic>
      <p:sp>
        <p:nvSpPr>
          <p:cNvPr id="82959" name="Rectangle 15"/>
          <p:cNvSpPr>
            <a:spLocks noChangeArrowheads="1"/>
          </p:cNvSpPr>
          <p:nvPr/>
        </p:nvSpPr>
        <p:spPr bwMode="auto">
          <a:xfrm>
            <a:off x="5591175" y="3392488"/>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rgbClr val="006CB8"/>
                </a:solidFill>
                <a:ea typeface="方正正大黑简体" pitchFamily="2" charset="-122"/>
              </a:rPr>
              <a:t>业务介绍</a:t>
            </a:r>
          </a:p>
        </p:txBody>
      </p:sp>
      <p:sp>
        <p:nvSpPr>
          <p:cNvPr id="82960" name="Rectangle 16"/>
          <p:cNvSpPr>
            <a:spLocks noChangeArrowheads="1"/>
          </p:cNvSpPr>
          <p:nvPr/>
        </p:nvSpPr>
        <p:spPr bwMode="auto">
          <a:xfrm>
            <a:off x="7246938" y="3519488"/>
            <a:ext cx="2449512"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2957"/>
                                        </p:tgtEl>
                                        <p:attrNameLst>
                                          <p:attrName>style.visibility</p:attrName>
                                        </p:attrNameLst>
                                      </p:cBhvr>
                                      <p:to>
                                        <p:strVal val="visible"/>
                                      </p:to>
                                    </p:set>
                                    <p:anim calcmode="lin" valueType="num">
                                      <p:cBhvr>
                                        <p:cTn id="7" dur="500" fill="hold"/>
                                        <p:tgtEl>
                                          <p:spTgt spid="8295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2957"/>
                                        </p:tgtEl>
                                        <p:attrNameLst>
                                          <p:attrName>ppt_y</p:attrName>
                                        </p:attrNameLst>
                                      </p:cBhvr>
                                      <p:tavLst>
                                        <p:tav tm="0">
                                          <p:val>
                                            <p:strVal val="#ppt_y"/>
                                          </p:val>
                                        </p:tav>
                                        <p:tav tm="100000">
                                          <p:val>
                                            <p:strVal val="#ppt_y"/>
                                          </p:val>
                                        </p:tav>
                                      </p:tavLst>
                                    </p:anim>
                                    <p:anim calcmode="lin" valueType="num">
                                      <p:cBhvr>
                                        <p:cTn id="9" dur="500" fill="hold"/>
                                        <p:tgtEl>
                                          <p:spTgt spid="8295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29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2957"/>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2958"/>
                                        </p:tgtEl>
                                        <p:attrNameLst>
                                          <p:attrName>style.visibility</p:attrName>
                                        </p:attrNameLst>
                                      </p:cBhvr>
                                      <p:to>
                                        <p:strVal val="visible"/>
                                      </p:to>
                                    </p:set>
                                    <p:anim calcmode="lin" valueType="num">
                                      <p:cBhvr>
                                        <p:cTn id="15" dur="500" fill="hold"/>
                                        <p:tgtEl>
                                          <p:spTgt spid="8295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2958"/>
                                        </p:tgtEl>
                                        <p:attrNameLst>
                                          <p:attrName>ppt_y</p:attrName>
                                        </p:attrNameLst>
                                      </p:cBhvr>
                                      <p:tavLst>
                                        <p:tav tm="0">
                                          <p:val>
                                            <p:strVal val="#ppt_y"/>
                                          </p:val>
                                        </p:tav>
                                        <p:tav tm="100000">
                                          <p:val>
                                            <p:strVal val="#ppt_y"/>
                                          </p:val>
                                        </p:tav>
                                      </p:tavLst>
                                    </p:anim>
                                    <p:anim calcmode="lin" valueType="num">
                                      <p:cBhvr>
                                        <p:cTn id="17" dur="500" fill="hold"/>
                                        <p:tgtEl>
                                          <p:spTgt spid="8295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295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2958"/>
                                        </p:tgtEl>
                                      </p:cBhvr>
                                    </p:animEffect>
                                  </p:childTnLst>
                                </p:cTn>
                              </p:par>
                            </p:childTnLst>
                          </p:cTn>
                        </p:par>
                        <p:par>
                          <p:cTn id="20" fill="hold">
                            <p:stCondLst>
                              <p:cond delay="1850"/>
                            </p:stCondLst>
                            <p:childTnLst>
                              <p:par>
                                <p:cTn id="21" presetID="30" presetClass="entr" presetSubtype="0" fill="hold" nodeType="afterEffect">
                                  <p:stCondLst>
                                    <p:cond delay="0"/>
                                  </p:stCondLst>
                                  <p:childTnLst>
                                    <p:set>
                                      <p:cBhvr>
                                        <p:cTn id="22" dur="1" fill="hold">
                                          <p:stCondLst>
                                            <p:cond delay="0"/>
                                          </p:stCondLst>
                                        </p:cTn>
                                        <p:tgtEl>
                                          <p:spTgt spid="82950"/>
                                        </p:tgtEl>
                                        <p:attrNameLst>
                                          <p:attrName>style.visibility</p:attrName>
                                        </p:attrNameLst>
                                      </p:cBhvr>
                                      <p:to>
                                        <p:strVal val="visible"/>
                                      </p:to>
                                    </p:set>
                                    <p:animEffect transition="in" filter="fade">
                                      <p:cBhvr>
                                        <p:cTn id="23" dur="400" decel="100000"/>
                                        <p:tgtEl>
                                          <p:spTgt spid="82950"/>
                                        </p:tgtEl>
                                      </p:cBhvr>
                                    </p:animEffect>
                                    <p:anim calcmode="lin" valueType="num">
                                      <p:cBhvr>
                                        <p:cTn id="24" dur="400" decel="100000" fill="hold"/>
                                        <p:tgtEl>
                                          <p:spTgt spid="82950"/>
                                        </p:tgtEl>
                                        <p:attrNameLst>
                                          <p:attrName>style.rotation</p:attrName>
                                        </p:attrNameLst>
                                      </p:cBhvr>
                                      <p:tavLst>
                                        <p:tav tm="0">
                                          <p:val>
                                            <p:fltVal val="-90"/>
                                          </p:val>
                                        </p:tav>
                                        <p:tav tm="100000">
                                          <p:val>
                                            <p:fltVal val="0"/>
                                          </p:val>
                                        </p:tav>
                                      </p:tavLst>
                                    </p:anim>
                                    <p:anim calcmode="lin" valueType="num">
                                      <p:cBhvr>
                                        <p:cTn id="25" dur="400" decel="100000" fill="hold"/>
                                        <p:tgtEl>
                                          <p:spTgt spid="82950"/>
                                        </p:tgtEl>
                                        <p:attrNameLst>
                                          <p:attrName>ppt_x</p:attrName>
                                        </p:attrNameLst>
                                      </p:cBhvr>
                                      <p:tavLst>
                                        <p:tav tm="0">
                                          <p:val>
                                            <p:strVal val="#ppt_x+0.4"/>
                                          </p:val>
                                        </p:tav>
                                        <p:tav tm="100000">
                                          <p:val>
                                            <p:strVal val="#ppt_x-0.05"/>
                                          </p:val>
                                        </p:tav>
                                      </p:tavLst>
                                    </p:anim>
                                    <p:anim calcmode="lin" valueType="num">
                                      <p:cBhvr>
                                        <p:cTn id="26" dur="400" decel="100000" fill="hold"/>
                                        <p:tgtEl>
                                          <p:spTgt spid="82950"/>
                                        </p:tgtEl>
                                        <p:attrNameLst>
                                          <p:attrName>ppt_y</p:attrName>
                                        </p:attrNameLst>
                                      </p:cBhvr>
                                      <p:tavLst>
                                        <p:tav tm="0">
                                          <p:val>
                                            <p:strVal val="#ppt_y-0.4"/>
                                          </p:val>
                                        </p:tav>
                                        <p:tav tm="100000">
                                          <p:val>
                                            <p:strVal val="#ppt_y+0.1"/>
                                          </p:val>
                                        </p:tav>
                                      </p:tavLst>
                                    </p:anim>
                                    <p:anim calcmode="lin" valueType="num">
                                      <p:cBhvr>
                                        <p:cTn id="27" dur="100" accel="100000" fill="hold">
                                          <p:stCondLst>
                                            <p:cond delay="400"/>
                                          </p:stCondLst>
                                        </p:cTn>
                                        <p:tgtEl>
                                          <p:spTgt spid="82950"/>
                                        </p:tgtEl>
                                        <p:attrNameLst>
                                          <p:attrName>ppt_x</p:attrName>
                                        </p:attrNameLst>
                                      </p:cBhvr>
                                      <p:tavLst>
                                        <p:tav tm="0">
                                          <p:val>
                                            <p:strVal val="#ppt_x-0.05"/>
                                          </p:val>
                                        </p:tav>
                                        <p:tav tm="100000">
                                          <p:val>
                                            <p:strVal val="#ppt_x"/>
                                          </p:val>
                                        </p:tav>
                                      </p:tavLst>
                                    </p:anim>
                                    <p:anim calcmode="lin" valueType="num">
                                      <p:cBhvr>
                                        <p:cTn id="28" dur="100" accel="100000" fill="hold">
                                          <p:stCondLst>
                                            <p:cond delay="400"/>
                                          </p:stCondLst>
                                        </p:cTn>
                                        <p:tgtEl>
                                          <p:spTgt spid="82950"/>
                                        </p:tgtEl>
                                        <p:attrNameLst>
                                          <p:attrName>ppt_y</p:attrName>
                                        </p:attrNameLst>
                                      </p:cBhvr>
                                      <p:tavLst>
                                        <p:tav tm="0">
                                          <p:val>
                                            <p:strVal val="#ppt_y+0.1"/>
                                          </p:val>
                                        </p:tav>
                                        <p:tav tm="100000">
                                          <p:val>
                                            <p:strVal val="#ppt_y"/>
                                          </p:val>
                                        </p:tav>
                                      </p:tavLst>
                                    </p:anim>
                                  </p:childTnLst>
                                </p:cTn>
                              </p:par>
                            </p:childTnLst>
                          </p:cTn>
                        </p:par>
                        <p:par>
                          <p:cTn id="29" fill="hold">
                            <p:stCondLst>
                              <p:cond delay="2350"/>
                            </p:stCondLst>
                            <p:childTnLst>
                              <p:par>
                                <p:cTn id="30" presetID="12" presetClass="entr" presetSubtype="2" fill="hold" nodeType="afterEffect">
                                  <p:stCondLst>
                                    <p:cond delay="0"/>
                                  </p:stCondLst>
                                  <p:childTnLst>
                                    <p:set>
                                      <p:cBhvr>
                                        <p:cTn id="31" dur="1" fill="hold">
                                          <p:stCondLst>
                                            <p:cond delay="0"/>
                                          </p:stCondLst>
                                        </p:cTn>
                                        <p:tgtEl>
                                          <p:spTgt spid="82952"/>
                                        </p:tgtEl>
                                        <p:attrNameLst>
                                          <p:attrName>style.visibility</p:attrName>
                                        </p:attrNameLst>
                                      </p:cBhvr>
                                      <p:to>
                                        <p:strVal val="visible"/>
                                      </p:to>
                                    </p:set>
                                    <p:animEffect transition="in" filter="slide(fromRight)">
                                      <p:cBhvr>
                                        <p:cTn id="32" dur="500"/>
                                        <p:tgtEl>
                                          <p:spTgt spid="82952"/>
                                        </p:tgtEl>
                                      </p:cBhvr>
                                    </p:animEffect>
                                  </p:childTnLst>
                                </p:cTn>
                              </p:par>
                            </p:childTnLst>
                          </p:cTn>
                        </p:par>
                        <p:par>
                          <p:cTn id="33" fill="hold">
                            <p:stCondLst>
                              <p:cond delay="2850"/>
                            </p:stCondLst>
                            <p:childTnLst>
                              <p:par>
                                <p:cTn id="34" presetID="30" presetClass="entr" presetSubtype="0" fill="hold" nodeType="afterEffect">
                                  <p:stCondLst>
                                    <p:cond delay="0"/>
                                  </p:stCondLst>
                                  <p:childTnLst>
                                    <p:set>
                                      <p:cBhvr>
                                        <p:cTn id="35" dur="1" fill="hold">
                                          <p:stCondLst>
                                            <p:cond delay="0"/>
                                          </p:stCondLst>
                                        </p:cTn>
                                        <p:tgtEl>
                                          <p:spTgt spid="82954"/>
                                        </p:tgtEl>
                                        <p:attrNameLst>
                                          <p:attrName>style.visibility</p:attrName>
                                        </p:attrNameLst>
                                      </p:cBhvr>
                                      <p:to>
                                        <p:strVal val="visible"/>
                                      </p:to>
                                    </p:set>
                                    <p:animEffect transition="in" filter="fade">
                                      <p:cBhvr>
                                        <p:cTn id="36" dur="400" decel="100000"/>
                                        <p:tgtEl>
                                          <p:spTgt spid="82954"/>
                                        </p:tgtEl>
                                      </p:cBhvr>
                                    </p:animEffect>
                                    <p:anim calcmode="lin" valueType="num">
                                      <p:cBhvr>
                                        <p:cTn id="37" dur="400" decel="100000" fill="hold"/>
                                        <p:tgtEl>
                                          <p:spTgt spid="82954"/>
                                        </p:tgtEl>
                                        <p:attrNameLst>
                                          <p:attrName>style.rotation</p:attrName>
                                        </p:attrNameLst>
                                      </p:cBhvr>
                                      <p:tavLst>
                                        <p:tav tm="0">
                                          <p:val>
                                            <p:fltVal val="-90"/>
                                          </p:val>
                                        </p:tav>
                                        <p:tav tm="100000">
                                          <p:val>
                                            <p:fltVal val="0"/>
                                          </p:val>
                                        </p:tav>
                                      </p:tavLst>
                                    </p:anim>
                                    <p:anim calcmode="lin" valueType="num">
                                      <p:cBhvr>
                                        <p:cTn id="38" dur="400" decel="100000" fill="hold"/>
                                        <p:tgtEl>
                                          <p:spTgt spid="82954"/>
                                        </p:tgtEl>
                                        <p:attrNameLst>
                                          <p:attrName>ppt_x</p:attrName>
                                        </p:attrNameLst>
                                      </p:cBhvr>
                                      <p:tavLst>
                                        <p:tav tm="0">
                                          <p:val>
                                            <p:strVal val="#ppt_x+0.4"/>
                                          </p:val>
                                        </p:tav>
                                        <p:tav tm="100000">
                                          <p:val>
                                            <p:strVal val="#ppt_x-0.05"/>
                                          </p:val>
                                        </p:tav>
                                      </p:tavLst>
                                    </p:anim>
                                    <p:anim calcmode="lin" valueType="num">
                                      <p:cBhvr>
                                        <p:cTn id="39" dur="400" decel="100000" fill="hold"/>
                                        <p:tgtEl>
                                          <p:spTgt spid="82954"/>
                                        </p:tgtEl>
                                        <p:attrNameLst>
                                          <p:attrName>ppt_y</p:attrName>
                                        </p:attrNameLst>
                                      </p:cBhvr>
                                      <p:tavLst>
                                        <p:tav tm="0">
                                          <p:val>
                                            <p:strVal val="#ppt_y-0.4"/>
                                          </p:val>
                                        </p:tav>
                                        <p:tav tm="100000">
                                          <p:val>
                                            <p:strVal val="#ppt_y+0.1"/>
                                          </p:val>
                                        </p:tav>
                                      </p:tavLst>
                                    </p:anim>
                                    <p:anim calcmode="lin" valueType="num">
                                      <p:cBhvr>
                                        <p:cTn id="40" dur="100" accel="100000" fill="hold">
                                          <p:stCondLst>
                                            <p:cond delay="400"/>
                                          </p:stCondLst>
                                        </p:cTn>
                                        <p:tgtEl>
                                          <p:spTgt spid="82954"/>
                                        </p:tgtEl>
                                        <p:attrNameLst>
                                          <p:attrName>ppt_x</p:attrName>
                                        </p:attrNameLst>
                                      </p:cBhvr>
                                      <p:tavLst>
                                        <p:tav tm="0">
                                          <p:val>
                                            <p:strVal val="#ppt_x-0.05"/>
                                          </p:val>
                                        </p:tav>
                                        <p:tav tm="100000">
                                          <p:val>
                                            <p:strVal val="#ppt_x"/>
                                          </p:val>
                                        </p:tav>
                                      </p:tavLst>
                                    </p:anim>
                                    <p:anim calcmode="lin" valueType="num">
                                      <p:cBhvr>
                                        <p:cTn id="41" dur="100" accel="100000" fill="hold">
                                          <p:stCondLst>
                                            <p:cond delay="400"/>
                                          </p:stCondLst>
                                        </p:cTn>
                                        <p:tgtEl>
                                          <p:spTgt spid="82954"/>
                                        </p:tgtEl>
                                        <p:attrNameLst>
                                          <p:attrName>ppt_y</p:attrName>
                                        </p:attrNameLst>
                                      </p:cBhvr>
                                      <p:tavLst>
                                        <p:tav tm="0">
                                          <p:val>
                                            <p:strVal val="#ppt_y+0.1"/>
                                          </p:val>
                                        </p:tav>
                                        <p:tav tm="100000">
                                          <p:val>
                                            <p:strVal val="#ppt_y"/>
                                          </p:val>
                                        </p:tav>
                                      </p:tavLst>
                                    </p:anim>
                                  </p:childTnLst>
                                </p:cTn>
                              </p:par>
                            </p:childTnLst>
                          </p:cTn>
                        </p:par>
                        <p:par>
                          <p:cTn id="42" fill="hold">
                            <p:stCondLst>
                              <p:cond delay="3350"/>
                            </p:stCondLst>
                            <p:childTnLst>
                              <p:par>
                                <p:cTn id="43" presetID="30" presetClass="entr" presetSubtype="0" fill="hold" nodeType="afterEffect">
                                  <p:stCondLst>
                                    <p:cond delay="0"/>
                                  </p:stCondLst>
                                  <p:childTnLst>
                                    <p:set>
                                      <p:cBhvr>
                                        <p:cTn id="44" dur="1" fill="hold">
                                          <p:stCondLst>
                                            <p:cond delay="0"/>
                                          </p:stCondLst>
                                        </p:cTn>
                                        <p:tgtEl>
                                          <p:spTgt spid="82955"/>
                                        </p:tgtEl>
                                        <p:attrNameLst>
                                          <p:attrName>style.visibility</p:attrName>
                                        </p:attrNameLst>
                                      </p:cBhvr>
                                      <p:to>
                                        <p:strVal val="visible"/>
                                      </p:to>
                                    </p:set>
                                    <p:animEffect transition="in" filter="fade">
                                      <p:cBhvr>
                                        <p:cTn id="45" dur="400" decel="100000"/>
                                        <p:tgtEl>
                                          <p:spTgt spid="82955"/>
                                        </p:tgtEl>
                                      </p:cBhvr>
                                    </p:animEffect>
                                    <p:anim calcmode="lin" valueType="num">
                                      <p:cBhvr>
                                        <p:cTn id="46" dur="400" decel="100000" fill="hold"/>
                                        <p:tgtEl>
                                          <p:spTgt spid="82955"/>
                                        </p:tgtEl>
                                        <p:attrNameLst>
                                          <p:attrName>style.rotation</p:attrName>
                                        </p:attrNameLst>
                                      </p:cBhvr>
                                      <p:tavLst>
                                        <p:tav tm="0">
                                          <p:val>
                                            <p:fltVal val="-90"/>
                                          </p:val>
                                        </p:tav>
                                        <p:tav tm="100000">
                                          <p:val>
                                            <p:fltVal val="0"/>
                                          </p:val>
                                        </p:tav>
                                      </p:tavLst>
                                    </p:anim>
                                    <p:anim calcmode="lin" valueType="num">
                                      <p:cBhvr>
                                        <p:cTn id="47" dur="400" decel="100000" fill="hold"/>
                                        <p:tgtEl>
                                          <p:spTgt spid="82955"/>
                                        </p:tgtEl>
                                        <p:attrNameLst>
                                          <p:attrName>ppt_x</p:attrName>
                                        </p:attrNameLst>
                                      </p:cBhvr>
                                      <p:tavLst>
                                        <p:tav tm="0">
                                          <p:val>
                                            <p:strVal val="#ppt_x+0.4"/>
                                          </p:val>
                                        </p:tav>
                                        <p:tav tm="100000">
                                          <p:val>
                                            <p:strVal val="#ppt_x-0.05"/>
                                          </p:val>
                                        </p:tav>
                                      </p:tavLst>
                                    </p:anim>
                                    <p:anim calcmode="lin" valueType="num">
                                      <p:cBhvr>
                                        <p:cTn id="48" dur="400" decel="100000" fill="hold"/>
                                        <p:tgtEl>
                                          <p:spTgt spid="82955"/>
                                        </p:tgtEl>
                                        <p:attrNameLst>
                                          <p:attrName>ppt_y</p:attrName>
                                        </p:attrNameLst>
                                      </p:cBhvr>
                                      <p:tavLst>
                                        <p:tav tm="0">
                                          <p:val>
                                            <p:strVal val="#ppt_y-0.4"/>
                                          </p:val>
                                        </p:tav>
                                        <p:tav tm="100000">
                                          <p:val>
                                            <p:strVal val="#ppt_y+0.1"/>
                                          </p:val>
                                        </p:tav>
                                      </p:tavLst>
                                    </p:anim>
                                    <p:anim calcmode="lin" valueType="num">
                                      <p:cBhvr>
                                        <p:cTn id="49" dur="100" accel="100000" fill="hold">
                                          <p:stCondLst>
                                            <p:cond delay="400"/>
                                          </p:stCondLst>
                                        </p:cTn>
                                        <p:tgtEl>
                                          <p:spTgt spid="82955"/>
                                        </p:tgtEl>
                                        <p:attrNameLst>
                                          <p:attrName>ppt_x</p:attrName>
                                        </p:attrNameLst>
                                      </p:cBhvr>
                                      <p:tavLst>
                                        <p:tav tm="0">
                                          <p:val>
                                            <p:strVal val="#ppt_x-0.05"/>
                                          </p:val>
                                        </p:tav>
                                        <p:tav tm="100000">
                                          <p:val>
                                            <p:strVal val="#ppt_x"/>
                                          </p:val>
                                        </p:tav>
                                      </p:tavLst>
                                    </p:anim>
                                    <p:anim calcmode="lin" valueType="num">
                                      <p:cBhvr>
                                        <p:cTn id="50" dur="100" accel="100000" fill="hold">
                                          <p:stCondLst>
                                            <p:cond delay="400"/>
                                          </p:stCondLst>
                                        </p:cTn>
                                        <p:tgtEl>
                                          <p:spTgt spid="82955"/>
                                        </p:tgtEl>
                                        <p:attrNameLst>
                                          <p:attrName>ppt_y</p:attrName>
                                        </p:attrNameLst>
                                      </p:cBhvr>
                                      <p:tavLst>
                                        <p:tav tm="0">
                                          <p:val>
                                            <p:strVal val="#ppt_y+0.1"/>
                                          </p:val>
                                        </p:tav>
                                        <p:tav tm="100000">
                                          <p:val>
                                            <p:strVal val="#ppt_y"/>
                                          </p:val>
                                        </p:tav>
                                      </p:tavLst>
                                    </p:anim>
                                  </p:childTnLst>
                                </p:cTn>
                              </p:par>
                            </p:childTnLst>
                          </p:cTn>
                        </p:par>
                        <p:par>
                          <p:cTn id="51" fill="hold">
                            <p:stCondLst>
                              <p:cond delay="3850"/>
                            </p:stCondLst>
                            <p:childTnLst>
                              <p:par>
                                <p:cTn id="52" presetID="42" presetClass="entr" presetSubtype="0" fill="hold" nodeType="afterEffect">
                                  <p:stCondLst>
                                    <p:cond delay="0"/>
                                  </p:stCondLst>
                                  <p:childTnLst>
                                    <p:set>
                                      <p:cBhvr>
                                        <p:cTn id="53" dur="1" fill="hold">
                                          <p:stCondLst>
                                            <p:cond delay="0"/>
                                          </p:stCondLst>
                                        </p:cTn>
                                        <p:tgtEl>
                                          <p:spTgt spid="82953"/>
                                        </p:tgtEl>
                                        <p:attrNameLst>
                                          <p:attrName>style.visibility</p:attrName>
                                        </p:attrNameLst>
                                      </p:cBhvr>
                                      <p:to>
                                        <p:strVal val="visible"/>
                                      </p:to>
                                    </p:set>
                                    <p:animEffect transition="in" filter="fade">
                                      <p:cBhvr>
                                        <p:cTn id="54" dur="1000"/>
                                        <p:tgtEl>
                                          <p:spTgt spid="82953"/>
                                        </p:tgtEl>
                                      </p:cBhvr>
                                    </p:animEffect>
                                    <p:anim calcmode="lin" valueType="num">
                                      <p:cBhvr>
                                        <p:cTn id="55" dur="1000" fill="hold"/>
                                        <p:tgtEl>
                                          <p:spTgt spid="82953"/>
                                        </p:tgtEl>
                                        <p:attrNameLst>
                                          <p:attrName>ppt_x</p:attrName>
                                        </p:attrNameLst>
                                      </p:cBhvr>
                                      <p:tavLst>
                                        <p:tav tm="0">
                                          <p:val>
                                            <p:strVal val="#ppt_x"/>
                                          </p:val>
                                        </p:tav>
                                        <p:tav tm="100000">
                                          <p:val>
                                            <p:strVal val="#ppt_x"/>
                                          </p:val>
                                        </p:tav>
                                      </p:tavLst>
                                    </p:anim>
                                    <p:anim calcmode="lin" valueType="num">
                                      <p:cBhvr>
                                        <p:cTn id="56" dur="1000" fill="hold"/>
                                        <p:tgtEl>
                                          <p:spTgt spid="82953"/>
                                        </p:tgtEl>
                                        <p:attrNameLst>
                                          <p:attrName>ppt_y</p:attrName>
                                        </p:attrNameLst>
                                      </p:cBhvr>
                                      <p:tavLst>
                                        <p:tav tm="0">
                                          <p:val>
                                            <p:strVal val="#ppt_y+.1"/>
                                          </p:val>
                                        </p:tav>
                                        <p:tav tm="100000">
                                          <p:val>
                                            <p:strVal val="#ppt_y"/>
                                          </p:val>
                                        </p:tav>
                                      </p:tavLst>
                                    </p:anim>
                                  </p:childTnLst>
                                </p:cTn>
                              </p:par>
                            </p:childTnLst>
                          </p:cTn>
                        </p:par>
                        <p:par>
                          <p:cTn id="57" fill="hold">
                            <p:stCondLst>
                              <p:cond delay="48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82959"/>
                                        </p:tgtEl>
                                        <p:attrNameLst>
                                          <p:attrName>style.visibility</p:attrName>
                                        </p:attrNameLst>
                                      </p:cBhvr>
                                      <p:to>
                                        <p:strVal val="visible"/>
                                      </p:to>
                                    </p:set>
                                    <p:anim calcmode="lin" valueType="num">
                                      <p:cBhvr>
                                        <p:cTn id="60" dur="500" fill="hold"/>
                                        <p:tgtEl>
                                          <p:spTgt spid="82959"/>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82959"/>
                                        </p:tgtEl>
                                        <p:attrNameLst>
                                          <p:attrName>ppt_y</p:attrName>
                                        </p:attrNameLst>
                                      </p:cBhvr>
                                      <p:tavLst>
                                        <p:tav tm="0">
                                          <p:val>
                                            <p:strVal val="#ppt_y"/>
                                          </p:val>
                                        </p:tav>
                                        <p:tav tm="100000">
                                          <p:val>
                                            <p:strVal val="#ppt_y"/>
                                          </p:val>
                                        </p:tav>
                                      </p:tavLst>
                                    </p:anim>
                                    <p:anim calcmode="lin" valueType="num">
                                      <p:cBhvr>
                                        <p:cTn id="62" dur="500" fill="hold"/>
                                        <p:tgtEl>
                                          <p:spTgt spid="82959"/>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82959"/>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82959"/>
                                        </p:tgtEl>
                                      </p:cBhvr>
                                    </p:animEffect>
                                  </p:childTnLst>
                                </p:cTn>
                              </p:par>
                            </p:childTnLst>
                          </p:cTn>
                        </p:par>
                        <p:par>
                          <p:cTn id="65" fill="hold">
                            <p:stCondLst>
                              <p:cond delay="55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82960"/>
                                        </p:tgtEl>
                                        <p:attrNameLst>
                                          <p:attrName>style.visibility</p:attrName>
                                        </p:attrNameLst>
                                      </p:cBhvr>
                                      <p:to>
                                        <p:strVal val="visible"/>
                                      </p:to>
                                    </p:set>
                                    <p:anim calcmode="lin" valueType="num">
                                      <p:cBhvr>
                                        <p:cTn id="68" dur="500" fill="hold"/>
                                        <p:tgtEl>
                                          <p:spTgt spid="82960"/>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82960"/>
                                        </p:tgtEl>
                                        <p:attrNameLst>
                                          <p:attrName>ppt_y</p:attrName>
                                        </p:attrNameLst>
                                      </p:cBhvr>
                                      <p:tavLst>
                                        <p:tav tm="0">
                                          <p:val>
                                            <p:strVal val="#ppt_y"/>
                                          </p:val>
                                        </p:tav>
                                        <p:tav tm="100000">
                                          <p:val>
                                            <p:strVal val="#ppt_y"/>
                                          </p:val>
                                        </p:tav>
                                      </p:tavLst>
                                    </p:anim>
                                    <p:anim calcmode="lin" valueType="num">
                                      <p:cBhvr>
                                        <p:cTn id="70" dur="500" fill="hold"/>
                                        <p:tgtEl>
                                          <p:spTgt spid="82960"/>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82960"/>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82960"/>
                                        </p:tgtEl>
                                      </p:cBhvr>
                                    </p:animEffect>
                                  </p:childTnLst>
                                </p:cTn>
                              </p:par>
                            </p:childTnLst>
                          </p:cTn>
                        </p:par>
                        <p:par>
                          <p:cTn id="73" fill="hold">
                            <p:stCondLst>
                              <p:cond delay="6650"/>
                            </p:stCondLst>
                            <p:childTnLst>
                              <p:par>
                                <p:cTn id="74" presetID="55" presetClass="entr" presetSubtype="0" fill="hold" grpId="0" nodeType="afterEffect">
                                  <p:stCondLst>
                                    <p:cond delay="0"/>
                                  </p:stCondLst>
                                  <p:childTnLst>
                                    <p:set>
                                      <p:cBhvr>
                                        <p:cTn id="75" dur="1" fill="hold">
                                          <p:stCondLst>
                                            <p:cond delay="0"/>
                                          </p:stCondLst>
                                        </p:cTn>
                                        <p:tgtEl>
                                          <p:spTgt spid="82961"/>
                                        </p:tgtEl>
                                        <p:attrNameLst>
                                          <p:attrName>style.visibility</p:attrName>
                                        </p:attrNameLst>
                                      </p:cBhvr>
                                      <p:to>
                                        <p:strVal val="visible"/>
                                      </p:to>
                                    </p:set>
                                    <p:anim calcmode="lin" valueType="num">
                                      <p:cBhvr>
                                        <p:cTn id="76" dur="1000" fill="hold"/>
                                        <p:tgtEl>
                                          <p:spTgt spid="82961"/>
                                        </p:tgtEl>
                                        <p:attrNameLst>
                                          <p:attrName>ppt_w</p:attrName>
                                        </p:attrNameLst>
                                      </p:cBhvr>
                                      <p:tavLst>
                                        <p:tav tm="0">
                                          <p:val>
                                            <p:strVal val="#ppt_w*0.70"/>
                                          </p:val>
                                        </p:tav>
                                        <p:tav tm="100000">
                                          <p:val>
                                            <p:strVal val="#ppt_w"/>
                                          </p:val>
                                        </p:tav>
                                      </p:tavLst>
                                    </p:anim>
                                    <p:anim calcmode="lin" valueType="num">
                                      <p:cBhvr>
                                        <p:cTn id="77" dur="1000" fill="hold"/>
                                        <p:tgtEl>
                                          <p:spTgt spid="82961"/>
                                        </p:tgtEl>
                                        <p:attrNameLst>
                                          <p:attrName>ppt_h</p:attrName>
                                        </p:attrNameLst>
                                      </p:cBhvr>
                                      <p:tavLst>
                                        <p:tav tm="0">
                                          <p:val>
                                            <p:strVal val="#ppt_h"/>
                                          </p:val>
                                        </p:tav>
                                        <p:tav tm="100000">
                                          <p:val>
                                            <p:strVal val="#ppt_h"/>
                                          </p:val>
                                        </p:tav>
                                      </p:tavLst>
                                    </p:anim>
                                    <p:animEffect transition="in" filter="fade">
                                      <p:cBhvr>
                                        <p:cTn id="78" dur="1000"/>
                                        <p:tgtEl>
                                          <p:spTgt spid="82961"/>
                                        </p:tgtEl>
                                      </p:cBhvr>
                                    </p:animEffect>
                                  </p:childTnLst>
                                </p:cTn>
                              </p:par>
                            </p:childTnLst>
                          </p:cTn>
                        </p:par>
                        <p:par>
                          <p:cTn id="79" fill="hold">
                            <p:stCondLst>
                              <p:cond delay="7650"/>
                            </p:stCondLst>
                            <p:childTnLst>
                              <p:par>
                                <p:cTn id="80" presetID="30" presetClass="entr" presetSubtype="0" fill="hold" nodeType="afterEffect">
                                  <p:stCondLst>
                                    <p:cond delay="0"/>
                                  </p:stCondLst>
                                  <p:childTnLst>
                                    <p:set>
                                      <p:cBhvr>
                                        <p:cTn id="81" dur="1" fill="hold">
                                          <p:stCondLst>
                                            <p:cond delay="0"/>
                                          </p:stCondLst>
                                        </p:cTn>
                                        <p:tgtEl>
                                          <p:spTgt spid="82962"/>
                                        </p:tgtEl>
                                        <p:attrNameLst>
                                          <p:attrName>style.visibility</p:attrName>
                                        </p:attrNameLst>
                                      </p:cBhvr>
                                      <p:to>
                                        <p:strVal val="visible"/>
                                      </p:to>
                                    </p:set>
                                    <p:animEffect transition="in" filter="fade">
                                      <p:cBhvr>
                                        <p:cTn id="82" dur="400" decel="100000"/>
                                        <p:tgtEl>
                                          <p:spTgt spid="82962"/>
                                        </p:tgtEl>
                                      </p:cBhvr>
                                    </p:animEffect>
                                    <p:anim calcmode="lin" valueType="num">
                                      <p:cBhvr>
                                        <p:cTn id="83" dur="400" decel="100000" fill="hold"/>
                                        <p:tgtEl>
                                          <p:spTgt spid="82962"/>
                                        </p:tgtEl>
                                        <p:attrNameLst>
                                          <p:attrName>style.rotation</p:attrName>
                                        </p:attrNameLst>
                                      </p:cBhvr>
                                      <p:tavLst>
                                        <p:tav tm="0">
                                          <p:val>
                                            <p:fltVal val="-90"/>
                                          </p:val>
                                        </p:tav>
                                        <p:tav tm="100000">
                                          <p:val>
                                            <p:fltVal val="0"/>
                                          </p:val>
                                        </p:tav>
                                      </p:tavLst>
                                    </p:anim>
                                    <p:anim calcmode="lin" valueType="num">
                                      <p:cBhvr>
                                        <p:cTn id="84" dur="400" decel="100000" fill="hold"/>
                                        <p:tgtEl>
                                          <p:spTgt spid="82962"/>
                                        </p:tgtEl>
                                        <p:attrNameLst>
                                          <p:attrName>ppt_x</p:attrName>
                                        </p:attrNameLst>
                                      </p:cBhvr>
                                      <p:tavLst>
                                        <p:tav tm="0">
                                          <p:val>
                                            <p:strVal val="#ppt_x+0.4"/>
                                          </p:val>
                                        </p:tav>
                                        <p:tav tm="100000">
                                          <p:val>
                                            <p:strVal val="#ppt_x-0.05"/>
                                          </p:val>
                                        </p:tav>
                                      </p:tavLst>
                                    </p:anim>
                                    <p:anim calcmode="lin" valueType="num">
                                      <p:cBhvr>
                                        <p:cTn id="85" dur="400" decel="100000" fill="hold"/>
                                        <p:tgtEl>
                                          <p:spTgt spid="82962"/>
                                        </p:tgtEl>
                                        <p:attrNameLst>
                                          <p:attrName>ppt_y</p:attrName>
                                        </p:attrNameLst>
                                      </p:cBhvr>
                                      <p:tavLst>
                                        <p:tav tm="0">
                                          <p:val>
                                            <p:strVal val="#ppt_y-0.4"/>
                                          </p:val>
                                        </p:tav>
                                        <p:tav tm="100000">
                                          <p:val>
                                            <p:strVal val="#ppt_y+0.1"/>
                                          </p:val>
                                        </p:tav>
                                      </p:tavLst>
                                    </p:anim>
                                    <p:anim calcmode="lin" valueType="num">
                                      <p:cBhvr>
                                        <p:cTn id="86" dur="100" accel="100000" fill="hold">
                                          <p:stCondLst>
                                            <p:cond delay="400"/>
                                          </p:stCondLst>
                                        </p:cTn>
                                        <p:tgtEl>
                                          <p:spTgt spid="82962"/>
                                        </p:tgtEl>
                                        <p:attrNameLst>
                                          <p:attrName>ppt_x</p:attrName>
                                        </p:attrNameLst>
                                      </p:cBhvr>
                                      <p:tavLst>
                                        <p:tav tm="0">
                                          <p:val>
                                            <p:strVal val="#ppt_x-0.05"/>
                                          </p:val>
                                        </p:tav>
                                        <p:tav tm="100000">
                                          <p:val>
                                            <p:strVal val="#ppt_x"/>
                                          </p:val>
                                        </p:tav>
                                      </p:tavLst>
                                    </p:anim>
                                    <p:anim calcmode="lin" valueType="num">
                                      <p:cBhvr>
                                        <p:cTn id="87" dur="100" accel="100000" fill="hold">
                                          <p:stCondLst>
                                            <p:cond delay="400"/>
                                          </p:stCondLst>
                                        </p:cTn>
                                        <p:tgtEl>
                                          <p:spTgt spid="82962"/>
                                        </p:tgtEl>
                                        <p:attrNameLst>
                                          <p:attrName>ppt_y</p:attrName>
                                        </p:attrNameLst>
                                      </p:cBhvr>
                                      <p:tavLst>
                                        <p:tav tm="0">
                                          <p:val>
                                            <p:strVal val="#ppt_y+0.1"/>
                                          </p:val>
                                        </p:tav>
                                        <p:tav tm="100000">
                                          <p:val>
                                            <p:strVal val="#ppt_y"/>
                                          </p:val>
                                        </p:tav>
                                      </p:tavLst>
                                    </p:anim>
                                  </p:childTnLst>
                                </p:cTn>
                              </p:par>
                            </p:childTnLst>
                          </p:cTn>
                        </p:par>
                        <p:par>
                          <p:cTn id="88" fill="hold">
                            <p:stCondLst>
                              <p:cond delay="8150"/>
                            </p:stCondLst>
                            <p:childTnLst>
                              <p:par>
                                <p:cTn id="89" presetID="30" presetClass="entr" presetSubtype="0" fill="hold" nodeType="afterEffect">
                                  <p:stCondLst>
                                    <p:cond delay="0"/>
                                  </p:stCondLst>
                                  <p:childTnLst>
                                    <p:set>
                                      <p:cBhvr>
                                        <p:cTn id="90" dur="1" fill="hold">
                                          <p:stCondLst>
                                            <p:cond delay="0"/>
                                          </p:stCondLst>
                                        </p:cTn>
                                        <p:tgtEl>
                                          <p:spTgt spid="82963"/>
                                        </p:tgtEl>
                                        <p:attrNameLst>
                                          <p:attrName>style.visibility</p:attrName>
                                        </p:attrNameLst>
                                      </p:cBhvr>
                                      <p:to>
                                        <p:strVal val="visible"/>
                                      </p:to>
                                    </p:set>
                                    <p:animEffect transition="in" filter="fade">
                                      <p:cBhvr>
                                        <p:cTn id="91" dur="400" decel="100000"/>
                                        <p:tgtEl>
                                          <p:spTgt spid="82963"/>
                                        </p:tgtEl>
                                      </p:cBhvr>
                                    </p:animEffect>
                                    <p:anim calcmode="lin" valueType="num">
                                      <p:cBhvr>
                                        <p:cTn id="92" dur="400" decel="100000" fill="hold"/>
                                        <p:tgtEl>
                                          <p:spTgt spid="82963"/>
                                        </p:tgtEl>
                                        <p:attrNameLst>
                                          <p:attrName>style.rotation</p:attrName>
                                        </p:attrNameLst>
                                      </p:cBhvr>
                                      <p:tavLst>
                                        <p:tav tm="0">
                                          <p:val>
                                            <p:fltVal val="-90"/>
                                          </p:val>
                                        </p:tav>
                                        <p:tav tm="100000">
                                          <p:val>
                                            <p:fltVal val="0"/>
                                          </p:val>
                                        </p:tav>
                                      </p:tavLst>
                                    </p:anim>
                                    <p:anim calcmode="lin" valueType="num">
                                      <p:cBhvr>
                                        <p:cTn id="93" dur="400" decel="100000" fill="hold"/>
                                        <p:tgtEl>
                                          <p:spTgt spid="82963"/>
                                        </p:tgtEl>
                                        <p:attrNameLst>
                                          <p:attrName>ppt_x</p:attrName>
                                        </p:attrNameLst>
                                      </p:cBhvr>
                                      <p:tavLst>
                                        <p:tav tm="0">
                                          <p:val>
                                            <p:strVal val="#ppt_x+0.4"/>
                                          </p:val>
                                        </p:tav>
                                        <p:tav tm="100000">
                                          <p:val>
                                            <p:strVal val="#ppt_x-0.05"/>
                                          </p:val>
                                        </p:tav>
                                      </p:tavLst>
                                    </p:anim>
                                    <p:anim calcmode="lin" valueType="num">
                                      <p:cBhvr>
                                        <p:cTn id="94" dur="400" decel="100000" fill="hold"/>
                                        <p:tgtEl>
                                          <p:spTgt spid="82963"/>
                                        </p:tgtEl>
                                        <p:attrNameLst>
                                          <p:attrName>ppt_y</p:attrName>
                                        </p:attrNameLst>
                                      </p:cBhvr>
                                      <p:tavLst>
                                        <p:tav tm="0">
                                          <p:val>
                                            <p:strVal val="#ppt_y-0.4"/>
                                          </p:val>
                                        </p:tav>
                                        <p:tav tm="100000">
                                          <p:val>
                                            <p:strVal val="#ppt_y+0.1"/>
                                          </p:val>
                                        </p:tav>
                                      </p:tavLst>
                                    </p:anim>
                                    <p:anim calcmode="lin" valueType="num">
                                      <p:cBhvr>
                                        <p:cTn id="95" dur="100" accel="100000" fill="hold">
                                          <p:stCondLst>
                                            <p:cond delay="400"/>
                                          </p:stCondLst>
                                        </p:cTn>
                                        <p:tgtEl>
                                          <p:spTgt spid="82963"/>
                                        </p:tgtEl>
                                        <p:attrNameLst>
                                          <p:attrName>ppt_x</p:attrName>
                                        </p:attrNameLst>
                                      </p:cBhvr>
                                      <p:tavLst>
                                        <p:tav tm="0">
                                          <p:val>
                                            <p:strVal val="#ppt_x-0.05"/>
                                          </p:val>
                                        </p:tav>
                                        <p:tav tm="100000">
                                          <p:val>
                                            <p:strVal val="#ppt_x"/>
                                          </p:val>
                                        </p:tav>
                                      </p:tavLst>
                                    </p:anim>
                                    <p:anim calcmode="lin" valueType="num">
                                      <p:cBhvr>
                                        <p:cTn id="96" dur="100" accel="100000" fill="hold">
                                          <p:stCondLst>
                                            <p:cond delay="400"/>
                                          </p:stCondLst>
                                        </p:cTn>
                                        <p:tgtEl>
                                          <p:spTgt spid="8296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7" grpId="0"/>
      <p:bldP spid="82958" grpId="0"/>
      <p:bldP spid="82961" grpId="0"/>
      <p:bldP spid="82959" grpId="0"/>
      <p:bldP spid="829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4"/>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pic>
        <p:nvPicPr>
          <p:cNvPr id="59397"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pic>
        <p:nvPicPr>
          <p:cNvPr id="59398" name="Picture 6"/>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0415588" y="5516563"/>
            <a:ext cx="1774825" cy="779462"/>
          </a:xfrm>
          <a:prstGeom prst="rect">
            <a:avLst/>
          </a:prstGeom>
          <a:noFill/>
          <a:ln w="9525">
            <a:noFill/>
            <a:miter lim="800000"/>
            <a:headEnd/>
            <a:tailEnd/>
          </a:ln>
          <a:effectLst/>
        </p:spPr>
      </p:pic>
      <p:pic>
        <p:nvPicPr>
          <p:cNvPr id="59399" name="Picture 7" descr="17961491_125416538000_2"/>
          <p:cNvPicPr>
            <a:picLocks noChangeAspect="1" noChangeArrowheads="1"/>
          </p:cNvPicPr>
          <p:nvPr/>
        </p:nvPicPr>
        <p:blipFill>
          <a:blip r:embed="rId6" cstate="print"/>
          <a:srcRect b="5385"/>
          <a:stretch>
            <a:fillRect/>
          </a:stretch>
        </p:blipFill>
        <p:spPr bwMode="auto">
          <a:xfrm>
            <a:off x="838200" y="2022475"/>
            <a:ext cx="2370138" cy="1465263"/>
          </a:xfrm>
          <a:prstGeom prst="rect">
            <a:avLst/>
          </a:prstGeom>
          <a:noFill/>
        </p:spPr>
      </p:pic>
      <p:pic>
        <p:nvPicPr>
          <p:cNvPr id="59400" name="Picture 8" descr="17961491_125310334000_2"/>
          <p:cNvPicPr>
            <a:picLocks noChangeAspect="1" noChangeArrowheads="1"/>
          </p:cNvPicPr>
          <p:nvPr/>
        </p:nvPicPr>
        <p:blipFill>
          <a:blip r:embed="rId7" cstate="print"/>
          <a:srcRect b="4776"/>
          <a:stretch>
            <a:fillRect/>
          </a:stretch>
        </p:blipFill>
        <p:spPr bwMode="auto">
          <a:xfrm>
            <a:off x="3503613" y="2022475"/>
            <a:ext cx="2301875" cy="1462088"/>
          </a:xfrm>
          <a:prstGeom prst="rect">
            <a:avLst/>
          </a:prstGeom>
          <a:noFill/>
        </p:spPr>
      </p:pic>
      <p:pic>
        <p:nvPicPr>
          <p:cNvPr id="59401" name="Picture 9" descr="2531170_164636940002_2"/>
          <p:cNvPicPr>
            <a:picLocks noChangeAspect="1" noChangeArrowheads="1"/>
          </p:cNvPicPr>
          <p:nvPr/>
        </p:nvPicPr>
        <p:blipFill>
          <a:blip r:embed="rId8" cstate="print"/>
          <a:srcRect b="5888"/>
          <a:stretch>
            <a:fillRect/>
          </a:stretch>
        </p:blipFill>
        <p:spPr bwMode="auto">
          <a:xfrm>
            <a:off x="6096000" y="2022475"/>
            <a:ext cx="2371725" cy="1455738"/>
          </a:xfrm>
          <a:prstGeom prst="rect">
            <a:avLst/>
          </a:prstGeom>
          <a:noFill/>
        </p:spPr>
      </p:pic>
      <p:pic>
        <p:nvPicPr>
          <p:cNvPr id="59402" name="Picture 10" descr="2531170_164636940001_2"/>
          <p:cNvPicPr>
            <a:picLocks noChangeAspect="1" noChangeArrowheads="1"/>
          </p:cNvPicPr>
          <p:nvPr/>
        </p:nvPicPr>
        <p:blipFill>
          <a:blip r:embed="rId9" cstate="print"/>
          <a:srcRect b="4453"/>
          <a:stretch>
            <a:fillRect/>
          </a:stretch>
        </p:blipFill>
        <p:spPr bwMode="auto">
          <a:xfrm>
            <a:off x="8759825" y="2022475"/>
            <a:ext cx="2303463" cy="1454150"/>
          </a:xfrm>
          <a:prstGeom prst="rect">
            <a:avLst/>
          </a:prstGeom>
          <a:noFill/>
        </p:spPr>
      </p:pic>
      <p:sp>
        <p:nvSpPr>
          <p:cNvPr id="59403" name="Rectangle 11"/>
          <p:cNvSpPr>
            <a:spLocks noChangeArrowheads="1"/>
          </p:cNvSpPr>
          <p:nvPr/>
        </p:nvSpPr>
        <p:spPr bwMode="auto">
          <a:xfrm>
            <a:off x="406400" y="287338"/>
            <a:ext cx="1708150" cy="549275"/>
          </a:xfrm>
          <a:prstGeom prst="rect">
            <a:avLst/>
          </a:prstGeom>
          <a:noFill/>
          <a:ln w="9525">
            <a:noFill/>
            <a:miter lim="800000"/>
            <a:headEnd/>
            <a:tailEnd/>
          </a:ln>
          <a:effec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业务介绍</a:t>
            </a:r>
          </a:p>
        </p:txBody>
      </p:sp>
      <p:sp>
        <p:nvSpPr>
          <p:cNvPr id="59404" name="Rectangle 12"/>
          <p:cNvSpPr>
            <a:spLocks noChangeArrowheads="1"/>
          </p:cNvSpPr>
          <p:nvPr/>
        </p:nvSpPr>
        <p:spPr bwMode="auto">
          <a:xfrm>
            <a:off x="1970088" y="419100"/>
            <a:ext cx="2497137" cy="396875"/>
          </a:xfrm>
          <a:prstGeom prst="rect">
            <a:avLst/>
          </a:prstGeom>
          <a:noFill/>
          <a:ln w="9525">
            <a:noFill/>
            <a:miter lim="800000"/>
            <a:headEnd/>
            <a:tailEnd/>
          </a:ln>
          <a:effec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 Intro Operation </a:t>
            </a:r>
          </a:p>
        </p:txBody>
      </p:sp>
      <p:sp>
        <p:nvSpPr>
          <p:cNvPr id="59405" name="文本框 34"/>
          <p:cNvSpPr txBox="1">
            <a:spLocks noChangeArrowheads="1"/>
          </p:cNvSpPr>
          <p:nvPr/>
        </p:nvSpPr>
        <p:spPr bwMode="auto">
          <a:xfrm>
            <a:off x="1196975" y="3716338"/>
            <a:ext cx="1708150" cy="457200"/>
          </a:xfrm>
          <a:prstGeom prst="rect">
            <a:avLst/>
          </a:prstGeom>
          <a:noFill/>
          <a:ln w="9525">
            <a:noFill/>
            <a:miter lim="800000"/>
            <a:headEnd/>
            <a:tailEnd/>
          </a:ln>
        </p:spPr>
        <p:txBody>
          <a:bodyPr wrap="none">
            <a:spAutoFit/>
          </a:bodyPr>
          <a:lstStyle/>
          <a:p>
            <a:r>
              <a:rPr lang="zh-CN" altLang="en-US" sz="2400">
                <a:latin typeface="方正正黑简体" pitchFamily="2" charset="-122"/>
                <a:ea typeface="方正正黑简体" pitchFamily="2" charset="-122"/>
              </a:rPr>
              <a:t>请输入标题</a:t>
            </a:r>
          </a:p>
        </p:txBody>
      </p:sp>
      <p:sp>
        <p:nvSpPr>
          <p:cNvPr id="59406" name="矩形 35"/>
          <p:cNvSpPr>
            <a:spLocks noChangeArrowheads="1"/>
          </p:cNvSpPr>
          <p:nvPr/>
        </p:nvSpPr>
        <p:spPr bwMode="auto">
          <a:xfrm>
            <a:off x="1054100" y="4364038"/>
            <a:ext cx="2263775" cy="1190625"/>
          </a:xfrm>
          <a:prstGeom prst="rect">
            <a:avLst/>
          </a:prstGeom>
          <a:noFill/>
          <a:ln w="9525">
            <a:noFill/>
            <a:miter lim="800000"/>
            <a:headEnd/>
            <a:tailEnd/>
          </a:ln>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07" name="矩形 36"/>
          <p:cNvSpPr>
            <a:spLocks noChangeArrowheads="1"/>
          </p:cNvSpPr>
          <p:nvPr/>
        </p:nvSpPr>
        <p:spPr bwMode="auto">
          <a:xfrm>
            <a:off x="1127125" y="4221163"/>
            <a:ext cx="1800225" cy="69850"/>
          </a:xfrm>
          <a:prstGeom prst="rect">
            <a:avLst/>
          </a:prstGeom>
          <a:solidFill>
            <a:srgbClr val="2E75B6"/>
          </a:solidFill>
          <a:ln w="12700" algn="ctr">
            <a:noFill/>
            <a:miter lim="800000"/>
            <a:headEnd/>
            <a:tailEnd/>
          </a:ln>
        </p:spPr>
        <p:txBody>
          <a:bodyPr anchor="ctr"/>
          <a:lstStyle/>
          <a:p>
            <a:pPr algn="ctr"/>
            <a:endParaRPr lang="zh-CN" altLang="zh-CN" sz="2000">
              <a:solidFill>
                <a:srgbClr val="FFFFFF"/>
              </a:solidFill>
              <a:latin typeface="Calibri" pitchFamily="34" charset="0"/>
            </a:endParaRPr>
          </a:p>
        </p:txBody>
      </p:sp>
      <p:sp>
        <p:nvSpPr>
          <p:cNvPr id="59408" name="文本框 34"/>
          <p:cNvSpPr txBox="1">
            <a:spLocks noChangeArrowheads="1"/>
          </p:cNvSpPr>
          <p:nvPr/>
        </p:nvSpPr>
        <p:spPr bwMode="auto">
          <a:xfrm>
            <a:off x="3811588" y="3716338"/>
            <a:ext cx="1708150" cy="457200"/>
          </a:xfrm>
          <a:prstGeom prst="rect">
            <a:avLst/>
          </a:prstGeom>
          <a:noFill/>
          <a:ln w="9525">
            <a:noFill/>
            <a:miter lim="800000"/>
            <a:headEnd/>
            <a:tailEnd/>
          </a:ln>
        </p:spPr>
        <p:txBody>
          <a:bodyPr wrap="none">
            <a:spAutoFit/>
          </a:bodyPr>
          <a:lstStyle/>
          <a:p>
            <a:r>
              <a:rPr lang="zh-CN" altLang="en-US" sz="2400">
                <a:latin typeface="方正正黑简体" pitchFamily="2" charset="-122"/>
                <a:ea typeface="方正正黑简体" pitchFamily="2" charset="-122"/>
              </a:rPr>
              <a:t>请输入标题</a:t>
            </a:r>
          </a:p>
        </p:txBody>
      </p:sp>
      <p:sp>
        <p:nvSpPr>
          <p:cNvPr id="59409" name="矩形 35"/>
          <p:cNvSpPr>
            <a:spLocks noChangeArrowheads="1"/>
          </p:cNvSpPr>
          <p:nvPr/>
        </p:nvSpPr>
        <p:spPr bwMode="auto">
          <a:xfrm>
            <a:off x="3687763" y="4364038"/>
            <a:ext cx="2263775" cy="1190625"/>
          </a:xfrm>
          <a:prstGeom prst="rect">
            <a:avLst/>
          </a:prstGeom>
          <a:noFill/>
          <a:ln w="9525">
            <a:noFill/>
            <a:miter lim="800000"/>
            <a:headEnd/>
            <a:tailEnd/>
          </a:ln>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10" name="矩形 36"/>
          <p:cNvSpPr>
            <a:spLocks noChangeArrowheads="1"/>
          </p:cNvSpPr>
          <p:nvPr/>
        </p:nvSpPr>
        <p:spPr bwMode="auto">
          <a:xfrm>
            <a:off x="3790950" y="4221163"/>
            <a:ext cx="1800225" cy="69850"/>
          </a:xfrm>
          <a:prstGeom prst="rect">
            <a:avLst/>
          </a:prstGeom>
          <a:solidFill>
            <a:srgbClr val="2E75B6"/>
          </a:solidFill>
          <a:ln w="12700" algn="ctr">
            <a:noFill/>
            <a:miter lim="800000"/>
            <a:headEnd/>
            <a:tailEnd/>
          </a:ln>
        </p:spPr>
        <p:txBody>
          <a:bodyPr anchor="ctr"/>
          <a:lstStyle/>
          <a:p>
            <a:pPr algn="ctr"/>
            <a:endParaRPr lang="zh-CN" altLang="zh-CN" sz="2000">
              <a:solidFill>
                <a:srgbClr val="FFFFFF"/>
              </a:solidFill>
              <a:latin typeface="Calibri" pitchFamily="34" charset="0"/>
            </a:endParaRPr>
          </a:p>
        </p:txBody>
      </p:sp>
      <p:sp>
        <p:nvSpPr>
          <p:cNvPr id="59411" name="文本框 34"/>
          <p:cNvSpPr txBox="1">
            <a:spLocks noChangeArrowheads="1"/>
          </p:cNvSpPr>
          <p:nvPr/>
        </p:nvSpPr>
        <p:spPr bwMode="auto">
          <a:xfrm>
            <a:off x="6403975" y="3716338"/>
            <a:ext cx="1708150" cy="457200"/>
          </a:xfrm>
          <a:prstGeom prst="rect">
            <a:avLst/>
          </a:prstGeom>
          <a:noFill/>
          <a:ln w="9525">
            <a:noFill/>
            <a:miter lim="800000"/>
            <a:headEnd/>
            <a:tailEnd/>
          </a:ln>
        </p:spPr>
        <p:txBody>
          <a:bodyPr wrap="none">
            <a:spAutoFit/>
          </a:bodyPr>
          <a:lstStyle/>
          <a:p>
            <a:r>
              <a:rPr lang="zh-CN" altLang="en-US" sz="2400">
                <a:latin typeface="方正正黑简体" pitchFamily="2" charset="-122"/>
                <a:ea typeface="方正正黑简体" pitchFamily="2" charset="-122"/>
              </a:rPr>
              <a:t>请输入标题</a:t>
            </a:r>
          </a:p>
        </p:txBody>
      </p:sp>
      <p:sp>
        <p:nvSpPr>
          <p:cNvPr id="59412" name="矩形 35"/>
          <p:cNvSpPr>
            <a:spLocks noChangeArrowheads="1"/>
          </p:cNvSpPr>
          <p:nvPr/>
        </p:nvSpPr>
        <p:spPr bwMode="auto">
          <a:xfrm>
            <a:off x="6238875" y="4364038"/>
            <a:ext cx="2263775" cy="1190625"/>
          </a:xfrm>
          <a:prstGeom prst="rect">
            <a:avLst/>
          </a:prstGeom>
          <a:noFill/>
          <a:ln w="9525">
            <a:noFill/>
            <a:miter lim="800000"/>
            <a:headEnd/>
            <a:tailEnd/>
          </a:ln>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13" name="矩形 36"/>
          <p:cNvSpPr>
            <a:spLocks noChangeArrowheads="1"/>
          </p:cNvSpPr>
          <p:nvPr/>
        </p:nvSpPr>
        <p:spPr bwMode="auto">
          <a:xfrm>
            <a:off x="6383338" y="4221163"/>
            <a:ext cx="1800225" cy="69850"/>
          </a:xfrm>
          <a:prstGeom prst="rect">
            <a:avLst/>
          </a:prstGeom>
          <a:solidFill>
            <a:srgbClr val="2E75B6"/>
          </a:solidFill>
          <a:ln w="12700" algn="ctr">
            <a:noFill/>
            <a:miter lim="800000"/>
            <a:headEnd/>
            <a:tailEnd/>
          </a:ln>
        </p:spPr>
        <p:txBody>
          <a:bodyPr anchor="ctr"/>
          <a:lstStyle/>
          <a:p>
            <a:pPr algn="ctr"/>
            <a:endParaRPr lang="zh-CN" altLang="zh-CN" sz="2000">
              <a:solidFill>
                <a:srgbClr val="FFFFFF"/>
              </a:solidFill>
              <a:latin typeface="Calibri" pitchFamily="34" charset="0"/>
            </a:endParaRPr>
          </a:p>
        </p:txBody>
      </p:sp>
      <p:sp>
        <p:nvSpPr>
          <p:cNvPr id="59414" name="文本框 34"/>
          <p:cNvSpPr txBox="1">
            <a:spLocks noChangeArrowheads="1"/>
          </p:cNvSpPr>
          <p:nvPr/>
        </p:nvSpPr>
        <p:spPr bwMode="auto">
          <a:xfrm>
            <a:off x="9120188" y="3716338"/>
            <a:ext cx="1708150" cy="457200"/>
          </a:xfrm>
          <a:prstGeom prst="rect">
            <a:avLst/>
          </a:prstGeom>
          <a:noFill/>
          <a:ln w="9525">
            <a:noFill/>
            <a:miter lim="800000"/>
            <a:headEnd/>
            <a:tailEnd/>
          </a:ln>
        </p:spPr>
        <p:txBody>
          <a:bodyPr wrap="none">
            <a:spAutoFit/>
          </a:bodyPr>
          <a:lstStyle/>
          <a:p>
            <a:r>
              <a:rPr lang="zh-CN" altLang="en-US" sz="2400">
                <a:latin typeface="方正正黑简体" pitchFamily="2" charset="-122"/>
                <a:ea typeface="方正正黑简体" pitchFamily="2" charset="-122"/>
              </a:rPr>
              <a:t>请输入标题</a:t>
            </a:r>
          </a:p>
        </p:txBody>
      </p:sp>
      <p:sp>
        <p:nvSpPr>
          <p:cNvPr id="59415" name="矩形 35"/>
          <p:cNvSpPr>
            <a:spLocks noChangeArrowheads="1"/>
          </p:cNvSpPr>
          <p:nvPr/>
        </p:nvSpPr>
        <p:spPr bwMode="auto">
          <a:xfrm>
            <a:off x="8975725" y="4364038"/>
            <a:ext cx="2263775" cy="1190625"/>
          </a:xfrm>
          <a:prstGeom prst="rect">
            <a:avLst/>
          </a:prstGeom>
          <a:noFill/>
          <a:ln w="9525">
            <a:noFill/>
            <a:miter lim="800000"/>
            <a:headEnd/>
            <a:tailEnd/>
          </a:ln>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16" name="矩形 36"/>
          <p:cNvSpPr>
            <a:spLocks noChangeArrowheads="1"/>
          </p:cNvSpPr>
          <p:nvPr/>
        </p:nvSpPr>
        <p:spPr bwMode="auto">
          <a:xfrm>
            <a:off x="9120188" y="4221163"/>
            <a:ext cx="1800225" cy="69850"/>
          </a:xfrm>
          <a:prstGeom prst="rect">
            <a:avLst/>
          </a:prstGeom>
          <a:solidFill>
            <a:srgbClr val="2E75B6"/>
          </a:solidFill>
          <a:ln w="12700" algn="ctr">
            <a:noFill/>
            <a:miter lim="800000"/>
            <a:headEnd/>
            <a:tailEnd/>
          </a:ln>
        </p:spPr>
        <p:txBody>
          <a:bodyPr anchor="ctr"/>
          <a:lstStyle/>
          <a:p>
            <a:pPr algn="ctr"/>
            <a:endParaRPr lang="zh-CN" altLang="zh-CN" sz="2000">
              <a:solidFill>
                <a:srgbClr val="FFFFFF"/>
              </a:solidFill>
              <a:latin typeface="Calibri" pitchFamily="34" charset="0"/>
            </a:endParaRPr>
          </a:p>
        </p:txBody>
      </p:sp>
      <p:pic>
        <p:nvPicPr>
          <p:cNvPr id="59417" name="Picture 25"/>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0" y="1125538"/>
            <a:ext cx="1800225" cy="779462"/>
          </a:xfrm>
          <a:prstGeom prst="rect">
            <a:avLst/>
          </a:prstGeom>
          <a:noFill/>
          <a:ln w="9525">
            <a:noFill/>
            <a:miter lim="800000"/>
            <a:headEnd/>
            <a:tailEnd/>
          </a:ln>
          <a:effec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9403"/>
                                        </p:tgtEl>
                                        <p:attrNameLst>
                                          <p:attrName>style.visibility</p:attrName>
                                        </p:attrNameLst>
                                      </p:cBhvr>
                                      <p:to>
                                        <p:strVal val="visible"/>
                                      </p:to>
                                    </p:set>
                                    <p:anim calcmode="lin" valueType="num">
                                      <p:cBhvr>
                                        <p:cTn id="7" dur="500" fill="hold"/>
                                        <p:tgtEl>
                                          <p:spTgt spid="5940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9403"/>
                                        </p:tgtEl>
                                        <p:attrNameLst>
                                          <p:attrName>ppt_y</p:attrName>
                                        </p:attrNameLst>
                                      </p:cBhvr>
                                      <p:tavLst>
                                        <p:tav tm="0">
                                          <p:val>
                                            <p:strVal val="#ppt_y"/>
                                          </p:val>
                                        </p:tav>
                                        <p:tav tm="100000">
                                          <p:val>
                                            <p:strVal val="#ppt_y"/>
                                          </p:val>
                                        </p:tav>
                                      </p:tavLst>
                                    </p:anim>
                                    <p:anim calcmode="lin" valueType="num">
                                      <p:cBhvr>
                                        <p:cTn id="9" dur="500" fill="hold"/>
                                        <p:tgtEl>
                                          <p:spTgt spid="5940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940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9403"/>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9404"/>
                                        </p:tgtEl>
                                        <p:attrNameLst>
                                          <p:attrName>style.visibility</p:attrName>
                                        </p:attrNameLst>
                                      </p:cBhvr>
                                      <p:to>
                                        <p:strVal val="visible"/>
                                      </p:to>
                                    </p:set>
                                    <p:anim calcmode="lin" valueType="num">
                                      <p:cBhvr>
                                        <p:cTn id="15" dur="500" fill="hold"/>
                                        <p:tgtEl>
                                          <p:spTgt spid="5940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9404"/>
                                        </p:tgtEl>
                                        <p:attrNameLst>
                                          <p:attrName>ppt_y</p:attrName>
                                        </p:attrNameLst>
                                      </p:cBhvr>
                                      <p:tavLst>
                                        <p:tav tm="0">
                                          <p:val>
                                            <p:strVal val="#ppt_y"/>
                                          </p:val>
                                        </p:tav>
                                        <p:tav tm="100000">
                                          <p:val>
                                            <p:strVal val="#ppt_y"/>
                                          </p:val>
                                        </p:tav>
                                      </p:tavLst>
                                    </p:anim>
                                    <p:anim calcmode="lin" valueType="num">
                                      <p:cBhvr>
                                        <p:cTn id="17" dur="500" fill="hold"/>
                                        <p:tgtEl>
                                          <p:spTgt spid="5940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940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9404"/>
                                        </p:tgtEl>
                                      </p:cBhvr>
                                    </p:animEffect>
                                  </p:childTnLst>
                                </p:cTn>
                              </p:par>
                              <p:par>
                                <p:cTn id="20" presetID="54" presetClass="entr" presetSubtype="0" accel="100000" fill="hold" nodeType="withEffect">
                                  <p:stCondLst>
                                    <p:cond delay="0"/>
                                  </p:stCondLst>
                                  <p:childTnLst>
                                    <p:set>
                                      <p:cBhvr>
                                        <p:cTn id="21" dur="1" fill="hold">
                                          <p:stCondLst>
                                            <p:cond delay="0"/>
                                          </p:stCondLst>
                                        </p:cTn>
                                        <p:tgtEl>
                                          <p:spTgt spid="59398"/>
                                        </p:tgtEl>
                                        <p:attrNameLst>
                                          <p:attrName>style.visibility</p:attrName>
                                        </p:attrNameLst>
                                      </p:cBhvr>
                                      <p:to>
                                        <p:strVal val="visible"/>
                                      </p:to>
                                    </p:set>
                                    <p:anim calcmode="lin" valueType="num">
                                      <p:cBhvr>
                                        <p:cTn id="22" dur="500" fill="hold"/>
                                        <p:tgtEl>
                                          <p:spTgt spid="59398"/>
                                        </p:tgtEl>
                                        <p:attrNameLst>
                                          <p:attrName>ppt_w</p:attrName>
                                        </p:attrNameLst>
                                      </p:cBhvr>
                                      <p:tavLst>
                                        <p:tav tm="0">
                                          <p:val>
                                            <p:strVal val="#ppt_w*0.05"/>
                                          </p:val>
                                        </p:tav>
                                        <p:tav tm="100000">
                                          <p:val>
                                            <p:strVal val="#ppt_w"/>
                                          </p:val>
                                        </p:tav>
                                      </p:tavLst>
                                    </p:anim>
                                    <p:anim calcmode="lin" valueType="num">
                                      <p:cBhvr>
                                        <p:cTn id="23" dur="500" fill="hold"/>
                                        <p:tgtEl>
                                          <p:spTgt spid="59398"/>
                                        </p:tgtEl>
                                        <p:attrNameLst>
                                          <p:attrName>ppt_h</p:attrName>
                                        </p:attrNameLst>
                                      </p:cBhvr>
                                      <p:tavLst>
                                        <p:tav tm="0">
                                          <p:val>
                                            <p:strVal val="#ppt_h"/>
                                          </p:val>
                                        </p:tav>
                                        <p:tav tm="100000">
                                          <p:val>
                                            <p:strVal val="#ppt_h"/>
                                          </p:val>
                                        </p:tav>
                                      </p:tavLst>
                                    </p:anim>
                                    <p:anim calcmode="lin" valueType="num">
                                      <p:cBhvr>
                                        <p:cTn id="24" dur="500" fill="hold"/>
                                        <p:tgtEl>
                                          <p:spTgt spid="59398"/>
                                        </p:tgtEl>
                                        <p:attrNameLst>
                                          <p:attrName>ppt_x</p:attrName>
                                        </p:attrNameLst>
                                      </p:cBhvr>
                                      <p:tavLst>
                                        <p:tav tm="0">
                                          <p:val>
                                            <p:strVal val="#ppt_x-.2"/>
                                          </p:val>
                                        </p:tav>
                                        <p:tav tm="100000">
                                          <p:val>
                                            <p:strVal val="#ppt_x"/>
                                          </p:val>
                                        </p:tav>
                                      </p:tavLst>
                                    </p:anim>
                                    <p:anim calcmode="lin" valueType="num">
                                      <p:cBhvr>
                                        <p:cTn id="25" dur="500" fill="hold"/>
                                        <p:tgtEl>
                                          <p:spTgt spid="59398"/>
                                        </p:tgtEl>
                                        <p:attrNameLst>
                                          <p:attrName>ppt_y</p:attrName>
                                        </p:attrNameLst>
                                      </p:cBhvr>
                                      <p:tavLst>
                                        <p:tav tm="0">
                                          <p:val>
                                            <p:strVal val="#ppt_y"/>
                                          </p:val>
                                        </p:tav>
                                        <p:tav tm="100000">
                                          <p:val>
                                            <p:strVal val="#ppt_y"/>
                                          </p:val>
                                        </p:tav>
                                      </p:tavLst>
                                    </p:anim>
                                    <p:animEffect transition="in" filter="fade">
                                      <p:cBhvr>
                                        <p:cTn id="26" dur="500"/>
                                        <p:tgtEl>
                                          <p:spTgt spid="59398"/>
                                        </p:tgtEl>
                                      </p:cBhvr>
                                    </p:animEffect>
                                  </p:childTnLst>
                                </p:cTn>
                              </p:par>
                            </p:childTnLst>
                          </p:cTn>
                        </p:par>
                        <p:par>
                          <p:cTn id="27" fill="hold">
                            <p:stCondLst>
                              <p:cond delay="1800"/>
                            </p:stCondLst>
                            <p:childTnLst>
                              <p:par>
                                <p:cTn id="28" presetID="18" presetClass="entr" presetSubtype="12" fill="hold" nodeType="afterEffect">
                                  <p:stCondLst>
                                    <p:cond delay="0"/>
                                  </p:stCondLst>
                                  <p:childTnLst>
                                    <p:set>
                                      <p:cBhvr>
                                        <p:cTn id="29" dur="1" fill="hold">
                                          <p:stCondLst>
                                            <p:cond delay="0"/>
                                          </p:stCondLst>
                                        </p:cTn>
                                        <p:tgtEl>
                                          <p:spTgt spid="59399"/>
                                        </p:tgtEl>
                                        <p:attrNameLst>
                                          <p:attrName>style.visibility</p:attrName>
                                        </p:attrNameLst>
                                      </p:cBhvr>
                                      <p:to>
                                        <p:strVal val="visible"/>
                                      </p:to>
                                    </p:set>
                                    <p:animEffect transition="in" filter="strips(downLeft)">
                                      <p:cBhvr>
                                        <p:cTn id="30" dur="500"/>
                                        <p:tgtEl>
                                          <p:spTgt spid="59399"/>
                                        </p:tgtEl>
                                      </p:cBhvr>
                                    </p:animEffect>
                                  </p:childTnLst>
                                </p:cTn>
                              </p:par>
                            </p:childTnLst>
                          </p:cTn>
                        </p:par>
                        <p:par>
                          <p:cTn id="31" fill="hold">
                            <p:stCondLst>
                              <p:cond delay="2300"/>
                            </p:stCondLst>
                            <p:childTnLst>
                              <p:par>
                                <p:cTn id="32" presetID="18" presetClass="entr" presetSubtype="12" fill="hold" nodeType="afterEffect">
                                  <p:stCondLst>
                                    <p:cond delay="0"/>
                                  </p:stCondLst>
                                  <p:childTnLst>
                                    <p:set>
                                      <p:cBhvr>
                                        <p:cTn id="33" dur="1" fill="hold">
                                          <p:stCondLst>
                                            <p:cond delay="0"/>
                                          </p:stCondLst>
                                        </p:cTn>
                                        <p:tgtEl>
                                          <p:spTgt spid="59400"/>
                                        </p:tgtEl>
                                        <p:attrNameLst>
                                          <p:attrName>style.visibility</p:attrName>
                                        </p:attrNameLst>
                                      </p:cBhvr>
                                      <p:to>
                                        <p:strVal val="visible"/>
                                      </p:to>
                                    </p:set>
                                    <p:animEffect transition="in" filter="strips(downLeft)">
                                      <p:cBhvr>
                                        <p:cTn id="34" dur="500"/>
                                        <p:tgtEl>
                                          <p:spTgt spid="59400"/>
                                        </p:tgtEl>
                                      </p:cBhvr>
                                    </p:animEffect>
                                  </p:childTnLst>
                                </p:cTn>
                              </p:par>
                            </p:childTnLst>
                          </p:cTn>
                        </p:par>
                        <p:par>
                          <p:cTn id="35" fill="hold">
                            <p:stCondLst>
                              <p:cond delay="2800"/>
                            </p:stCondLst>
                            <p:childTnLst>
                              <p:par>
                                <p:cTn id="36" presetID="18" presetClass="entr" presetSubtype="12" fill="hold" nodeType="afterEffect">
                                  <p:stCondLst>
                                    <p:cond delay="0"/>
                                  </p:stCondLst>
                                  <p:childTnLst>
                                    <p:set>
                                      <p:cBhvr>
                                        <p:cTn id="37" dur="1" fill="hold">
                                          <p:stCondLst>
                                            <p:cond delay="0"/>
                                          </p:stCondLst>
                                        </p:cTn>
                                        <p:tgtEl>
                                          <p:spTgt spid="59401"/>
                                        </p:tgtEl>
                                        <p:attrNameLst>
                                          <p:attrName>style.visibility</p:attrName>
                                        </p:attrNameLst>
                                      </p:cBhvr>
                                      <p:to>
                                        <p:strVal val="visible"/>
                                      </p:to>
                                    </p:set>
                                    <p:animEffect transition="in" filter="strips(downLeft)">
                                      <p:cBhvr>
                                        <p:cTn id="38" dur="500"/>
                                        <p:tgtEl>
                                          <p:spTgt spid="59401"/>
                                        </p:tgtEl>
                                      </p:cBhvr>
                                    </p:animEffect>
                                  </p:childTnLst>
                                </p:cTn>
                              </p:par>
                            </p:childTnLst>
                          </p:cTn>
                        </p:par>
                        <p:par>
                          <p:cTn id="39" fill="hold">
                            <p:stCondLst>
                              <p:cond delay="3300"/>
                            </p:stCondLst>
                            <p:childTnLst>
                              <p:par>
                                <p:cTn id="40" presetID="18" presetClass="entr" presetSubtype="12" fill="hold" nodeType="afterEffect">
                                  <p:stCondLst>
                                    <p:cond delay="0"/>
                                  </p:stCondLst>
                                  <p:childTnLst>
                                    <p:set>
                                      <p:cBhvr>
                                        <p:cTn id="41" dur="1" fill="hold">
                                          <p:stCondLst>
                                            <p:cond delay="0"/>
                                          </p:stCondLst>
                                        </p:cTn>
                                        <p:tgtEl>
                                          <p:spTgt spid="59402"/>
                                        </p:tgtEl>
                                        <p:attrNameLst>
                                          <p:attrName>style.visibility</p:attrName>
                                        </p:attrNameLst>
                                      </p:cBhvr>
                                      <p:to>
                                        <p:strVal val="visible"/>
                                      </p:to>
                                    </p:set>
                                    <p:animEffect transition="in" filter="strips(downLeft)">
                                      <p:cBhvr>
                                        <p:cTn id="42" dur="500"/>
                                        <p:tgtEl>
                                          <p:spTgt spid="59402"/>
                                        </p:tgtEl>
                                      </p:cBhvr>
                                    </p:animEffect>
                                  </p:childTnLst>
                                </p:cTn>
                              </p:par>
                            </p:childTnLst>
                          </p:cTn>
                        </p:par>
                        <p:par>
                          <p:cTn id="43" fill="hold">
                            <p:stCondLst>
                              <p:cond delay="3800"/>
                            </p:stCondLst>
                            <p:childTnLst>
                              <p:par>
                                <p:cTn id="44" presetID="29" presetClass="entr" presetSubtype="0" fill="hold" grpId="0" nodeType="afterEffect">
                                  <p:stCondLst>
                                    <p:cond delay="0"/>
                                  </p:stCondLst>
                                  <p:childTnLst>
                                    <p:set>
                                      <p:cBhvr>
                                        <p:cTn id="45" dur="1" fill="hold">
                                          <p:stCondLst>
                                            <p:cond delay="0"/>
                                          </p:stCondLst>
                                        </p:cTn>
                                        <p:tgtEl>
                                          <p:spTgt spid="59405"/>
                                        </p:tgtEl>
                                        <p:attrNameLst>
                                          <p:attrName>style.visibility</p:attrName>
                                        </p:attrNameLst>
                                      </p:cBhvr>
                                      <p:to>
                                        <p:strVal val="visible"/>
                                      </p:to>
                                    </p:set>
                                    <p:anim calcmode="lin" valueType="num">
                                      <p:cBhvr>
                                        <p:cTn id="46" dur="500" fill="hold"/>
                                        <p:tgtEl>
                                          <p:spTgt spid="59405"/>
                                        </p:tgtEl>
                                        <p:attrNameLst>
                                          <p:attrName>ppt_x</p:attrName>
                                        </p:attrNameLst>
                                      </p:cBhvr>
                                      <p:tavLst>
                                        <p:tav tm="0">
                                          <p:val>
                                            <p:strVal val="#ppt_x-.2"/>
                                          </p:val>
                                        </p:tav>
                                        <p:tav tm="100000">
                                          <p:val>
                                            <p:strVal val="#ppt_x"/>
                                          </p:val>
                                        </p:tav>
                                      </p:tavLst>
                                    </p:anim>
                                    <p:anim calcmode="lin" valueType="num">
                                      <p:cBhvr>
                                        <p:cTn id="47" dur="500" fill="hold"/>
                                        <p:tgtEl>
                                          <p:spTgt spid="59405"/>
                                        </p:tgtEl>
                                        <p:attrNameLst>
                                          <p:attrName>ppt_y</p:attrName>
                                        </p:attrNameLst>
                                      </p:cBhvr>
                                      <p:tavLst>
                                        <p:tav tm="0">
                                          <p:val>
                                            <p:strVal val="#ppt_y"/>
                                          </p:val>
                                        </p:tav>
                                        <p:tav tm="100000">
                                          <p:val>
                                            <p:strVal val="#ppt_y"/>
                                          </p:val>
                                        </p:tav>
                                      </p:tavLst>
                                    </p:anim>
                                    <p:animEffect transition="in" filter="wipe(right)" prLst="gradientSize: 0.1">
                                      <p:cBhvr>
                                        <p:cTn id="48" dur="500"/>
                                        <p:tgtEl>
                                          <p:spTgt spid="59405"/>
                                        </p:tgtEl>
                                      </p:cBhvr>
                                    </p:animEffect>
                                  </p:childTnLst>
                                </p:cTn>
                              </p:par>
                            </p:childTnLst>
                          </p:cTn>
                        </p:par>
                        <p:par>
                          <p:cTn id="49" fill="hold">
                            <p:stCondLst>
                              <p:cond delay="4300"/>
                            </p:stCondLst>
                            <p:childTnLst>
                              <p:par>
                                <p:cTn id="50" presetID="29" presetClass="entr" presetSubtype="0" fill="hold" grpId="0" nodeType="afterEffect">
                                  <p:stCondLst>
                                    <p:cond delay="0"/>
                                  </p:stCondLst>
                                  <p:childTnLst>
                                    <p:set>
                                      <p:cBhvr>
                                        <p:cTn id="51" dur="1" fill="hold">
                                          <p:stCondLst>
                                            <p:cond delay="0"/>
                                          </p:stCondLst>
                                        </p:cTn>
                                        <p:tgtEl>
                                          <p:spTgt spid="59406"/>
                                        </p:tgtEl>
                                        <p:attrNameLst>
                                          <p:attrName>style.visibility</p:attrName>
                                        </p:attrNameLst>
                                      </p:cBhvr>
                                      <p:to>
                                        <p:strVal val="visible"/>
                                      </p:to>
                                    </p:set>
                                    <p:anim calcmode="lin" valueType="num">
                                      <p:cBhvr>
                                        <p:cTn id="52" dur="500" fill="hold"/>
                                        <p:tgtEl>
                                          <p:spTgt spid="59406"/>
                                        </p:tgtEl>
                                        <p:attrNameLst>
                                          <p:attrName>ppt_x</p:attrName>
                                        </p:attrNameLst>
                                      </p:cBhvr>
                                      <p:tavLst>
                                        <p:tav tm="0">
                                          <p:val>
                                            <p:strVal val="#ppt_x-.2"/>
                                          </p:val>
                                        </p:tav>
                                        <p:tav tm="100000">
                                          <p:val>
                                            <p:strVal val="#ppt_x"/>
                                          </p:val>
                                        </p:tav>
                                      </p:tavLst>
                                    </p:anim>
                                    <p:anim calcmode="lin" valueType="num">
                                      <p:cBhvr>
                                        <p:cTn id="53" dur="500" fill="hold"/>
                                        <p:tgtEl>
                                          <p:spTgt spid="59406"/>
                                        </p:tgtEl>
                                        <p:attrNameLst>
                                          <p:attrName>ppt_y</p:attrName>
                                        </p:attrNameLst>
                                      </p:cBhvr>
                                      <p:tavLst>
                                        <p:tav tm="0">
                                          <p:val>
                                            <p:strVal val="#ppt_y"/>
                                          </p:val>
                                        </p:tav>
                                        <p:tav tm="100000">
                                          <p:val>
                                            <p:strVal val="#ppt_y"/>
                                          </p:val>
                                        </p:tav>
                                      </p:tavLst>
                                    </p:anim>
                                    <p:animEffect transition="in" filter="wipe(right)" prLst="gradientSize: 0.1">
                                      <p:cBhvr>
                                        <p:cTn id="54" dur="500"/>
                                        <p:tgtEl>
                                          <p:spTgt spid="59406"/>
                                        </p:tgtEl>
                                      </p:cBhvr>
                                    </p:animEffect>
                                  </p:childTnLst>
                                </p:cTn>
                              </p:par>
                            </p:childTnLst>
                          </p:cTn>
                        </p:par>
                        <p:par>
                          <p:cTn id="55" fill="hold">
                            <p:stCondLst>
                              <p:cond delay="4800"/>
                            </p:stCondLst>
                            <p:childTnLst>
                              <p:par>
                                <p:cTn id="56" presetID="29" presetClass="entr" presetSubtype="0" fill="hold" grpId="0" nodeType="afterEffect">
                                  <p:stCondLst>
                                    <p:cond delay="0"/>
                                  </p:stCondLst>
                                  <p:childTnLst>
                                    <p:set>
                                      <p:cBhvr>
                                        <p:cTn id="57" dur="1" fill="hold">
                                          <p:stCondLst>
                                            <p:cond delay="0"/>
                                          </p:stCondLst>
                                        </p:cTn>
                                        <p:tgtEl>
                                          <p:spTgt spid="59407"/>
                                        </p:tgtEl>
                                        <p:attrNameLst>
                                          <p:attrName>style.visibility</p:attrName>
                                        </p:attrNameLst>
                                      </p:cBhvr>
                                      <p:to>
                                        <p:strVal val="visible"/>
                                      </p:to>
                                    </p:set>
                                    <p:anim calcmode="lin" valueType="num">
                                      <p:cBhvr>
                                        <p:cTn id="58" dur="500" fill="hold"/>
                                        <p:tgtEl>
                                          <p:spTgt spid="59407"/>
                                        </p:tgtEl>
                                        <p:attrNameLst>
                                          <p:attrName>ppt_x</p:attrName>
                                        </p:attrNameLst>
                                      </p:cBhvr>
                                      <p:tavLst>
                                        <p:tav tm="0">
                                          <p:val>
                                            <p:strVal val="#ppt_x-.2"/>
                                          </p:val>
                                        </p:tav>
                                        <p:tav tm="100000">
                                          <p:val>
                                            <p:strVal val="#ppt_x"/>
                                          </p:val>
                                        </p:tav>
                                      </p:tavLst>
                                    </p:anim>
                                    <p:anim calcmode="lin" valueType="num">
                                      <p:cBhvr>
                                        <p:cTn id="59" dur="500" fill="hold"/>
                                        <p:tgtEl>
                                          <p:spTgt spid="59407"/>
                                        </p:tgtEl>
                                        <p:attrNameLst>
                                          <p:attrName>ppt_y</p:attrName>
                                        </p:attrNameLst>
                                      </p:cBhvr>
                                      <p:tavLst>
                                        <p:tav tm="0">
                                          <p:val>
                                            <p:strVal val="#ppt_y"/>
                                          </p:val>
                                        </p:tav>
                                        <p:tav tm="100000">
                                          <p:val>
                                            <p:strVal val="#ppt_y"/>
                                          </p:val>
                                        </p:tav>
                                      </p:tavLst>
                                    </p:anim>
                                    <p:animEffect transition="in" filter="wipe(right)" prLst="gradientSize: 0.1">
                                      <p:cBhvr>
                                        <p:cTn id="60" dur="500"/>
                                        <p:tgtEl>
                                          <p:spTgt spid="59407"/>
                                        </p:tgtEl>
                                      </p:cBhvr>
                                    </p:animEffect>
                                  </p:childTnLst>
                                </p:cTn>
                              </p:par>
                            </p:childTnLst>
                          </p:cTn>
                        </p:par>
                        <p:par>
                          <p:cTn id="61" fill="hold">
                            <p:stCondLst>
                              <p:cond delay="5300"/>
                            </p:stCondLst>
                            <p:childTnLst>
                              <p:par>
                                <p:cTn id="62" presetID="29" presetClass="entr" presetSubtype="0" fill="hold" grpId="0" nodeType="afterEffect">
                                  <p:stCondLst>
                                    <p:cond delay="0"/>
                                  </p:stCondLst>
                                  <p:childTnLst>
                                    <p:set>
                                      <p:cBhvr>
                                        <p:cTn id="63" dur="1" fill="hold">
                                          <p:stCondLst>
                                            <p:cond delay="0"/>
                                          </p:stCondLst>
                                        </p:cTn>
                                        <p:tgtEl>
                                          <p:spTgt spid="59408"/>
                                        </p:tgtEl>
                                        <p:attrNameLst>
                                          <p:attrName>style.visibility</p:attrName>
                                        </p:attrNameLst>
                                      </p:cBhvr>
                                      <p:to>
                                        <p:strVal val="visible"/>
                                      </p:to>
                                    </p:set>
                                    <p:anim calcmode="lin" valueType="num">
                                      <p:cBhvr>
                                        <p:cTn id="64" dur="500" fill="hold"/>
                                        <p:tgtEl>
                                          <p:spTgt spid="59408"/>
                                        </p:tgtEl>
                                        <p:attrNameLst>
                                          <p:attrName>ppt_x</p:attrName>
                                        </p:attrNameLst>
                                      </p:cBhvr>
                                      <p:tavLst>
                                        <p:tav tm="0">
                                          <p:val>
                                            <p:strVal val="#ppt_x-.2"/>
                                          </p:val>
                                        </p:tav>
                                        <p:tav tm="100000">
                                          <p:val>
                                            <p:strVal val="#ppt_x"/>
                                          </p:val>
                                        </p:tav>
                                      </p:tavLst>
                                    </p:anim>
                                    <p:anim calcmode="lin" valueType="num">
                                      <p:cBhvr>
                                        <p:cTn id="65" dur="500" fill="hold"/>
                                        <p:tgtEl>
                                          <p:spTgt spid="59408"/>
                                        </p:tgtEl>
                                        <p:attrNameLst>
                                          <p:attrName>ppt_y</p:attrName>
                                        </p:attrNameLst>
                                      </p:cBhvr>
                                      <p:tavLst>
                                        <p:tav tm="0">
                                          <p:val>
                                            <p:strVal val="#ppt_y"/>
                                          </p:val>
                                        </p:tav>
                                        <p:tav tm="100000">
                                          <p:val>
                                            <p:strVal val="#ppt_y"/>
                                          </p:val>
                                        </p:tav>
                                      </p:tavLst>
                                    </p:anim>
                                    <p:animEffect transition="in" filter="wipe(right)" prLst="gradientSize: 0.1">
                                      <p:cBhvr>
                                        <p:cTn id="66" dur="500"/>
                                        <p:tgtEl>
                                          <p:spTgt spid="59408"/>
                                        </p:tgtEl>
                                      </p:cBhvr>
                                    </p:animEffect>
                                  </p:childTnLst>
                                </p:cTn>
                              </p:par>
                            </p:childTnLst>
                          </p:cTn>
                        </p:par>
                        <p:par>
                          <p:cTn id="67" fill="hold">
                            <p:stCondLst>
                              <p:cond delay="5800"/>
                            </p:stCondLst>
                            <p:childTnLst>
                              <p:par>
                                <p:cTn id="68" presetID="29" presetClass="entr" presetSubtype="0" fill="hold" grpId="0" nodeType="afterEffect">
                                  <p:stCondLst>
                                    <p:cond delay="0"/>
                                  </p:stCondLst>
                                  <p:childTnLst>
                                    <p:set>
                                      <p:cBhvr>
                                        <p:cTn id="69" dur="1" fill="hold">
                                          <p:stCondLst>
                                            <p:cond delay="0"/>
                                          </p:stCondLst>
                                        </p:cTn>
                                        <p:tgtEl>
                                          <p:spTgt spid="59409"/>
                                        </p:tgtEl>
                                        <p:attrNameLst>
                                          <p:attrName>style.visibility</p:attrName>
                                        </p:attrNameLst>
                                      </p:cBhvr>
                                      <p:to>
                                        <p:strVal val="visible"/>
                                      </p:to>
                                    </p:set>
                                    <p:anim calcmode="lin" valueType="num">
                                      <p:cBhvr>
                                        <p:cTn id="70" dur="500" fill="hold"/>
                                        <p:tgtEl>
                                          <p:spTgt spid="59409"/>
                                        </p:tgtEl>
                                        <p:attrNameLst>
                                          <p:attrName>ppt_x</p:attrName>
                                        </p:attrNameLst>
                                      </p:cBhvr>
                                      <p:tavLst>
                                        <p:tav tm="0">
                                          <p:val>
                                            <p:strVal val="#ppt_x-.2"/>
                                          </p:val>
                                        </p:tav>
                                        <p:tav tm="100000">
                                          <p:val>
                                            <p:strVal val="#ppt_x"/>
                                          </p:val>
                                        </p:tav>
                                      </p:tavLst>
                                    </p:anim>
                                    <p:anim calcmode="lin" valueType="num">
                                      <p:cBhvr>
                                        <p:cTn id="71" dur="500" fill="hold"/>
                                        <p:tgtEl>
                                          <p:spTgt spid="59409"/>
                                        </p:tgtEl>
                                        <p:attrNameLst>
                                          <p:attrName>ppt_y</p:attrName>
                                        </p:attrNameLst>
                                      </p:cBhvr>
                                      <p:tavLst>
                                        <p:tav tm="0">
                                          <p:val>
                                            <p:strVal val="#ppt_y"/>
                                          </p:val>
                                        </p:tav>
                                        <p:tav tm="100000">
                                          <p:val>
                                            <p:strVal val="#ppt_y"/>
                                          </p:val>
                                        </p:tav>
                                      </p:tavLst>
                                    </p:anim>
                                    <p:animEffect transition="in" filter="wipe(right)" prLst="gradientSize: 0.1">
                                      <p:cBhvr>
                                        <p:cTn id="72" dur="500"/>
                                        <p:tgtEl>
                                          <p:spTgt spid="59409"/>
                                        </p:tgtEl>
                                      </p:cBhvr>
                                    </p:animEffect>
                                  </p:childTnLst>
                                </p:cTn>
                              </p:par>
                            </p:childTnLst>
                          </p:cTn>
                        </p:par>
                        <p:par>
                          <p:cTn id="73" fill="hold">
                            <p:stCondLst>
                              <p:cond delay="6300"/>
                            </p:stCondLst>
                            <p:childTnLst>
                              <p:par>
                                <p:cTn id="74" presetID="29" presetClass="entr" presetSubtype="0" fill="hold" grpId="0" nodeType="afterEffect">
                                  <p:stCondLst>
                                    <p:cond delay="0"/>
                                  </p:stCondLst>
                                  <p:childTnLst>
                                    <p:set>
                                      <p:cBhvr>
                                        <p:cTn id="75" dur="1" fill="hold">
                                          <p:stCondLst>
                                            <p:cond delay="0"/>
                                          </p:stCondLst>
                                        </p:cTn>
                                        <p:tgtEl>
                                          <p:spTgt spid="59410"/>
                                        </p:tgtEl>
                                        <p:attrNameLst>
                                          <p:attrName>style.visibility</p:attrName>
                                        </p:attrNameLst>
                                      </p:cBhvr>
                                      <p:to>
                                        <p:strVal val="visible"/>
                                      </p:to>
                                    </p:set>
                                    <p:anim calcmode="lin" valueType="num">
                                      <p:cBhvr>
                                        <p:cTn id="76" dur="500" fill="hold"/>
                                        <p:tgtEl>
                                          <p:spTgt spid="59410"/>
                                        </p:tgtEl>
                                        <p:attrNameLst>
                                          <p:attrName>ppt_x</p:attrName>
                                        </p:attrNameLst>
                                      </p:cBhvr>
                                      <p:tavLst>
                                        <p:tav tm="0">
                                          <p:val>
                                            <p:strVal val="#ppt_x-.2"/>
                                          </p:val>
                                        </p:tav>
                                        <p:tav tm="100000">
                                          <p:val>
                                            <p:strVal val="#ppt_x"/>
                                          </p:val>
                                        </p:tav>
                                      </p:tavLst>
                                    </p:anim>
                                    <p:anim calcmode="lin" valueType="num">
                                      <p:cBhvr>
                                        <p:cTn id="77" dur="500" fill="hold"/>
                                        <p:tgtEl>
                                          <p:spTgt spid="59410"/>
                                        </p:tgtEl>
                                        <p:attrNameLst>
                                          <p:attrName>ppt_y</p:attrName>
                                        </p:attrNameLst>
                                      </p:cBhvr>
                                      <p:tavLst>
                                        <p:tav tm="0">
                                          <p:val>
                                            <p:strVal val="#ppt_y"/>
                                          </p:val>
                                        </p:tav>
                                        <p:tav tm="100000">
                                          <p:val>
                                            <p:strVal val="#ppt_y"/>
                                          </p:val>
                                        </p:tav>
                                      </p:tavLst>
                                    </p:anim>
                                    <p:animEffect transition="in" filter="wipe(right)" prLst="gradientSize: 0.1">
                                      <p:cBhvr>
                                        <p:cTn id="78" dur="500"/>
                                        <p:tgtEl>
                                          <p:spTgt spid="59410"/>
                                        </p:tgtEl>
                                      </p:cBhvr>
                                    </p:animEffect>
                                  </p:childTnLst>
                                </p:cTn>
                              </p:par>
                            </p:childTnLst>
                          </p:cTn>
                        </p:par>
                        <p:par>
                          <p:cTn id="79" fill="hold">
                            <p:stCondLst>
                              <p:cond delay="6800"/>
                            </p:stCondLst>
                            <p:childTnLst>
                              <p:par>
                                <p:cTn id="80" presetID="29" presetClass="entr" presetSubtype="0" fill="hold" grpId="0" nodeType="afterEffect">
                                  <p:stCondLst>
                                    <p:cond delay="0"/>
                                  </p:stCondLst>
                                  <p:childTnLst>
                                    <p:set>
                                      <p:cBhvr>
                                        <p:cTn id="81" dur="1" fill="hold">
                                          <p:stCondLst>
                                            <p:cond delay="0"/>
                                          </p:stCondLst>
                                        </p:cTn>
                                        <p:tgtEl>
                                          <p:spTgt spid="59411"/>
                                        </p:tgtEl>
                                        <p:attrNameLst>
                                          <p:attrName>style.visibility</p:attrName>
                                        </p:attrNameLst>
                                      </p:cBhvr>
                                      <p:to>
                                        <p:strVal val="visible"/>
                                      </p:to>
                                    </p:set>
                                    <p:anim calcmode="lin" valueType="num">
                                      <p:cBhvr>
                                        <p:cTn id="82" dur="500" fill="hold"/>
                                        <p:tgtEl>
                                          <p:spTgt spid="59411"/>
                                        </p:tgtEl>
                                        <p:attrNameLst>
                                          <p:attrName>ppt_x</p:attrName>
                                        </p:attrNameLst>
                                      </p:cBhvr>
                                      <p:tavLst>
                                        <p:tav tm="0">
                                          <p:val>
                                            <p:strVal val="#ppt_x-.2"/>
                                          </p:val>
                                        </p:tav>
                                        <p:tav tm="100000">
                                          <p:val>
                                            <p:strVal val="#ppt_x"/>
                                          </p:val>
                                        </p:tav>
                                      </p:tavLst>
                                    </p:anim>
                                    <p:anim calcmode="lin" valueType="num">
                                      <p:cBhvr>
                                        <p:cTn id="83" dur="500" fill="hold"/>
                                        <p:tgtEl>
                                          <p:spTgt spid="59411"/>
                                        </p:tgtEl>
                                        <p:attrNameLst>
                                          <p:attrName>ppt_y</p:attrName>
                                        </p:attrNameLst>
                                      </p:cBhvr>
                                      <p:tavLst>
                                        <p:tav tm="0">
                                          <p:val>
                                            <p:strVal val="#ppt_y"/>
                                          </p:val>
                                        </p:tav>
                                        <p:tav tm="100000">
                                          <p:val>
                                            <p:strVal val="#ppt_y"/>
                                          </p:val>
                                        </p:tav>
                                      </p:tavLst>
                                    </p:anim>
                                    <p:animEffect transition="in" filter="wipe(right)" prLst="gradientSize: 0.1">
                                      <p:cBhvr>
                                        <p:cTn id="84" dur="500"/>
                                        <p:tgtEl>
                                          <p:spTgt spid="59411"/>
                                        </p:tgtEl>
                                      </p:cBhvr>
                                    </p:animEffect>
                                  </p:childTnLst>
                                </p:cTn>
                              </p:par>
                            </p:childTnLst>
                          </p:cTn>
                        </p:par>
                        <p:par>
                          <p:cTn id="85" fill="hold">
                            <p:stCondLst>
                              <p:cond delay="7300"/>
                            </p:stCondLst>
                            <p:childTnLst>
                              <p:par>
                                <p:cTn id="86" presetID="29" presetClass="entr" presetSubtype="0" fill="hold" grpId="0" nodeType="afterEffect">
                                  <p:stCondLst>
                                    <p:cond delay="0"/>
                                  </p:stCondLst>
                                  <p:childTnLst>
                                    <p:set>
                                      <p:cBhvr>
                                        <p:cTn id="87" dur="1" fill="hold">
                                          <p:stCondLst>
                                            <p:cond delay="0"/>
                                          </p:stCondLst>
                                        </p:cTn>
                                        <p:tgtEl>
                                          <p:spTgt spid="59412"/>
                                        </p:tgtEl>
                                        <p:attrNameLst>
                                          <p:attrName>style.visibility</p:attrName>
                                        </p:attrNameLst>
                                      </p:cBhvr>
                                      <p:to>
                                        <p:strVal val="visible"/>
                                      </p:to>
                                    </p:set>
                                    <p:anim calcmode="lin" valueType="num">
                                      <p:cBhvr>
                                        <p:cTn id="88" dur="500" fill="hold"/>
                                        <p:tgtEl>
                                          <p:spTgt spid="59412"/>
                                        </p:tgtEl>
                                        <p:attrNameLst>
                                          <p:attrName>ppt_x</p:attrName>
                                        </p:attrNameLst>
                                      </p:cBhvr>
                                      <p:tavLst>
                                        <p:tav tm="0">
                                          <p:val>
                                            <p:strVal val="#ppt_x-.2"/>
                                          </p:val>
                                        </p:tav>
                                        <p:tav tm="100000">
                                          <p:val>
                                            <p:strVal val="#ppt_x"/>
                                          </p:val>
                                        </p:tav>
                                      </p:tavLst>
                                    </p:anim>
                                    <p:anim calcmode="lin" valueType="num">
                                      <p:cBhvr>
                                        <p:cTn id="89" dur="500" fill="hold"/>
                                        <p:tgtEl>
                                          <p:spTgt spid="59412"/>
                                        </p:tgtEl>
                                        <p:attrNameLst>
                                          <p:attrName>ppt_y</p:attrName>
                                        </p:attrNameLst>
                                      </p:cBhvr>
                                      <p:tavLst>
                                        <p:tav tm="0">
                                          <p:val>
                                            <p:strVal val="#ppt_y"/>
                                          </p:val>
                                        </p:tav>
                                        <p:tav tm="100000">
                                          <p:val>
                                            <p:strVal val="#ppt_y"/>
                                          </p:val>
                                        </p:tav>
                                      </p:tavLst>
                                    </p:anim>
                                    <p:animEffect transition="in" filter="wipe(right)" prLst="gradientSize: 0.1">
                                      <p:cBhvr>
                                        <p:cTn id="90" dur="500"/>
                                        <p:tgtEl>
                                          <p:spTgt spid="59412"/>
                                        </p:tgtEl>
                                      </p:cBhvr>
                                    </p:animEffect>
                                  </p:childTnLst>
                                </p:cTn>
                              </p:par>
                            </p:childTnLst>
                          </p:cTn>
                        </p:par>
                        <p:par>
                          <p:cTn id="91" fill="hold">
                            <p:stCondLst>
                              <p:cond delay="7800"/>
                            </p:stCondLst>
                            <p:childTnLst>
                              <p:par>
                                <p:cTn id="92" presetID="29" presetClass="entr" presetSubtype="0" fill="hold" grpId="0" nodeType="afterEffect">
                                  <p:stCondLst>
                                    <p:cond delay="0"/>
                                  </p:stCondLst>
                                  <p:childTnLst>
                                    <p:set>
                                      <p:cBhvr>
                                        <p:cTn id="93" dur="1" fill="hold">
                                          <p:stCondLst>
                                            <p:cond delay="0"/>
                                          </p:stCondLst>
                                        </p:cTn>
                                        <p:tgtEl>
                                          <p:spTgt spid="59413"/>
                                        </p:tgtEl>
                                        <p:attrNameLst>
                                          <p:attrName>style.visibility</p:attrName>
                                        </p:attrNameLst>
                                      </p:cBhvr>
                                      <p:to>
                                        <p:strVal val="visible"/>
                                      </p:to>
                                    </p:set>
                                    <p:anim calcmode="lin" valueType="num">
                                      <p:cBhvr>
                                        <p:cTn id="94" dur="500" fill="hold"/>
                                        <p:tgtEl>
                                          <p:spTgt spid="59413"/>
                                        </p:tgtEl>
                                        <p:attrNameLst>
                                          <p:attrName>ppt_x</p:attrName>
                                        </p:attrNameLst>
                                      </p:cBhvr>
                                      <p:tavLst>
                                        <p:tav tm="0">
                                          <p:val>
                                            <p:strVal val="#ppt_x-.2"/>
                                          </p:val>
                                        </p:tav>
                                        <p:tav tm="100000">
                                          <p:val>
                                            <p:strVal val="#ppt_x"/>
                                          </p:val>
                                        </p:tav>
                                      </p:tavLst>
                                    </p:anim>
                                    <p:anim calcmode="lin" valueType="num">
                                      <p:cBhvr>
                                        <p:cTn id="95" dur="500" fill="hold"/>
                                        <p:tgtEl>
                                          <p:spTgt spid="59413"/>
                                        </p:tgtEl>
                                        <p:attrNameLst>
                                          <p:attrName>ppt_y</p:attrName>
                                        </p:attrNameLst>
                                      </p:cBhvr>
                                      <p:tavLst>
                                        <p:tav tm="0">
                                          <p:val>
                                            <p:strVal val="#ppt_y"/>
                                          </p:val>
                                        </p:tav>
                                        <p:tav tm="100000">
                                          <p:val>
                                            <p:strVal val="#ppt_y"/>
                                          </p:val>
                                        </p:tav>
                                      </p:tavLst>
                                    </p:anim>
                                    <p:animEffect transition="in" filter="wipe(right)" prLst="gradientSize: 0.1">
                                      <p:cBhvr>
                                        <p:cTn id="96" dur="500"/>
                                        <p:tgtEl>
                                          <p:spTgt spid="59413"/>
                                        </p:tgtEl>
                                      </p:cBhvr>
                                    </p:animEffect>
                                  </p:childTnLst>
                                </p:cTn>
                              </p:par>
                            </p:childTnLst>
                          </p:cTn>
                        </p:par>
                        <p:par>
                          <p:cTn id="97" fill="hold">
                            <p:stCondLst>
                              <p:cond delay="8300"/>
                            </p:stCondLst>
                            <p:childTnLst>
                              <p:par>
                                <p:cTn id="98" presetID="29" presetClass="entr" presetSubtype="0" fill="hold" grpId="0" nodeType="afterEffect">
                                  <p:stCondLst>
                                    <p:cond delay="0"/>
                                  </p:stCondLst>
                                  <p:childTnLst>
                                    <p:set>
                                      <p:cBhvr>
                                        <p:cTn id="99" dur="1" fill="hold">
                                          <p:stCondLst>
                                            <p:cond delay="0"/>
                                          </p:stCondLst>
                                        </p:cTn>
                                        <p:tgtEl>
                                          <p:spTgt spid="59414"/>
                                        </p:tgtEl>
                                        <p:attrNameLst>
                                          <p:attrName>style.visibility</p:attrName>
                                        </p:attrNameLst>
                                      </p:cBhvr>
                                      <p:to>
                                        <p:strVal val="visible"/>
                                      </p:to>
                                    </p:set>
                                    <p:anim calcmode="lin" valueType="num">
                                      <p:cBhvr>
                                        <p:cTn id="100" dur="500" fill="hold"/>
                                        <p:tgtEl>
                                          <p:spTgt spid="59414"/>
                                        </p:tgtEl>
                                        <p:attrNameLst>
                                          <p:attrName>ppt_x</p:attrName>
                                        </p:attrNameLst>
                                      </p:cBhvr>
                                      <p:tavLst>
                                        <p:tav tm="0">
                                          <p:val>
                                            <p:strVal val="#ppt_x-.2"/>
                                          </p:val>
                                        </p:tav>
                                        <p:tav tm="100000">
                                          <p:val>
                                            <p:strVal val="#ppt_x"/>
                                          </p:val>
                                        </p:tav>
                                      </p:tavLst>
                                    </p:anim>
                                    <p:anim calcmode="lin" valueType="num">
                                      <p:cBhvr>
                                        <p:cTn id="101" dur="500" fill="hold"/>
                                        <p:tgtEl>
                                          <p:spTgt spid="59414"/>
                                        </p:tgtEl>
                                        <p:attrNameLst>
                                          <p:attrName>ppt_y</p:attrName>
                                        </p:attrNameLst>
                                      </p:cBhvr>
                                      <p:tavLst>
                                        <p:tav tm="0">
                                          <p:val>
                                            <p:strVal val="#ppt_y"/>
                                          </p:val>
                                        </p:tav>
                                        <p:tav tm="100000">
                                          <p:val>
                                            <p:strVal val="#ppt_y"/>
                                          </p:val>
                                        </p:tav>
                                      </p:tavLst>
                                    </p:anim>
                                    <p:animEffect transition="in" filter="wipe(right)" prLst="gradientSize: 0.1">
                                      <p:cBhvr>
                                        <p:cTn id="102" dur="500"/>
                                        <p:tgtEl>
                                          <p:spTgt spid="59414"/>
                                        </p:tgtEl>
                                      </p:cBhvr>
                                    </p:animEffect>
                                  </p:childTnLst>
                                </p:cTn>
                              </p:par>
                            </p:childTnLst>
                          </p:cTn>
                        </p:par>
                        <p:par>
                          <p:cTn id="103" fill="hold">
                            <p:stCondLst>
                              <p:cond delay="8800"/>
                            </p:stCondLst>
                            <p:childTnLst>
                              <p:par>
                                <p:cTn id="104" presetID="29" presetClass="entr" presetSubtype="0" fill="hold" grpId="0" nodeType="afterEffect">
                                  <p:stCondLst>
                                    <p:cond delay="0"/>
                                  </p:stCondLst>
                                  <p:childTnLst>
                                    <p:set>
                                      <p:cBhvr>
                                        <p:cTn id="105" dur="1" fill="hold">
                                          <p:stCondLst>
                                            <p:cond delay="0"/>
                                          </p:stCondLst>
                                        </p:cTn>
                                        <p:tgtEl>
                                          <p:spTgt spid="59415"/>
                                        </p:tgtEl>
                                        <p:attrNameLst>
                                          <p:attrName>style.visibility</p:attrName>
                                        </p:attrNameLst>
                                      </p:cBhvr>
                                      <p:to>
                                        <p:strVal val="visible"/>
                                      </p:to>
                                    </p:set>
                                    <p:anim calcmode="lin" valueType="num">
                                      <p:cBhvr>
                                        <p:cTn id="106" dur="500" fill="hold"/>
                                        <p:tgtEl>
                                          <p:spTgt spid="59415"/>
                                        </p:tgtEl>
                                        <p:attrNameLst>
                                          <p:attrName>ppt_x</p:attrName>
                                        </p:attrNameLst>
                                      </p:cBhvr>
                                      <p:tavLst>
                                        <p:tav tm="0">
                                          <p:val>
                                            <p:strVal val="#ppt_x-.2"/>
                                          </p:val>
                                        </p:tav>
                                        <p:tav tm="100000">
                                          <p:val>
                                            <p:strVal val="#ppt_x"/>
                                          </p:val>
                                        </p:tav>
                                      </p:tavLst>
                                    </p:anim>
                                    <p:anim calcmode="lin" valueType="num">
                                      <p:cBhvr>
                                        <p:cTn id="107" dur="500" fill="hold"/>
                                        <p:tgtEl>
                                          <p:spTgt spid="59415"/>
                                        </p:tgtEl>
                                        <p:attrNameLst>
                                          <p:attrName>ppt_y</p:attrName>
                                        </p:attrNameLst>
                                      </p:cBhvr>
                                      <p:tavLst>
                                        <p:tav tm="0">
                                          <p:val>
                                            <p:strVal val="#ppt_y"/>
                                          </p:val>
                                        </p:tav>
                                        <p:tav tm="100000">
                                          <p:val>
                                            <p:strVal val="#ppt_y"/>
                                          </p:val>
                                        </p:tav>
                                      </p:tavLst>
                                    </p:anim>
                                    <p:animEffect transition="in" filter="wipe(right)" prLst="gradientSize: 0.1">
                                      <p:cBhvr>
                                        <p:cTn id="108" dur="500"/>
                                        <p:tgtEl>
                                          <p:spTgt spid="59415"/>
                                        </p:tgtEl>
                                      </p:cBhvr>
                                    </p:animEffect>
                                  </p:childTnLst>
                                </p:cTn>
                              </p:par>
                            </p:childTnLst>
                          </p:cTn>
                        </p:par>
                        <p:par>
                          <p:cTn id="109" fill="hold">
                            <p:stCondLst>
                              <p:cond delay="9300"/>
                            </p:stCondLst>
                            <p:childTnLst>
                              <p:par>
                                <p:cTn id="110" presetID="29" presetClass="entr" presetSubtype="0" fill="hold" grpId="0" nodeType="afterEffect">
                                  <p:stCondLst>
                                    <p:cond delay="0"/>
                                  </p:stCondLst>
                                  <p:childTnLst>
                                    <p:set>
                                      <p:cBhvr>
                                        <p:cTn id="111" dur="1" fill="hold">
                                          <p:stCondLst>
                                            <p:cond delay="0"/>
                                          </p:stCondLst>
                                        </p:cTn>
                                        <p:tgtEl>
                                          <p:spTgt spid="59416"/>
                                        </p:tgtEl>
                                        <p:attrNameLst>
                                          <p:attrName>style.visibility</p:attrName>
                                        </p:attrNameLst>
                                      </p:cBhvr>
                                      <p:to>
                                        <p:strVal val="visible"/>
                                      </p:to>
                                    </p:set>
                                    <p:anim calcmode="lin" valueType="num">
                                      <p:cBhvr>
                                        <p:cTn id="112" dur="500" fill="hold"/>
                                        <p:tgtEl>
                                          <p:spTgt spid="59416"/>
                                        </p:tgtEl>
                                        <p:attrNameLst>
                                          <p:attrName>ppt_x</p:attrName>
                                        </p:attrNameLst>
                                      </p:cBhvr>
                                      <p:tavLst>
                                        <p:tav tm="0">
                                          <p:val>
                                            <p:strVal val="#ppt_x-.2"/>
                                          </p:val>
                                        </p:tav>
                                        <p:tav tm="100000">
                                          <p:val>
                                            <p:strVal val="#ppt_x"/>
                                          </p:val>
                                        </p:tav>
                                      </p:tavLst>
                                    </p:anim>
                                    <p:anim calcmode="lin" valueType="num">
                                      <p:cBhvr>
                                        <p:cTn id="113" dur="500" fill="hold"/>
                                        <p:tgtEl>
                                          <p:spTgt spid="59416"/>
                                        </p:tgtEl>
                                        <p:attrNameLst>
                                          <p:attrName>ppt_y</p:attrName>
                                        </p:attrNameLst>
                                      </p:cBhvr>
                                      <p:tavLst>
                                        <p:tav tm="0">
                                          <p:val>
                                            <p:strVal val="#ppt_y"/>
                                          </p:val>
                                        </p:tav>
                                        <p:tav tm="100000">
                                          <p:val>
                                            <p:strVal val="#ppt_y"/>
                                          </p:val>
                                        </p:tav>
                                      </p:tavLst>
                                    </p:anim>
                                    <p:animEffect transition="in" filter="wipe(right)" prLst="gradientSize: 0.1">
                                      <p:cBhvr>
                                        <p:cTn id="114" dur="500"/>
                                        <p:tgtEl>
                                          <p:spTgt spid="59416"/>
                                        </p:tgtEl>
                                      </p:cBhvr>
                                    </p:animEffect>
                                  </p:childTnLst>
                                </p:cTn>
                              </p:par>
                              <p:par>
                                <p:cTn id="115" presetID="54" presetClass="entr" presetSubtype="0" accel="100000" fill="hold" nodeType="withEffect">
                                  <p:stCondLst>
                                    <p:cond delay="0"/>
                                  </p:stCondLst>
                                  <p:childTnLst>
                                    <p:set>
                                      <p:cBhvr>
                                        <p:cTn id="116" dur="1" fill="hold">
                                          <p:stCondLst>
                                            <p:cond delay="0"/>
                                          </p:stCondLst>
                                        </p:cTn>
                                        <p:tgtEl>
                                          <p:spTgt spid="59417"/>
                                        </p:tgtEl>
                                        <p:attrNameLst>
                                          <p:attrName>style.visibility</p:attrName>
                                        </p:attrNameLst>
                                      </p:cBhvr>
                                      <p:to>
                                        <p:strVal val="visible"/>
                                      </p:to>
                                    </p:set>
                                    <p:anim calcmode="lin" valueType="num">
                                      <p:cBhvr>
                                        <p:cTn id="117" dur="500" fill="hold"/>
                                        <p:tgtEl>
                                          <p:spTgt spid="59417"/>
                                        </p:tgtEl>
                                        <p:attrNameLst>
                                          <p:attrName>ppt_w</p:attrName>
                                        </p:attrNameLst>
                                      </p:cBhvr>
                                      <p:tavLst>
                                        <p:tav tm="0">
                                          <p:val>
                                            <p:strVal val="#ppt_w*0.05"/>
                                          </p:val>
                                        </p:tav>
                                        <p:tav tm="100000">
                                          <p:val>
                                            <p:strVal val="#ppt_w"/>
                                          </p:val>
                                        </p:tav>
                                      </p:tavLst>
                                    </p:anim>
                                    <p:anim calcmode="lin" valueType="num">
                                      <p:cBhvr>
                                        <p:cTn id="118" dur="500" fill="hold"/>
                                        <p:tgtEl>
                                          <p:spTgt spid="59417"/>
                                        </p:tgtEl>
                                        <p:attrNameLst>
                                          <p:attrName>ppt_h</p:attrName>
                                        </p:attrNameLst>
                                      </p:cBhvr>
                                      <p:tavLst>
                                        <p:tav tm="0">
                                          <p:val>
                                            <p:strVal val="#ppt_h"/>
                                          </p:val>
                                        </p:tav>
                                        <p:tav tm="100000">
                                          <p:val>
                                            <p:strVal val="#ppt_h"/>
                                          </p:val>
                                        </p:tav>
                                      </p:tavLst>
                                    </p:anim>
                                    <p:anim calcmode="lin" valueType="num">
                                      <p:cBhvr>
                                        <p:cTn id="119" dur="500" fill="hold"/>
                                        <p:tgtEl>
                                          <p:spTgt spid="59417"/>
                                        </p:tgtEl>
                                        <p:attrNameLst>
                                          <p:attrName>ppt_x</p:attrName>
                                        </p:attrNameLst>
                                      </p:cBhvr>
                                      <p:tavLst>
                                        <p:tav tm="0">
                                          <p:val>
                                            <p:strVal val="#ppt_x-.2"/>
                                          </p:val>
                                        </p:tav>
                                        <p:tav tm="100000">
                                          <p:val>
                                            <p:strVal val="#ppt_x"/>
                                          </p:val>
                                        </p:tav>
                                      </p:tavLst>
                                    </p:anim>
                                    <p:anim calcmode="lin" valueType="num">
                                      <p:cBhvr>
                                        <p:cTn id="120" dur="500" fill="hold"/>
                                        <p:tgtEl>
                                          <p:spTgt spid="59417"/>
                                        </p:tgtEl>
                                        <p:attrNameLst>
                                          <p:attrName>ppt_y</p:attrName>
                                        </p:attrNameLst>
                                      </p:cBhvr>
                                      <p:tavLst>
                                        <p:tav tm="0">
                                          <p:val>
                                            <p:strVal val="#ppt_y"/>
                                          </p:val>
                                        </p:tav>
                                        <p:tav tm="100000">
                                          <p:val>
                                            <p:strVal val="#ppt_y"/>
                                          </p:val>
                                        </p:tav>
                                      </p:tavLst>
                                    </p:anim>
                                    <p:animEffect transition="in" filter="fade">
                                      <p:cBhvr>
                                        <p:cTn id="121" dur="500"/>
                                        <p:tgtEl>
                                          <p:spTgt spid="59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3" grpId="0"/>
      <p:bldP spid="59404" grpId="0"/>
      <p:bldP spid="59405" grpId="0"/>
      <p:bldP spid="59406" grpId="0"/>
      <p:bldP spid="59407" grpId="0" animBg="1"/>
      <p:bldP spid="59408" grpId="0"/>
      <p:bldP spid="59409" grpId="0"/>
      <p:bldP spid="59410" grpId="0" animBg="1"/>
      <p:bldP spid="59411" grpId="0"/>
      <p:bldP spid="59412" grpId="0"/>
      <p:bldP spid="59413" grpId="0" animBg="1"/>
      <p:bldP spid="59414" grpId="0"/>
      <p:bldP spid="59415" grpId="0"/>
      <p:bldP spid="594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4" name="Picture 4"/>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pic>
        <p:nvPicPr>
          <p:cNvPr id="71685"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sp>
        <p:nvSpPr>
          <p:cNvPr id="71686" name="AutoShape 6"/>
          <p:cNvSpPr>
            <a:spLocks noChangeArrowheads="1"/>
          </p:cNvSpPr>
          <p:nvPr/>
        </p:nvSpPr>
        <p:spPr bwMode="auto">
          <a:xfrm rot="5400000">
            <a:off x="1955006" y="2042319"/>
            <a:ext cx="3529013" cy="3527425"/>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noFill/>
          <a:ln w="25400">
            <a:solidFill>
              <a:schemeClr val="tx1"/>
            </a:solidFill>
            <a:prstDash val="sysDot"/>
            <a:miter lim="800000"/>
            <a:headEnd/>
            <a:tailEnd/>
          </a:ln>
          <a:effectLst/>
        </p:spPr>
        <p:txBody>
          <a:bodyPr wrap="none" anchor="ctr"/>
          <a:lstStyle/>
          <a:p>
            <a:endParaRPr lang="zh-CN" altLang="en-US"/>
          </a:p>
        </p:txBody>
      </p:sp>
      <p:grpSp>
        <p:nvGrpSpPr>
          <p:cNvPr id="71687" name="组合 33"/>
          <p:cNvGrpSpPr>
            <a:grpSpLocks/>
          </p:cNvGrpSpPr>
          <p:nvPr/>
        </p:nvGrpSpPr>
        <p:grpSpPr bwMode="auto">
          <a:xfrm>
            <a:off x="3340100" y="1557338"/>
            <a:ext cx="755650" cy="809625"/>
            <a:chOff x="1749531" y="3647927"/>
            <a:chExt cx="1987536" cy="2132766"/>
          </a:xfrm>
        </p:grpSpPr>
        <p:sp>
          <p:nvSpPr>
            <p:cNvPr id="3"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zh-CN" sz="4000">
                <a:solidFill>
                  <a:srgbClr val="FFFFFF"/>
                </a:solidFill>
                <a:latin typeface="Impact" pitchFamily="34" charset="0"/>
                <a:ea typeface="方正超粗黑简体" pitchFamily="65" charset="-122"/>
              </a:endParaRPr>
            </a:p>
          </p:txBody>
        </p:sp>
        <p:sp>
          <p:nvSpPr>
            <p:cNvPr id="4"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697" name="矩形 37"/>
            <p:cNvSpPr>
              <a:spLocks noChangeArrowheads="1"/>
            </p:cNvSpPr>
            <p:nvPr/>
          </p:nvSpPr>
          <p:spPr bwMode="auto">
            <a:xfrm>
              <a:off x="2425961" y="4091208"/>
              <a:ext cx="509411" cy="1689485"/>
            </a:xfrm>
            <a:prstGeom prst="rect">
              <a:avLst/>
            </a:prstGeom>
            <a:noFill/>
            <a:ln w="9525">
              <a:noFill/>
              <a:miter lim="800000"/>
              <a:headEnd/>
              <a:tailEnd/>
            </a:ln>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698" name="组合 33"/>
          <p:cNvGrpSpPr>
            <a:grpSpLocks/>
          </p:cNvGrpSpPr>
          <p:nvPr/>
        </p:nvGrpSpPr>
        <p:grpSpPr bwMode="auto">
          <a:xfrm>
            <a:off x="4564063" y="2116138"/>
            <a:ext cx="755650" cy="809625"/>
            <a:chOff x="1749531" y="3647927"/>
            <a:chExt cx="1987536" cy="2132766"/>
          </a:xfrm>
        </p:grpSpPr>
        <p:sp>
          <p:nvSpPr>
            <p:cNvPr id="9"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zh-CN" sz="4000">
                <a:solidFill>
                  <a:srgbClr val="FFFFFF"/>
                </a:solidFill>
                <a:latin typeface="Impact" pitchFamily="34" charset="0"/>
                <a:ea typeface="方正超粗黑简体" pitchFamily="65" charset="-122"/>
              </a:endParaRPr>
            </a:p>
          </p:txBody>
        </p:sp>
        <p:sp>
          <p:nvSpPr>
            <p:cNvPr id="10"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08" name="矩形 37"/>
            <p:cNvSpPr>
              <a:spLocks noChangeArrowheads="1"/>
            </p:cNvSpPr>
            <p:nvPr/>
          </p:nvSpPr>
          <p:spPr bwMode="auto">
            <a:xfrm>
              <a:off x="2425961" y="4091208"/>
              <a:ext cx="509411" cy="1689485"/>
            </a:xfrm>
            <a:prstGeom prst="rect">
              <a:avLst/>
            </a:prstGeom>
            <a:noFill/>
            <a:ln w="9525">
              <a:noFill/>
              <a:miter lim="800000"/>
              <a:headEnd/>
              <a:tailEnd/>
            </a:ln>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09" name="组合 33"/>
          <p:cNvGrpSpPr>
            <a:grpSpLocks/>
          </p:cNvGrpSpPr>
          <p:nvPr/>
        </p:nvGrpSpPr>
        <p:grpSpPr bwMode="auto">
          <a:xfrm>
            <a:off x="5140325" y="2979738"/>
            <a:ext cx="755650" cy="809625"/>
            <a:chOff x="1749531" y="3647927"/>
            <a:chExt cx="1987536" cy="2132766"/>
          </a:xfrm>
        </p:grpSpPr>
        <p:sp>
          <p:nvSpPr>
            <p:cNvPr id="12"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zh-CN" sz="4000">
                <a:solidFill>
                  <a:srgbClr val="FFFFFF"/>
                </a:solidFill>
                <a:latin typeface="Impact" pitchFamily="34" charset="0"/>
                <a:ea typeface="方正超粗黑简体" pitchFamily="65" charset="-122"/>
              </a:endParaRPr>
            </a:p>
          </p:txBody>
        </p:sp>
        <p:sp>
          <p:nvSpPr>
            <p:cNvPr id="13"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19" name="矩形 37"/>
            <p:cNvSpPr>
              <a:spLocks noChangeArrowheads="1"/>
            </p:cNvSpPr>
            <p:nvPr/>
          </p:nvSpPr>
          <p:spPr bwMode="auto">
            <a:xfrm>
              <a:off x="2425961" y="4091208"/>
              <a:ext cx="509411" cy="1689485"/>
            </a:xfrm>
            <a:prstGeom prst="rect">
              <a:avLst/>
            </a:prstGeom>
            <a:noFill/>
            <a:ln w="9525">
              <a:noFill/>
              <a:miter lim="800000"/>
              <a:headEnd/>
              <a:tailEnd/>
            </a:ln>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20" name="组合 33"/>
          <p:cNvGrpSpPr>
            <a:grpSpLocks/>
          </p:cNvGrpSpPr>
          <p:nvPr/>
        </p:nvGrpSpPr>
        <p:grpSpPr bwMode="auto">
          <a:xfrm>
            <a:off x="5140325" y="3987800"/>
            <a:ext cx="755650" cy="809625"/>
            <a:chOff x="1749531" y="3647927"/>
            <a:chExt cx="1987536" cy="2132766"/>
          </a:xfrm>
        </p:grpSpPr>
        <p:sp>
          <p:nvSpPr>
            <p:cNvPr id="1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zh-CN" sz="4000">
                <a:solidFill>
                  <a:srgbClr val="FFFFFF"/>
                </a:solidFill>
                <a:latin typeface="Impact" pitchFamily="34" charset="0"/>
                <a:ea typeface="方正超粗黑简体" pitchFamily="65" charset="-122"/>
              </a:endParaRPr>
            </a:p>
          </p:txBody>
        </p:sp>
        <p:sp>
          <p:nvSpPr>
            <p:cNvPr id="1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30" name="矩形 37"/>
            <p:cNvSpPr>
              <a:spLocks noChangeArrowheads="1"/>
            </p:cNvSpPr>
            <p:nvPr/>
          </p:nvSpPr>
          <p:spPr bwMode="auto">
            <a:xfrm>
              <a:off x="2425961" y="4091208"/>
              <a:ext cx="509411" cy="1689485"/>
            </a:xfrm>
            <a:prstGeom prst="rect">
              <a:avLst/>
            </a:prstGeom>
            <a:noFill/>
            <a:ln w="9525">
              <a:noFill/>
              <a:miter lim="800000"/>
              <a:headEnd/>
              <a:tailEnd/>
            </a:ln>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31" name="组合 33"/>
          <p:cNvGrpSpPr>
            <a:grpSpLocks/>
          </p:cNvGrpSpPr>
          <p:nvPr/>
        </p:nvGrpSpPr>
        <p:grpSpPr bwMode="auto">
          <a:xfrm>
            <a:off x="4492625" y="4779963"/>
            <a:ext cx="755650" cy="809625"/>
            <a:chOff x="1749531" y="3647927"/>
            <a:chExt cx="1987536" cy="2132766"/>
          </a:xfrm>
        </p:grpSpPr>
        <p:sp>
          <p:nvSpPr>
            <p:cNvPr id="18"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zh-CN" sz="4000">
                <a:solidFill>
                  <a:srgbClr val="FFFFFF"/>
                </a:solidFill>
                <a:latin typeface="Impact" pitchFamily="34" charset="0"/>
                <a:ea typeface="方正超粗黑简体" pitchFamily="65" charset="-122"/>
              </a:endParaRPr>
            </a:p>
          </p:txBody>
        </p:sp>
        <p:sp>
          <p:nvSpPr>
            <p:cNvPr id="19"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41" name="矩形 37"/>
            <p:cNvSpPr>
              <a:spLocks noChangeArrowheads="1"/>
            </p:cNvSpPr>
            <p:nvPr/>
          </p:nvSpPr>
          <p:spPr bwMode="auto">
            <a:xfrm>
              <a:off x="2425961" y="4091208"/>
              <a:ext cx="509411" cy="1689485"/>
            </a:xfrm>
            <a:prstGeom prst="rect">
              <a:avLst/>
            </a:prstGeom>
            <a:noFill/>
            <a:ln w="9525">
              <a:noFill/>
              <a:miter lim="800000"/>
              <a:headEnd/>
              <a:tailEnd/>
            </a:ln>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42" name="组合 33"/>
          <p:cNvGrpSpPr>
            <a:grpSpLocks/>
          </p:cNvGrpSpPr>
          <p:nvPr/>
        </p:nvGrpSpPr>
        <p:grpSpPr bwMode="auto">
          <a:xfrm>
            <a:off x="3340100" y="5140325"/>
            <a:ext cx="755650" cy="809625"/>
            <a:chOff x="1749531" y="3647927"/>
            <a:chExt cx="1987536" cy="2132766"/>
          </a:xfrm>
        </p:grpSpPr>
        <p:sp>
          <p:nvSpPr>
            <p:cNvPr id="21"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zh-CN" sz="4000">
                <a:solidFill>
                  <a:srgbClr val="FFFFFF"/>
                </a:solidFill>
                <a:latin typeface="Impact" pitchFamily="34" charset="0"/>
                <a:ea typeface="方正超粗黑简体" pitchFamily="65" charset="-122"/>
              </a:endParaRPr>
            </a:p>
          </p:txBody>
        </p:sp>
        <p:sp>
          <p:nvSpPr>
            <p:cNvPr id="22"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52" name="矩形 37"/>
            <p:cNvSpPr>
              <a:spLocks noChangeArrowheads="1"/>
            </p:cNvSpPr>
            <p:nvPr/>
          </p:nvSpPr>
          <p:spPr bwMode="auto">
            <a:xfrm>
              <a:off x="2425961" y="4091208"/>
              <a:ext cx="509411" cy="1689485"/>
            </a:xfrm>
            <a:prstGeom prst="rect">
              <a:avLst/>
            </a:prstGeom>
            <a:noFill/>
            <a:ln w="9525">
              <a:noFill/>
              <a:miter lim="800000"/>
              <a:headEnd/>
              <a:tailEnd/>
            </a:ln>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71753" name="Line 548"/>
          <p:cNvSpPr>
            <a:spLocks noChangeShapeType="1"/>
          </p:cNvSpPr>
          <p:nvPr/>
        </p:nvSpPr>
        <p:spPr bwMode="auto">
          <a:xfrm flipH="1">
            <a:off x="5300663" y="5157788"/>
            <a:ext cx="1079500" cy="0"/>
          </a:xfrm>
          <a:prstGeom prst="line">
            <a:avLst/>
          </a:prstGeom>
          <a:noFill/>
          <a:ln w="19050">
            <a:solidFill>
              <a:schemeClr val="tx1"/>
            </a:solidFill>
            <a:prstDash val="dash"/>
            <a:round/>
            <a:headEnd type="stealth" w="med" len="med"/>
            <a:tailEnd type="oval" w="med" len="med"/>
          </a:ln>
        </p:spPr>
        <p:txBody>
          <a:bodyPr/>
          <a:lstStyle/>
          <a:p>
            <a:endParaRPr lang="zh-CN" altLang="en-US"/>
          </a:p>
        </p:txBody>
      </p:sp>
      <p:sp>
        <p:nvSpPr>
          <p:cNvPr id="71754" name="Line 548"/>
          <p:cNvSpPr>
            <a:spLocks noChangeShapeType="1"/>
          </p:cNvSpPr>
          <p:nvPr/>
        </p:nvSpPr>
        <p:spPr bwMode="auto">
          <a:xfrm flipH="1">
            <a:off x="5948363" y="4386263"/>
            <a:ext cx="503237" cy="0"/>
          </a:xfrm>
          <a:prstGeom prst="line">
            <a:avLst/>
          </a:prstGeom>
          <a:noFill/>
          <a:ln w="19050">
            <a:solidFill>
              <a:schemeClr val="tx1"/>
            </a:solidFill>
            <a:prstDash val="dash"/>
            <a:round/>
            <a:headEnd type="stealth" w="med" len="med"/>
            <a:tailEnd type="oval" w="med" len="med"/>
          </a:ln>
        </p:spPr>
        <p:txBody>
          <a:bodyPr/>
          <a:lstStyle/>
          <a:p>
            <a:endParaRPr lang="zh-CN" altLang="en-US"/>
          </a:p>
        </p:txBody>
      </p:sp>
      <p:sp>
        <p:nvSpPr>
          <p:cNvPr id="71755" name="Line 548"/>
          <p:cNvSpPr>
            <a:spLocks noChangeShapeType="1"/>
          </p:cNvSpPr>
          <p:nvPr/>
        </p:nvSpPr>
        <p:spPr bwMode="auto">
          <a:xfrm flipH="1">
            <a:off x="5932488" y="3357563"/>
            <a:ext cx="430212" cy="0"/>
          </a:xfrm>
          <a:prstGeom prst="line">
            <a:avLst/>
          </a:prstGeom>
          <a:noFill/>
          <a:ln w="19050">
            <a:solidFill>
              <a:schemeClr val="tx1"/>
            </a:solidFill>
            <a:prstDash val="dash"/>
            <a:round/>
            <a:headEnd type="stealth" w="med" len="med"/>
            <a:tailEnd type="oval" w="med" len="med"/>
          </a:ln>
        </p:spPr>
        <p:txBody>
          <a:bodyPr/>
          <a:lstStyle/>
          <a:p>
            <a:endParaRPr lang="zh-CN" altLang="en-US"/>
          </a:p>
        </p:txBody>
      </p:sp>
      <p:sp>
        <p:nvSpPr>
          <p:cNvPr id="71756" name="Line 548"/>
          <p:cNvSpPr>
            <a:spLocks noChangeShapeType="1"/>
          </p:cNvSpPr>
          <p:nvPr/>
        </p:nvSpPr>
        <p:spPr bwMode="auto">
          <a:xfrm flipH="1">
            <a:off x="5284788" y="2493963"/>
            <a:ext cx="1006475" cy="0"/>
          </a:xfrm>
          <a:prstGeom prst="line">
            <a:avLst/>
          </a:prstGeom>
          <a:noFill/>
          <a:ln w="19050">
            <a:solidFill>
              <a:schemeClr val="tx1"/>
            </a:solidFill>
            <a:prstDash val="dash"/>
            <a:round/>
            <a:headEnd type="stealth" w="med" len="med"/>
            <a:tailEnd type="oval" w="med" len="med"/>
          </a:ln>
        </p:spPr>
        <p:txBody>
          <a:bodyPr/>
          <a:lstStyle/>
          <a:p>
            <a:endParaRPr lang="zh-CN" altLang="en-US"/>
          </a:p>
        </p:txBody>
      </p:sp>
      <p:sp>
        <p:nvSpPr>
          <p:cNvPr id="71757" name="Line 548"/>
          <p:cNvSpPr>
            <a:spLocks noChangeShapeType="1"/>
          </p:cNvSpPr>
          <p:nvPr/>
        </p:nvSpPr>
        <p:spPr bwMode="auto">
          <a:xfrm flipH="1">
            <a:off x="4203700" y="1838325"/>
            <a:ext cx="2085975" cy="0"/>
          </a:xfrm>
          <a:prstGeom prst="line">
            <a:avLst/>
          </a:prstGeom>
          <a:noFill/>
          <a:ln w="19050">
            <a:solidFill>
              <a:schemeClr val="tx1"/>
            </a:solidFill>
            <a:prstDash val="dash"/>
            <a:round/>
            <a:headEnd type="stealth" w="med" len="med"/>
            <a:tailEnd type="oval" w="med" len="med"/>
          </a:ln>
        </p:spPr>
        <p:txBody>
          <a:bodyPr/>
          <a:lstStyle/>
          <a:p>
            <a:endParaRPr lang="zh-CN" altLang="en-US"/>
          </a:p>
        </p:txBody>
      </p:sp>
      <p:sp>
        <p:nvSpPr>
          <p:cNvPr id="71758" name="Line 548"/>
          <p:cNvSpPr>
            <a:spLocks noChangeShapeType="1"/>
          </p:cNvSpPr>
          <p:nvPr/>
        </p:nvSpPr>
        <p:spPr bwMode="auto">
          <a:xfrm flipH="1">
            <a:off x="4203700" y="5640388"/>
            <a:ext cx="2232025" cy="0"/>
          </a:xfrm>
          <a:prstGeom prst="line">
            <a:avLst/>
          </a:prstGeom>
          <a:noFill/>
          <a:ln w="19050">
            <a:solidFill>
              <a:schemeClr val="tx1"/>
            </a:solidFill>
            <a:prstDash val="dash"/>
            <a:round/>
            <a:headEnd type="stealth" w="med" len="med"/>
            <a:tailEnd type="oval" w="med" len="med"/>
          </a:ln>
        </p:spPr>
        <p:txBody>
          <a:bodyPr/>
          <a:lstStyle/>
          <a:p>
            <a:endParaRPr lang="zh-CN" altLang="en-US"/>
          </a:p>
        </p:txBody>
      </p:sp>
      <p:sp>
        <p:nvSpPr>
          <p:cNvPr id="71759" name="Text Box 79"/>
          <p:cNvSpPr txBox="1">
            <a:spLocks noChangeArrowheads="1"/>
          </p:cNvSpPr>
          <p:nvPr/>
        </p:nvSpPr>
        <p:spPr bwMode="auto">
          <a:xfrm>
            <a:off x="3494088" y="1690688"/>
            <a:ext cx="358775" cy="412750"/>
          </a:xfrm>
          <a:prstGeom prst="rect">
            <a:avLst/>
          </a:prstGeom>
          <a:noFill/>
          <a:ln w="9525">
            <a:noFill/>
            <a:miter lim="800000"/>
            <a:headEnd/>
            <a:tailEnd/>
          </a:ln>
          <a:effectLst/>
        </p:spPr>
        <p:txBody>
          <a:bodyPr>
            <a:spAutoFit/>
          </a:bodyPr>
          <a:lstStyle/>
          <a:p>
            <a:r>
              <a:rPr lang="en-US" altLang="zh-CN" sz="2100">
                <a:solidFill>
                  <a:srgbClr val="006CB8"/>
                </a:solidFill>
                <a:latin typeface="方正兰亭大黑_GBK" pitchFamily="2" charset="-122"/>
                <a:ea typeface="方正兰亭大黑_GBK" pitchFamily="2" charset="-122"/>
              </a:rPr>
              <a:t>1</a:t>
            </a:r>
          </a:p>
        </p:txBody>
      </p:sp>
      <p:sp>
        <p:nvSpPr>
          <p:cNvPr id="71760" name="Text Box 80"/>
          <p:cNvSpPr txBox="1">
            <a:spLocks noChangeArrowheads="1"/>
          </p:cNvSpPr>
          <p:nvPr/>
        </p:nvSpPr>
        <p:spPr bwMode="auto">
          <a:xfrm>
            <a:off x="5303838" y="4149725"/>
            <a:ext cx="358775" cy="412750"/>
          </a:xfrm>
          <a:prstGeom prst="rect">
            <a:avLst/>
          </a:prstGeom>
          <a:noFill/>
          <a:ln w="9525">
            <a:noFill/>
            <a:miter lim="800000"/>
            <a:headEnd/>
            <a:tailEnd/>
          </a:ln>
          <a:effectLst/>
        </p:spPr>
        <p:txBody>
          <a:bodyPr>
            <a:spAutoFit/>
          </a:bodyPr>
          <a:lstStyle/>
          <a:p>
            <a:r>
              <a:rPr lang="en-US" altLang="zh-CN" sz="2100">
                <a:solidFill>
                  <a:srgbClr val="006CB8"/>
                </a:solidFill>
                <a:latin typeface="方正兰亭大黑_GBK" pitchFamily="2" charset="-122"/>
                <a:ea typeface="方正兰亭大黑_GBK" pitchFamily="2" charset="-122"/>
              </a:rPr>
              <a:t>4</a:t>
            </a:r>
          </a:p>
        </p:txBody>
      </p:sp>
      <p:sp>
        <p:nvSpPr>
          <p:cNvPr id="71761" name="Text Box 81"/>
          <p:cNvSpPr txBox="1">
            <a:spLocks noChangeArrowheads="1"/>
          </p:cNvSpPr>
          <p:nvPr/>
        </p:nvSpPr>
        <p:spPr bwMode="auto">
          <a:xfrm>
            <a:off x="3503613" y="5284788"/>
            <a:ext cx="358775" cy="412750"/>
          </a:xfrm>
          <a:prstGeom prst="rect">
            <a:avLst/>
          </a:prstGeom>
          <a:noFill/>
          <a:ln w="9525">
            <a:noFill/>
            <a:miter lim="800000"/>
            <a:headEnd/>
            <a:tailEnd/>
          </a:ln>
          <a:effectLst/>
        </p:spPr>
        <p:txBody>
          <a:bodyPr>
            <a:spAutoFit/>
          </a:bodyPr>
          <a:lstStyle/>
          <a:p>
            <a:r>
              <a:rPr lang="en-US" altLang="zh-CN" sz="2100">
                <a:solidFill>
                  <a:srgbClr val="006CB8"/>
                </a:solidFill>
                <a:latin typeface="方正兰亭大黑_GBK" pitchFamily="2" charset="-122"/>
                <a:ea typeface="方正兰亭大黑_GBK" pitchFamily="2" charset="-122"/>
              </a:rPr>
              <a:t>6</a:t>
            </a:r>
          </a:p>
        </p:txBody>
      </p:sp>
      <p:sp>
        <p:nvSpPr>
          <p:cNvPr id="71762" name="Text Box 82"/>
          <p:cNvSpPr txBox="1">
            <a:spLocks noChangeArrowheads="1"/>
          </p:cNvSpPr>
          <p:nvPr/>
        </p:nvSpPr>
        <p:spPr bwMode="auto">
          <a:xfrm>
            <a:off x="4635500" y="4941888"/>
            <a:ext cx="358775" cy="412750"/>
          </a:xfrm>
          <a:prstGeom prst="rect">
            <a:avLst/>
          </a:prstGeom>
          <a:noFill/>
          <a:ln w="9525">
            <a:noFill/>
            <a:miter lim="800000"/>
            <a:headEnd/>
            <a:tailEnd/>
          </a:ln>
          <a:effectLst/>
        </p:spPr>
        <p:txBody>
          <a:bodyPr>
            <a:spAutoFit/>
          </a:bodyPr>
          <a:lstStyle/>
          <a:p>
            <a:r>
              <a:rPr lang="en-US" altLang="zh-CN" sz="2100">
                <a:solidFill>
                  <a:srgbClr val="006CB8"/>
                </a:solidFill>
                <a:latin typeface="方正兰亭大黑_GBK" pitchFamily="2" charset="-122"/>
                <a:ea typeface="方正兰亭大黑_GBK" pitchFamily="2" charset="-122"/>
              </a:rPr>
              <a:t>5</a:t>
            </a:r>
          </a:p>
        </p:txBody>
      </p:sp>
      <p:sp>
        <p:nvSpPr>
          <p:cNvPr id="71763" name="Text Box 83"/>
          <p:cNvSpPr txBox="1">
            <a:spLocks noChangeArrowheads="1"/>
          </p:cNvSpPr>
          <p:nvPr/>
        </p:nvSpPr>
        <p:spPr bwMode="auto">
          <a:xfrm>
            <a:off x="5302250" y="3146425"/>
            <a:ext cx="358775" cy="412750"/>
          </a:xfrm>
          <a:prstGeom prst="rect">
            <a:avLst/>
          </a:prstGeom>
          <a:noFill/>
          <a:ln w="9525">
            <a:noFill/>
            <a:miter lim="800000"/>
            <a:headEnd/>
            <a:tailEnd/>
          </a:ln>
          <a:effectLst/>
        </p:spPr>
        <p:txBody>
          <a:bodyPr>
            <a:spAutoFit/>
          </a:bodyPr>
          <a:lstStyle/>
          <a:p>
            <a:r>
              <a:rPr lang="en-US" altLang="zh-CN" sz="2100">
                <a:solidFill>
                  <a:srgbClr val="006CB8"/>
                </a:solidFill>
                <a:latin typeface="方正兰亭大黑_GBK" pitchFamily="2" charset="-122"/>
                <a:ea typeface="方正兰亭大黑_GBK" pitchFamily="2" charset="-122"/>
              </a:rPr>
              <a:t>3</a:t>
            </a:r>
          </a:p>
        </p:txBody>
      </p:sp>
      <p:sp>
        <p:nvSpPr>
          <p:cNvPr id="71764" name="Text Box 84"/>
          <p:cNvSpPr txBox="1">
            <a:spLocks noChangeArrowheads="1"/>
          </p:cNvSpPr>
          <p:nvPr/>
        </p:nvSpPr>
        <p:spPr bwMode="auto">
          <a:xfrm>
            <a:off x="4756150" y="2278063"/>
            <a:ext cx="358775" cy="412750"/>
          </a:xfrm>
          <a:prstGeom prst="rect">
            <a:avLst/>
          </a:prstGeom>
          <a:noFill/>
          <a:ln w="9525">
            <a:noFill/>
            <a:miter lim="800000"/>
            <a:headEnd/>
            <a:tailEnd/>
          </a:ln>
          <a:effectLst/>
        </p:spPr>
        <p:txBody>
          <a:bodyPr>
            <a:spAutoFit/>
          </a:bodyPr>
          <a:lstStyle/>
          <a:p>
            <a:r>
              <a:rPr lang="en-US" altLang="zh-CN" sz="2100">
                <a:solidFill>
                  <a:srgbClr val="006CB8"/>
                </a:solidFill>
                <a:latin typeface="方正兰亭大黑_GBK" pitchFamily="2" charset="-122"/>
                <a:ea typeface="方正兰亭大黑_GBK" pitchFamily="2" charset="-122"/>
              </a:rPr>
              <a:t>2</a:t>
            </a:r>
          </a:p>
        </p:txBody>
      </p:sp>
      <p:sp>
        <p:nvSpPr>
          <p:cNvPr id="71765" name="Rectangle 85"/>
          <p:cNvSpPr>
            <a:spLocks noChangeArrowheads="1"/>
          </p:cNvSpPr>
          <p:nvPr/>
        </p:nvSpPr>
        <p:spPr bwMode="auto">
          <a:xfrm>
            <a:off x="6435725" y="1573213"/>
            <a:ext cx="5330825" cy="458787"/>
          </a:xfrm>
          <a:prstGeom prst="rect">
            <a:avLst/>
          </a:prstGeom>
          <a:noFill/>
          <a:ln w="9525">
            <a:noFill/>
            <a:miter lim="800000"/>
            <a:headEnd/>
            <a:tailEnd/>
          </a:ln>
          <a:effec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6" name="Rectangle 86"/>
          <p:cNvSpPr>
            <a:spLocks noChangeArrowheads="1"/>
          </p:cNvSpPr>
          <p:nvPr/>
        </p:nvSpPr>
        <p:spPr bwMode="auto">
          <a:xfrm>
            <a:off x="6453188" y="2271713"/>
            <a:ext cx="5330825" cy="458787"/>
          </a:xfrm>
          <a:prstGeom prst="rect">
            <a:avLst/>
          </a:prstGeom>
          <a:noFill/>
          <a:ln w="9525">
            <a:noFill/>
            <a:miter lim="800000"/>
            <a:headEnd/>
            <a:tailEnd/>
          </a:ln>
          <a:effec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7" name="Rectangle 87"/>
          <p:cNvSpPr>
            <a:spLocks noChangeArrowheads="1"/>
          </p:cNvSpPr>
          <p:nvPr/>
        </p:nvSpPr>
        <p:spPr bwMode="auto">
          <a:xfrm>
            <a:off x="6453188" y="3070225"/>
            <a:ext cx="5330825" cy="458788"/>
          </a:xfrm>
          <a:prstGeom prst="rect">
            <a:avLst/>
          </a:prstGeom>
          <a:noFill/>
          <a:ln w="9525">
            <a:noFill/>
            <a:miter lim="800000"/>
            <a:headEnd/>
            <a:tailEnd/>
          </a:ln>
          <a:effec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8" name="Rectangle 88"/>
          <p:cNvSpPr>
            <a:spLocks noChangeArrowheads="1"/>
          </p:cNvSpPr>
          <p:nvPr/>
        </p:nvSpPr>
        <p:spPr bwMode="auto">
          <a:xfrm>
            <a:off x="6435725" y="4122738"/>
            <a:ext cx="5330825" cy="458787"/>
          </a:xfrm>
          <a:prstGeom prst="rect">
            <a:avLst/>
          </a:prstGeom>
          <a:noFill/>
          <a:ln w="9525">
            <a:noFill/>
            <a:miter lim="800000"/>
            <a:headEnd/>
            <a:tailEnd/>
          </a:ln>
          <a:effec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9" name="Rectangle 89"/>
          <p:cNvSpPr>
            <a:spLocks noChangeArrowheads="1"/>
          </p:cNvSpPr>
          <p:nvPr/>
        </p:nvSpPr>
        <p:spPr bwMode="auto">
          <a:xfrm>
            <a:off x="6435725" y="4892675"/>
            <a:ext cx="5330825" cy="458788"/>
          </a:xfrm>
          <a:prstGeom prst="rect">
            <a:avLst/>
          </a:prstGeom>
          <a:noFill/>
          <a:ln w="9525">
            <a:noFill/>
            <a:miter lim="800000"/>
            <a:headEnd/>
            <a:tailEnd/>
          </a:ln>
          <a:effec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70" name="Rectangle 90"/>
          <p:cNvSpPr>
            <a:spLocks noChangeArrowheads="1"/>
          </p:cNvSpPr>
          <p:nvPr/>
        </p:nvSpPr>
        <p:spPr bwMode="auto">
          <a:xfrm>
            <a:off x="6435725" y="5446713"/>
            <a:ext cx="5330825" cy="458787"/>
          </a:xfrm>
          <a:prstGeom prst="rect">
            <a:avLst/>
          </a:prstGeom>
          <a:noFill/>
          <a:ln w="9525">
            <a:noFill/>
            <a:miter lim="800000"/>
            <a:headEnd/>
            <a:tailEnd/>
          </a:ln>
          <a:effec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grpSp>
        <p:nvGrpSpPr>
          <p:cNvPr id="71771" name="Group 91"/>
          <p:cNvGrpSpPr>
            <a:grpSpLocks/>
          </p:cNvGrpSpPr>
          <p:nvPr/>
        </p:nvGrpSpPr>
        <p:grpSpPr bwMode="auto">
          <a:xfrm>
            <a:off x="2476500" y="2413000"/>
            <a:ext cx="2520950" cy="2603500"/>
            <a:chOff x="937" y="1480"/>
            <a:chExt cx="1588" cy="1640"/>
          </a:xfrm>
        </p:grpSpPr>
        <p:grpSp>
          <p:nvGrpSpPr>
            <p:cNvPr id="71772" name="组合 33"/>
            <p:cNvGrpSpPr>
              <a:grpSpLocks/>
            </p:cNvGrpSpPr>
            <p:nvPr/>
          </p:nvGrpSpPr>
          <p:grpSpPr bwMode="auto">
            <a:xfrm>
              <a:off x="982" y="1580"/>
              <a:ext cx="1542" cy="1540"/>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06672" y="4093187"/>
                <a:ext cx="149516" cy="521405"/>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83" name="组合 4"/>
            <p:cNvGrpSpPr>
              <a:grpSpLocks/>
            </p:cNvGrpSpPr>
            <p:nvPr/>
          </p:nvGrpSpPr>
          <p:grpSpPr bwMode="auto">
            <a:xfrm>
              <a:off x="937" y="1480"/>
              <a:ext cx="1588" cy="1588"/>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4"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5"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71791" name="Rectangle 111"/>
          <p:cNvSpPr>
            <a:spLocks noChangeArrowheads="1"/>
          </p:cNvSpPr>
          <p:nvPr/>
        </p:nvSpPr>
        <p:spPr bwMode="auto">
          <a:xfrm>
            <a:off x="3267075" y="3214688"/>
            <a:ext cx="946150" cy="1006475"/>
          </a:xfrm>
          <a:prstGeom prst="rect">
            <a:avLst/>
          </a:prstGeom>
          <a:noFill/>
          <a:ln w="9525">
            <a:noFill/>
            <a:miter lim="800000"/>
            <a:headEnd/>
            <a:tailEnd/>
          </a:ln>
          <a:effectLst/>
        </p:spPr>
        <p:txBody>
          <a:bodyPr wrap="none">
            <a:spAutoFit/>
          </a:bodyPr>
          <a:lstStyle/>
          <a:p>
            <a:r>
              <a:rPr lang="zh-CN" altLang="en-US" sz="3000">
                <a:solidFill>
                  <a:srgbClr val="006CB8"/>
                </a:solidFill>
                <a:latin typeface="方正兰亭大黑_GBK" pitchFamily="2" charset="-122"/>
                <a:ea typeface="方正兰亭大黑_GBK" pitchFamily="2" charset="-122"/>
              </a:rPr>
              <a:t>添加</a:t>
            </a:r>
          </a:p>
          <a:p>
            <a:r>
              <a:rPr lang="zh-CN" altLang="en-US" sz="3000">
                <a:solidFill>
                  <a:srgbClr val="006CB8"/>
                </a:solidFill>
                <a:latin typeface="方正兰亭大黑_GBK" pitchFamily="2" charset="-122"/>
                <a:ea typeface="方正兰亭大黑_GBK" pitchFamily="2" charset="-122"/>
              </a:rPr>
              <a:t>内容</a:t>
            </a:r>
          </a:p>
        </p:txBody>
      </p:sp>
      <p:sp>
        <p:nvSpPr>
          <p:cNvPr id="71792" name="Rectangle 112"/>
          <p:cNvSpPr>
            <a:spLocks noChangeArrowheads="1"/>
          </p:cNvSpPr>
          <p:nvPr/>
        </p:nvSpPr>
        <p:spPr bwMode="auto">
          <a:xfrm>
            <a:off x="419100" y="298450"/>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71793" name="Rectangle 113"/>
          <p:cNvSpPr>
            <a:spLocks noChangeArrowheads="1"/>
          </p:cNvSpPr>
          <p:nvPr/>
        </p:nvSpPr>
        <p:spPr bwMode="auto">
          <a:xfrm>
            <a:off x="1990725" y="442913"/>
            <a:ext cx="2449513"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grpSp>
        <p:nvGrpSpPr>
          <p:cNvPr id="2" name="圆角矩形 1"/>
          <p:cNvGrpSpPr>
            <a:grpSpLocks noChangeAspect="1"/>
          </p:cNvGrpSpPr>
          <p:nvPr/>
        </p:nvGrpSpPr>
        <p:grpSpPr bwMode="auto">
          <a:xfrm>
            <a:off x="334963" y="1412875"/>
            <a:ext cx="2005012" cy="1441450"/>
            <a:chOff x="787" y="1052"/>
            <a:chExt cx="1747" cy="1087"/>
          </a:xfrm>
        </p:grpSpPr>
        <p:pic>
          <p:nvPicPr>
            <p:cNvPr id="71795" name="圆角矩形 1"/>
            <p:cNvPicPr>
              <a:picLocks noChangeAspect="1" noChangeArrowheads="1"/>
            </p:cNvPicPr>
            <p:nvPr/>
          </p:nvPicPr>
          <p:blipFill>
            <a:blip r:embed="rId5"/>
            <a:srcRect/>
            <a:stretch>
              <a:fillRect/>
            </a:stretch>
          </p:blipFill>
          <p:spPr bwMode="auto">
            <a:xfrm>
              <a:off x="787" y="1052"/>
              <a:ext cx="1747" cy="1087"/>
            </a:xfrm>
            <a:prstGeom prst="rect">
              <a:avLst/>
            </a:prstGeom>
            <a:noFill/>
          </p:spPr>
        </p:pic>
        <p:sp>
          <p:nvSpPr>
            <p:cNvPr id="71796" name="Text Box 116"/>
            <p:cNvSpPr txBox="1">
              <a:spLocks noChangeArrowheads="1"/>
            </p:cNvSpPr>
            <p:nvPr/>
          </p:nvSpPr>
          <p:spPr bwMode="auto">
            <a:xfrm>
              <a:off x="852" y="1118"/>
              <a:ext cx="1564" cy="903"/>
            </a:xfrm>
            <a:prstGeom prst="rect">
              <a:avLst/>
            </a:prstGeom>
            <a:noFill/>
            <a:ln w="9525">
              <a:noFill/>
              <a:miter lim="800000"/>
              <a:headEnd/>
              <a:tailEnd/>
            </a:ln>
          </p:spPr>
          <p:txBody>
            <a:bodyPr lIns="67400" tIns="33700" rIns="67400" bIns="33700" anchor="ctr"/>
            <a:lstStyle/>
            <a:p>
              <a:pPr algn="ctr" defTabSz="674688"/>
              <a:endParaRPr lang="zh-CN" altLang="zh-CN" sz="1300">
                <a:solidFill>
                  <a:srgbClr val="FFFFFF"/>
                </a:solidFill>
                <a:latin typeface="Calibri" pitchFamily="34" charset="0"/>
              </a:endParaRPr>
            </a:p>
          </p:txBody>
        </p:sp>
      </p:grpSp>
      <p:grpSp>
        <p:nvGrpSpPr>
          <p:cNvPr id="7" name="圆角矩形 6"/>
          <p:cNvGrpSpPr>
            <a:grpSpLocks/>
          </p:cNvGrpSpPr>
          <p:nvPr/>
        </p:nvGrpSpPr>
        <p:grpSpPr bwMode="auto">
          <a:xfrm>
            <a:off x="463550" y="4579938"/>
            <a:ext cx="1958975" cy="1441450"/>
            <a:chOff x="5364" y="1052"/>
            <a:chExt cx="1748" cy="1087"/>
          </a:xfrm>
        </p:grpSpPr>
        <p:pic>
          <p:nvPicPr>
            <p:cNvPr id="71798" name="圆角矩形 6"/>
            <p:cNvPicPr>
              <a:picLocks noChangeArrowheads="1"/>
            </p:cNvPicPr>
            <p:nvPr/>
          </p:nvPicPr>
          <p:blipFill>
            <a:blip r:embed="rId6"/>
            <a:srcRect/>
            <a:stretch>
              <a:fillRect/>
            </a:stretch>
          </p:blipFill>
          <p:spPr bwMode="auto">
            <a:xfrm>
              <a:off x="5364" y="1052"/>
              <a:ext cx="1748" cy="1087"/>
            </a:xfrm>
            <a:prstGeom prst="rect">
              <a:avLst/>
            </a:prstGeom>
            <a:noFill/>
          </p:spPr>
        </p:pic>
        <p:sp>
          <p:nvSpPr>
            <p:cNvPr id="71799" name="Text Box 119"/>
            <p:cNvSpPr txBox="1">
              <a:spLocks noChangeArrowheads="1"/>
            </p:cNvSpPr>
            <p:nvPr/>
          </p:nvSpPr>
          <p:spPr bwMode="auto">
            <a:xfrm>
              <a:off x="5432" y="1122"/>
              <a:ext cx="1556" cy="896"/>
            </a:xfrm>
            <a:prstGeom prst="rect">
              <a:avLst/>
            </a:prstGeom>
            <a:noFill/>
            <a:ln w="9525">
              <a:noFill/>
              <a:miter lim="800000"/>
              <a:headEnd/>
              <a:tailEnd/>
            </a:ln>
          </p:spPr>
          <p:txBody>
            <a:bodyPr lIns="67400" tIns="33700" rIns="67400" bIns="33700" anchor="ctr"/>
            <a:lstStyle/>
            <a:p>
              <a:pPr algn="ctr" defTabSz="674688"/>
              <a:endParaRPr lang="zh-CN" altLang="zh-CN" sz="1300">
                <a:solidFill>
                  <a:srgbClr val="FFFFFF"/>
                </a:solidFill>
                <a:latin typeface="Calibri" pitchFamily="34" charset="0"/>
              </a:endParaRPr>
            </a:p>
          </p:txBody>
        </p:sp>
      </p:grpSp>
      <p:grpSp>
        <p:nvGrpSpPr>
          <p:cNvPr id="8" name="圆角矩形 7"/>
          <p:cNvGrpSpPr>
            <a:grpSpLocks/>
          </p:cNvGrpSpPr>
          <p:nvPr/>
        </p:nvGrpSpPr>
        <p:grpSpPr bwMode="auto">
          <a:xfrm>
            <a:off x="406400" y="2997200"/>
            <a:ext cx="1958975" cy="1441450"/>
            <a:chOff x="3049" y="1052"/>
            <a:chExt cx="1747" cy="1087"/>
          </a:xfrm>
        </p:grpSpPr>
        <p:pic>
          <p:nvPicPr>
            <p:cNvPr id="71801" name="圆角矩形 7"/>
            <p:cNvPicPr>
              <a:picLocks noChangeArrowheads="1"/>
            </p:cNvPicPr>
            <p:nvPr/>
          </p:nvPicPr>
          <p:blipFill>
            <a:blip r:embed="rId7"/>
            <a:srcRect/>
            <a:stretch>
              <a:fillRect/>
            </a:stretch>
          </p:blipFill>
          <p:spPr bwMode="auto">
            <a:xfrm>
              <a:off x="3049" y="1052"/>
              <a:ext cx="1747" cy="1087"/>
            </a:xfrm>
            <a:prstGeom prst="rect">
              <a:avLst/>
            </a:prstGeom>
            <a:noFill/>
          </p:spPr>
        </p:pic>
        <p:sp>
          <p:nvSpPr>
            <p:cNvPr id="71802" name="Text Box 122"/>
            <p:cNvSpPr txBox="1">
              <a:spLocks noChangeArrowheads="1"/>
            </p:cNvSpPr>
            <p:nvPr/>
          </p:nvSpPr>
          <p:spPr bwMode="auto">
            <a:xfrm>
              <a:off x="3125" y="1127"/>
              <a:ext cx="1543" cy="885"/>
            </a:xfrm>
            <a:prstGeom prst="rect">
              <a:avLst/>
            </a:prstGeom>
            <a:noFill/>
            <a:ln w="9525">
              <a:noFill/>
              <a:miter lim="800000"/>
              <a:headEnd/>
              <a:tailEnd/>
            </a:ln>
          </p:spPr>
          <p:txBody>
            <a:bodyPr lIns="67400" tIns="33700" rIns="67400" bIns="33700" anchor="ctr"/>
            <a:lstStyle/>
            <a:p>
              <a:pPr algn="ctr" defTabSz="674688"/>
              <a:endParaRPr lang="zh-CN" altLang="zh-CN" sz="1300">
                <a:solidFill>
                  <a:srgbClr val="FFFFFF"/>
                </a:solidFill>
                <a:latin typeface="Calibri" pitchFamily="34" charset="0"/>
              </a:endParaRPr>
            </a:p>
          </p:txBody>
        </p:sp>
      </p:gr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1792"/>
                                        </p:tgtEl>
                                        <p:attrNameLst>
                                          <p:attrName>style.visibility</p:attrName>
                                        </p:attrNameLst>
                                      </p:cBhvr>
                                      <p:to>
                                        <p:strVal val="visible"/>
                                      </p:to>
                                    </p:set>
                                    <p:anim calcmode="lin" valueType="num">
                                      <p:cBhvr>
                                        <p:cTn id="7" dur="500" fill="hold"/>
                                        <p:tgtEl>
                                          <p:spTgt spid="717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792"/>
                                        </p:tgtEl>
                                        <p:attrNameLst>
                                          <p:attrName>ppt_y</p:attrName>
                                        </p:attrNameLst>
                                      </p:cBhvr>
                                      <p:tavLst>
                                        <p:tav tm="0">
                                          <p:val>
                                            <p:strVal val="#ppt_y"/>
                                          </p:val>
                                        </p:tav>
                                        <p:tav tm="100000">
                                          <p:val>
                                            <p:strVal val="#ppt_y"/>
                                          </p:val>
                                        </p:tav>
                                      </p:tavLst>
                                    </p:anim>
                                    <p:anim calcmode="lin" valueType="num">
                                      <p:cBhvr>
                                        <p:cTn id="9" dur="500" fill="hold"/>
                                        <p:tgtEl>
                                          <p:spTgt spid="717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7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1792"/>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1793"/>
                                        </p:tgtEl>
                                        <p:attrNameLst>
                                          <p:attrName>style.visibility</p:attrName>
                                        </p:attrNameLst>
                                      </p:cBhvr>
                                      <p:to>
                                        <p:strVal val="visible"/>
                                      </p:to>
                                    </p:set>
                                    <p:anim calcmode="lin" valueType="num">
                                      <p:cBhvr>
                                        <p:cTn id="15" dur="500" fill="hold"/>
                                        <p:tgtEl>
                                          <p:spTgt spid="7179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1793"/>
                                        </p:tgtEl>
                                        <p:attrNameLst>
                                          <p:attrName>ppt_y</p:attrName>
                                        </p:attrNameLst>
                                      </p:cBhvr>
                                      <p:tavLst>
                                        <p:tav tm="0">
                                          <p:val>
                                            <p:strVal val="#ppt_y"/>
                                          </p:val>
                                        </p:tav>
                                        <p:tav tm="100000">
                                          <p:val>
                                            <p:strVal val="#ppt_y"/>
                                          </p:val>
                                        </p:tav>
                                      </p:tavLst>
                                    </p:anim>
                                    <p:anim calcmode="lin" valueType="num">
                                      <p:cBhvr>
                                        <p:cTn id="17" dur="500" fill="hold"/>
                                        <p:tgtEl>
                                          <p:spTgt spid="7179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179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1793"/>
                                        </p:tgtEl>
                                      </p:cBhvr>
                                    </p:animEffect>
                                  </p:childTnLst>
                                </p:cTn>
                              </p:par>
                            </p:childTnLst>
                          </p:cTn>
                        </p:par>
                        <p:par>
                          <p:cTn id="20" fill="hold">
                            <p:stCondLst>
                              <p:cond delay="1800"/>
                            </p:stCondLst>
                            <p:childTnLst>
                              <p:par>
                                <p:cTn id="21" presetID="47" presetClass="entr" presetSubtype="0" fill="hold" grpId="0" nodeType="afterEffect">
                                  <p:stCondLst>
                                    <p:cond delay="0"/>
                                  </p:stCondLst>
                                  <p:childTnLst>
                                    <p:set>
                                      <p:cBhvr>
                                        <p:cTn id="22" dur="1" fill="hold">
                                          <p:stCondLst>
                                            <p:cond delay="0"/>
                                          </p:stCondLst>
                                        </p:cTn>
                                        <p:tgtEl>
                                          <p:spTgt spid="71686"/>
                                        </p:tgtEl>
                                        <p:attrNameLst>
                                          <p:attrName>style.visibility</p:attrName>
                                        </p:attrNameLst>
                                      </p:cBhvr>
                                      <p:to>
                                        <p:strVal val="visible"/>
                                      </p:to>
                                    </p:set>
                                    <p:animEffect transition="in" filter="fade">
                                      <p:cBhvr>
                                        <p:cTn id="23" dur="1000"/>
                                        <p:tgtEl>
                                          <p:spTgt spid="71686"/>
                                        </p:tgtEl>
                                      </p:cBhvr>
                                    </p:animEffect>
                                    <p:anim calcmode="lin" valueType="num">
                                      <p:cBhvr>
                                        <p:cTn id="24" dur="1000" fill="hold"/>
                                        <p:tgtEl>
                                          <p:spTgt spid="71686"/>
                                        </p:tgtEl>
                                        <p:attrNameLst>
                                          <p:attrName>ppt_x</p:attrName>
                                        </p:attrNameLst>
                                      </p:cBhvr>
                                      <p:tavLst>
                                        <p:tav tm="0">
                                          <p:val>
                                            <p:strVal val="#ppt_x"/>
                                          </p:val>
                                        </p:tav>
                                        <p:tav tm="100000">
                                          <p:val>
                                            <p:strVal val="#ppt_x"/>
                                          </p:val>
                                        </p:tav>
                                      </p:tavLst>
                                    </p:anim>
                                    <p:anim calcmode="lin" valueType="num">
                                      <p:cBhvr>
                                        <p:cTn id="25" dur="1000" fill="hold"/>
                                        <p:tgtEl>
                                          <p:spTgt spid="71686"/>
                                        </p:tgtEl>
                                        <p:attrNameLst>
                                          <p:attrName>ppt_y</p:attrName>
                                        </p:attrNameLst>
                                      </p:cBhvr>
                                      <p:tavLst>
                                        <p:tav tm="0">
                                          <p:val>
                                            <p:strVal val="#ppt_y-.1"/>
                                          </p:val>
                                        </p:tav>
                                        <p:tav tm="100000">
                                          <p:val>
                                            <p:strVal val="#ppt_y"/>
                                          </p:val>
                                        </p:tav>
                                      </p:tavLst>
                                    </p:anim>
                                  </p:childTnLst>
                                </p:cTn>
                              </p:par>
                            </p:childTnLst>
                          </p:cTn>
                        </p:par>
                        <p:par>
                          <p:cTn id="26" fill="hold">
                            <p:stCondLst>
                              <p:cond delay="2800"/>
                            </p:stCondLst>
                            <p:childTnLst>
                              <p:par>
                                <p:cTn id="27" presetID="9" presetClass="entr" presetSubtype="0" fill="hold" nodeType="afterEffect">
                                  <p:stCondLst>
                                    <p:cond delay="0"/>
                                  </p:stCondLst>
                                  <p:childTnLst>
                                    <p:set>
                                      <p:cBhvr>
                                        <p:cTn id="28" dur="1" fill="hold">
                                          <p:stCondLst>
                                            <p:cond delay="0"/>
                                          </p:stCondLst>
                                        </p:cTn>
                                        <p:tgtEl>
                                          <p:spTgt spid="71771"/>
                                        </p:tgtEl>
                                        <p:attrNameLst>
                                          <p:attrName>style.visibility</p:attrName>
                                        </p:attrNameLst>
                                      </p:cBhvr>
                                      <p:to>
                                        <p:strVal val="visible"/>
                                      </p:to>
                                    </p:set>
                                    <p:animEffect transition="in" filter="dissolve">
                                      <p:cBhvr>
                                        <p:cTn id="29" dur="500"/>
                                        <p:tgtEl>
                                          <p:spTgt spid="71771"/>
                                        </p:tgtEl>
                                      </p:cBhvr>
                                    </p:animEffect>
                                  </p:childTnLst>
                                </p:cTn>
                              </p:par>
                            </p:childTnLst>
                          </p:cTn>
                        </p:par>
                        <p:par>
                          <p:cTn id="30" fill="hold">
                            <p:stCondLst>
                              <p:cond delay="33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1791"/>
                                        </p:tgtEl>
                                        <p:attrNameLst>
                                          <p:attrName>style.visibility</p:attrName>
                                        </p:attrNameLst>
                                      </p:cBhvr>
                                      <p:to>
                                        <p:strVal val="visible"/>
                                      </p:to>
                                    </p:set>
                                    <p:anim calcmode="lin" valueType="num">
                                      <p:cBhvr>
                                        <p:cTn id="33" dur="500" fill="hold"/>
                                        <p:tgtEl>
                                          <p:spTgt spid="7179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1791"/>
                                        </p:tgtEl>
                                        <p:attrNameLst>
                                          <p:attrName>ppt_y</p:attrName>
                                        </p:attrNameLst>
                                      </p:cBhvr>
                                      <p:tavLst>
                                        <p:tav tm="0">
                                          <p:val>
                                            <p:strVal val="#ppt_y"/>
                                          </p:val>
                                        </p:tav>
                                        <p:tav tm="100000">
                                          <p:val>
                                            <p:strVal val="#ppt_y"/>
                                          </p:val>
                                        </p:tav>
                                      </p:tavLst>
                                    </p:anim>
                                    <p:anim calcmode="lin" valueType="num">
                                      <p:cBhvr>
                                        <p:cTn id="35" dur="500" fill="hold"/>
                                        <p:tgtEl>
                                          <p:spTgt spid="7179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179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1791"/>
                                        </p:tgtEl>
                                      </p:cBhvr>
                                    </p:animEffect>
                                  </p:childTnLst>
                                </p:cTn>
                              </p:par>
                            </p:childTnLst>
                          </p:cTn>
                        </p:par>
                        <p:par>
                          <p:cTn id="38" fill="hold">
                            <p:stCondLst>
                              <p:cond delay="3950"/>
                            </p:stCondLst>
                            <p:childTnLst>
                              <p:par>
                                <p:cTn id="39" presetID="47" presetClass="entr" presetSubtype="0" fill="hold" nodeType="afterEffect">
                                  <p:stCondLst>
                                    <p:cond delay="0"/>
                                  </p:stCondLst>
                                  <p:childTnLst>
                                    <p:set>
                                      <p:cBhvr>
                                        <p:cTn id="40" dur="1" fill="hold">
                                          <p:stCondLst>
                                            <p:cond delay="0"/>
                                          </p:stCondLst>
                                        </p:cTn>
                                        <p:tgtEl>
                                          <p:spTgt spid="71687"/>
                                        </p:tgtEl>
                                        <p:attrNameLst>
                                          <p:attrName>style.visibility</p:attrName>
                                        </p:attrNameLst>
                                      </p:cBhvr>
                                      <p:to>
                                        <p:strVal val="visible"/>
                                      </p:to>
                                    </p:set>
                                    <p:animEffect transition="in" filter="fade">
                                      <p:cBhvr>
                                        <p:cTn id="41" dur="500"/>
                                        <p:tgtEl>
                                          <p:spTgt spid="71687"/>
                                        </p:tgtEl>
                                      </p:cBhvr>
                                    </p:animEffect>
                                    <p:anim calcmode="lin" valueType="num">
                                      <p:cBhvr>
                                        <p:cTn id="42" dur="500" fill="hold"/>
                                        <p:tgtEl>
                                          <p:spTgt spid="71687"/>
                                        </p:tgtEl>
                                        <p:attrNameLst>
                                          <p:attrName>ppt_x</p:attrName>
                                        </p:attrNameLst>
                                      </p:cBhvr>
                                      <p:tavLst>
                                        <p:tav tm="0">
                                          <p:val>
                                            <p:strVal val="#ppt_x"/>
                                          </p:val>
                                        </p:tav>
                                        <p:tav tm="100000">
                                          <p:val>
                                            <p:strVal val="#ppt_x"/>
                                          </p:val>
                                        </p:tav>
                                      </p:tavLst>
                                    </p:anim>
                                    <p:anim calcmode="lin" valueType="num">
                                      <p:cBhvr>
                                        <p:cTn id="43" dur="500" fill="hold"/>
                                        <p:tgtEl>
                                          <p:spTgt spid="71687"/>
                                        </p:tgtEl>
                                        <p:attrNameLst>
                                          <p:attrName>ppt_y</p:attrName>
                                        </p:attrNameLst>
                                      </p:cBhvr>
                                      <p:tavLst>
                                        <p:tav tm="0">
                                          <p:val>
                                            <p:strVal val="#ppt_y-.1"/>
                                          </p:val>
                                        </p:tav>
                                        <p:tav tm="100000">
                                          <p:val>
                                            <p:strVal val="#ppt_y"/>
                                          </p:val>
                                        </p:tav>
                                      </p:tavLst>
                                    </p:anim>
                                  </p:childTnLst>
                                </p:cTn>
                              </p:par>
                            </p:childTnLst>
                          </p:cTn>
                        </p:par>
                        <p:par>
                          <p:cTn id="44" fill="hold">
                            <p:stCondLst>
                              <p:cond delay="4450"/>
                            </p:stCondLst>
                            <p:childTnLst>
                              <p:par>
                                <p:cTn id="45" presetID="47" presetClass="entr" presetSubtype="0" fill="hold" nodeType="afterEffect">
                                  <p:stCondLst>
                                    <p:cond delay="0"/>
                                  </p:stCondLst>
                                  <p:childTnLst>
                                    <p:set>
                                      <p:cBhvr>
                                        <p:cTn id="46" dur="1" fill="hold">
                                          <p:stCondLst>
                                            <p:cond delay="0"/>
                                          </p:stCondLst>
                                        </p:cTn>
                                        <p:tgtEl>
                                          <p:spTgt spid="71698"/>
                                        </p:tgtEl>
                                        <p:attrNameLst>
                                          <p:attrName>style.visibility</p:attrName>
                                        </p:attrNameLst>
                                      </p:cBhvr>
                                      <p:to>
                                        <p:strVal val="visible"/>
                                      </p:to>
                                    </p:set>
                                    <p:animEffect transition="in" filter="fade">
                                      <p:cBhvr>
                                        <p:cTn id="47" dur="500"/>
                                        <p:tgtEl>
                                          <p:spTgt spid="71698"/>
                                        </p:tgtEl>
                                      </p:cBhvr>
                                    </p:animEffect>
                                    <p:anim calcmode="lin" valueType="num">
                                      <p:cBhvr>
                                        <p:cTn id="48" dur="500" fill="hold"/>
                                        <p:tgtEl>
                                          <p:spTgt spid="71698"/>
                                        </p:tgtEl>
                                        <p:attrNameLst>
                                          <p:attrName>ppt_x</p:attrName>
                                        </p:attrNameLst>
                                      </p:cBhvr>
                                      <p:tavLst>
                                        <p:tav tm="0">
                                          <p:val>
                                            <p:strVal val="#ppt_x"/>
                                          </p:val>
                                        </p:tav>
                                        <p:tav tm="100000">
                                          <p:val>
                                            <p:strVal val="#ppt_x"/>
                                          </p:val>
                                        </p:tav>
                                      </p:tavLst>
                                    </p:anim>
                                    <p:anim calcmode="lin" valueType="num">
                                      <p:cBhvr>
                                        <p:cTn id="49" dur="500" fill="hold"/>
                                        <p:tgtEl>
                                          <p:spTgt spid="71698"/>
                                        </p:tgtEl>
                                        <p:attrNameLst>
                                          <p:attrName>ppt_y</p:attrName>
                                        </p:attrNameLst>
                                      </p:cBhvr>
                                      <p:tavLst>
                                        <p:tav tm="0">
                                          <p:val>
                                            <p:strVal val="#ppt_y-.1"/>
                                          </p:val>
                                        </p:tav>
                                        <p:tav tm="100000">
                                          <p:val>
                                            <p:strVal val="#ppt_y"/>
                                          </p:val>
                                        </p:tav>
                                      </p:tavLst>
                                    </p:anim>
                                  </p:childTnLst>
                                </p:cTn>
                              </p:par>
                            </p:childTnLst>
                          </p:cTn>
                        </p:par>
                        <p:par>
                          <p:cTn id="50" fill="hold">
                            <p:stCondLst>
                              <p:cond delay="4950"/>
                            </p:stCondLst>
                            <p:childTnLst>
                              <p:par>
                                <p:cTn id="51" presetID="47" presetClass="entr" presetSubtype="0" fill="hold" nodeType="afterEffect">
                                  <p:stCondLst>
                                    <p:cond delay="0"/>
                                  </p:stCondLst>
                                  <p:childTnLst>
                                    <p:set>
                                      <p:cBhvr>
                                        <p:cTn id="52" dur="1" fill="hold">
                                          <p:stCondLst>
                                            <p:cond delay="0"/>
                                          </p:stCondLst>
                                        </p:cTn>
                                        <p:tgtEl>
                                          <p:spTgt spid="71709"/>
                                        </p:tgtEl>
                                        <p:attrNameLst>
                                          <p:attrName>style.visibility</p:attrName>
                                        </p:attrNameLst>
                                      </p:cBhvr>
                                      <p:to>
                                        <p:strVal val="visible"/>
                                      </p:to>
                                    </p:set>
                                    <p:animEffect transition="in" filter="fade">
                                      <p:cBhvr>
                                        <p:cTn id="53" dur="500"/>
                                        <p:tgtEl>
                                          <p:spTgt spid="71709"/>
                                        </p:tgtEl>
                                      </p:cBhvr>
                                    </p:animEffect>
                                    <p:anim calcmode="lin" valueType="num">
                                      <p:cBhvr>
                                        <p:cTn id="54" dur="500" fill="hold"/>
                                        <p:tgtEl>
                                          <p:spTgt spid="71709"/>
                                        </p:tgtEl>
                                        <p:attrNameLst>
                                          <p:attrName>ppt_x</p:attrName>
                                        </p:attrNameLst>
                                      </p:cBhvr>
                                      <p:tavLst>
                                        <p:tav tm="0">
                                          <p:val>
                                            <p:strVal val="#ppt_x"/>
                                          </p:val>
                                        </p:tav>
                                        <p:tav tm="100000">
                                          <p:val>
                                            <p:strVal val="#ppt_x"/>
                                          </p:val>
                                        </p:tav>
                                      </p:tavLst>
                                    </p:anim>
                                    <p:anim calcmode="lin" valueType="num">
                                      <p:cBhvr>
                                        <p:cTn id="55" dur="500" fill="hold"/>
                                        <p:tgtEl>
                                          <p:spTgt spid="71709"/>
                                        </p:tgtEl>
                                        <p:attrNameLst>
                                          <p:attrName>ppt_y</p:attrName>
                                        </p:attrNameLst>
                                      </p:cBhvr>
                                      <p:tavLst>
                                        <p:tav tm="0">
                                          <p:val>
                                            <p:strVal val="#ppt_y-.1"/>
                                          </p:val>
                                        </p:tav>
                                        <p:tav tm="100000">
                                          <p:val>
                                            <p:strVal val="#ppt_y"/>
                                          </p:val>
                                        </p:tav>
                                      </p:tavLst>
                                    </p:anim>
                                  </p:childTnLst>
                                </p:cTn>
                              </p:par>
                            </p:childTnLst>
                          </p:cTn>
                        </p:par>
                        <p:par>
                          <p:cTn id="56" fill="hold">
                            <p:stCondLst>
                              <p:cond delay="5450"/>
                            </p:stCondLst>
                            <p:childTnLst>
                              <p:par>
                                <p:cTn id="57" presetID="47" presetClass="entr" presetSubtype="0" fill="hold" nodeType="afterEffect">
                                  <p:stCondLst>
                                    <p:cond delay="0"/>
                                  </p:stCondLst>
                                  <p:childTnLst>
                                    <p:set>
                                      <p:cBhvr>
                                        <p:cTn id="58" dur="1" fill="hold">
                                          <p:stCondLst>
                                            <p:cond delay="0"/>
                                          </p:stCondLst>
                                        </p:cTn>
                                        <p:tgtEl>
                                          <p:spTgt spid="71720"/>
                                        </p:tgtEl>
                                        <p:attrNameLst>
                                          <p:attrName>style.visibility</p:attrName>
                                        </p:attrNameLst>
                                      </p:cBhvr>
                                      <p:to>
                                        <p:strVal val="visible"/>
                                      </p:to>
                                    </p:set>
                                    <p:animEffect transition="in" filter="fade">
                                      <p:cBhvr>
                                        <p:cTn id="59" dur="500"/>
                                        <p:tgtEl>
                                          <p:spTgt spid="71720"/>
                                        </p:tgtEl>
                                      </p:cBhvr>
                                    </p:animEffect>
                                    <p:anim calcmode="lin" valueType="num">
                                      <p:cBhvr>
                                        <p:cTn id="60" dur="500" fill="hold"/>
                                        <p:tgtEl>
                                          <p:spTgt spid="71720"/>
                                        </p:tgtEl>
                                        <p:attrNameLst>
                                          <p:attrName>ppt_x</p:attrName>
                                        </p:attrNameLst>
                                      </p:cBhvr>
                                      <p:tavLst>
                                        <p:tav tm="0">
                                          <p:val>
                                            <p:strVal val="#ppt_x"/>
                                          </p:val>
                                        </p:tav>
                                        <p:tav tm="100000">
                                          <p:val>
                                            <p:strVal val="#ppt_x"/>
                                          </p:val>
                                        </p:tav>
                                      </p:tavLst>
                                    </p:anim>
                                    <p:anim calcmode="lin" valueType="num">
                                      <p:cBhvr>
                                        <p:cTn id="61" dur="500" fill="hold"/>
                                        <p:tgtEl>
                                          <p:spTgt spid="71720"/>
                                        </p:tgtEl>
                                        <p:attrNameLst>
                                          <p:attrName>ppt_y</p:attrName>
                                        </p:attrNameLst>
                                      </p:cBhvr>
                                      <p:tavLst>
                                        <p:tav tm="0">
                                          <p:val>
                                            <p:strVal val="#ppt_y-.1"/>
                                          </p:val>
                                        </p:tav>
                                        <p:tav tm="100000">
                                          <p:val>
                                            <p:strVal val="#ppt_y"/>
                                          </p:val>
                                        </p:tav>
                                      </p:tavLst>
                                    </p:anim>
                                  </p:childTnLst>
                                </p:cTn>
                              </p:par>
                            </p:childTnLst>
                          </p:cTn>
                        </p:par>
                        <p:par>
                          <p:cTn id="62" fill="hold">
                            <p:stCondLst>
                              <p:cond delay="5950"/>
                            </p:stCondLst>
                            <p:childTnLst>
                              <p:par>
                                <p:cTn id="63" presetID="47" presetClass="entr" presetSubtype="0" fill="hold" nodeType="afterEffect">
                                  <p:stCondLst>
                                    <p:cond delay="0"/>
                                  </p:stCondLst>
                                  <p:childTnLst>
                                    <p:set>
                                      <p:cBhvr>
                                        <p:cTn id="64" dur="1" fill="hold">
                                          <p:stCondLst>
                                            <p:cond delay="0"/>
                                          </p:stCondLst>
                                        </p:cTn>
                                        <p:tgtEl>
                                          <p:spTgt spid="71731"/>
                                        </p:tgtEl>
                                        <p:attrNameLst>
                                          <p:attrName>style.visibility</p:attrName>
                                        </p:attrNameLst>
                                      </p:cBhvr>
                                      <p:to>
                                        <p:strVal val="visible"/>
                                      </p:to>
                                    </p:set>
                                    <p:animEffect transition="in" filter="fade">
                                      <p:cBhvr>
                                        <p:cTn id="65" dur="500"/>
                                        <p:tgtEl>
                                          <p:spTgt spid="71731"/>
                                        </p:tgtEl>
                                      </p:cBhvr>
                                    </p:animEffect>
                                    <p:anim calcmode="lin" valueType="num">
                                      <p:cBhvr>
                                        <p:cTn id="66" dur="500" fill="hold"/>
                                        <p:tgtEl>
                                          <p:spTgt spid="71731"/>
                                        </p:tgtEl>
                                        <p:attrNameLst>
                                          <p:attrName>ppt_x</p:attrName>
                                        </p:attrNameLst>
                                      </p:cBhvr>
                                      <p:tavLst>
                                        <p:tav tm="0">
                                          <p:val>
                                            <p:strVal val="#ppt_x"/>
                                          </p:val>
                                        </p:tav>
                                        <p:tav tm="100000">
                                          <p:val>
                                            <p:strVal val="#ppt_x"/>
                                          </p:val>
                                        </p:tav>
                                      </p:tavLst>
                                    </p:anim>
                                    <p:anim calcmode="lin" valueType="num">
                                      <p:cBhvr>
                                        <p:cTn id="67" dur="500" fill="hold"/>
                                        <p:tgtEl>
                                          <p:spTgt spid="71731"/>
                                        </p:tgtEl>
                                        <p:attrNameLst>
                                          <p:attrName>ppt_y</p:attrName>
                                        </p:attrNameLst>
                                      </p:cBhvr>
                                      <p:tavLst>
                                        <p:tav tm="0">
                                          <p:val>
                                            <p:strVal val="#ppt_y-.1"/>
                                          </p:val>
                                        </p:tav>
                                        <p:tav tm="100000">
                                          <p:val>
                                            <p:strVal val="#ppt_y"/>
                                          </p:val>
                                        </p:tav>
                                      </p:tavLst>
                                    </p:anim>
                                  </p:childTnLst>
                                </p:cTn>
                              </p:par>
                            </p:childTnLst>
                          </p:cTn>
                        </p:par>
                        <p:par>
                          <p:cTn id="68" fill="hold">
                            <p:stCondLst>
                              <p:cond delay="6450"/>
                            </p:stCondLst>
                            <p:childTnLst>
                              <p:par>
                                <p:cTn id="69" presetID="47" presetClass="entr" presetSubtype="0" fill="hold" nodeType="afterEffect">
                                  <p:stCondLst>
                                    <p:cond delay="0"/>
                                  </p:stCondLst>
                                  <p:childTnLst>
                                    <p:set>
                                      <p:cBhvr>
                                        <p:cTn id="70" dur="1" fill="hold">
                                          <p:stCondLst>
                                            <p:cond delay="0"/>
                                          </p:stCondLst>
                                        </p:cTn>
                                        <p:tgtEl>
                                          <p:spTgt spid="71742"/>
                                        </p:tgtEl>
                                        <p:attrNameLst>
                                          <p:attrName>style.visibility</p:attrName>
                                        </p:attrNameLst>
                                      </p:cBhvr>
                                      <p:to>
                                        <p:strVal val="visible"/>
                                      </p:to>
                                    </p:set>
                                    <p:animEffect transition="in" filter="fade">
                                      <p:cBhvr>
                                        <p:cTn id="71" dur="500"/>
                                        <p:tgtEl>
                                          <p:spTgt spid="71742"/>
                                        </p:tgtEl>
                                      </p:cBhvr>
                                    </p:animEffect>
                                    <p:anim calcmode="lin" valueType="num">
                                      <p:cBhvr>
                                        <p:cTn id="72" dur="500" fill="hold"/>
                                        <p:tgtEl>
                                          <p:spTgt spid="71742"/>
                                        </p:tgtEl>
                                        <p:attrNameLst>
                                          <p:attrName>ppt_x</p:attrName>
                                        </p:attrNameLst>
                                      </p:cBhvr>
                                      <p:tavLst>
                                        <p:tav tm="0">
                                          <p:val>
                                            <p:strVal val="#ppt_x"/>
                                          </p:val>
                                        </p:tav>
                                        <p:tav tm="100000">
                                          <p:val>
                                            <p:strVal val="#ppt_x"/>
                                          </p:val>
                                        </p:tav>
                                      </p:tavLst>
                                    </p:anim>
                                    <p:anim calcmode="lin" valueType="num">
                                      <p:cBhvr>
                                        <p:cTn id="73" dur="500" fill="hold"/>
                                        <p:tgtEl>
                                          <p:spTgt spid="71742"/>
                                        </p:tgtEl>
                                        <p:attrNameLst>
                                          <p:attrName>ppt_y</p:attrName>
                                        </p:attrNameLst>
                                      </p:cBhvr>
                                      <p:tavLst>
                                        <p:tav tm="0">
                                          <p:val>
                                            <p:strVal val="#ppt_y-.1"/>
                                          </p:val>
                                        </p:tav>
                                        <p:tav tm="100000">
                                          <p:val>
                                            <p:strVal val="#ppt_y"/>
                                          </p:val>
                                        </p:tav>
                                      </p:tavLst>
                                    </p:anim>
                                  </p:childTnLst>
                                </p:cTn>
                              </p:par>
                            </p:childTnLst>
                          </p:cTn>
                        </p:par>
                        <p:par>
                          <p:cTn id="74" fill="hold">
                            <p:stCondLst>
                              <p:cond delay="6950"/>
                            </p:stCondLst>
                            <p:childTnLst>
                              <p:par>
                                <p:cTn id="75" presetID="47" presetClass="entr" presetSubtype="0" fill="hold" grpId="0" nodeType="afterEffect">
                                  <p:stCondLst>
                                    <p:cond delay="0"/>
                                  </p:stCondLst>
                                  <p:childTnLst>
                                    <p:set>
                                      <p:cBhvr>
                                        <p:cTn id="76" dur="1" fill="hold">
                                          <p:stCondLst>
                                            <p:cond delay="0"/>
                                          </p:stCondLst>
                                        </p:cTn>
                                        <p:tgtEl>
                                          <p:spTgt spid="71759"/>
                                        </p:tgtEl>
                                        <p:attrNameLst>
                                          <p:attrName>style.visibility</p:attrName>
                                        </p:attrNameLst>
                                      </p:cBhvr>
                                      <p:to>
                                        <p:strVal val="visible"/>
                                      </p:to>
                                    </p:set>
                                    <p:animEffect transition="in" filter="fade">
                                      <p:cBhvr>
                                        <p:cTn id="77" dur="500"/>
                                        <p:tgtEl>
                                          <p:spTgt spid="71759"/>
                                        </p:tgtEl>
                                      </p:cBhvr>
                                    </p:animEffect>
                                    <p:anim calcmode="lin" valueType="num">
                                      <p:cBhvr>
                                        <p:cTn id="78" dur="500" fill="hold"/>
                                        <p:tgtEl>
                                          <p:spTgt spid="71759"/>
                                        </p:tgtEl>
                                        <p:attrNameLst>
                                          <p:attrName>ppt_x</p:attrName>
                                        </p:attrNameLst>
                                      </p:cBhvr>
                                      <p:tavLst>
                                        <p:tav tm="0">
                                          <p:val>
                                            <p:strVal val="#ppt_x"/>
                                          </p:val>
                                        </p:tav>
                                        <p:tav tm="100000">
                                          <p:val>
                                            <p:strVal val="#ppt_x"/>
                                          </p:val>
                                        </p:tav>
                                      </p:tavLst>
                                    </p:anim>
                                    <p:anim calcmode="lin" valueType="num">
                                      <p:cBhvr>
                                        <p:cTn id="79" dur="500" fill="hold"/>
                                        <p:tgtEl>
                                          <p:spTgt spid="71759"/>
                                        </p:tgtEl>
                                        <p:attrNameLst>
                                          <p:attrName>ppt_y</p:attrName>
                                        </p:attrNameLst>
                                      </p:cBhvr>
                                      <p:tavLst>
                                        <p:tav tm="0">
                                          <p:val>
                                            <p:strVal val="#ppt_y-.1"/>
                                          </p:val>
                                        </p:tav>
                                        <p:tav tm="100000">
                                          <p:val>
                                            <p:strVal val="#ppt_y"/>
                                          </p:val>
                                        </p:tav>
                                      </p:tavLst>
                                    </p:anim>
                                  </p:childTnLst>
                                </p:cTn>
                              </p:par>
                            </p:childTnLst>
                          </p:cTn>
                        </p:par>
                        <p:par>
                          <p:cTn id="80" fill="hold">
                            <p:stCondLst>
                              <p:cond delay="7450"/>
                            </p:stCondLst>
                            <p:childTnLst>
                              <p:par>
                                <p:cTn id="81" presetID="47" presetClass="entr" presetSubtype="0" fill="hold" grpId="0" nodeType="afterEffect">
                                  <p:stCondLst>
                                    <p:cond delay="0"/>
                                  </p:stCondLst>
                                  <p:childTnLst>
                                    <p:set>
                                      <p:cBhvr>
                                        <p:cTn id="82" dur="1" fill="hold">
                                          <p:stCondLst>
                                            <p:cond delay="0"/>
                                          </p:stCondLst>
                                        </p:cTn>
                                        <p:tgtEl>
                                          <p:spTgt spid="71764"/>
                                        </p:tgtEl>
                                        <p:attrNameLst>
                                          <p:attrName>style.visibility</p:attrName>
                                        </p:attrNameLst>
                                      </p:cBhvr>
                                      <p:to>
                                        <p:strVal val="visible"/>
                                      </p:to>
                                    </p:set>
                                    <p:animEffect transition="in" filter="fade">
                                      <p:cBhvr>
                                        <p:cTn id="83" dur="500"/>
                                        <p:tgtEl>
                                          <p:spTgt spid="71764"/>
                                        </p:tgtEl>
                                      </p:cBhvr>
                                    </p:animEffect>
                                    <p:anim calcmode="lin" valueType="num">
                                      <p:cBhvr>
                                        <p:cTn id="84" dur="500" fill="hold"/>
                                        <p:tgtEl>
                                          <p:spTgt spid="71764"/>
                                        </p:tgtEl>
                                        <p:attrNameLst>
                                          <p:attrName>ppt_x</p:attrName>
                                        </p:attrNameLst>
                                      </p:cBhvr>
                                      <p:tavLst>
                                        <p:tav tm="0">
                                          <p:val>
                                            <p:strVal val="#ppt_x"/>
                                          </p:val>
                                        </p:tav>
                                        <p:tav tm="100000">
                                          <p:val>
                                            <p:strVal val="#ppt_x"/>
                                          </p:val>
                                        </p:tav>
                                      </p:tavLst>
                                    </p:anim>
                                    <p:anim calcmode="lin" valueType="num">
                                      <p:cBhvr>
                                        <p:cTn id="85" dur="500" fill="hold"/>
                                        <p:tgtEl>
                                          <p:spTgt spid="71764"/>
                                        </p:tgtEl>
                                        <p:attrNameLst>
                                          <p:attrName>ppt_y</p:attrName>
                                        </p:attrNameLst>
                                      </p:cBhvr>
                                      <p:tavLst>
                                        <p:tav tm="0">
                                          <p:val>
                                            <p:strVal val="#ppt_y-.1"/>
                                          </p:val>
                                        </p:tav>
                                        <p:tav tm="100000">
                                          <p:val>
                                            <p:strVal val="#ppt_y"/>
                                          </p:val>
                                        </p:tav>
                                      </p:tavLst>
                                    </p:anim>
                                  </p:childTnLst>
                                </p:cTn>
                              </p:par>
                            </p:childTnLst>
                          </p:cTn>
                        </p:par>
                        <p:par>
                          <p:cTn id="86" fill="hold">
                            <p:stCondLst>
                              <p:cond delay="7950"/>
                            </p:stCondLst>
                            <p:childTnLst>
                              <p:par>
                                <p:cTn id="87" presetID="47" presetClass="entr" presetSubtype="0" fill="hold" grpId="0" nodeType="afterEffect">
                                  <p:stCondLst>
                                    <p:cond delay="0"/>
                                  </p:stCondLst>
                                  <p:childTnLst>
                                    <p:set>
                                      <p:cBhvr>
                                        <p:cTn id="88" dur="1" fill="hold">
                                          <p:stCondLst>
                                            <p:cond delay="0"/>
                                          </p:stCondLst>
                                        </p:cTn>
                                        <p:tgtEl>
                                          <p:spTgt spid="71763"/>
                                        </p:tgtEl>
                                        <p:attrNameLst>
                                          <p:attrName>style.visibility</p:attrName>
                                        </p:attrNameLst>
                                      </p:cBhvr>
                                      <p:to>
                                        <p:strVal val="visible"/>
                                      </p:to>
                                    </p:set>
                                    <p:animEffect transition="in" filter="fade">
                                      <p:cBhvr>
                                        <p:cTn id="89" dur="500"/>
                                        <p:tgtEl>
                                          <p:spTgt spid="71763"/>
                                        </p:tgtEl>
                                      </p:cBhvr>
                                    </p:animEffect>
                                    <p:anim calcmode="lin" valueType="num">
                                      <p:cBhvr>
                                        <p:cTn id="90" dur="500" fill="hold"/>
                                        <p:tgtEl>
                                          <p:spTgt spid="71763"/>
                                        </p:tgtEl>
                                        <p:attrNameLst>
                                          <p:attrName>ppt_x</p:attrName>
                                        </p:attrNameLst>
                                      </p:cBhvr>
                                      <p:tavLst>
                                        <p:tav tm="0">
                                          <p:val>
                                            <p:strVal val="#ppt_x"/>
                                          </p:val>
                                        </p:tav>
                                        <p:tav tm="100000">
                                          <p:val>
                                            <p:strVal val="#ppt_x"/>
                                          </p:val>
                                        </p:tav>
                                      </p:tavLst>
                                    </p:anim>
                                    <p:anim calcmode="lin" valueType="num">
                                      <p:cBhvr>
                                        <p:cTn id="91" dur="500" fill="hold"/>
                                        <p:tgtEl>
                                          <p:spTgt spid="71763"/>
                                        </p:tgtEl>
                                        <p:attrNameLst>
                                          <p:attrName>ppt_y</p:attrName>
                                        </p:attrNameLst>
                                      </p:cBhvr>
                                      <p:tavLst>
                                        <p:tav tm="0">
                                          <p:val>
                                            <p:strVal val="#ppt_y-.1"/>
                                          </p:val>
                                        </p:tav>
                                        <p:tav tm="100000">
                                          <p:val>
                                            <p:strVal val="#ppt_y"/>
                                          </p:val>
                                        </p:tav>
                                      </p:tavLst>
                                    </p:anim>
                                  </p:childTnLst>
                                </p:cTn>
                              </p:par>
                            </p:childTnLst>
                          </p:cTn>
                        </p:par>
                        <p:par>
                          <p:cTn id="92" fill="hold">
                            <p:stCondLst>
                              <p:cond delay="8450"/>
                            </p:stCondLst>
                            <p:childTnLst>
                              <p:par>
                                <p:cTn id="93" presetID="42" presetClass="entr" presetSubtype="0" fill="hold" grpId="0" nodeType="afterEffect">
                                  <p:stCondLst>
                                    <p:cond delay="0"/>
                                  </p:stCondLst>
                                  <p:childTnLst>
                                    <p:set>
                                      <p:cBhvr>
                                        <p:cTn id="94" dur="1" fill="hold">
                                          <p:stCondLst>
                                            <p:cond delay="0"/>
                                          </p:stCondLst>
                                        </p:cTn>
                                        <p:tgtEl>
                                          <p:spTgt spid="71760"/>
                                        </p:tgtEl>
                                        <p:attrNameLst>
                                          <p:attrName>style.visibility</p:attrName>
                                        </p:attrNameLst>
                                      </p:cBhvr>
                                      <p:to>
                                        <p:strVal val="visible"/>
                                      </p:to>
                                    </p:set>
                                    <p:animEffect transition="in" filter="fade">
                                      <p:cBhvr>
                                        <p:cTn id="95" dur="500"/>
                                        <p:tgtEl>
                                          <p:spTgt spid="71760"/>
                                        </p:tgtEl>
                                      </p:cBhvr>
                                    </p:animEffect>
                                    <p:anim calcmode="lin" valueType="num">
                                      <p:cBhvr>
                                        <p:cTn id="96" dur="500" fill="hold"/>
                                        <p:tgtEl>
                                          <p:spTgt spid="71760"/>
                                        </p:tgtEl>
                                        <p:attrNameLst>
                                          <p:attrName>ppt_x</p:attrName>
                                        </p:attrNameLst>
                                      </p:cBhvr>
                                      <p:tavLst>
                                        <p:tav tm="0">
                                          <p:val>
                                            <p:strVal val="#ppt_x"/>
                                          </p:val>
                                        </p:tav>
                                        <p:tav tm="100000">
                                          <p:val>
                                            <p:strVal val="#ppt_x"/>
                                          </p:val>
                                        </p:tav>
                                      </p:tavLst>
                                    </p:anim>
                                    <p:anim calcmode="lin" valueType="num">
                                      <p:cBhvr>
                                        <p:cTn id="97" dur="500" fill="hold"/>
                                        <p:tgtEl>
                                          <p:spTgt spid="71760"/>
                                        </p:tgtEl>
                                        <p:attrNameLst>
                                          <p:attrName>ppt_y</p:attrName>
                                        </p:attrNameLst>
                                      </p:cBhvr>
                                      <p:tavLst>
                                        <p:tav tm="0">
                                          <p:val>
                                            <p:strVal val="#ppt_y+.1"/>
                                          </p:val>
                                        </p:tav>
                                        <p:tav tm="100000">
                                          <p:val>
                                            <p:strVal val="#ppt_y"/>
                                          </p:val>
                                        </p:tav>
                                      </p:tavLst>
                                    </p:anim>
                                  </p:childTnLst>
                                </p:cTn>
                              </p:par>
                            </p:childTnLst>
                          </p:cTn>
                        </p:par>
                        <p:par>
                          <p:cTn id="98" fill="hold">
                            <p:stCondLst>
                              <p:cond delay="8950"/>
                            </p:stCondLst>
                            <p:childTnLst>
                              <p:par>
                                <p:cTn id="99" presetID="42" presetClass="entr" presetSubtype="0" fill="hold" grpId="0" nodeType="afterEffect">
                                  <p:stCondLst>
                                    <p:cond delay="0"/>
                                  </p:stCondLst>
                                  <p:childTnLst>
                                    <p:set>
                                      <p:cBhvr>
                                        <p:cTn id="100" dur="1" fill="hold">
                                          <p:stCondLst>
                                            <p:cond delay="0"/>
                                          </p:stCondLst>
                                        </p:cTn>
                                        <p:tgtEl>
                                          <p:spTgt spid="71762"/>
                                        </p:tgtEl>
                                        <p:attrNameLst>
                                          <p:attrName>style.visibility</p:attrName>
                                        </p:attrNameLst>
                                      </p:cBhvr>
                                      <p:to>
                                        <p:strVal val="visible"/>
                                      </p:to>
                                    </p:set>
                                    <p:animEffect transition="in" filter="fade">
                                      <p:cBhvr>
                                        <p:cTn id="101" dur="500"/>
                                        <p:tgtEl>
                                          <p:spTgt spid="71762"/>
                                        </p:tgtEl>
                                      </p:cBhvr>
                                    </p:animEffect>
                                    <p:anim calcmode="lin" valueType="num">
                                      <p:cBhvr>
                                        <p:cTn id="102" dur="500" fill="hold"/>
                                        <p:tgtEl>
                                          <p:spTgt spid="71762"/>
                                        </p:tgtEl>
                                        <p:attrNameLst>
                                          <p:attrName>ppt_x</p:attrName>
                                        </p:attrNameLst>
                                      </p:cBhvr>
                                      <p:tavLst>
                                        <p:tav tm="0">
                                          <p:val>
                                            <p:strVal val="#ppt_x"/>
                                          </p:val>
                                        </p:tav>
                                        <p:tav tm="100000">
                                          <p:val>
                                            <p:strVal val="#ppt_x"/>
                                          </p:val>
                                        </p:tav>
                                      </p:tavLst>
                                    </p:anim>
                                    <p:anim calcmode="lin" valueType="num">
                                      <p:cBhvr>
                                        <p:cTn id="103" dur="500" fill="hold"/>
                                        <p:tgtEl>
                                          <p:spTgt spid="71762"/>
                                        </p:tgtEl>
                                        <p:attrNameLst>
                                          <p:attrName>ppt_y</p:attrName>
                                        </p:attrNameLst>
                                      </p:cBhvr>
                                      <p:tavLst>
                                        <p:tav tm="0">
                                          <p:val>
                                            <p:strVal val="#ppt_y+.1"/>
                                          </p:val>
                                        </p:tav>
                                        <p:tav tm="100000">
                                          <p:val>
                                            <p:strVal val="#ppt_y"/>
                                          </p:val>
                                        </p:tav>
                                      </p:tavLst>
                                    </p:anim>
                                  </p:childTnLst>
                                </p:cTn>
                              </p:par>
                            </p:childTnLst>
                          </p:cTn>
                        </p:par>
                        <p:par>
                          <p:cTn id="104" fill="hold">
                            <p:stCondLst>
                              <p:cond delay="9450"/>
                            </p:stCondLst>
                            <p:childTnLst>
                              <p:par>
                                <p:cTn id="105" presetID="42" presetClass="entr" presetSubtype="0" fill="hold" grpId="0" nodeType="afterEffect">
                                  <p:stCondLst>
                                    <p:cond delay="0"/>
                                  </p:stCondLst>
                                  <p:childTnLst>
                                    <p:set>
                                      <p:cBhvr>
                                        <p:cTn id="106" dur="1" fill="hold">
                                          <p:stCondLst>
                                            <p:cond delay="0"/>
                                          </p:stCondLst>
                                        </p:cTn>
                                        <p:tgtEl>
                                          <p:spTgt spid="71761"/>
                                        </p:tgtEl>
                                        <p:attrNameLst>
                                          <p:attrName>style.visibility</p:attrName>
                                        </p:attrNameLst>
                                      </p:cBhvr>
                                      <p:to>
                                        <p:strVal val="visible"/>
                                      </p:to>
                                    </p:set>
                                    <p:animEffect transition="in" filter="fade">
                                      <p:cBhvr>
                                        <p:cTn id="107" dur="500"/>
                                        <p:tgtEl>
                                          <p:spTgt spid="71761"/>
                                        </p:tgtEl>
                                      </p:cBhvr>
                                    </p:animEffect>
                                    <p:anim calcmode="lin" valueType="num">
                                      <p:cBhvr>
                                        <p:cTn id="108" dur="500" fill="hold"/>
                                        <p:tgtEl>
                                          <p:spTgt spid="71761"/>
                                        </p:tgtEl>
                                        <p:attrNameLst>
                                          <p:attrName>ppt_x</p:attrName>
                                        </p:attrNameLst>
                                      </p:cBhvr>
                                      <p:tavLst>
                                        <p:tav tm="0">
                                          <p:val>
                                            <p:strVal val="#ppt_x"/>
                                          </p:val>
                                        </p:tav>
                                        <p:tav tm="100000">
                                          <p:val>
                                            <p:strVal val="#ppt_x"/>
                                          </p:val>
                                        </p:tav>
                                      </p:tavLst>
                                    </p:anim>
                                    <p:anim calcmode="lin" valueType="num">
                                      <p:cBhvr>
                                        <p:cTn id="109" dur="500" fill="hold"/>
                                        <p:tgtEl>
                                          <p:spTgt spid="71761"/>
                                        </p:tgtEl>
                                        <p:attrNameLst>
                                          <p:attrName>ppt_y</p:attrName>
                                        </p:attrNameLst>
                                      </p:cBhvr>
                                      <p:tavLst>
                                        <p:tav tm="0">
                                          <p:val>
                                            <p:strVal val="#ppt_y+.1"/>
                                          </p:val>
                                        </p:tav>
                                        <p:tav tm="100000">
                                          <p:val>
                                            <p:strVal val="#ppt_y"/>
                                          </p:val>
                                        </p:tav>
                                      </p:tavLst>
                                    </p:anim>
                                  </p:childTnLst>
                                </p:cTn>
                              </p:par>
                            </p:childTnLst>
                          </p:cTn>
                        </p:par>
                        <p:par>
                          <p:cTn id="110" fill="hold">
                            <p:stCondLst>
                              <p:cond delay="9950"/>
                            </p:stCondLst>
                            <p:childTnLst>
                              <p:par>
                                <p:cTn id="111" presetID="18" presetClass="entr" presetSubtype="6" fill="hold" grpId="0" nodeType="afterEffect">
                                  <p:stCondLst>
                                    <p:cond delay="0"/>
                                  </p:stCondLst>
                                  <p:childTnLst>
                                    <p:set>
                                      <p:cBhvr>
                                        <p:cTn id="112" dur="1" fill="hold">
                                          <p:stCondLst>
                                            <p:cond delay="0"/>
                                          </p:stCondLst>
                                        </p:cTn>
                                        <p:tgtEl>
                                          <p:spTgt spid="71757"/>
                                        </p:tgtEl>
                                        <p:attrNameLst>
                                          <p:attrName>style.visibility</p:attrName>
                                        </p:attrNameLst>
                                      </p:cBhvr>
                                      <p:to>
                                        <p:strVal val="visible"/>
                                      </p:to>
                                    </p:set>
                                    <p:animEffect transition="in" filter="strips(downRight)">
                                      <p:cBhvr>
                                        <p:cTn id="113" dur="500"/>
                                        <p:tgtEl>
                                          <p:spTgt spid="71757"/>
                                        </p:tgtEl>
                                      </p:cBhvr>
                                    </p:animEffect>
                                  </p:childTnLst>
                                </p:cTn>
                              </p:par>
                              <p:par>
                                <p:cTn id="114" presetID="18" presetClass="entr" presetSubtype="6" fill="hold" grpId="0" nodeType="withEffect">
                                  <p:stCondLst>
                                    <p:cond delay="0"/>
                                  </p:stCondLst>
                                  <p:childTnLst>
                                    <p:set>
                                      <p:cBhvr>
                                        <p:cTn id="115" dur="1" fill="hold">
                                          <p:stCondLst>
                                            <p:cond delay="0"/>
                                          </p:stCondLst>
                                        </p:cTn>
                                        <p:tgtEl>
                                          <p:spTgt spid="71756"/>
                                        </p:tgtEl>
                                        <p:attrNameLst>
                                          <p:attrName>style.visibility</p:attrName>
                                        </p:attrNameLst>
                                      </p:cBhvr>
                                      <p:to>
                                        <p:strVal val="visible"/>
                                      </p:to>
                                    </p:set>
                                    <p:animEffect transition="in" filter="strips(downRight)">
                                      <p:cBhvr>
                                        <p:cTn id="116" dur="500"/>
                                        <p:tgtEl>
                                          <p:spTgt spid="71756"/>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71755"/>
                                        </p:tgtEl>
                                        <p:attrNameLst>
                                          <p:attrName>style.visibility</p:attrName>
                                        </p:attrNameLst>
                                      </p:cBhvr>
                                      <p:to>
                                        <p:strVal val="visible"/>
                                      </p:to>
                                    </p:set>
                                    <p:animEffect transition="in" filter="strips(downRight)">
                                      <p:cBhvr>
                                        <p:cTn id="119" dur="500"/>
                                        <p:tgtEl>
                                          <p:spTgt spid="71755"/>
                                        </p:tgtEl>
                                      </p:cBhvr>
                                    </p:animEffect>
                                  </p:childTnLst>
                                </p:cTn>
                              </p:par>
                              <p:par>
                                <p:cTn id="120" presetID="18" presetClass="entr" presetSubtype="6" fill="hold" grpId="0" nodeType="withEffect">
                                  <p:stCondLst>
                                    <p:cond delay="0"/>
                                  </p:stCondLst>
                                  <p:childTnLst>
                                    <p:set>
                                      <p:cBhvr>
                                        <p:cTn id="121" dur="1" fill="hold">
                                          <p:stCondLst>
                                            <p:cond delay="0"/>
                                          </p:stCondLst>
                                        </p:cTn>
                                        <p:tgtEl>
                                          <p:spTgt spid="71754"/>
                                        </p:tgtEl>
                                        <p:attrNameLst>
                                          <p:attrName>style.visibility</p:attrName>
                                        </p:attrNameLst>
                                      </p:cBhvr>
                                      <p:to>
                                        <p:strVal val="visible"/>
                                      </p:to>
                                    </p:set>
                                    <p:animEffect transition="in" filter="strips(downRight)">
                                      <p:cBhvr>
                                        <p:cTn id="122" dur="500"/>
                                        <p:tgtEl>
                                          <p:spTgt spid="71754"/>
                                        </p:tgtEl>
                                      </p:cBhvr>
                                    </p:animEffect>
                                  </p:childTnLst>
                                </p:cTn>
                              </p:par>
                              <p:par>
                                <p:cTn id="123" presetID="18" presetClass="entr" presetSubtype="6" fill="hold" grpId="0" nodeType="withEffect">
                                  <p:stCondLst>
                                    <p:cond delay="0"/>
                                  </p:stCondLst>
                                  <p:childTnLst>
                                    <p:set>
                                      <p:cBhvr>
                                        <p:cTn id="124" dur="1" fill="hold">
                                          <p:stCondLst>
                                            <p:cond delay="0"/>
                                          </p:stCondLst>
                                        </p:cTn>
                                        <p:tgtEl>
                                          <p:spTgt spid="71753"/>
                                        </p:tgtEl>
                                        <p:attrNameLst>
                                          <p:attrName>style.visibility</p:attrName>
                                        </p:attrNameLst>
                                      </p:cBhvr>
                                      <p:to>
                                        <p:strVal val="visible"/>
                                      </p:to>
                                    </p:set>
                                    <p:animEffect transition="in" filter="strips(downRight)">
                                      <p:cBhvr>
                                        <p:cTn id="125" dur="500"/>
                                        <p:tgtEl>
                                          <p:spTgt spid="71753"/>
                                        </p:tgtEl>
                                      </p:cBhvr>
                                    </p:animEffect>
                                  </p:childTnLst>
                                </p:cTn>
                              </p:par>
                              <p:par>
                                <p:cTn id="126" presetID="18" presetClass="entr" presetSubtype="6" fill="hold" grpId="0" nodeType="withEffect">
                                  <p:stCondLst>
                                    <p:cond delay="0"/>
                                  </p:stCondLst>
                                  <p:childTnLst>
                                    <p:set>
                                      <p:cBhvr>
                                        <p:cTn id="127" dur="1" fill="hold">
                                          <p:stCondLst>
                                            <p:cond delay="0"/>
                                          </p:stCondLst>
                                        </p:cTn>
                                        <p:tgtEl>
                                          <p:spTgt spid="71758"/>
                                        </p:tgtEl>
                                        <p:attrNameLst>
                                          <p:attrName>style.visibility</p:attrName>
                                        </p:attrNameLst>
                                      </p:cBhvr>
                                      <p:to>
                                        <p:strVal val="visible"/>
                                      </p:to>
                                    </p:set>
                                    <p:animEffect transition="in" filter="strips(downRight)">
                                      <p:cBhvr>
                                        <p:cTn id="128" dur="500"/>
                                        <p:tgtEl>
                                          <p:spTgt spid="71758"/>
                                        </p:tgtEl>
                                      </p:cBhvr>
                                    </p:animEffect>
                                  </p:childTnLst>
                                </p:cTn>
                              </p:par>
                            </p:childTnLst>
                          </p:cTn>
                        </p:par>
                        <p:par>
                          <p:cTn id="129" fill="hold">
                            <p:stCondLst>
                              <p:cond delay="10450"/>
                            </p:stCondLst>
                            <p:childTnLst>
                              <p:par>
                                <p:cTn id="130" presetID="41" presetClass="entr" presetSubtype="0" fill="hold" grpId="0" nodeType="afterEffect">
                                  <p:stCondLst>
                                    <p:cond delay="0"/>
                                  </p:stCondLst>
                                  <p:iterate type="lt">
                                    <p:tmPct val="10000"/>
                                  </p:iterate>
                                  <p:childTnLst>
                                    <p:set>
                                      <p:cBhvr>
                                        <p:cTn id="131" dur="1" fill="hold">
                                          <p:stCondLst>
                                            <p:cond delay="0"/>
                                          </p:stCondLst>
                                        </p:cTn>
                                        <p:tgtEl>
                                          <p:spTgt spid="71765"/>
                                        </p:tgtEl>
                                        <p:attrNameLst>
                                          <p:attrName>style.visibility</p:attrName>
                                        </p:attrNameLst>
                                      </p:cBhvr>
                                      <p:to>
                                        <p:strVal val="visible"/>
                                      </p:to>
                                    </p:set>
                                    <p:anim calcmode="lin" valueType="num">
                                      <p:cBhvr>
                                        <p:cTn id="132" dur="500" fill="hold"/>
                                        <p:tgtEl>
                                          <p:spTgt spid="71765"/>
                                        </p:tgtEl>
                                        <p:attrNameLst>
                                          <p:attrName>ppt_x</p:attrName>
                                        </p:attrNameLst>
                                      </p:cBhvr>
                                      <p:tavLst>
                                        <p:tav tm="0">
                                          <p:val>
                                            <p:strVal val="#ppt_x"/>
                                          </p:val>
                                        </p:tav>
                                        <p:tav tm="50000">
                                          <p:val>
                                            <p:strVal val="#ppt_x+.1"/>
                                          </p:val>
                                        </p:tav>
                                        <p:tav tm="100000">
                                          <p:val>
                                            <p:strVal val="#ppt_x"/>
                                          </p:val>
                                        </p:tav>
                                      </p:tavLst>
                                    </p:anim>
                                    <p:anim calcmode="lin" valueType="num">
                                      <p:cBhvr>
                                        <p:cTn id="133" dur="500" fill="hold"/>
                                        <p:tgtEl>
                                          <p:spTgt spid="71765"/>
                                        </p:tgtEl>
                                        <p:attrNameLst>
                                          <p:attrName>ppt_y</p:attrName>
                                        </p:attrNameLst>
                                      </p:cBhvr>
                                      <p:tavLst>
                                        <p:tav tm="0">
                                          <p:val>
                                            <p:strVal val="#ppt_y"/>
                                          </p:val>
                                        </p:tav>
                                        <p:tav tm="100000">
                                          <p:val>
                                            <p:strVal val="#ppt_y"/>
                                          </p:val>
                                        </p:tav>
                                      </p:tavLst>
                                    </p:anim>
                                    <p:anim calcmode="lin" valueType="num">
                                      <p:cBhvr>
                                        <p:cTn id="134" dur="500" fill="hold"/>
                                        <p:tgtEl>
                                          <p:spTgt spid="71765"/>
                                        </p:tgtEl>
                                        <p:attrNameLst>
                                          <p:attrName>ppt_h</p:attrName>
                                        </p:attrNameLst>
                                      </p:cBhvr>
                                      <p:tavLst>
                                        <p:tav tm="0">
                                          <p:val>
                                            <p:strVal val="#ppt_h/10"/>
                                          </p:val>
                                        </p:tav>
                                        <p:tav tm="50000">
                                          <p:val>
                                            <p:strVal val="#ppt_h+.01"/>
                                          </p:val>
                                        </p:tav>
                                        <p:tav tm="100000">
                                          <p:val>
                                            <p:strVal val="#ppt_h"/>
                                          </p:val>
                                        </p:tav>
                                      </p:tavLst>
                                    </p:anim>
                                    <p:anim calcmode="lin" valueType="num">
                                      <p:cBhvr>
                                        <p:cTn id="135" dur="500" fill="hold"/>
                                        <p:tgtEl>
                                          <p:spTgt spid="71765"/>
                                        </p:tgtEl>
                                        <p:attrNameLst>
                                          <p:attrName>ppt_w</p:attrName>
                                        </p:attrNameLst>
                                      </p:cBhvr>
                                      <p:tavLst>
                                        <p:tav tm="0">
                                          <p:val>
                                            <p:strVal val="#ppt_w/10"/>
                                          </p:val>
                                        </p:tav>
                                        <p:tav tm="50000">
                                          <p:val>
                                            <p:strVal val="#ppt_w+.01"/>
                                          </p:val>
                                        </p:tav>
                                        <p:tav tm="100000">
                                          <p:val>
                                            <p:strVal val="#ppt_w"/>
                                          </p:val>
                                        </p:tav>
                                      </p:tavLst>
                                    </p:anim>
                                    <p:animEffect transition="in" filter="fade">
                                      <p:cBhvr>
                                        <p:cTn id="136" dur="500" tmFilter="0,0; .5, 1; 1, 1"/>
                                        <p:tgtEl>
                                          <p:spTgt spid="71765"/>
                                        </p:tgtEl>
                                      </p:cBhvr>
                                    </p:animEffect>
                                  </p:childTnLst>
                                </p:cTn>
                              </p:par>
                              <p:par>
                                <p:cTn id="137" presetID="41" presetClass="entr" presetSubtype="0" fill="hold" grpId="0" nodeType="withEffect">
                                  <p:stCondLst>
                                    <p:cond delay="0"/>
                                  </p:stCondLst>
                                  <p:iterate type="lt">
                                    <p:tmPct val="10000"/>
                                  </p:iterate>
                                  <p:childTnLst>
                                    <p:set>
                                      <p:cBhvr>
                                        <p:cTn id="138" dur="1" fill="hold">
                                          <p:stCondLst>
                                            <p:cond delay="0"/>
                                          </p:stCondLst>
                                        </p:cTn>
                                        <p:tgtEl>
                                          <p:spTgt spid="71766"/>
                                        </p:tgtEl>
                                        <p:attrNameLst>
                                          <p:attrName>style.visibility</p:attrName>
                                        </p:attrNameLst>
                                      </p:cBhvr>
                                      <p:to>
                                        <p:strVal val="visible"/>
                                      </p:to>
                                    </p:set>
                                    <p:anim calcmode="lin" valueType="num">
                                      <p:cBhvr>
                                        <p:cTn id="139" dur="500" fill="hold"/>
                                        <p:tgtEl>
                                          <p:spTgt spid="71766"/>
                                        </p:tgtEl>
                                        <p:attrNameLst>
                                          <p:attrName>ppt_x</p:attrName>
                                        </p:attrNameLst>
                                      </p:cBhvr>
                                      <p:tavLst>
                                        <p:tav tm="0">
                                          <p:val>
                                            <p:strVal val="#ppt_x"/>
                                          </p:val>
                                        </p:tav>
                                        <p:tav tm="50000">
                                          <p:val>
                                            <p:strVal val="#ppt_x+.1"/>
                                          </p:val>
                                        </p:tav>
                                        <p:tav tm="100000">
                                          <p:val>
                                            <p:strVal val="#ppt_x"/>
                                          </p:val>
                                        </p:tav>
                                      </p:tavLst>
                                    </p:anim>
                                    <p:anim calcmode="lin" valueType="num">
                                      <p:cBhvr>
                                        <p:cTn id="140" dur="500" fill="hold"/>
                                        <p:tgtEl>
                                          <p:spTgt spid="71766"/>
                                        </p:tgtEl>
                                        <p:attrNameLst>
                                          <p:attrName>ppt_y</p:attrName>
                                        </p:attrNameLst>
                                      </p:cBhvr>
                                      <p:tavLst>
                                        <p:tav tm="0">
                                          <p:val>
                                            <p:strVal val="#ppt_y"/>
                                          </p:val>
                                        </p:tav>
                                        <p:tav tm="100000">
                                          <p:val>
                                            <p:strVal val="#ppt_y"/>
                                          </p:val>
                                        </p:tav>
                                      </p:tavLst>
                                    </p:anim>
                                    <p:anim calcmode="lin" valueType="num">
                                      <p:cBhvr>
                                        <p:cTn id="141" dur="500" fill="hold"/>
                                        <p:tgtEl>
                                          <p:spTgt spid="71766"/>
                                        </p:tgtEl>
                                        <p:attrNameLst>
                                          <p:attrName>ppt_h</p:attrName>
                                        </p:attrNameLst>
                                      </p:cBhvr>
                                      <p:tavLst>
                                        <p:tav tm="0">
                                          <p:val>
                                            <p:strVal val="#ppt_h/10"/>
                                          </p:val>
                                        </p:tav>
                                        <p:tav tm="50000">
                                          <p:val>
                                            <p:strVal val="#ppt_h+.01"/>
                                          </p:val>
                                        </p:tav>
                                        <p:tav tm="100000">
                                          <p:val>
                                            <p:strVal val="#ppt_h"/>
                                          </p:val>
                                        </p:tav>
                                      </p:tavLst>
                                    </p:anim>
                                    <p:anim calcmode="lin" valueType="num">
                                      <p:cBhvr>
                                        <p:cTn id="142" dur="500" fill="hold"/>
                                        <p:tgtEl>
                                          <p:spTgt spid="71766"/>
                                        </p:tgtEl>
                                        <p:attrNameLst>
                                          <p:attrName>ppt_w</p:attrName>
                                        </p:attrNameLst>
                                      </p:cBhvr>
                                      <p:tavLst>
                                        <p:tav tm="0">
                                          <p:val>
                                            <p:strVal val="#ppt_w/10"/>
                                          </p:val>
                                        </p:tav>
                                        <p:tav tm="50000">
                                          <p:val>
                                            <p:strVal val="#ppt_w+.01"/>
                                          </p:val>
                                        </p:tav>
                                        <p:tav tm="100000">
                                          <p:val>
                                            <p:strVal val="#ppt_w"/>
                                          </p:val>
                                        </p:tav>
                                      </p:tavLst>
                                    </p:anim>
                                    <p:animEffect transition="in" filter="fade">
                                      <p:cBhvr>
                                        <p:cTn id="143" dur="500" tmFilter="0,0; .5, 1; 1, 1"/>
                                        <p:tgtEl>
                                          <p:spTgt spid="71766"/>
                                        </p:tgtEl>
                                      </p:cBhvr>
                                    </p:animEffect>
                                  </p:childTnLst>
                                </p:cTn>
                              </p:par>
                              <p:par>
                                <p:cTn id="144" presetID="41" presetClass="entr" presetSubtype="0" fill="hold" grpId="0" nodeType="withEffect">
                                  <p:stCondLst>
                                    <p:cond delay="0"/>
                                  </p:stCondLst>
                                  <p:iterate type="lt">
                                    <p:tmPct val="10000"/>
                                  </p:iterate>
                                  <p:childTnLst>
                                    <p:set>
                                      <p:cBhvr>
                                        <p:cTn id="145" dur="1" fill="hold">
                                          <p:stCondLst>
                                            <p:cond delay="0"/>
                                          </p:stCondLst>
                                        </p:cTn>
                                        <p:tgtEl>
                                          <p:spTgt spid="71767"/>
                                        </p:tgtEl>
                                        <p:attrNameLst>
                                          <p:attrName>style.visibility</p:attrName>
                                        </p:attrNameLst>
                                      </p:cBhvr>
                                      <p:to>
                                        <p:strVal val="visible"/>
                                      </p:to>
                                    </p:set>
                                    <p:anim calcmode="lin" valueType="num">
                                      <p:cBhvr>
                                        <p:cTn id="146" dur="500" fill="hold"/>
                                        <p:tgtEl>
                                          <p:spTgt spid="71767"/>
                                        </p:tgtEl>
                                        <p:attrNameLst>
                                          <p:attrName>ppt_x</p:attrName>
                                        </p:attrNameLst>
                                      </p:cBhvr>
                                      <p:tavLst>
                                        <p:tav tm="0">
                                          <p:val>
                                            <p:strVal val="#ppt_x"/>
                                          </p:val>
                                        </p:tav>
                                        <p:tav tm="50000">
                                          <p:val>
                                            <p:strVal val="#ppt_x+.1"/>
                                          </p:val>
                                        </p:tav>
                                        <p:tav tm="100000">
                                          <p:val>
                                            <p:strVal val="#ppt_x"/>
                                          </p:val>
                                        </p:tav>
                                      </p:tavLst>
                                    </p:anim>
                                    <p:anim calcmode="lin" valueType="num">
                                      <p:cBhvr>
                                        <p:cTn id="147" dur="500" fill="hold"/>
                                        <p:tgtEl>
                                          <p:spTgt spid="71767"/>
                                        </p:tgtEl>
                                        <p:attrNameLst>
                                          <p:attrName>ppt_y</p:attrName>
                                        </p:attrNameLst>
                                      </p:cBhvr>
                                      <p:tavLst>
                                        <p:tav tm="0">
                                          <p:val>
                                            <p:strVal val="#ppt_y"/>
                                          </p:val>
                                        </p:tav>
                                        <p:tav tm="100000">
                                          <p:val>
                                            <p:strVal val="#ppt_y"/>
                                          </p:val>
                                        </p:tav>
                                      </p:tavLst>
                                    </p:anim>
                                    <p:anim calcmode="lin" valueType="num">
                                      <p:cBhvr>
                                        <p:cTn id="148" dur="500" fill="hold"/>
                                        <p:tgtEl>
                                          <p:spTgt spid="71767"/>
                                        </p:tgtEl>
                                        <p:attrNameLst>
                                          <p:attrName>ppt_h</p:attrName>
                                        </p:attrNameLst>
                                      </p:cBhvr>
                                      <p:tavLst>
                                        <p:tav tm="0">
                                          <p:val>
                                            <p:strVal val="#ppt_h/10"/>
                                          </p:val>
                                        </p:tav>
                                        <p:tav tm="50000">
                                          <p:val>
                                            <p:strVal val="#ppt_h+.01"/>
                                          </p:val>
                                        </p:tav>
                                        <p:tav tm="100000">
                                          <p:val>
                                            <p:strVal val="#ppt_h"/>
                                          </p:val>
                                        </p:tav>
                                      </p:tavLst>
                                    </p:anim>
                                    <p:anim calcmode="lin" valueType="num">
                                      <p:cBhvr>
                                        <p:cTn id="149" dur="500" fill="hold"/>
                                        <p:tgtEl>
                                          <p:spTgt spid="71767"/>
                                        </p:tgtEl>
                                        <p:attrNameLst>
                                          <p:attrName>ppt_w</p:attrName>
                                        </p:attrNameLst>
                                      </p:cBhvr>
                                      <p:tavLst>
                                        <p:tav tm="0">
                                          <p:val>
                                            <p:strVal val="#ppt_w/10"/>
                                          </p:val>
                                        </p:tav>
                                        <p:tav tm="50000">
                                          <p:val>
                                            <p:strVal val="#ppt_w+.01"/>
                                          </p:val>
                                        </p:tav>
                                        <p:tav tm="100000">
                                          <p:val>
                                            <p:strVal val="#ppt_w"/>
                                          </p:val>
                                        </p:tav>
                                      </p:tavLst>
                                    </p:anim>
                                    <p:animEffect transition="in" filter="fade">
                                      <p:cBhvr>
                                        <p:cTn id="150" dur="500" tmFilter="0,0; .5, 1; 1, 1"/>
                                        <p:tgtEl>
                                          <p:spTgt spid="71767"/>
                                        </p:tgtEl>
                                      </p:cBhvr>
                                    </p:animEffect>
                                  </p:childTnLst>
                                </p:cTn>
                              </p:par>
                              <p:par>
                                <p:cTn id="151" presetID="41" presetClass="entr" presetSubtype="0" fill="hold" grpId="0" nodeType="withEffect">
                                  <p:stCondLst>
                                    <p:cond delay="0"/>
                                  </p:stCondLst>
                                  <p:iterate type="lt">
                                    <p:tmPct val="10000"/>
                                  </p:iterate>
                                  <p:childTnLst>
                                    <p:set>
                                      <p:cBhvr>
                                        <p:cTn id="152" dur="1" fill="hold">
                                          <p:stCondLst>
                                            <p:cond delay="0"/>
                                          </p:stCondLst>
                                        </p:cTn>
                                        <p:tgtEl>
                                          <p:spTgt spid="71768"/>
                                        </p:tgtEl>
                                        <p:attrNameLst>
                                          <p:attrName>style.visibility</p:attrName>
                                        </p:attrNameLst>
                                      </p:cBhvr>
                                      <p:to>
                                        <p:strVal val="visible"/>
                                      </p:to>
                                    </p:set>
                                    <p:anim calcmode="lin" valueType="num">
                                      <p:cBhvr>
                                        <p:cTn id="153" dur="500" fill="hold"/>
                                        <p:tgtEl>
                                          <p:spTgt spid="71768"/>
                                        </p:tgtEl>
                                        <p:attrNameLst>
                                          <p:attrName>ppt_x</p:attrName>
                                        </p:attrNameLst>
                                      </p:cBhvr>
                                      <p:tavLst>
                                        <p:tav tm="0">
                                          <p:val>
                                            <p:strVal val="#ppt_x"/>
                                          </p:val>
                                        </p:tav>
                                        <p:tav tm="50000">
                                          <p:val>
                                            <p:strVal val="#ppt_x+.1"/>
                                          </p:val>
                                        </p:tav>
                                        <p:tav tm="100000">
                                          <p:val>
                                            <p:strVal val="#ppt_x"/>
                                          </p:val>
                                        </p:tav>
                                      </p:tavLst>
                                    </p:anim>
                                    <p:anim calcmode="lin" valueType="num">
                                      <p:cBhvr>
                                        <p:cTn id="154" dur="500" fill="hold"/>
                                        <p:tgtEl>
                                          <p:spTgt spid="71768"/>
                                        </p:tgtEl>
                                        <p:attrNameLst>
                                          <p:attrName>ppt_y</p:attrName>
                                        </p:attrNameLst>
                                      </p:cBhvr>
                                      <p:tavLst>
                                        <p:tav tm="0">
                                          <p:val>
                                            <p:strVal val="#ppt_y"/>
                                          </p:val>
                                        </p:tav>
                                        <p:tav tm="100000">
                                          <p:val>
                                            <p:strVal val="#ppt_y"/>
                                          </p:val>
                                        </p:tav>
                                      </p:tavLst>
                                    </p:anim>
                                    <p:anim calcmode="lin" valueType="num">
                                      <p:cBhvr>
                                        <p:cTn id="155" dur="500" fill="hold"/>
                                        <p:tgtEl>
                                          <p:spTgt spid="71768"/>
                                        </p:tgtEl>
                                        <p:attrNameLst>
                                          <p:attrName>ppt_h</p:attrName>
                                        </p:attrNameLst>
                                      </p:cBhvr>
                                      <p:tavLst>
                                        <p:tav tm="0">
                                          <p:val>
                                            <p:strVal val="#ppt_h/10"/>
                                          </p:val>
                                        </p:tav>
                                        <p:tav tm="50000">
                                          <p:val>
                                            <p:strVal val="#ppt_h+.01"/>
                                          </p:val>
                                        </p:tav>
                                        <p:tav tm="100000">
                                          <p:val>
                                            <p:strVal val="#ppt_h"/>
                                          </p:val>
                                        </p:tav>
                                      </p:tavLst>
                                    </p:anim>
                                    <p:anim calcmode="lin" valueType="num">
                                      <p:cBhvr>
                                        <p:cTn id="156" dur="500" fill="hold"/>
                                        <p:tgtEl>
                                          <p:spTgt spid="71768"/>
                                        </p:tgtEl>
                                        <p:attrNameLst>
                                          <p:attrName>ppt_w</p:attrName>
                                        </p:attrNameLst>
                                      </p:cBhvr>
                                      <p:tavLst>
                                        <p:tav tm="0">
                                          <p:val>
                                            <p:strVal val="#ppt_w/10"/>
                                          </p:val>
                                        </p:tav>
                                        <p:tav tm="50000">
                                          <p:val>
                                            <p:strVal val="#ppt_w+.01"/>
                                          </p:val>
                                        </p:tav>
                                        <p:tav tm="100000">
                                          <p:val>
                                            <p:strVal val="#ppt_w"/>
                                          </p:val>
                                        </p:tav>
                                      </p:tavLst>
                                    </p:anim>
                                    <p:animEffect transition="in" filter="fade">
                                      <p:cBhvr>
                                        <p:cTn id="157" dur="500" tmFilter="0,0; .5, 1; 1, 1"/>
                                        <p:tgtEl>
                                          <p:spTgt spid="71768"/>
                                        </p:tgtEl>
                                      </p:cBhvr>
                                    </p:animEffect>
                                  </p:childTnLst>
                                </p:cTn>
                              </p:par>
                              <p:par>
                                <p:cTn id="158" presetID="41" presetClass="entr" presetSubtype="0" fill="hold" grpId="0" nodeType="withEffect">
                                  <p:stCondLst>
                                    <p:cond delay="0"/>
                                  </p:stCondLst>
                                  <p:iterate type="lt">
                                    <p:tmPct val="10000"/>
                                  </p:iterate>
                                  <p:childTnLst>
                                    <p:set>
                                      <p:cBhvr>
                                        <p:cTn id="159" dur="1" fill="hold">
                                          <p:stCondLst>
                                            <p:cond delay="0"/>
                                          </p:stCondLst>
                                        </p:cTn>
                                        <p:tgtEl>
                                          <p:spTgt spid="71769"/>
                                        </p:tgtEl>
                                        <p:attrNameLst>
                                          <p:attrName>style.visibility</p:attrName>
                                        </p:attrNameLst>
                                      </p:cBhvr>
                                      <p:to>
                                        <p:strVal val="visible"/>
                                      </p:to>
                                    </p:set>
                                    <p:anim calcmode="lin" valueType="num">
                                      <p:cBhvr>
                                        <p:cTn id="160" dur="500" fill="hold"/>
                                        <p:tgtEl>
                                          <p:spTgt spid="71769"/>
                                        </p:tgtEl>
                                        <p:attrNameLst>
                                          <p:attrName>ppt_x</p:attrName>
                                        </p:attrNameLst>
                                      </p:cBhvr>
                                      <p:tavLst>
                                        <p:tav tm="0">
                                          <p:val>
                                            <p:strVal val="#ppt_x"/>
                                          </p:val>
                                        </p:tav>
                                        <p:tav tm="50000">
                                          <p:val>
                                            <p:strVal val="#ppt_x+.1"/>
                                          </p:val>
                                        </p:tav>
                                        <p:tav tm="100000">
                                          <p:val>
                                            <p:strVal val="#ppt_x"/>
                                          </p:val>
                                        </p:tav>
                                      </p:tavLst>
                                    </p:anim>
                                    <p:anim calcmode="lin" valueType="num">
                                      <p:cBhvr>
                                        <p:cTn id="161" dur="500" fill="hold"/>
                                        <p:tgtEl>
                                          <p:spTgt spid="71769"/>
                                        </p:tgtEl>
                                        <p:attrNameLst>
                                          <p:attrName>ppt_y</p:attrName>
                                        </p:attrNameLst>
                                      </p:cBhvr>
                                      <p:tavLst>
                                        <p:tav tm="0">
                                          <p:val>
                                            <p:strVal val="#ppt_y"/>
                                          </p:val>
                                        </p:tav>
                                        <p:tav tm="100000">
                                          <p:val>
                                            <p:strVal val="#ppt_y"/>
                                          </p:val>
                                        </p:tav>
                                      </p:tavLst>
                                    </p:anim>
                                    <p:anim calcmode="lin" valueType="num">
                                      <p:cBhvr>
                                        <p:cTn id="162" dur="500" fill="hold"/>
                                        <p:tgtEl>
                                          <p:spTgt spid="71769"/>
                                        </p:tgtEl>
                                        <p:attrNameLst>
                                          <p:attrName>ppt_h</p:attrName>
                                        </p:attrNameLst>
                                      </p:cBhvr>
                                      <p:tavLst>
                                        <p:tav tm="0">
                                          <p:val>
                                            <p:strVal val="#ppt_h/10"/>
                                          </p:val>
                                        </p:tav>
                                        <p:tav tm="50000">
                                          <p:val>
                                            <p:strVal val="#ppt_h+.01"/>
                                          </p:val>
                                        </p:tav>
                                        <p:tav tm="100000">
                                          <p:val>
                                            <p:strVal val="#ppt_h"/>
                                          </p:val>
                                        </p:tav>
                                      </p:tavLst>
                                    </p:anim>
                                    <p:anim calcmode="lin" valueType="num">
                                      <p:cBhvr>
                                        <p:cTn id="163" dur="500" fill="hold"/>
                                        <p:tgtEl>
                                          <p:spTgt spid="71769"/>
                                        </p:tgtEl>
                                        <p:attrNameLst>
                                          <p:attrName>ppt_w</p:attrName>
                                        </p:attrNameLst>
                                      </p:cBhvr>
                                      <p:tavLst>
                                        <p:tav tm="0">
                                          <p:val>
                                            <p:strVal val="#ppt_w/10"/>
                                          </p:val>
                                        </p:tav>
                                        <p:tav tm="50000">
                                          <p:val>
                                            <p:strVal val="#ppt_w+.01"/>
                                          </p:val>
                                        </p:tav>
                                        <p:tav tm="100000">
                                          <p:val>
                                            <p:strVal val="#ppt_w"/>
                                          </p:val>
                                        </p:tav>
                                      </p:tavLst>
                                    </p:anim>
                                    <p:animEffect transition="in" filter="fade">
                                      <p:cBhvr>
                                        <p:cTn id="164" dur="500" tmFilter="0,0; .5, 1; 1, 1"/>
                                        <p:tgtEl>
                                          <p:spTgt spid="71769"/>
                                        </p:tgtEl>
                                      </p:cBhvr>
                                    </p:animEffect>
                                  </p:childTnLst>
                                </p:cTn>
                              </p:par>
                              <p:par>
                                <p:cTn id="165" presetID="41" presetClass="entr" presetSubtype="0" fill="hold" grpId="0" nodeType="withEffect">
                                  <p:stCondLst>
                                    <p:cond delay="0"/>
                                  </p:stCondLst>
                                  <p:iterate type="lt">
                                    <p:tmPct val="10000"/>
                                  </p:iterate>
                                  <p:childTnLst>
                                    <p:set>
                                      <p:cBhvr>
                                        <p:cTn id="166" dur="1" fill="hold">
                                          <p:stCondLst>
                                            <p:cond delay="0"/>
                                          </p:stCondLst>
                                        </p:cTn>
                                        <p:tgtEl>
                                          <p:spTgt spid="71770"/>
                                        </p:tgtEl>
                                        <p:attrNameLst>
                                          <p:attrName>style.visibility</p:attrName>
                                        </p:attrNameLst>
                                      </p:cBhvr>
                                      <p:to>
                                        <p:strVal val="visible"/>
                                      </p:to>
                                    </p:set>
                                    <p:anim calcmode="lin" valueType="num">
                                      <p:cBhvr>
                                        <p:cTn id="167" dur="500" fill="hold"/>
                                        <p:tgtEl>
                                          <p:spTgt spid="71770"/>
                                        </p:tgtEl>
                                        <p:attrNameLst>
                                          <p:attrName>ppt_x</p:attrName>
                                        </p:attrNameLst>
                                      </p:cBhvr>
                                      <p:tavLst>
                                        <p:tav tm="0">
                                          <p:val>
                                            <p:strVal val="#ppt_x"/>
                                          </p:val>
                                        </p:tav>
                                        <p:tav tm="50000">
                                          <p:val>
                                            <p:strVal val="#ppt_x+.1"/>
                                          </p:val>
                                        </p:tav>
                                        <p:tav tm="100000">
                                          <p:val>
                                            <p:strVal val="#ppt_x"/>
                                          </p:val>
                                        </p:tav>
                                      </p:tavLst>
                                    </p:anim>
                                    <p:anim calcmode="lin" valueType="num">
                                      <p:cBhvr>
                                        <p:cTn id="168" dur="500" fill="hold"/>
                                        <p:tgtEl>
                                          <p:spTgt spid="71770"/>
                                        </p:tgtEl>
                                        <p:attrNameLst>
                                          <p:attrName>ppt_y</p:attrName>
                                        </p:attrNameLst>
                                      </p:cBhvr>
                                      <p:tavLst>
                                        <p:tav tm="0">
                                          <p:val>
                                            <p:strVal val="#ppt_y"/>
                                          </p:val>
                                        </p:tav>
                                        <p:tav tm="100000">
                                          <p:val>
                                            <p:strVal val="#ppt_y"/>
                                          </p:val>
                                        </p:tav>
                                      </p:tavLst>
                                    </p:anim>
                                    <p:anim calcmode="lin" valueType="num">
                                      <p:cBhvr>
                                        <p:cTn id="169" dur="500" fill="hold"/>
                                        <p:tgtEl>
                                          <p:spTgt spid="71770"/>
                                        </p:tgtEl>
                                        <p:attrNameLst>
                                          <p:attrName>ppt_h</p:attrName>
                                        </p:attrNameLst>
                                      </p:cBhvr>
                                      <p:tavLst>
                                        <p:tav tm="0">
                                          <p:val>
                                            <p:strVal val="#ppt_h/10"/>
                                          </p:val>
                                        </p:tav>
                                        <p:tav tm="50000">
                                          <p:val>
                                            <p:strVal val="#ppt_h+.01"/>
                                          </p:val>
                                        </p:tav>
                                        <p:tav tm="100000">
                                          <p:val>
                                            <p:strVal val="#ppt_h"/>
                                          </p:val>
                                        </p:tav>
                                      </p:tavLst>
                                    </p:anim>
                                    <p:anim calcmode="lin" valueType="num">
                                      <p:cBhvr>
                                        <p:cTn id="170" dur="500" fill="hold"/>
                                        <p:tgtEl>
                                          <p:spTgt spid="71770"/>
                                        </p:tgtEl>
                                        <p:attrNameLst>
                                          <p:attrName>ppt_w</p:attrName>
                                        </p:attrNameLst>
                                      </p:cBhvr>
                                      <p:tavLst>
                                        <p:tav tm="0">
                                          <p:val>
                                            <p:strVal val="#ppt_w/10"/>
                                          </p:val>
                                        </p:tav>
                                        <p:tav tm="50000">
                                          <p:val>
                                            <p:strVal val="#ppt_w+.01"/>
                                          </p:val>
                                        </p:tav>
                                        <p:tav tm="100000">
                                          <p:val>
                                            <p:strVal val="#ppt_w"/>
                                          </p:val>
                                        </p:tav>
                                      </p:tavLst>
                                    </p:anim>
                                    <p:animEffect transition="in" filter="fade">
                                      <p:cBhvr>
                                        <p:cTn id="171" dur="500" tmFilter="0,0; .5, 1; 1, 1"/>
                                        <p:tgtEl>
                                          <p:spTgt spid="71770"/>
                                        </p:tgtEl>
                                      </p:cBhvr>
                                    </p:animEffect>
                                  </p:childTnLst>
                                </p:cTn>
                              </p:par>
                            </p:childTnLst>
                          </p:cTn>
                        </p:par>
                        <p:par>
                          <p:cTn id="172" fill="hold">
                            <p:stCondLst>
                              <p:cond delay="12100"/>
                            </p:stCondLst>
                            <p:childTnLst>
                              <p:par>
                                <p:cTn id="173" presetID="42" presetClass="entr" presetSubtype="0" fill="hold" nodeType="afterEffect">
                                  <p:stCondLst>
                                    <p:cond delay="0"/>
                                  </p:stCondLst>
                                  <p:childTnLst>
                                    <p:set>
                                      <p:cBhvr>
                                        <p:cTn id="174" dur="1" fill="hold">
                                          <p:stCondLst>
                                            <p:cond delay="0"/>
                                          </p:stCondLst>
                                        </p:cTn>
                                        <p:tgtEl>
                                          <p:spTgt spid="2"/>
                                        </p:tgtEl>
                                        <p:attrNameLst>
                                          <p:attrName>style.visibility</p:attrName>
                                        </p:attrNameLst>
                                      </p:cBhvr>
                                      <p:to>
                                        <p:strVal val="visible"/>
                                      </p:to>
                                    </p:set>
                                    <p:animEffect transition="in" filter="fade">
                                      <p:cBhvr>
                                        <p:cTn id="175" dur="500"/>
                                        <p:tgtEl>
                                          <p:spTgt spid="2"/>
                                        </p:tgtEl>
                                      </p:cBhvr>
                                    </p:animEffect>
                                    <p:anim calcmode="lin" valueType="num">
                                      <p:cBhvr>
                                        <p:cTn id="176" dur="500" fill="hold"/>
                                        <p:tgtEl>
                                          <p:spTgt spid="2"/>
                                        </p:tgtEl>
                                        <p:attrNameLst>
                                          <p:attrName>ppt_x</p:attrName>
                                        </p:attrNameLst>
                                      </p:cBhvr>
                                      <p:tavLst>
                                        <p:tav tm="0">
                                          <p:val>
                                            <p:strVal val="#ppt_x"/>
                                          </p:val>
                                        </p:tav>
                                        <p:tav tm="100000">
                                          <p:val>
                                            <p:strVal val="#ppt_x"/>
                                          </p:val>
                                        </p:tav>
                                      </p:tavLst>
                                    </p:anim>
                                    <p:anim calcmode="lin" valueType="num">
                                      <p:cBhvr>
                                        <p:cTn id="177" dur="500" fill="hold"/>
                                        <p:tgtEl>
                                          <p:spTgt spid="2"/>
                                        </p:tgtEl>
                                        <p:attrNameLst>
                                          <p:attrName>ppt_y</p:attrName>
                                        </p:attrNameLst>
                                      </p:cBhvr>
                                      <p:tavLst>
                                        <p:tav tm="0">
                                          <p:val>
                                            <p:strVal val="#ppt_y+.1"/>
                                          </p:val>
                                        </p:tav>
                                        <p:tav tm="100000">
                                          <p:val>
                                            <p:strVal val="#ppt_y"/>
                                          </p:val>
                                        </p:tav>
                                      </p:tavLst>
                                    </p:anim>
                                  </p:childTnLst>
                                </p:cTn>
                              </p:par>
                            </p:childTnLst>
                          </p:cTn>
                        </p:par>
                        <p:par>
                          <p:cTn id="178" fill="hold">
                            <p:stCondLst>
                              <p:cond delay="12600"/>
                            </p:stCondLst>
                            <p:childTnLst>
                              <p:par>
                                <p:cTn id="179" presetID="42" presetClass="entr" presetSubtype="0" fill="hold" nodeType="afterEffect">
                                  <p:stCondLst>
                                    <p:cond delay="0"/>
                                  </p:stCondLst>
                                  <p:childTnLst>
                                    <p:set>
                                      <p:cBhvr>
                                        <p:cTn id="180" dur="1" fill="hold">
                                          <p:stCondLst>
                                            <p:cond delay="0"/>
                                          </p:stCondLst>
                                        </p:cTn>
                                        <p:tgtEl>
                                          <p:spTgt spid="8"/>
                                        </p:tgtEl>
                                        <p:attrNameLst>
                                          <p:attrName>style.visibility</p:attrName>
                                        </p:attrNameLst>
                                      </p:cBhvr>
                                      <p:to>
                                        <p:strVal val="visible"/>
                                      </p:to>
                                    </p:set>
                                    <p:animEffect transition="in" filter="fade">
                                      <p:cBhvr>
                                        <p:cTn id="181" dur="500"/>
                                        <p:tgtEl>
                                          <p:spTgt spid="8"/>
                                        </p:tgtEl>
                                      </p:cBhvr>
                                    </p:animEffect>
                                    <p:anim calcmode="lin" valueType="num">
                                      <p:cBhvr>
                                        <p:cTn id="182" dur="500" fill="hold"/>
                                        <p:tgtEl>
                                          <p:spTgt spid="8"/>
                                        </p:tgtEl>
                                        <p:attrNameLst>
                                          <p:attrName>ppt_x</p:attrName>
                                        </p:attrNameLst>
                                      </p:cBhvr>
                                      <p:tavLst>
                                        <p:tav tm="0">
                                          <p:val>
                                            <p:strVal val="#ppt_x"/>
                                          </p:val>
                                        </p:tav>
                                        <p:tav tm="100000">
                                          <p:val>
                                            <p:strVal val="#ppt_x"/>
                                          </p:val>
                                        </p:tav>
                                      </p:tavLst>
                                    </p:anim>
                                    <p:anim calcmode="lin" valueType="num">
                                      <p:cBhvr>
                                        <p:cTn id="183" dur="500" fill="hold"/>
                                        <p:tgtEl>
                                          <p:spTgt spid="8"/>
                                        </p:tgtEl>
                                        <p:attrNameLst>
                                          <p:attrName>ppt_y</p:attrName>
                                        </p:attrNameLst>
                                      </p:cBhvr>
                                      <p:tavLst>
                                        <p:tav tm="0">
                                          <p:val>
                                            <p:strVal val="#ppt_y+.1"/>
                                          </p:val>
                                        </p:tav>
                                        <p:tav tm="100000">
                                          <p:val>
                                            <p:strVal val="#ppt_y"/>
                                          </p:val>
                                        </p:tav>
                                      </p:tavLst>
                                    </p:anim>
                                  </p:childTnLst>
                                </p:cTn>
                              </p:par>
                            </p:childTnLst>
                          </p:cTn>
                        </p:par>
                        <p:par>
                          <p:cTn id="184" fill="hold">
                            <p:stCondLst>
                              <p:cond delay="13100"/>
                            </p:stCondLst>
                            <p:childTnLst>
                              <p:par>
                                <p:cTn id="185" presetID="42" presetClass="entr" presetSubtype="0" fill="hold" nodeType="afterEffect">
                                  <p:stCondLst>
                                    <p:cond delay="0"/>
                                  </p:stCondLst>
                                  <p:childTnLst>
                                    <p:set>
                                      <p:cBhvr>
                                        <p:cTn id="186" dur="1" fill="hold">
                                          <p:stCondLst>
                                            <p:cond delay="0"/>
                                          </p:stCondLst>
                                        </p:cTn>
                                        <p:tgtEl>
                                          <p:spTgt spid="7"/>
                                        </p:tgtEl>
                                        <p:attrNameLst>
                                          <p:attrName>style.visibility</p:attrName>
                                        </p:attrNameLst>
                                      </p:cBhvr>
                                      <p:to>
                                        <p:strVal val="visible"/>
                                      </p:to>
                                    </p:set>
                                    <p:animEffect transition="in" filter="fade">
                                      <p:cBhvr>
                                        <p:cTn id="187" dur="500"/>
                                        <p:tgtEl>
                                          <p:spTgt spid="7"/>
                                        </p:tgtEl>
                                      </p:cBhvr>
                                    </p:animEffect>
                                    <p:anim calcmode="lin" valueType="num">
                                      <p:cBhvr>
                                        <p:cTn id="188" dur="500" fill="hold"/>
                                        <p:tgtEl>
                                          <p:spTgt spid="7"/>
                                        </p:tgtEl>
                                        <p:attrNameLst>
                                          <p:attrName>ppt_x</p:attrName>
                                        </p:attrNameLst>
                                      </p:cBhvr>
                                      <p:tavLst>
                                        <p:tav tm="0">
                                          <p:val>
                                            <p:strVal val="#ppt_x"/>
                                          </p:val>
                                        </p:tav>
                                        <p:tav tm="100000">
                                          <p:val>
                                            <p:strVal val="#ppt_x"/>
                                          </p:val>
                                        </p:tav>
                                      </p:tavLst>
                                    </p:anim>
                                    <p:anim calcmode="lin" valueType="num">
                                      <p:cBhvr>
                                        <p:cTn id="18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6" grpId="0" animBg="1"/>
      <p:bldP spid="71753" grpId="0" animBg="1"/>
      <p:bldP spid="71754" grpId="0" animBg="1"/>
      <p:bldP spid="71755" grpId="0" animBg="1"/>
      <p:bldP spid="71756" grpId="0" animBg="1"/>
      <p:bldP spid="71757" grpId="0" animBg="1"/>
      <p:bldP spid="71758" grpId="0" animBg="1"/>
      <p:bldP spid="71759" grpId="0"/>
      <p:bldP spid="71760" grpId="0"/>
      <p:bldP spid="71761" grpId="0"/>
      <p:bldP spid="71762" grpId="0"/>
      <p:bldP spid="71763" grpId="0"/>
      <p:bldP spid="71764" grpId="0"/>
      <p:bldP spid="71765" grpId="0"/>
      <p:bldP spid="71766" grpId="0"/>
      <p:bldP spid="71767" grpId="0"/>
      <p:bldP spid="71768" grpId="0"/>
      <p:bldP spid="71769" grpId="0"/>
      <p:bldP spid="71770" grpId="0"/>
      <p:bldP spid="71791" grpId="0"/>
      <p:bldP spid="71792" grpId="0"/>
      <p:bldP spid="7179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2" name="Picture 4"/>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pic>
        <p:nvPicPr>
          <p:cNvPr id="73733"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sp>
        <p:nvSpPr>
          <p:cNvPr id="17" name="Oval 53"/>
          <p:cNvSpPr>
            <a:spLocks noChangeArrowheads="1"/>
          </p:cNvSpPr>
          <p:nvPr/>
        </p:nvSpPr>
        <p:spPr bwMode="auto">
          <a:xfrm>
            <a:off x="760297" y="3240869"/>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5152909" y="3169432"/>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793" name="AutoShape 65"/>
          <p:cNvSpPr>
            <a:spLocks noChangeArrowheads="1"/>
          </p:cNvSpPr>
          <p:nvPr/>
        </p:nvSpPr>
        <p:spPr bwMode="auto">
          <a:xfrm>
            <a:off x="1990725" y="2165350"/>
            <a:ext cx="3095625" cy="3095625"/>
          </a:xfrm>
          <a:custGeom>
            <a:avLst/>
            <a:gdLst>
              <a:gd name="G0" fmla="+- 5400 0 0"/>
              <a:gd name="G1" fmla="+- 8100 0 0"/>
              <a:gd name="G2" fmla="+- 2700 0 0"/>
              <a:gd name="G3" fmla="+- 9450 0 0"/>
              <a:gd name="G4" fmla="+- 21600 0 8100"/>
              <a:gd name="G5" fmla="+- 21600 0 9450"/>
              <a:gd name="G6" fmla="+- 5400 21600 0"/>
              <a:gd name="G7" fmla="*/ G6 1 2"/>
              <a:gd name="G8" fmla="+- 21600 0 5400"/>
              <a:gd name="G9" fmla="+- 21600 0 2700"/>
              <a:gd name="T0" fmla="*/ G0 w 21600"/>
              <a:gd name="T1" fmla="*/ G0 h 21600"/>
              <a:gd name="T2" fmla="*/ G8 w 21600"/>
              <a:gd name="T3" fmla="*/ G8 h 21600"/>
            </a:gdLst>
            <a:ahLst/>
            <a:cxnLst>
              <a:cxn ang="0">
                <a:pos x="r" y="vc"/>
              </a:cxn>
              <a:cxn ang="5400000">
                <a:pos x="hc" y="b"/>
              </a:cxn>
              <a:cxn ang="10800000">
                <a:pos x="l" y="vc"/>
              </a:cxn>
              <a:cxn ang="16200000">
                <a:pos x="hc" y="t"/>
              </a:cxn>
            </a:cxnLst>
            <a:rect l="T0" t="T1" r="T2" b="T3"/>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noFill/>
          <a:ln w="25400">
            <a:solidFill>
              <a:srgbClr val="006CB8"/>
            </a:solidFill>
            <a:prstDash val="sysDot"/>
            <a:miter lim="800000"/>
            <a:headEnd/>
            <a:tailEnd/>
          </a:ln>
          <a:effectLst/>
        </p:spPr>
        <p:txBody>
          <a:bodyPr wrap="none" anchor="ctr"/>
          <a:lstStyle/>
          <a:p>
            <a:endParaRPr lang="zh-CN" altLang="en-US"/>
          </a:p>
        </p:txBody>
      </p:sp>
      <p:pic>
        <p:nvPicPr>
          <p:cNvPr id="73794" name="Picture 66"/>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079875" y="4252913"/>
            <a:ext cx="503238" cy="503237"/>
          </a:xfrm>
          <a:prstGeom prst="rect">
            <a:avLst/>
          </a:prstGeom>
          <a:noFill/>
          <a:ln w="9525">
            <a:noFill/>
            <a:miter lim="800000"/>
            <a:headEnd/>
            <a:tailEnd/>
          </a:ln>
          <a:effectLst/>
        </p:spPr>
      </p:pic>
      <p:pic>
        <p:nvPicPr>
          <p:cNvPr id="73795" name="Picture 6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079875" y="2668588"/>
            <a:ext cx="503238" cy="503237"/>
          </a:xfrm>
          <a:prstGeom prst="rect">
            <a:avLst/>
          </a:prstGeom>
          <a:noFill/>
          <a:ln w="9525">
            <a:noFill/>
            <a:miter lim="800000"/>
            <a:headEnd/>
            <a:tailEnd/>
          </a:ln>
          <a:effectLst/>
        </p:spPr>
      </p:pic>
      <p:pic>
        <p:nvPicPr>
          <p:cNvPr id="73796" name="Picture 68"/>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495550" y="2668588"/>
            <a:ext cx="503238" cy="503237"/>
          </a:xfrm>
          <a:prstGeom prst="rect">
            <a:avLst/>
          </a:prstGeom>
          <a:noFill/>
          <a:ln w="9525">
            <a:noFill/>
            <a:miter lim="800000"/>
            <a:headEnd/>
            <a:tailEnd/>
          </a:ln>
          <a:effectLst/>
        </p:spPr>
      </p:pic>
      <p:pic>
        <p:nvPicPr>
          <p:cNvPr id="73797" name="Picture 69"/>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495550" y="4181475"/>
            <a:ext cx="503238" cy="503238"/>
          </a:xfrm>
          <a:prstGeom prst="rect">
            <a:avLst/>
          </a:prstGeom>
          <a:noFill/>
          <a:ln w="9525">
            <a:noFill/>
            <a:miter lim="800000"/>
            <a:headEnd/>
            <a:tailEnd/>
          </a:ln>
          <a:effectLst/>
        </p:spPr>
      </p:pic>
      <p:grpSp>
        <p:nvGrpSpPr>
          <p:cNvPr id="73798" name="Group 70"/>
          <p:cNvGrpSpPr>
            <a:grpSpLocks/>
          </p:cNvGrpSpPr>
          <p:nvPr/>
        </p:nvGrpSpPr>
        <p:grpSpPr bwMode="auto">
          <a:xfrm>
            <a:off x="2495550" y="2668588"/>
            <a:ext cx="2160588" cy="2157412"/>
            <a:chOff x="2932" y="1842"/>
            <a:chExt cx="1860" cy="1857"/>
          </a:xfrm>
        </p:grpSpPr>
        <p:grpSp>
          <p:nvGrpSpPr>
            <p:cNvPr id="73799" name="组合 33"/>
            <p:cNvGrpSpPr>
              <a:grpSpLocks/>
            </p:cNvGrpSpPr>
            <p:nvPr/>
          </p:nvGrpSpPr>
          <p:grpSpPr bwMode="auto">
            <a:xfrm>
              <a:off x="2978" y="1887"/>
              <a:ext cx="1814" cy="1812"/>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594564" y="4093178"/>
                <a:ext cx="173696" cy="605523"/>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3810" name="组合 4"/>
            <p:cNvGrpSpPr>
              <a:grpSpLocks/>
            </p:cNvGrpSpPr>
            <p:nvPr/>
          </p:nvGrpSpPr>
          <p:grpSpPr bwMode="auto">
            <a:xfrm>
              <a:off x="2932" y="1842"/>
              <a:ext cx="1815" cy="181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799901" cy="1799643"/>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73818" name="Text Box 90"/>
          <p:cNvSpPr txBox="1">
            <a:spLocks noChangeArrowheads="1"/>
          </p:cNvSpPr>
          <p:nvPr/>
        </p:nvSpPr>
        <p:spPr bwMode="auto">
          <a:xfrm>
            <a:off x="982663" y="3622675"/>
            <a:ext cx="936625" cy="412750"/>
          </a:xfrm>
          <a:prstGeom prst="rect">
            <a:avLst/>
          </a:prstGeom>
          <a:noFill/>
          <a:ln w="9525">
            <a:noFill/>
            <a:miter lim="800000"/>
            <a:headEnd/>
            <a:tailEnd/>
          </a:ln>
          <a:effectLst/>
        </p:spPr>
        <p:txBody>
          <a:bodyPr>
            <a:spAutoFit/>
          </a:bodyPr>
          <a:lstStyle/>
          <a:p>
            <a:r>
              <a:rPr lang="en-US" altLang="zh-CN" sz="2100">
                <a:solidFill>
                  <a:srgbClr val="006CB8"/>
                </a:solidFill>
                <a:latin typeface="方正兰亭大黑_GBK" pitchFamily="2" charset="-122"/>
                <a:ea typeface="方正兰亭大黑_GBK" pitchFamily="2" charset="-122"/>
              </a:rPr>
              <a:t>10%</a:t>
            </a:r>
          </a:p>
        </p:txBody>
      </p:sp>
      <p:sp>
        <p:nvSpPr>
          <p:cNvPr id="73820" name="Text Box 92"/>
          <p:cNvSpPr txBox="1">
            <a:spLocks noChangeArrowheads="1"/>
          </p:cNvSpPr>
          <p:nvPr/>
        </p:nvSpPr>
        <p:spPr bwMode="auto">
          <a:xfrm>
            <a:off x="5303838" y="3533775"/>
            <a:ext cx="936625" cy="412750"/>
          </a:xfrm>
          <a:prstGeom prst="rect">
            <a:avLst/>
          </a:prstGeom>
          <a:noFill/>
          <a:ln w="9525">
            <a:noFill/>
            <a:miter lim="800000"/>
            <a:headEnd/>
            <a:tailEnd/>
          </a:ln>
          <a:effectLst/>
        </p:spPr>
        <p:txBody>
          <a:bodyPr>
            <a:spAutoFit/>
          </a:bodyPr>
          <a:lstStyle/>
          <a:p>
            <a:r>
              <a:rPr lang="en-US" altLang="zh-CN" sz="2100">
                <a:solidFill>
                  <a:srgbClr val="006CB8"/>
                </a:solidFill>
                <a:latin typeface="方正兰亭大黑_GBK" pitchFamily="2" charset="-122"/>
                <a:ea typeface="方正兰亭大黑_GBK" pitchFamily="2" charset="-122"/>
              </a:rPr>
              <a:t>15%</a:t>
            </a:r>
          </a:p>
        </p:txBody>
      </p:sp>
      <p:sp>
        <p:nvSpPr>
          <p:cNvPr id="73822" name="Text Box 94"/>
          <p:cNvSpPr txBox="1">
            <a:spLocks noChangeArrowheads="1"/>
          </p:cNvSpPr>
          <p:nvPr/>
        </p:nvSpPr>
        <p:spPr bwMode="auto">
          <a:xfrm>
            <a:off x="3071813" y="3246438"/>
            <a:ext cx="1008062" cy="1006475"/>
          </a:xfrm>
          <a:prstGeom prst="rect">
            <a:avLst/>
          </a:prstGeom>
          <a:noFill/>
          <a:ln w="9525">
            <a:noFill/>
            <a:miter lim="800000"/>
            <a:headEnd/>
            <a:tailEnd/>
          </a:ln>
          <a:effectLst/>
        </p:spPr>
        <p:txBody>
          <a:bodyPr>
            <a:spAutoFit/>
          </a:bodyPr>
          <a:lstStyle/>
          <a:p>
            <a:r>
              <a:rPr lang="zh-CN" altLang="en-US" sz="3000">
                <a:solidFill>
                  <a:srgbClr val="006CB8"/>
                </a:solidFill>
                <a:latin typeface="方正兰亭大黑_GBK" pitchFamily="2" charset="-122"/>
                <a:ea typeface="方正兰亭大黑_GBK" pitchFamily="2" charset="-122"/>
              </a:rPr>
              <a:t>添加内容</a:t>
            </a:r>
          </a:p>
        </p:txBody>
      </p:sp>
      <p:sp>
        <p:nvSpPr>
          <p:cNvPr id="73825" name="Text Box 97"/>
          <p:cNvSpPr txBox="1">
            <a:spLocks noChangeArrowheads="1"/>
          </p:cNvSpPr>
          <p:nvPr/>
        </p:nvSpPr>
        <p:spPr bwMode="auto">
          <a:xfrm>
            <a:off x="622300" y="4368800"/>
            <a:ext cx="1584325" cy="457200"/>
          </a:xfrm>
          <a:prstGeom prst="rect">
            <a:avLst/>
          </a:prstGeom>
          <a:noFill/>
          <a:ln w="9525">
            <a:noFill/>
            <a:miter lim="800000"/>
            <a:headEnd/>
            <a:tailEnd/>
          </a:ln>
          <a:effec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73826" name="Text Box 98"/>
          <p:cNvSpPr txBox="1">
            <a:spLocks noChangeArrowheads="1"/>
          </p:cNvSpPr>
          <p:nvPr/>
        </p:nvSpPr>
        <p:spPr bwMode="auto">
          <a:xfrm>
            <a:off x="5087938" y="2668588"/>
            <a:ext cx="1584325" cy="457200"/>
          </a:xfrm>
          <a:prstGeom prst="rect">
            <a:avLst/>
          </a:prstGeom>
          <a:noFill/>
          <a:ln w="9525">
            <a:noFill/>
            <a:miter lim="800000"/>
            <a:headEnd/>
            <a:tailEnd/>
          </a:ln>
          <a:effec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73827" name="Text Box 99"/>
          <p:cNvSpPr txBox="1">
            <a:spLocks noChangeArrowheads="1"/>
          </p:cNvSpPr>
          <p:nvPr/>
        </p:nvSpPr>
        <p:spPr bwMode="auto">
          <a:xfrm>
            <a:off x="6888163" y="1557338"/>
            <a:ext cx="2519362" cy="457200"/>
          </a:xfrm>
          <a:prstGeom prst="rect">
            <a:avLst/>
          </a:prstGeom>
          <a:noFill/>
          <a:ln w="9525">
            <a:noFill/>
            <a:miter lim="800000"/>
            <a:headEnd/>
            <a:tailEnd/>
          </a:ln>
          <a:effectLst/>
        </p:spPr>
        <p:txBody>
          <a:bodyPr>
            <a:spAutoFit/>
          </a:bodyPr>
          <a:lstStyle/>
          <a:p>
            <a:r>
              <a:rPr lang="zh-CN" altLang="en-US" sz="2400">
                <a:solidFill>
                  <a:srgbClr val="006CB8"/>
                </a:solidFill>
                <a:latin typeface="方正正中黑简体" pitchFamily="2" charset="-122"/>
                <a:ea typeface="方正正中黑简体" pitchFamily="2" charset="-122"/>
              </a:rPr>
              <a:t>添加标题内容</a:t>
            </a:r>
            <a:endParaRPr lang="zh-CN" altLang="en-US" sz="3000">
              <a:solidFill>
                <a:srgbClr val="006CB8"/>
              </a:solidFill>
              <a:latin typeface="方正正中黑简体" pitchFamily="2" charset="-122"/>
              <a:ea typeface="方正正中黑简体" pitchFamily="2" charset="-122"/>
            </a:endParaRPr>
          </a:p>
        </p:txBody>
      </p:sp>
      <p:sp>
        <p:nvSpPr>
          <p:cNvPr id="73828" name="Rectangle 100"/>
          <p:cNvSpPr>
            <a:spLocks noChangeArrowheads="1"/>
          </p:cNvSpPr>
          <p:nvPr/>
        </p:nvSpPr>
        <p:spPr bwMode="auto">
          <a:xfrm>
            <a:off x="6888163" y="1916113"/>
            <a:ext cx="4537075" cy="1049337"/>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a:p>
            <a:pPr>
              <a:lnSpc>
                <a:spcPct val="150000"/>
              </a:lnSpc>
            </a:pPr>
            <a:r>
              <a:rPr lang="zh-CN" altLang="en-US" sz="1400">
                <a:ea typeface="微软雅黑" pitchFamily="34" charset="-122"/>
              </a:rPr>
              <a:t>添加文本内容添加文本内容添加文本内容添加文本添加添加文本内容添加文本内容添加文本内容添加文本添加</a:t>
            </a:r>
          </a:p>
        </p:txBody>
      </p:sp>
      <p:sp>
        <p:nvSpPr>
          <p:cNvPr id="73829" name="Rectangle 101"/>
          <p:cNvSpPr>
            <a:spLocks noChangeArrowheads="1"/>
          </p:cNvSpPr>
          <p:nvPr/>
        </p:nvSpPr>
        <p:spPr bwMode="auto">
          <a:xfrm>
            <a:off x="6888163" y="3357563"/>
            <a:ext cx="4537075" cy="1049337"/>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a:p>
            <a:pPr>
              <a:lnSpc>
                <a:spcPct val="150000"/>
              </a:lnSpc>
            </a:pPr>
            <a:r>
              <a:rPr lang="zh-CN" altLang="en-US" sz="1400">
                <a:ea typeface="微软雅黑" pitchFamily="34" charset="-122"/>
              </a:rPr>
              <a:t>添加文本内容添加文本内容添加文本内容添加文本添加添加文本内容添加文本内容添加文本内容添加文本添加</a:t>
            </a:r>
          </a:p>
        </p:txBody>
      </p:sp>
      <p:sp>
        <p:nvSpPr>
          <p:cNvPr id="73830" name="Rectangle 102"/>
          <p:cNvSpPr>
            <a:spLocks noChangeArrowheads="1"/>
          </p:cNvSpPr>
          <p:nvPr/>
        </p:nvSpPr>
        <p:spPr bwMode="auto">
          <a:xfrm>
            <a:off x="6888163" y="4797425"/>
            <a:ext cx="4537075" cy="1049338"/>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a:p>
            <a:pPr>
              <a:lnSpc>
                <a:spcPct val="150000"/>
              </a:lnSpc>
            </a:pPr>
            <a:r>
              <a:rPr lang="zh-CN" altLang="en-US" sz="1400">
                <a:ea typeface="微软雅黑" pitchFamily="34" charset="-122"/>
              </a:rPr>
              <a:t>添加文本内容添加文本内容添加文本内容添加文本添加添加文本内容添加文本内容添加文本内容添加文本添加</a:t>
            </a:r>
          </a:p>
        </p:txBody>
      </p:sp>
      <p:sp>
        <p:nvSpPr>
          <p:cNvPr id="73831" name="Rectangle 103"/>
          <p:cNvSpPr>
            <a:spLocks noChangeArrowheads="1"/>
          </p:cNvSpPr>
          <p:nvPr/>
        </p:nvSpPr>
        <p:spPr bwMode="auto">
          <a:xfrm>
            <a:off x="419100" y="298450"/>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73832" name="Rectangle 104"/>
          <p:cNvSpPr>
            <a:spLocks noChangeArrowheads="1"/>
          </p:cNvSpPr>
          <p:nvPr/>
        </p:nvSpPr>
        <p:spPr bwMode="auto">
          <a:xfrm>
            <a:off x="1990725" y="442913"/>
            <a:ext cx="2449513"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
        <p:nvSpPr>
          <p:cNvPr id="3" name="Oval 53"/>
          <p:cNvSpPr>
            <a:spLocks noChangeArrowheads="1"/>
          </p:cNvSpPr>
          <p:nvPr/>
        </p:nvSpPr>
        <p:spPr bwMode="auto">
          <a:xfrm>
            <a:off x="2992322" y="5230007"/>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821" name="Text Box 93"/>
          <p:cNvSpPr txBox="1">
            <a:spLocks noChangeArrowheads="1"/>
          </p:cNvSpPr>
          <p:nvPr/>
        </p:nvSpPr>
        <p:spPr bwMode="auto">
          <a:xfrm>
            <a:off x="3214688" y="5613400"/>
            <a:ext cx="936625" cy="412750"/>
          </a:xfrm>
          <a:prstGeom prst="rect">
            <a:avLst/>
          </a:prstGeom>
          <a:noFill/>
          <a:ln w="9525">
            <a:noFill/>
            <a:miter lim="800000"/>
            <a:headEnd/>
            <a:tailEnd/>
          </a:ln>
          <a:effectLst/>
        </p:spPr>
        <p:txBody>
          <a:bodyPr>
            <a:spAutoFit/>
          </a:bodyPr>
          <a:lstStyle/>
          <a:p>
            <a:r>
              <a:rPr lang="en-US" altLang="zh-CN" sz="2100">
                <a:solidFill>
                  <a:srgbClr val="006CB8"/>
                </a:solidFill>
                <a:latin typeface="方正兰亭大黑_GBK" pitchFamily="2" charset="-122"/>
                <a:ea typeface="方正兰亭大黑_GBK" pitchFamily="2" charset="-122"/>
              </a:rPr>
              <a:t>30%</a:t>
            </a:r>
          </a:p>
        </p:txBody>
      </p:sp>
      <p:sp>
        <p:nvSpPr>
          <p:cNvPr id="73824" name="Text Box 96"/>
          <p:cNvSpPr txBox="1">
            <a:spLocks noChangeArrowheads="1"/>
          </p:cNvSpPr>
          <p:nvPr/>
        </p:nvSpPr>
        <p:spPr bwMode="auto">
          <a:xfrm>
            <a:off x="4151313" y="5640388"/>
            <a:ext cx="1584325" cy="457200"/>
          </a:xfrm>
          <a:prstGeom prst="rect">
            <a:avLst/>
          </a:prstGeom>
          <a:noFill/>
          <a:ln w="9525">
            <a:noFill/>
            <a:miter lim="800000"/>
            <a:headEnd/>
            <a:tailEnd/>
          </a:ln>
          <a:effec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4" name="Oval 53"/>
          <p:cNvSpPr>
            <a:spLocks noChangeArrowheads="1"/>
          </p:cNvSpPr>
          <p:nvPr/>
        </p:nvSpPr>
        <p:spPr bwMode="auto">
          <a:xfrm>
            <a:off x="2992322" y="1058057"/>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819" name="Text Box 91"/>
          <p:cNvSpPr txBox="1">
            <a:spLocks noChangeArrowheads="1"/>
          </p:cNvSpPr>
          <p:nvPr/>
        </p:nvSpPr>
        <p:spPr bwMode="auto">
          <a:xfrm>
            <a:off x="3214688" y="1393825"/>
            <a:ext cx="936625" cy="412750"/>
          </a:xfrm>
          <a:prstGeom prst="rect">
            <a:avLst/>
          </a:prstGeom>
          <a:noFill/>
          <a:ln w="9525">
            <a:noFill/>
            <a:miter lim="800000"/>
            <a:headEnd/>
            <a:tailEnd/>
          </a:ln>
          <a:effectLst/>
        </p:spPr>
        <p:txBody>
          <a:bodyPr>
            <a:spAutoFit/>
          </a:bodyPr>
          <a:lstStyle/>
          <a:p>
            <a:r>
              <a:rPr lang="en-US" altLang="zh-CN" sz="2100">
                <a:solidFill>
                  <a:srgbClr val="006CB8"/>
                </a:solidFill>
                <a:latin typeface="方正兰亭大黑_GBK" pitchFamily="2" charset="-122"/>
                <a:ea typeface="方正兰亭大黑_GBK" pitchFamily="2" charset="-122"/>
              </a:rPr>
              <a:t>20%</a:t>
            </a:r>
          </a:p>
        </p:txBody>
      </p:sp>
      <p:sp>
        <p:nvSpPr>
          <p:cNvPr id="73823" name="Text Box 95"/>
          <p:cNvSpPr txBox="1">
            <a:spLocks noChangeArrowheads="1"/>
          </p:cNvSpPr>
          <p:nvPr/>
        </p:nvSpPr>
        <p:spPr bwMode="auto">
          <a:xfrm>
            <a:off x="1558925" y="1368425"/>
            <a:ext cx="1584325" cy="457200"/>
          </a:xfrm>
          <a:prstGeom prst="rect">
            <a:avLst/>
          </a:prstGeom>
          <a:noFill/>
          <a:ln w="9525">
            <a:noFill/>
            <a:miter lim="800000"/>
            <a:headEnd/>
            <a:tailEnd/>
          </a:ln>
          <a:effec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3831"/>
                                        </p:tgtEl>
                                        <p:attrNameLst>
                                          <p:attrName>style.visibility</p:attrName>
                                        </p:attrNameLst>
                                      </p:cBhvr>
                                      <p:to>
                                        <p:strVal val="visible"/>
                                      </p:to>
                                    </p:set>
                                    <p:anim calcmode="lin" valueType="num">
                                      <p:cBhvr>
                                        <p:cTn id="7" dur="500" fill="hold"/>
                                        <p:tgtEl>
                                          <p:spTgt spid="738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3831"/>
                                        </p:tgtEl>
                                        <p:attrNameLst>
                                          <p:attrName>ppt_y</p:attrName>
                                        </p:attrNameLst>
                                      </p:cBhvr>
                                      <p:tavLst>
                                        <p:tav tm="0">
                                          <p:val>
                                            <p:strVal val="#ppt_y"/>
                                          </p:val>
                                        </p:tav>
                                        <p:tav tm="100000">
                                          <p:val>
                                            <p:strVal val="#ppt_y"/>
                                          </p:val>
                                        </p:tav>
                                      </p:tavLst>
                                    </p:anim>
                                    <p:anim calcmode="lin" valueType="num">
                                      <p:cBhvr>
                                        <p:cTn id="9" dur="500" fill="hold"/>
                                        <p:tgtEl>
                                          <p:spTgt spid="738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38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3831"/>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3832"/>
                                        </p:tgtEl>
                                        <p:attrNameLst>
                                          <p:attrName>style.visibility</p:attrName>
                                        </p:attrNameLst>
                                      </p:cBhvr>
                                      <p:to>
                                        <p:strVal val="visible"/>
                                      </p:to>
                                    </p:set>
                                    <p:anim calcmode="lin" valueType="num">
                                      <p:cBhvr>
                                        <p:cTn id="15" dur="500" fill="hold"/>
                                        <p:tgtEl>
                                          <p:spTgt spid="7383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3832"/>
                                        </p:tgtEl>
                                        <p:attrNameLst>
                                          <p:attrName>ppt_y</p:attrName>
                                        </p:attrNameLst>
                                      </p:cBhvr>
                                      <p:tavLst>
                                        <p:tav tm="0">
                                          <p:val>
                                            <p:strVal val="#ppt_y"/>
                                          </p:val>
                                        </p:tav>
                                        <p:tav tm="100000">
                                          <p:val>
                                            <p:strVal val="#ppt_y"/>
                                          </p:val>
                                        </p:tav>
                                      </p:tavLst>
                                    </p:anim>
                                    <p:anim calcmode="lin" valueType="num">
                                      <p:cBhvr>
                                        <p:cTn id="17" dur="500" fill="hold"/>
                                        <p:tgtEl>
                                          <p:spTgt spid="7383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383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3832"/>
                                        </p:tgtEl>
                                      </p:cBhvr>
                                    </p:animEffect>
                                  </p:childTnLst>
                                </p:cTn>
                              </p:par>
                            </p:childTnLst>
                          </p:cTn>
                        </p:par>
                        <p:par>
                          <p:cTn id="20" fill="hold">
                            <p:stCondLst>
                              <p:cond delay="1800"/>
                            </p:stCondLst>
                            <p:childTnLst>
                              <p:par>
                                <p:cTn id="21" presetID="30" presetClass="entr" presetSubtype="0" fill="hold" grpId="0" nodeType="afterEffect">
                                  <p:stCondLst>
                                    <p:cond delay="0"/>
                                  </p:stCondLst>
                                  <p:childTnLst>
                                    <p:set>
                                      <p:cBhvr>
                                        <p:cTn id="22" dur="1" fill="hold">
                                          <p:stCondLst>
                                            <p:cond delay="0"/>
                                          </p:stCondLst>
                                        </p:cTn>
                                        <p:tgtEl>
                                          <p:spTgt spid="73793"/>
                                        </p:tgtEl>
                                        <p:attrNameLst>
                                          <p:attrName>style.visibility</p:attrName>
                                        </p:attrNameLst>
                                      </p:cBhvr>
                                      <p:to>
                                        <p:strVal val="visible"/>
                                      </p:to>
                                    </p:set>
                                    <p:animEffect transition="in" filter="fade">
                                      <p:cBhvr>
                                        <p:cTn id="23" dur="800" decel="100000"/>
                                        <p:tgtEl>
                                          <p:spTgt spid="73793"/>
                                        </p:tgtEl>
                                      </p:cBhvr>
                                    </p:animEffect>
                                    <p:anim calcmode="lin" valueType="num">
                                      <p:cBhvr>
                                        <p:cTn id="24" dur="800" decel="100000" fill="hold"/>
                                        <p:tgtEl>
                                          <p:spTgt spid="73793"/>
                                        </p:tgtEl>
                                        <p:attrNameLst>
                                          <p:attrName>style.rotation</p:attrName>
                                        </p:attrNameLst>
                                      </p:cBhvr>
                                      <p:tavLst>
                                        <p:tav tm="0">
                                          <p:val>
                                            <p:fltVal val="-90"/>
                                          </p:val>
                                        </p:tav>
                                        <p:tav tm="100000">
                                          <p:val>
                                            <p:fltVal val="0"/>
                                          </p:val>
                                        </p:tav>
                                      </p:tavLst>
                                    </p:anim>
                                    <p:anim calcmode="lin" valueType="num">
                                      <p:cBhvr>
                                        <p:cTn id="25" dur="800" decel="100000" fill="hold"/>
                                        <p:tgtEl>
                                          <p:spTgt spid="73793"/>
                                        </p:tgtEl>
                                        <p:attrNameLst>
                                          <p:attrName>ppt_x</p:attrName>
                                        </p:attrNameLst>
                                      </p:cBhvr>
                                      <p:tavLst>
                                        <p:tav tm="0">
                                          <p:val>
                                            <p:strVal val="#ppt_x+0.4"/>
                                          </p:val>
                                        </p:tav>
                                        <p:tav tm="100000">
                                          <p:val>
                                            <p:strVal val="#ppt_x-0.05"/>
                                          </p:val>
                                        </p:tav>
                                      </p:tavLst>
                                    </p:anim>
                                    <p:anim calcmode="lin" valueType="num">
                                      <p:cBhvr>
                                        <p:cTn id="26" dur="800" decel="100000" fill="hold"/>
                                        <p:tgtEl>
                                          <p:spTgt spid="7379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7379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73793"/>
                                        </p:tgtEl>
                                        <p:attrNameLst>
                                          <p:attrName>ppt_y</p:attrName>
                                        </p:attrNameLst>
                                      </p:cBhvr>
                                      <p:tavLst>
                                        <p:tav tm="0">
                                          <p:val>
                                            <p:strVal val="#ppt_y+0.1"/>
                                          </p:val>
                                        </p:tav>
                                        <p:tav tm="100000">
                                          <p:val>
                                            <p:strVal val="#ppt_y"/>
                                          </p:val>
                                        </p:tav>
                                      </p:tavLst>
                                    </p:anim>
                                  </p:childTnLst>
                                </p:cTn>
                              </p:par>
                            </p:childTnLst>
                          </p:cTn>
                        </p:par>
                        <p:par>
                          <p:cTn id="29" fill="hold">
                            <p:stCondLst>
                              <p:cond delay="2800"/>
                            </p:stCondLst>
                            <p:childTnLst>
                              <p:par>
                                <p:cTn id="30" presetID="15" presetClass="entr" presetSubtype="0" fill="hold" nodeType="afterEffect">
                                  <p:stCondLst>
                                    <p:cond delay="0"/>
                                  </p:stCondLst>
                                  <p:childTnLst>
                                    <p:set>
                                      <p:cBhvr>
                                        <p:cTn id="31" dur="1" fill="hold">
                                          <p:stCondLst>
                                            <p:cond delay="0"/>
                                          </p:stCondLst>
                                        </p:cTn>
                                        <p:tgtEl>
                                          <p:spTgt spid="73798"/>
                                        </p:tgtEl>
                                        <p:attrNameLst>
                                          <p:attrName>style.visibility</p:attrName>
                                        </p:attrNameLst>
                                      </p:cBhvr>
                                      <p:to>
                                        <p:strVal val="visible"/>
                                      </p:to>
                                    </p:set>
                                    <p:anim calcmode="lin" valueType="num">
                                      <p:cBhvr>
                                        <p:cTn id="32" dur="1000" fill="hold"/>
                                        <p:tgtEl>
                                          <p:spTgt spid="73798"/>
                                        </p:tgtEl>
                                        <p:attrNameLst>
                                          <p:attrName>ppt_w</p:attrName>
                                        </p:attrNameLst>
                                      </p:cBhvr>
                                      <p:tavLst>
                                        <p:tav tm="0">
                                          <p:val>
                                            <p:fltVal val="0"/>
                                          </p:val>
                                        </p:tav>
                                        <p:tav tm="100000">
                                          <p:val>
                                            <p:strVal val="#ppt_w"/>
                                          </p:val>
                                        </p:tav>
                                      </p:tavLst>
                                    </p:anim>
                                    <p:anim calcmode="lin" valueType="num">
                                      <p:cBhvr>
                                        <p:cTn id="33" dur="1000" fill="hold"/>
                                        <p:tgtEl>
                                          <p:spTgt spid="73798"/>
                                        </p:tgtEl>
                                        <p:attrNameLst>
                                          <p:attrName>ppt_h</p:attrName>
                                        </p:attrNameLst>
                                      </p:cBhvr>
                                      <p:tavLst>
                                        <p:tav tm="0">
                                          <p:val>
                                            <p:fltVal val="0"/>
                                          </p:val>
                                        </p:tav>
                                        <p:tav tm="100000">
                                          <p:val>
                                            <p:strVal val="#ppt_h"/>
                                          </p:val>
                                        </p:tav>
                                      </p:tavLst>
                                    </p:anim>
                                    <p:anim calcmode="lin" valueType="num">
                                      <p:cBhvr>
                                        <p:cTn id="34" dur="1000" fill="hold"/>
                                        <p:tgtEl>
                                          <p:spTgt spid="7379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73798"/>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800"/>
                            </p:stCondLst>
                            <p:childTnLst>
                              <p:par>
                                <p:cTn id="37" presetID="49" presetClass="entr" presetSubtype="0" decel="100000" fill="hold" grpId="0" nodeType="afterEffect">
                                  <p:stCondLst>
                                    <p:cond delay="0"/>
                                  </p:stCondLst>
                                  <p:childTnLst>
                                    <p:set>
                                      <p:cBhvr>
                                        <p:cTn id="38" dur="1" fill="hold">
                                          <p:stCondLst>
                                            <p:cond delay="0"/>
                                          </p:stCondLst>
                                        </p:cTn>
                                        <p:tgtEl>
                                          <p:spTgt spid="73822"/>
                                        </p:tgtEl>
                                        <p:attrNameLst>
                                          <p:attrName>style.visibility</p:attrName>
                                        </p:attrNameLst>
                                      </p:cBhvr>
                                      <p:to>
                                        <p:strVal val="visible"/>
                                      </p:to>
                                    </p:set>
                                    <p:anim calcmode="lin" valueType="num">
                                      <p:cBhvr>
                                        <p:cTn id="39" dur="500" fill="hold"/>
                                        <p:tgtEl>
                                          <p:spTgt spid="73822"/>
                                        </p:tgtEl>
                                        <p:attrNameLst>
                                          <p:attrName>ppt_w</p:attrName>
                                        </p:attrNameLst>
                                      </p:cBhvr>
                                      <p:tavLst>
                                        <p:tav tm="0">
                                          <p:val>
                                            <p:fltVal val="0"/>
                                          </p:val>
                                        </p:tav>
                                        <p:tav tm="100000">
                                          <p:val>
                                            <p:strVal val="#ppt_w"/>
                                          </p:val>
                                        </p:tav>
                                      </p:tavLst>
                                    </p:anim>
                                    <p:anim calcmode="lin" valueType="num">
                                      <p:cBhvr>
                                        <p:cTn id="40" dur="500" fill="hold"/>
                                        <p:tgtEl>
                                          <p:spTgt spid="73822"/>
                                        </p:tgtEl>
                                        <p:attrNameLst>
                                          <p:attrName>ppt_h</p:attrName>
                                        </p:attrNameLst>
                                      </p:cBhvr>
                                      <p:tavLst>
                                        <p:tav tm="0">
                                          <p:val>
                                            <p:fltVal val="0"/>
                                          </p:val>
                                        </p:tav>
                                        <p:tav tm="100000">
                                          <p:val>
                                            <p:strVal val="#ppt_h"/>
                                          </p:val>
                                        </p:tav>
                                      </p:tavLst>
                                    </p:anim>
                                    <p:anim calcmode="lin" valueType="num">
                                      <p:cBhvr>
                                        <p:cTn id="41" dur="500" fill="hold"/>
                                        <p:tgtEl>
                                          <p:spTgt spid="73822"/>
                                        </p:tgtEl>
                                        <p:attrNameLst>
                                          <p:attrName>style.rotation</p:attrName>
                                        </p:attrNameLst>
                                      </p:cBhvr>
                                      <p:tavLst>
                                        <p:tav tm="0">
                                          <p:val>
                                            <p:fltVal val="360"/>
                                          </p:val>
                                        </p:tav>
                                        <p:tav tm="100000">
                                          <p:val>
                                            <p:fltVal val="0"/>
                                          </p:val>
                                        </p:tav>
                                      </p:tavLst>
                                    </p:anim>
                                    <p:animEffect transition="in" filter="fade">
                                      <p:cBhvr>
                                        <p:cTn id="42" dur="500"/>
                                        <p:tgtEl>
                                          <p:spTgt spid="73822"/>
                                        </p:tgtEl>
                                      </p:cBhvr>
                                    </p:animEffect>
                                  </p:childTnLst>
                                </p:cTn>
                              </p:par>
                            </p:childTnLst>
                          </p:cTn>
                        </p:par>
                        <p:par>
                          <p:cTn id="43" fill="hold">
                            <p:stCondLst>
                              <p:cond delay="4300"/>
                            </p:stCondLst>
                            <p:childTnLst>
                              <p:par>
                                <p:cTn id="44" presetID="18" presetClass="entr" presetSubtype="12" fill="hold" nodeType="afterEffect">
                                  <p:stCondLst>
                                    <p:cond delay="0"/>
                                  </p:stCondLst>
                                  <p:childTnLst>
                                    <p:set>
                                      <p:cBhvr>
                                        <p:cTn id="45" dur="1" fill="hold">
                                          <p:stCondLst>
                                            <p:cond delay="0"/>
                                          </p:stCondLst>
                                        </p:cTn>
                                        <p:tgtEl>
                                          <p:spTgt spid="73795"/>
                                        </p:tgtEl>
                                        <p:attrNameLst>
                                          <p:attrName>style.visibility</p:attrName>
                                        </p:attrNameLst>
                                      </p:cBhvr>
                                      <p:to>
                                        <p:strVal val="visible"/>
                                      </p:to>
                                    </p:set>
                                    <p:animEffect transition="in" filter="strips(downLeft)">
                                      <p:cBhvr>
                                        <p:cTn id="46" dur="500"/>
                                        <p:tgtEl>
                                          <p:spTgt spid="73795"/>
                                        </p:tgtEl>
                                      </p:cBhvr>
                                    </p:animEffect>
                                  </p:childTnLst>
                                </p:cTn>
                              </p:par>
                              <p:par>
                                <p:cTn id="47" presetID="18" presetClass="entr" presetSubtype="12" fill="hold" nodeType="withEffect">
                                  <p:stCondLst>
                                    <p:cond delay="0"/>
                                  </p:stCondLst>
                                  <p:childTnLst>
                                    <p:set>
                                      <p:cBhvr>
                                        <p:cTn id="48" dur="1" fill="hold">
                                          <p:stCondLst>
                                            <p:cond delay="0"/>
                                          </p:stCondLst>
                                        </p:cTn>
                                        <p:tgtEl>
                                          <p:spTgt spid="73796"/>
                                        </p:tgtEl>
                                        <p:attrNameLst>
                                          <p:attrName>style.visibility</p:attrName>
                                        </p:attrNameLst>
                                      </p:cBhvr>
                                      <p:to>
                                        <p:strVal val="visible"/>
                                      </p:to>
                                    </p:set>
                                    <p:animEffect transition="in" filter="strips(downLeft)">
                                      <p:cBhvr>
                                        <p:cTn id="49" dur="500"/>
                                        <p:tgtEl>
                                          <p:spTgt spid="73796"/>
                                        </p:tgtEl>
                                      </p:cBhvr>
                                    </p:animEffect>
                                  </p:childTnLst>
                                </p:cTn>
                              </p:par>
                              <p:par>
                                <p:cTn id="50" presetID="18" presetClass="entr" presetSubtype="12" fill="hold" nodeType="withEffect">
                                  <p:stCondLst>
                                    <p:cond delay="0"/>
                                  </p:stCondLst>
                                  <p:childTnLst>
                                    <p:set>
                                      <p:cBhvr>
                                        <p:cTn id="51" dur="1" fill="hold">
                                          <p:stCondLst>
                                            <p:cond delay="0"/>
                                          </p:stCondLst>
                                        </p:cTn>
                                        <p:tgtEl>
                                          <p:spTgt spid="73794"/>
                                        </p:tgtEl>
                                        <p:attrNameLst>
                                          <p:attrName>style.visibility</p:attrName>
                                        </p:attrNameLst>
                                      </p:cBhvr>
                                      <p:to>
                                        <p:strVal val="visible"/>
                                      </p:to>
                                    </p:set>
                                    <p:animEffect transition="in" filter="strips(downLeft)">
                                      <p:cBhvr>
                                        <p:cTn id="52" dur="500"/>
                                        <p:tgtEl>
                                          <p:spTgt spid="73794"/>
                                        </p:tgtEl>
                                      </p:cBhvr>
                                    </p:animEffect>
                                  </p:childTnLst>
                                </p:cTn>
                              </p:par>
                              <p:par>
                                <p:cTn id="53" presetID="18" presetClass="entr" presetSubtype="12" fill="hold" nodeType="withEffect">
                                  <p:stCondLst>
                                    <p:cond delay="0"/>
                                  </p:stCondLst>
                                  <p:childTnLst>
                                    <p:set>
                                      <p:cBhvr>
                                        <p:cTn id="54" dur="1" fill="hold">
                                          <p:stCondLst>
                                            <p:cond delay="0"/>
                                          </p:stCondLst>
                                        </p:cTn>
                                        <p:tgtEl>
                                          <p:spTgt spid="73797"/>
                                        </p:tgtEl>
                                        <p:attrNameLst>
                                          <p:attrName>style.visibility</p:attrName>
                                        </p:attrNameLst>
                                      </p:cBhvr>
                                      <p:to>
                                        <p:strVal val="visible"/>
                                      </p:to>
                                    </p:set>
                                    <p:animEffect transition="in" filter="strips(downLeft)">
                                      <p:cBhvr>
                                        <p:cTn id="55" dur="500"/>
                                        <p:tgtEl>
                                          <p:spTgt spid="73797"/>
                                        </p:tgtEl>
                                      </p:cBhvr>
                                    </p:animEffect>
                                  </p:childTnLst>
                                </p:cTn>
                              </p:par>
                            </p:childTnLst>
                          </p:cTn>
                        </p:par>
                        <p:par>
                          <p:cTn id="56" fill="hold">
                            <p:stCondLst>
                              <p:cond delay="4800"/>
                            </p:stCondLst>
                            <p:childTnLst>
                              <p:par>
                                <p:cTn id="57" presetID="12" presetClass="entr" presetSubtype="4"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slide(fromBottom)">
                                      <p:cBhvr>
                                        <p:cTn id="59" dur="500"/>
                                        <p:tgtEl>
                                          <p:spTgt spid="4"/>
                                        </p:tgtEl>
                                      </p:cBhvr>
                                    </p:animEffect>
                                  </p:childTnLst>
                                </p:cTn>
                              </p:par>
                            </p:childTnLst>
                          </p:cTn>
                        </p:par>
                        <p:par>
                          <p:cTn id="60" fill="hold">
                            <p:stCondLst>
                              <p:cond delay="5300"/>
                            </p:stCondLst>
                            <p:childTnLst>
                              <p:par>
                                <p:cTn id="61" presetID="12" presetClass="entr" presetSubtype="2"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slide(fromRight)">
                                      <p:cBhvr>
                                        <p:cTn id="63" dur="500"/>
                                        <p:tgtEl>
                                          <p:spTgt spid="17"/>
                                        </p:tgtEl>
                                      </p:cBhvr>
                                    </p:animEffect>
                                  </p:childTnLst>
                                </p:cTn>
                              </p:par>
                            </p:childTnLst>
                          </p:cTn>
                        </p:par>
                        <p:par>
                          <p:cTn id="64" fill="hold">
                            <p:stCondLst>
                              <p:cond delay="5800"/>
                            </p:stCondLst>
                            <p:childTnLst>
                              <p:par>
                                <p:cTn id="65" presetID="12" presetClass="entr" presetSubtype="1"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slide(fromTop)">
                                      <p:cBhvr>
                                        <p:cTn id="67" dur="500"/>
                                        <p:tgtEl>
                                          <p:spTgt spid="3"/>
                                        </p:tgtEl>
                                      </p:cBhvr>
                                    </p:animEffect>
                                  </p:childTnLst>
                                </p:cTn>
                              </p:par>
                            </p:childTnLst>
                          </p:cTn>
                        </p:par>
                        <p:par>
                          <p:cTn id="68" fill="hold">
                            <p:stCondLst>
                              <p:cond delay="6300"/>
                            </p:stCondLst>
                            <p:childTnLst>
                              <p:par>
                                <p:cTn id="69" presetID="12" presetClass="entr" presetSubtype="8" fill="hold"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slide(fromLeft)">
                                      <p:cBhvr>
                                        <p:cTn id="71" dur="500"/>
                                        <p:tgtEl>
                                          <p:spTgt spid="2"/>
                                        </p:tgtEl>
                                      </p:cBhvr>
                                    </p:animEffect>
                                  </p:childTnLst>
                                </p:cTn>
                              </p:par>
                              <p:par>
                                <p:cTn id="72" presetID="30" presetClass="entr" presetSubtype="0" fill="hold" nodeType="withEffect">
                                  <p:stCondLst>
                                    <p:cond delay="0"/>
                                  </p:stCondLst>
                                  <p:childTnLst>
                                    <p:set>
                                      <p:cBhvr>
                                        <p:cTn id="73" dur="1" fill="hold">
                                          <p:stCondLst>
                                            <p:cond delay="0"/>
                                          </p:stCondLst>
                                        </p:cTn>
                                        <p:tgtEl>
                                          <p:spTgt spid="73819"/>
                                        </p:tgtEl>
                                        <p:attrNameLst>
                                          <p:attrName>style.visibility</p:attrName>
                                        </p:attrNameLst>
                                      </p:cBhvr>
                                      <p:to>
                                        <p:strVal val="visible"/>
                                      </p:to>
                                    </p:set>
                                    <p:animEffect transition="in" filter="fade">
                                      <p:cBhvr>
                                        <p:cTn id="74" dur="800" decel="100000"/>
                                        <p:tgtEl>
                                          <p:spTgt spid="73819"/>
                                        </p:tgtEl>
                                      </p:cBhvr>
                                    </p:animEffect>
                                    <p:anim calcmode="lin" valueType="num">
                                      <p:cBhvr>
                                        <p:cTn id="75" dur="800" decel="100000" fill="hold"/>
                                        <p:tgtEl>
                                          <p:spTgt spid="73819"/>
                                        </p:tgtEl>
                                        <p:attrNameLst>
                                          <p:attrName>style.rotation</p:attrName>
                                        </p:attrNameLst>
                                      </p:cBhvr>
                                      <p:tavLst>
                                        <p:tav tm="0">
                                          <p:val>
                                            <p:fltVal val="-90"/>
                                          </p:val>
                                        </p:tav>
                                        <p:tav tm="100000">
                                          <p:val>
                                            <p:fltVal val="0"/>
                                          </p:val>
                                        </p:tav>
                                      </p:tavLst>
                                    </p:anim>
                                    <p:anim calcmode="lin" valueType="num">
                                      <p:cBhvr>
                                        <p:cTn id="76" dur="800" decel="100000" fill="hold"/>
                                        <p:tgtEl>
                                          <p:spTgt spid="73819"/>
                                        </p:tgtEl>
                                        <p:attrNameLst>
                                          <p:attrName>ppt_x</p:attrName>
                                        </p:attrNameLst>
                                      </p:cBhvr>
                                      <p:tavLst>
                                        <p:tav tm="0">
                                          <p:val>
                                            <p:strVal val="#ppt_x+0.4"/>
                                          </p:val>
                                        </p:tav>
                                        <p:tav tm="100000">
                                          <p:val>
                                            <p:strVal val="#ppt_x-0.05"/>
                                          </p:val>
                                        </p:tav>
                                      </p:tavLst>
                                    </p:anim>
                                    <p:anim calcmode="lin" valueType="num">
                                      <p:cBhvr>
                                        <p:cTn id="77" dur="800" decel="100000" fill="hold"/>
                                        <p:tgtEl>
                                          <p:spTgt spid="73819"/>
                                        </p:tgtEl>
                                        <p:attrNameLst>
                                          <p:attrName>ppt_y</p:attrName>
                                        </p:attrNameLst>
                                      </p:cBhvr>
                                      <p:tavLst>
                                        <p:tav tm="0">
                                          <p:val>
                                            <p:strVal val="#ppt_y-0.4"/>
                                          </p:val>
                                        </p:tav>
                                        <p:tav tm="100000">
                                          <p:val>
                                            <p:strVal val="#ppt_y+0.1"/>
                                          </p:val>
                                        </p:tav>
                                      </p:tavLst>
                                    </p:anim>
                                    <p:anim calcmode="lin" valueType="num">
                                      <p:cBhvr>
                                        <p:cTn id="78" dur="200" accel="100000" fill="hold">
                                          <p:stCondLst>
                                            <p:cond delay="800"/>
                                          </p:stCondLst>
                                        </p:cTn>
                                        <p:tgtEl>
                                          <p:spTgt spid="73819"/>
                                        </p:tgtEl>
                                        <p:attrNameLst>
                                          <p:attrName>ppt_x</p:attrName>
                                        </p:attrNameLst>
                                      </p:cBhvr>
                                      <p:tavLst>
                                        <p:tav tm="0">
                                          <p:val>
                                            <p:strVal val="#ppt_x-0.05"/>
                                          </p:val>
                                        </p:tav>
                                        <p:tav tm="100000">
                                          <p:val>
                                            <p:strVal val="#ppt_x"/>
                                          </p:val>
                                        </p:tav>
                                      </p:tavLst>
                                    </p:anim>
                                    <p:anim calcmode="lin" valueType="num">
                                      <p:cBhvr>
                                        <p:cTn id="79" dur="200" accel="100000" fill="hold">
                                          <p:stCondLst>
                                            <p:cond delay="800"/>
                                          </p:stCondLst>
                                        </p:cTn>
                                        <p:tgtEl>
                                          <p:spTgt spid="73819"/>
                                        </p:tgtEl>
                                        <p:attrNameLst>
                                          <p:attrName>ppt_y</p:attrName>
                                        </p:attrNameLst>
                                      </p:cBhvr>
                                      <p:tavLst>
                                        <p:tav tm="0">
                                          <p:val>
                                            <p:strVal val="#ppt_y+0.1"/>
                                          </p:val>
                                        </p:tav>
                                        <p:tav tm="100000">
                                          <p:val>
                                            <p:strVal val="#ppt_y"/>
                                          </p:val>
                                        </p:tav>
                                      </p:tavLst>
                                    </p:anim>
                                  </p:childTnLst>
                                </p:cTn>
                              </p:par>
                            </p:childTnLst>
                          </p:cTn>
                        </p:par>
                        <p:par>
                          <p:cTn id="80" fill="hold">
                            <p:stCondLst>
                              <p:cond delay="7300"/>
                            </p:stCondLst>
                            <p:childTnLst>
                              <p:par>
                                <p:cTn id="81" presetID="41" presetClass="entr" presetSubtype="0" fill="hold" nodeType="afterEffect">
                                  <p:stCondLst>
                                    <p:cond delay="0"/>
                                  </p:stCondLst>
                                  <p:iterate type="lt">
                                    <p:tmPct val="10000"/>
                                  </p:iterate>
                                  <p:childTnLst>
                                    <p:set>
                                      <p:cBhvr>
                                        <p:cTn id="82" dur="1" fill="hold">
                                          <p:stCondLst>
                                            <p:cond delay="0"/>
                                          </p:stCondLst>
                                        </p:cTn>
                                        <p:tgtEl>
                                          <p:spTgt spid="73823">
                                            <p:txEl>
                                              <p:pRg st="0" end="0"/>
                                            </p:txEl>
                                          </p:spTgt>
                                        </p:tgtEl>
                                        <p:attrNameLst>
                                          <p:attrName>style.visibility</p:attrName>
                                        </p:attrNameLst>
                                      </p:cBhvr>
                                      <p:to>
                                        <p:strVal val="visible"/>
                                      </p:to>
                                    </p:set>
                                    <p:anim calcmode="lin" valueType="num">
                                      <p:cBhvr>
                                        <p:cTn id="83" dur="500" fill="hold"/>
                                        <p:tgtEl>
                                          <p:spTgt spid="738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73823">
                                            <p:txEl>
                                              <p:pRg st="0" end="0"/>
                                            </p:txEl>
                                          </p:spTgt>
                                        </p:tgtEl>
                                        <p:attrNameLst>
                                          <p:attrName>ppt_y</p:attrName>
                                        </p:attrNameLst>
                                      </p:cBhvr>
                                      <p:tavLst>
                                        <p:tav tm="0">
                                          <p:val>
                                            <p:strVal val="#ppt_y"/>
                                          </p:val>
                                        </p:tav>
                                        <p:tav tm="100000">
                                          <p:val>
                                            <p:strVal val="#ppt_y"/>
                                          </p:val>
                                        </p:tav>
                                      </p:tavLst>
                                    </p:anim>
                                    <p:anim calcmode="lin" valueType="num">
                                      <p:cBhvr>
                                        <p:cTn id="85" dur="500" fill="hold"/>
                                        <p:tgtEl>
                                          <p:spTgt spid="738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738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73823">
                                            <p:txEl>
                                              <p:pRg st="0" end="0"/>
                                            </p:txEl>
                                          </p:spTgt>
                                        </p:tgtEl>
                                      </p:cBhvr>
                                    </p:animEffect>
                                  </p:childTnLst>
                                </p:cTn>
                              </p:par>
                              <p:par>
                                <p:cTn id="88" presetID="52" presetClass="entr" presetSubtype="0" fill="hold" grpId="0" nodeType="withEffect">
                                  <p:stCondLst>
                                    <p:cond delay="0"/>
                                  </p:stCondLst>
                                  <p:childTnLst>
                                    <p:set>
                                      <p:cBhvr>
                                        <p:cTn id="89" dur="1" fill="hold">
                                          <p:stCondLst>
                                            <p:cond delay="0"/>
                                          </p:stCondLst>
                                        </p:cTn>
                                        <p:tgtEl>
                                          <p:spTgt spid="73818"/>
                                        </p:tgtEl>
                                        <p:attrNameLst>
                                          <p:attrName>style.visibility</p:attrName>
                                        </p:attrNameLst>
                                      </p:cBhvr>
                                      <p:to>
                                        <p:strVal val="visible"/>
                                      </p:to>
                                    </p:set>
                                    <p:animScale>
                                      <p:cBhvr>
                                        <p:cTn id="90" dur="1000" decel="50000" fill="hold">
                                          <p:stCondLst>
                                            <p:cond delay="0"/>
                                          </p:stCondLst>
                                        </p:cTn>
                                        <p:tgtEl>
                                          <p:spTgt spid="738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73818"/>
                                        </p:tgtEl>
                                        <p:attrNameLst>
                                          <p:attrName>ppt_x</p:attrName>
                                          <p:attrName>ppt_y</p:attrName>
                                        </p:attrNameLst>
                                      </p:cBhvr>
                                    </p:animMotion>
                                    <p:animEffect transition="in" filter="fade">
                                      <p:cBhvr>
                                        <p:cTn id="92" dur="1000"/>
                                        <p:tgtEl>
                                          <p:spTgt spid="73818"/>
                                        </p:tgtEl>
                                      </p:cBhvr>
                                    </p:animEffect>
                                  </p:childTnLst>
                                </p:cTn>
                              </p:par>
                            </p:childTnLst>
                          </p:cTn>
                        </p:par>
                        <p:par>
                          <p:cTn id="93" fill="hold">
                            <p:stCondLst>
                              <p:cond delay="8300"/>
                            </p:stCondLst>
                            <p:childTnLst>
                              <p:par>
                                <p:cTn id="94" presetID="41" presetClass="entr" presetSubtype="0" fill="hold" nodeType="afterEffect">
                                  <p:stCondLst>
                                    <p:cond delay="0"/>
                                  </p:stCondLst>
                                  <p:iterate type="lt">
                                    <p:tmPct val="10000"/>
                                  </p:iterate>
                                  <p:childTnLst>
                                    <p:set>
                                      <p:cBhvr>
                                        <p:cTn id="95" dur="1" fill="hold">
                                          <p:stCondLst>
                                            <p:cond delay="0"/>
                                          </p:stCondLst>
                                        </p:cTn>
                                        <p:tgtEl>
                                          <p:spTgt spid="73825">
                                            <p:txEl>
                                              <p:pRg st="0" end="0"/>
                                            </p:txEl>
                                          </p:spTgt>
                                        </p:tgtEl>
                                        <p:attrNameLst>
                                          <p:attrName>style.visibility</p:attrName>
                                        </p:attrNameLst>
                                      </p:cBhvr>
                                      <p:to>
                                        <p:strVal val="visible"/>
                                      </p:to>
                                    </p:set>
                                    <p:anim calcmode="lin" valueType="num">
                                      <p:cBhvr>
                                        <p:cTn id="96" dur="500" fill="hold"/>
                                        <p:tgtEl>
                                          <p:spTgt spid="7382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73825">
                                            <p:txEl>
                                              <p:pRg st="0" end="0"/>
                                            </p:txEl>
                                          </p:spTgt>
                                        </p:tgtEl>
                                        <p:attrNameLst>
                                          <p:attrName>ppt_y</p:attrName>
                                        </p:attrNameLst>
                                      </p:cBhvr>
                                      <p:tavLst>
                                        <p:tav tm="0">
                                          <p:val>
                                            <p:strVal val="#ppt_y"/>
                                          </p:val>
                                        </p:tav>
                                        <p:tav tm="100000">
                                          <p:val>
                                            <p:strVal val="#ppt_y"/>
                                          </p:val>
                                        </p:tav>
                                      </p:tavLst>
                                    </p:anim>
                                    <p:anim calcmode="lin" valueType="num">
                                      <p:cBhvr>
                                        <p:cTn id="98" dur="500" fill="hold"/>
                                        <p:tgtEl>
                                          <p:spTgt spid="7382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7382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73825">
                                            <p:txEl>
                                              <p:pRg st="0" end="0"/>
                                            </p:txEl>
                                          </p:spTgt>
                                        </p:tgtEl>
                                      </p:cBhvr>
                                    </p:animEffect>
                                  </p:childTnLst>
                                </p:cTn>
                              </p:par>
                              <p:par>
                                <p:cTn id="101" presetID="15" presetClass="entr" presetSubtype="0" fill="hold" grpId="0" nodeType="withEffect">
                                  <p:stCondLst>
                                    <p:cond delay="0"/>
                                  </p:stCondLst>
                                  <p:childTnLst>
                                    <p:set>
                                      <p:cBhvr>
                                        <p:cTn id="102" dur="1" fill="hold">
                                          <p:stCondLst>
                                            <p:cond delay="0"/>
                                          </p:stCondLst>
                                        </p:cTn>
                                        <p:tgtEl>
                                          <p:spTgt spid="73821"/>
                                        </p:tgtEl>
                                        <p:attrNameLst>
                                          <p:attrName>style.visibility</p:attrName>
                                        </p:attrNameLst>
                                      </p:cBhvr>
                                      <p:to>
                                        <p:strVal val="visible"/>
                                      </p:to>
                                    </p:set>
                                    <p:anim calcmode="lin" valueType="num">
                                      <p:cBhvr>
                                        <p:cTn id="103" dur="1000" fill="hold"/>
                                        <p:tgtEl>
                                          <p:spTgt spid="73821"/>
                                        </p:tgtEl>
                                        <p:attrNameLst>
                                          <p:attrName>ppt_w</p:attrName>
                                        </p:attrNameLst>
                                      </p:cBhvr>
                                      <p:tavLst>
                                        <p:tav tm="0">
                                          <p:val>
                                            <p:fltVal val="0"/>
                                          </p:val>
                                        </p:tav>
                                        <p:tav tm="100000">
                                          <p:val>
                                            <p:strVal val="#ppt_w"/>
                                          </p:val>
                                        </p:tav>
                                      </p:tavLst>
                                    </p:anim>
                                    <p:anim calcmode="lin" valueType="num">
                                      <p:cBhvr>
                                        <p:cTn id="104" dur="1000" fill="hold"/>
                                        <p:tgtEl>
                                          <p:spTgt spid="73821"/>
                                        </p:tgtEl>
                                        <p:attrNameLst>
                                          <p:attrName>ppt_h</p:attrName>
                                        </p:attrNameLst>
                                      </p:cBhvr>
                                      <p:tavLst>
                                        <p:tav tm="0">
                                          <p:val>
                                            <p:fltVal val="0"/>
                                          </p:val>
                                        </p:tav>
                                        <p:tav tm="100000">
                                          <p:val>
                                            <p:strVal val="#ppt_h"/>
                                          </p:val>
                                        </p:tav>
                                      </p:tavLst>
                                    </p:anim>
                                    <p:anim calcmode="lin" valueType="num">
                                      <p:cBhvr>
                                        <p:cTn id="105" dur="1000" fill="hold"/>
                                        <p:tgtEl>
                                          <p:spTgt spid="73821"/>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73821"/>
                                        </p:tgtEl>
                                        <p:attrNameLst>
                                          <p:attrName>ppt_y</p:attrName>
                                        </p:attrNameLst>
                                      </p:cBhvr>
                                      <p:tavLst>
                                        <p:tav tm="0" fmla="#ppt_y+(sin(-2*pi*(1-$))*-#ppt_x+cos(-2*pi*(1-$))*(1-#ppt_y))*(1-$)">
                                          <p:val>
                                            <p:fltVal val="0"/>
                                          </p:val>
                                        </p:tav>
                                        <p:tav tm="100000">
                                          <p:val>
                                            <p:fltVal val="1"/>
                                          </p:val>
                                        </p:tav>
                                      </p:tavLst>
                                    </p:anim>
                                  </p:childTnLst>
                                </p:cTn>
                              </p:par>
                            </p:childTnLst>
                          </p:cTn>
                        </p:par>
                        <p:par>
                          <p:cTn id="107" fill="hold">
                            <p:stCondLst>
                              <p:cond delay="9300"/>
                            </p:stCondLst>
                            <p:childTnLst>
                              <p:par>
                                <p:cTn id="108" presetID="41" presetClass="entr" presetSubtype="0" fill="hold" nodeType="afterEffect">
                                  <p:stCondLst>
                                    <p:cond delay="0"/>
                                  </p:stCondLst>
                                  <p:iterate type="lt">
                                    <p:tmPct val="10000"/>
                                  </p:iterate>
                                  <p:childTnLst>
                                    <p:set>
                                      <p:cBhvr>
                                        <p:cTn id="109" dur="1" fill="hold">
                                          <p:stCondLst>
                                            <p:cond delay="0"/>
                                          </p:stCondLst>
                                        </p:cTn>
                                        <p:tgtEl>
                                          <p:spTgt spid="73824">
                                            <p:txEl>
                                              <p:pRg st="0" end="0"/>
                                            </p:txEl>
                                          </p:spTgt>
                                        </p:tgtEl>
                                        <p:attrNameLst>
                                          <p:attrName>style.visibility</p:attrName>
                                        </p:attrNameLst>
                                      </p:cBhvr>
                                      <p:to>
                                        <p:strVal val="visible"/>
                                      </p:to>
                                    </p:set>
                                    <p:anim calcmode="lin" valueType="num">
                                      <p:cBhvr>
                                        <p:cTn id="110" dur="500" fill="hold"/>
                                        <p:tgtEl>
                                          <p:spTgt spid="7382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73824">
                                            <p:txEl>
                                              <p:pRg st="0" end="0"/>
                                            </p:txEl>
                                          </p:spTgt>
                                        </p:tgtEl>
                                        <p:attrNameLst>
                                          <p:attrName>ppt_y</p:attrName>
                                        </p:attrNameLst>
                                      </p:cBhvr>
                                      <p:tavLst>
                                        <p:tav tm="0">
                                          <p:val>
                                            <p:strVal val="#ppt_y"/>
                                          </p:val>
                                        </p:tav>
                                        <p:tav tm="100000">
                                          <p:val>
                                            <p:strVal val="#ppt_y"/>
                                          </p:val>
                                        </p:tav>
                                      </p:tavLst>
                                    </p:anim>
                                    <p:anim calcmode="lin" valueType="num">
                                      <p:cBhvr>
                                        <p:cTn id="112" dur="500" fill="hold"/>
                                        <p:tgtEl>
                                          <p:spTgt spid="7382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7382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73824">
                                            <p:txEl>
                                              <p:pRg st="0" end="0"/>
                                            </p:txEl>
                                          </p:spTgt>
                                        </p:tgtEl>
                                      </p:cBhvr>
                                    </p:animEffect>
                                  </p:childTnLst>
                                </p:cTn>
                              </p:par>
                            </p:childTnLst>
                          </p:cTn>
                        </p:par>
                        <p:par>
                          <p:cTn id="115" fill="hold">
                            <p:stCondLst>
                              <p:cond delay="9950"/>
                            </p:stCondLst>
                            <p:childTnLst>
                              <p:par>
                                <p:cTn id="116" presetID="15" presetClass="entr" presetSubtype="0" fill="hold" grpId="0" nodeType="afterEffect">
                                  <p:stCondLst>
                                    <p:cond delay="0"/>
                                  </p:stCondLst>
                                  <p:childTnLst>
                                    <p:set>
                                      <p:cBhvr>
                                        <p:cTn id="117" dur="1" fill="hold">
                                          <p:stCondLst>
                                            <p:cond delay="0"/>
                                          </p:stCondLst>
                                        </p:cTn>
                                        <p:tgtEl>
                                          <p:spTgt spid="73820"/>
                                        </p:tgtEl>
                                        <p:attrNameLst>
                                          <p:attrName>style.visibility</p:attrName>
                                        </p:attrNameLst>
                                      </p:cBhvr>
                                      <p:to>
                                        <p:strVal val="visible"/>
                                      </p:to>
                                    </p:set>
                                    <p:anim calcmode="lin" valueType="num">
                                      <p:cBhvr>
                                        <p:cTn id="118" dur="1000" fill="hold"/>
                                        <p:tgtEl>
                                          <p:spTgt spid="73820"/>
                                        </p:tgtEl>
                                        <p:attrNameLst>
                                          <p:attrName>ppt_w</p:attrName>
                                        </p:attrNameLst>
                                      </p:cBhvr>
                                      <p:tavLst>
                                        <p:tav tm="0">
                                          <p:val>
                                            <p:fltVal val="0"/>
                                          </p:val>
                                        </p:tav>
                                        <p:tav tm="100000">
                                          <p:val>
                                            <p:strVal val="#ppt_w"/>
                                          </p:val>
                                        </p:tav>
                                      </p:tavLst>
                                    </p:anim>
                                    <p:anim calcmode="lin" valueType="num">
                                      <p:cBhvr>
                                        <p:cTn id="119" dur="1000" fill="hold"/>
                                        <p:tgtEl>
                                          <p:spTgt spid="73820"/>
                                        </p:tgtEl>
                                        <p:attrNameLst>
                                          <p:attrName>ppt_h</p:attrName>
                                        </p:attrNameLst>
                                      </p:cBhvr>
                                      <p:tavLst>
                                        <p:tav tm="0">
                                          <p:val>
                                            <p:fltVal val="0"/>
                                          </p:val>
                                        </p:tav>
                                        <p:tav tm="100000">
                                          <p:val>
                                            <p:strVal val="#ppt_h"/>
                                          </p:val>
                                        </p:tav>
                                      </p:tavLst>
                                    </p:anim>
                                    <p:anim calcmode="lin" valueType="num">
                                      <p:cBhvr>
                                        <p:cTn id="120" dur="1000" fill="hold"/>
                                        <p:tgtEl>
                                          <p:spTgt spid="73820"/>
                                        </p:tgtEl>
                                        <p:attrNameLst>
                                          <p:attrName>ppt_x</p:attrName>
                                        </p:attrNameLst>
                                      </p:cBhvr>
                                      <p:tavLst>
                                        <p:tav tm="0" fmla="#ppt_x+(cos(-2*pi*(1-$))*-#ppt_x-sin(-2*pi*(1-$))*(1-#ppt_y))*(1-$)">
                                          <p:val>
                                            <p:fltVal val="0"/>
                                          </p:val>
                                        </p:tav>
                                        <p:tav tm="100000">
                                          <p:val>
                                            <p:fltVal val="1"/>
                                          </p:val>
                                        </p:tav>
                                      </p:tavLst>
                                    </p:anim>
                                    <p:anim calcmode="lin" valueType="num">
                                      <p:cBhvr>
                                        <p:cTn id="121" dur="1000" fill="hold"/>
                                        <p:tgtEl>
                                          <p:spTgt spid="73820"/>
                                        </p:tgtEl>
                                        <p:attrNameLst>
                                          <p:attrName>ppt_y</p:attrName>
                                        </p:attrNameLst>
                                      </p:cBhvr>
                                      <p:tavLst>
                                        <p:tav tm="0" fmla="#ppt_y+(sin(-2*pi*(1-$))*-#ppt_x+cos(-2*pi*(1-$))*(1-#ppt_y))*(1-$)">
                                          <p:val>
                                            <p:fltVal val="0"/>
                                          </p:val>
                                        </p:tav>
                                        <p:tav tm="100000">
                                          <p:val>
                                            <p:fltVal val="1"/>
                                          </p:val>
                                        </p:tav>
                                      </p:tavLst>
                                    </p:anim>
                                  </p:childTnLst>
                                </p:cTn>
                              </p:par>
                            </p:childTnLst>
                          </p:cTn>
                        </p:par>
                        <p:par>
                          <p:cTn id="122" fill="hold">
                            <p:stCondLst>
                              <p:cond delay="10950"/>
                            </p:stCondLst>
                            <p:childTnLst>
                              <p:par>
                                <p:cTn id="123" presetID="41" presetClass="entr" presetSubtype="0" fill="hold" grpId="0" nodeType="afterEffect">
                                  <p:stCondLst>
                                    <p:cond delay="0"/>
                                  </p:stCondLst>
                                  <p:iterate type="lt">
                                    <p:tmPct val="10000"/>
                                  </p:iterate>
                                  <p:childTnLst>
                                    <p:set>
                                      <p:cBhvr>
                                        <p:cTn id="124" dur="1" fill="hold">
                                          <p:stCondLst>
                                            <p:cond delay="0"/>
                                          </p:stCondLst>
                                        </p:cTn>
                                        <p:tgtEl>
                                          <p:spTgt spid="73826"/>
                                        </p:tgtEl>
                                        <p:attrNameLst>
                                          <p:attrName>style.visibility</p:attrName>
                                        </p:attrNameLst>
                                      </p:cBhvr>
                                      <p:to>
                                        <p:strVal val="visible"/>
                                      </p:to>
                                    </p:set>
                                    <p:anim calcmode="lin" valueType="num">
                                      <p:cBhvr>
                                        <p:cTn id="125" dur="500" fill="hold"/>
                                        <p:tgtEl>
                                          <p:spTgt spid="73826"/>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73826"/>
                                        </p:tgtEl>
                                        <p:attrNameLst>
                                          <p:attrName>ppt_y</p:attrName>
                                        </p:attrNameLst>
                                      </p:cBhvr>
                                      <p:tavLst>
                                        <p:tav tm="0">
                                          <p:val>
                                            <p:strVal val="#ppt_y"/>
                                          </p:val>
                                        </p:tav>
                                        <p:tav tm="100000">
                                          <p:val>
                                            <p:strVal val="#ppt_y"/>
                                          </p:val>
                                        </p:tav>
                                      </p:tavLst>
                                    </p:anim>
                                    <p:anim calcmode="lin" valueType="num">
                                      <p:cBhvr>
                                        <p:cTn id="127" dur="500" fill="hold"/>
                                        <p:tgtEl>
                                          <p:spTgt spid="73826"/>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73826"/>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73826"/>
                                        </p:tgtEl>
                                      </p:cBhvr>
                                    </p:animEffect>
                                  </p:childTnLst>
                                </p:cTn>
                              </p:par>
                            </p:childTnLst>
                          </p:cTn>
                        </p:par>
                        <p:par>
                          <p:cTn id="130" fill="hold">
                            <p:stCondLst>
                              <p:cond delay="11600"/>
                            </p:stCondLst>
                            <p:childTnLst>
                              <p:par>
                                <p:cTn id="131" presetID="30" presetClass="entr" presetSubtype="0" fill="hold" nodeType="afterEffect">
                                  <p:stCondLst>
                                    <p:cond delay="0"/>
                                  </p:stCondLst>
                                  <p:childTnLst>
                                    <p:set>
                                      <p:cBhvr>
                                        <p:cTn id="132" dur="1" fill="hold">
                                          <p:stCondLst>
                                            <p:cond delay="0"/>
                                          </p:stCondLst>
                                        </p:cTn>
                                        <p:tgtEl>
                                          <p:spTgt spid="73827">
                                            <p:txEl>
                                              <p:pRg st="0" end="0"/>
                                            </p:txEl>
                                          </p:spTgt>
                                        </p:tgtEl>
                                        <p:attrNameLst>
                                          <p:attrName>style.visibility</p:attrName>
                                        </p:attrNameLst>
                                      </p:cBhvr>
                                      <p:to>
                                        <p:strVal val="visible"/>
                                      </p:to>
                                    </p:set>
                                    <p:animEffect transition="in" filter="fade">
                                      <p:cBhvr>
                                        <p:cTn id="133" dur="800" decel="100000"/>
                                        <p:tgtEl>
                                          <p:spTgt spid="73827">
                                            <p:txEl>
                                              <p:pRg st="0" end="0"/>
                                            </p:txEl>
                                          </p:spTgt>
                                        </p:tgtEl>
                                      </p:cBhvr>
                                    </p:animEffect>
                                    <p:anim calcmode="lin" valueType="num">
                                      <p:cBhvr>
                                        <p:cTn id="134" dur="800" decel="100000" fill="hold"/>
                                        <p:tgtEl>
                                          <p:spTgt spid="73827">
                                            <p:txEl>
                                              <p:pRg st="0" end="0"/>
                                            </p:txEl>
                                          </p:spTgt>
                                        </p:tgtEl>
                                        <p:attrNameLst>
                                          <p:attrName>style.rotation</p:attrName>
                                        </p:attrNameLst>
                                      </p:cBhvr>
                                      <p:tavLst>
                                        <p:tav tm="0">
                                          <p:val>
                                            <p:fltVal val="-90"/>
                                          </p:val>
                                        </p:tav>
                                        <p:tav tm="100000">
                                          <p:val>
                                            <p:fltVal val="0"/>
                                          </p:val>
                                        </p:tav>
                                      </p:tavLst>
                                    </p:anim>
                                    <p:anim calcmode="lin" valueType="num">
                                      <p:cBhvr>
                                        <p:cTn id="135" dur="800" decel="100000" fill="hold"/>
                                        <p:tgtEl>
                                          <p:spTgt spid="73827">
                                            <p:txEl>
                                              <p:pRg st="0" end="0"/>
                                            </p:txEl>
                                          </p:spTgt>
                                        </p:tgtEl>
                                        <p:attrNameLst>
                                          <p:attrName>ppt_x</p:attrName>
                                        </p:attrNameLst>
                                      </p:cBhvr>
                                      <p:tavLst>
                                        <p:tav tm="0">
                                          <p:val>
                                            <p:strVal val="#ppt_x+0.4"/>
                                          </p:val>
                                        </p:tav>
                                        <p:tav tm="100000">
                                          <p:val>
                                            <p:strVal val="#ppt_x-0.05"/>
                                          </p:val>
                                        </p:tav>
                                      </p:tavLst>
                                    </p:anim>
                                    <p:anim calcmode="lin" valueType="num">
                                      <p:cBhvr>
                                        <p:cTn id="136" dur="800" decel="100000" fill="hold"/>
                                        <p:tgtEl>
                                          <p:spTgt spid="73827">
                                            <p:txEl>
                                              <p:pRg st="0" end="0"/>
                                            </p:txEl>
                                          </p:spTgt>
                                        </p:tgtEl>
                                        <p:attrNameLst>
                                          <p:attrName>ppt_y</p:attrName>
                                        </p:attrNameLst>
                                      </p:cBhvr>
                                      <p:tavLst>
                                        <p:tav tm="0">
                                          <p:val>
                                            <p:strVal val="#ppt_y-0.4"/>
                                          </p:val>
                                        </p:tav>
                                        <p:tav tm="100000">
                                          <p:val>
                                            <p:strVal val="#ppt_y+0.1"/>
                                          </p:val>
                                        </p:tav>
                                      </p:tavLst>
                                    </p:anim>
                                    <p:anim calcmode="lin" valueType="num">
                                      <p:cBhvr>
                                        <p:cTn id="137" dur="200" accel="100000" fill="hold">
                                          <p:stCondLst>
                                            <p:cond delay="800"/>
                                          </p:stCondLst>
                                        </p:cTn>
                                        <p:tgtEl>
                                          <p:spTgt spid="73827">
                                            <p:txEl>
                                              <p:pRg st="0" end="0"/>
                                            </p:txEl>
                                          </p:spTgt>
                                        </p:tgtEl>
                                        <p:attrNameLst>
                                          <p:attrName>ppt_x</p:attrName>
                                        </p:attrNameLst>
                                      </p:cBhvr>
                                      <p:tavLst>
                                        <p:tav tm="0">
                                          <p:val>
                                            <p:strVal val="#ppt_x-0.05"/>
                                          </p:val>
                                        </p:tav>
                                        <p:tav tm="100000">
                                          <p:val>
                                            <p:strVal val="#ppt_x"/>
                                          </p:val>
                                        </p:tav>
                                      </p:tavLst>
                                    </p:anim>
                                    <p:anim calcmode="lin" valueType="num">
                                      <p:cBhvr>
                                        <p:cTn id="138" dur="200" accel="100000" fill="hold">
                                          <p:stCondLst>
                                            <p:cond delay="800"/>
                                          </p:stCondLst>
                                        </p:cTn>
                                        <p:tgtEl>
                                          <p:spTgt spid="73827">
                                            <p:txEl>
                                              <p:pRg st="0" end="0"/>
                                            </p:txEl>
                                          </p:spTgt>
                                        </p:tgtEl>
                                        <p:attrNameLst>
                                          <p:attrName>ppt_y</p:attrName>
                                        </p:attrNameLst>
                                      </p:cBhvr>
                                      <p:tavLst>
                                        <p:tav tm="0">
                                          <p:val>
                                            <p:strVal val="#ppt_y+0.1"/>
                                          </p:val>
                                        </p:tav>
                                        <p:tav tm="100000">
                                          <p:val>
                                            <p:strVal val="#ppt_y"/>
                                          </p:val>
                                        </p:tav>
                                      </p:tavLst>
                                    </p:anim>
                                  </p:childTnLst>
                                </p:cTn>
                              </p:par>
                            </p:childTnLst>
                          </p:cTn>
                        </p:par>
                        <p:par>
                          <p:cTn id="139" fill="hold">
                            <p:stCondLst>
                              <p:cond delay="12600"/>
                            </p:stCondLst>
                            <p:childTnLst>
                              <p:par>
                                <p:cTn id="140" presetID="2" presetClass="entr" presetSubtype="4" fill="hold" grpId="0" nodeType="afterEffect">
                                  <p:stCondLst>
                                    <p:cond delay="0"/>
                                  </p:stCondLst>
                                  <p:childTnLst>
                                    <p:set>
                                      <p:cBhvr>
                                        <p:cTn id="141" dur="1" fill="hold">
                                          <p:stCondLst>
                                            <p:cond delay="0"/>
                                          </p:stCondLst>
                                        </p:cTn>
                                        <p:tgtEl>
                                          <p:spTgt spid="73828"/>
                                        </p:tgtEl>
                                        <p:attrNameLst>
                                          <p:attrName>style.visibility</p:attrName>
                                        </p:attrNameLst>
                                      </p:cBhvr>
                                      <p:to>
                                        <p:strVal val="visible"/>
                                      </p:to>
                                    </p:set>
                                    <p:anim calcmode="lin" valueType="num">
                                      <p:cBhvr additive="base">
                                        <p:cTn id="142" dur="500" fill="hold"/>
                                        <p:tgtEl>
                                          <p:spTgt spid="73828"/>
                                        </p:tgtEl>
                                        <p:attrNameLst>
                                          <p:attrName>ppt_x</p:attrName>
                                        </p:attrNameLst>
                                      </p:cBhvr>
                                      <p:tavLst>
                                        <p:tav tm="0">
                                          <p:val>
                                            <p:strVal val="#ppt_x"/>
                                          </p:val>
                                        </p:tav>
                                        <p:tav tm="100000">
                                          <p:val>
                                            <p:strVal val="#ppt_x"/>
                                          </p:val>
                                        </p:tav>
                                      </p:tavLst>
                                    </p:anim>
                                    <p:anim calcmode="lin" valueType="num">
                                      <p:cBhvr additive="base">
                                        <p:cTn id="143" dur="500" fill="hold"/>
                                        <p:tgtEl>
                                          <p:spTgt spid="73828"/>
                                        </p:tgtEl>
                                        <p:attrNameLst>
                                          <p:attrName>ppt_y</p:attrName>
                                        </p:attrNameLst>
                                      </p:cBhvr>
                                      <p:tavLst>
                                        <p:tav tm="0">
                                          <p:val>
                                            <p:strVal val="1+#ppt_h/2"/>
                                          </p:val>
                                        </p:tav>
                                        <p:tav tm="100000">
                                          <p:val>
                                            <p:strVal val="#ppt_y"/>
                                          </p:val>
                                        </p:tav>
                                      </p:tavLst>
                                    </p:anim>
                                  </p:childTnLst>
                                </p:cTn>
                              </p:par>
                            </p:childTnLst>
                          </p:cTn>
                        </p:par>
                        <p:par>
                          <p:cTn id="144" fill="hold">
                            <p:stCondLst>
                              <p:cond delay="13100"/>
                            </p:stCondLst>
                            <p:childTnLst>
                              <p:par>
                                <p:cTn id="145" presetID="2" presetClass="entr" presetSubtype="4" fill="hold" grpId="0" nodeType="afterEffect">
                                  <p:stCondLst>
                                    <p:cond delay="0"/>
                                  </p:stCondLst>
                                  <p:childTnLst>
                                    <p:set>
                                      <p:cBhvr>
                                        <p:cTn id="146" dur="1" fill="hold">
                                          <p:stCondLst>
                                            <p:cond delay="0"/>
                                          </p:stCondLst>
                                        </p:cTn>
                                        <p:tgtEl>
                                          <p:spTgt spid="73829"/>
                                        </p:tgtEl>
                                        <p:attrNameLst>
                                          <p:attrName>style.visibility</p:attrName>
                                        </p:attrNameLst>
                                      </p:cBhvr>
                                      <p:to>
                                        <p:strVal val="visible"/>
                                      </p:to>
                                    </p:set>
                                    <p:anim calcmode="lin" valueType="num">
                                      <p:cBhvr additive="base">
                                        <p:cTn id="147" dur="500" fill="hold"/>
                                        <p:tgtEl>
                                          <p:spTgt spid="73829"/>
                                        </p:tgtEl>
                                        <p:attrNameLst>
                                          <p:attrName>ppt_x</p:attrName>
                                        </p:attrNameLst>
                                      </p:cBhvr>
                                      <p:tavLst>
                                        <p:tav tm="0">
                                          <p:val>
                                            <p:strVal val="#ppt_x"/>
                                          </p:val>
                                        </p:tav>
                                        <p:tav tm="100000">
                                          <p:val>
                                            <p:strVal val="#ppt_x"/>
                                          </p:val>
                                        </p:tav>
                                      </p:tavLst>
                                    </p:anim>
                                    <p:anim calcmode="lin" valueType="num">
                                      <p:cBhvr additive="base">
                                        <p:cTn id="148" dur="500" fill="hold"/>
                                        <p:tgtEl>
                                          <p:spTgt spid="73829"/>
                                        </p:tgtEl>
                                        <p:attrNameLst>
                                          <p:attrName>ppt_y</p:attrName>
                                        </p:attrNameLst>
                                      </p:cBhvr>
                                      <p:tavLst>
                                        <p:tav tm="0">
                                          <p:val>
                                            <p:strVal val="1+#ppt_h/2"/>
                                          </p:val>
                                        </p:tav>
                                        <p:tav tm="100000">
                                          <p:val>
                                            <p:strVal val="#ppt_y"/>
                                          </p:val>
                                        </p:tav>
                                      </p:tavLst>
                                    </p:anim>
                                  </p:childTnLst>
                                </p:cTn>
                              </p:par>
                            </p:childTnLst>
                          </p:cTn>
                        </p:par>
                        <p:par>
                          <p:cTn id="149" fill="hold">
                            <p:stCondLst>
                              <p:cond delay="13600"/>
                            </p:stCondLst>
                            <p:childTnLst>
                              <p:par>
                                <p:cTn id="150" presetID="2" presetClass="entr" presetSubtype="4" fill="hold" grpId="0" nodeType="afterEffect">
                                  <p:stCondLst>
                                    <p:cond delay="0"/>
                                  </p:stCondLst>
                                  <p:childTnLst>
                                    <p:set>
                                      <p:cBhvr>
                                        <p:cTn id="151" dur="1" fill="hold">
                                          <p:stCondLst>
                                            <p:cond delay="0"/>
                                          </p:stCondLst>
                                        </p:cTn>
                                        <p:tgtEl>
                                          <p:spTgt spid="73830"/>
                                        </p:tgtEl>
                                        <p:attrNameLst>
                                          <p:attrName>style.visibility</p:attrName>
                                        </p:attrNameLst>
                                      </p:cBhvr>
                                      <p:to>
                                        <p:strVal val="visible"/>
                                      </p:to>
                                    </p:set>
                                    <p:anim calcmode="lin" valueType="num">
                                      <p:cBhvr additive="base">
                                        <p:cTn id="152" dur="500" fill="hold"/>
                                        <p:tgtEl>
                                          <p:spTgt spid="73830"/>
                                        </p:tgtEl>
                                        <p:attrNameLst>
                                          <p:attrName>ppt_x</p:attrName>
                                        </p:attrNameLst>
                                      </p:cBhvr>
                                      <p:tavLst>
                                        <p:tav tm="0">
                                          <p:val>
                                            <p:strVal val="#ppt_x"/>
                                          </p:val>
                                        </p:tav>
                                        <p:tav tm="100000">
                                          <p:val>
                                            <p:strVal val="#ppt_x"/>
                                          </p:val>
                                        </p:tav>
                                      </p:tavLst>
                                    </p:anim>
                                    <p:anim calcmode="lin" valueType="num">
                                      <p:cBhvr additive="base">
                                        <p:cTn id="153" dur="500" fill="hold"/>
                                        <p:tgtEl>
                                          <p:spTgt spid="738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93" grpId="0" animBg="1"/>
      <p:bldP spid="73818" grpId="0"/>
      <p:bldP spid="73820" grpId="0"/>
      <p:bldP spid="73822" grpId="0"/>
      <p:bldP spid="73826" grpId="0"/>
      <p:bldP spid="73828" grpId="0"/>
      <p:bldP spid="73829" grpId="0"/>
      <p:bldP spid="73830" grpId="0"/>
      <p:bldP spid="73831" grpId="0"/>
      <p:bldP spid="73832" grpId="0"/>
      <p:bldP spid="738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p:cNvPicPr>
            <a:picLocks noChangeAspect="1" noChangeArrowheads="1"/>
          </p:cNvPicPr>
          <p:nvPr/>
        </p:nvPicPr>
        <p:blipFill>
          <a:blip r:embed="rId3"/>
          <a:srcRect l="977"/>
          <a:stretch>
            <a:fillRect/>
          </a:stretch>
        </p:blipFill>
        <p:spPr bwMode="auto">
          <a:xfrm>
            <a:off x="0" y="6408738"/>
            <a:ext cx="12190413" cy="476250"/>
          </a:xfrm>
          <a:prstGeom prst="rect">
            <a:avLst/>
          </a:prstGeom>
          <a:noFill/>
          <a:ln w="9525">
            <a:noFill/>
            <a:miter lim="800000"/>
            <a:headEnd/>
            <a:tailEnd/>
          </a:ln>
          <a:effectLst/>
        </p:spPr>
      </p:pic>
      <p:pic>
        <p:nvPicPr>
          <p:cNvPr id="72709"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grpSp>
        <p:nvGrpSpPr>
          <p:cNvPr id="72711" name="组合 106"/>
          <p:cNvGrpSpPr>
            <a:grpSpLocks/>
          </p:cNvGrpSpPr>
          <p:nvPr/>
        </p:nvGrpSpPr>
        <p:grpSpPr bwMode="auto">
          <a:xfrm>
            <a:off x="6454775" y="1366838"/>
            <a:ext cx="4392613" cy="646112"/>
            <a:chOff x="1986534" y="4135265"/>
            <a:chExt cx="9432000" cy="1392531"/>
          </a:xfrm>
        </p:grpSpPr>
        <p:sp>
          <p:nvSpPr>
            <p:cNvPr id="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18" name="组合 106"/>
          <p:cNvGrpSpPr>
            <a:grpSpLocks/>
          </p:cNvGrpSpPr>
          <p:nvPr/>
        </p:nvGrpSpPr>
        <p:grpSpPr bwMode="auto">
          <a:xfrm>
            <a:off x="6454775" y="2155825"/>
            <a:ext cx="4392613" cy="646113"/>
            <a:chOff x="1986534" y="4135265"/>
            <a:chExt cx="9432000" cy="1392531"/>
          </a:xfrm>
        </p:grpSpPr>
        <p:sp>
          <p:nvSpPr>
            <p:cNvPr id="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25" name="组合 106"/>
          <p:cNvGrpSpPr>
            <a:grpSpLocks/>
          </p:cNvGrpSpPr>
          <p:nvPr/>
        </p:nvGrpSpPr>
        <p:grpSpPr bwMode="auto">
          <a:xfrm>
            <a:off x="6454775" y="2949575"/>
            <a:ext cx="4392613" cy="646113"/>
            <a:chOff x="1986534" y="4135265"/>
            <a:chExt cx="9432000" cy="1392531"/>
          </a:xfrm>
        </p:grpSpPr>
        <p:sp>
          <p:nvSpPr>
            <p:cNvPr id="6"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32" name="组合 106"/>
          <p:cNvGrpSpPr>
            <a:grpSpLocks/>
          </p:cNvGrpSpPr>
          <p:nvPr/>
        </p:nvGrpSpPr>
        <p:grpSpPr bwMode="auto">
          <a:xfrm>
            <a:off x="6454775" y="3741738"/>
            <a:ext cx="4392613" cy="646112"/>
            <a:chOff x="1986534" y="4135265"/>
            <a:chExt cx="9432000" cy="1392531"/>
          </a:xfrm>
        </p:grpSpPr>
        <p:sp>
          <p:nvSpPr>
            <p:cNvPr id="8"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39" name="组合 106"/>
          <p:cNvGrpSpPr>
            <a:grpSpLocks/>
          </p:cNvGrpSpPr>
          <p:nvPr/>
        </p:nvGrpSpPr>
        <p:grpSpPr bwMode="auto">
          <a:xfrm>
            <a:off x="6454775" y="4533900"/>
            <a:ext cx="4392613" cy="646113"/>
            <a:chOff x="1986534" y="4135265"/>
            <a:chExt cx="9432000" cy="1392531"/>
          </a:xfrm>
        </p:grpSpPr>
        <p:sp>
          <p:nvSpPr>
            <p:cNvPr id="10"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46" name="组合 106"/>
          <p:cNvGrpSpPr>
            <a:grpSpLocks/>
          </p:cNvGrpSpPr>
          <p:nvPr/>
        </p:nvGrpSpPr>
        <p:grpSpPr bwMode="auto">
          <a:xfrm>
            <a:off x="6454775" y="5370513"/>
            <a:ext cx="4392613" cy="646112"/>
            <a:chOff x="1986534" y="4135265"/>
            <a:chExt cx="9432000" cy="1392531"/>
          </a:xfrm>
        </p:grpSpPr>
        <p:sp>
          <p:nvSpPr>
            <p:cNvPr id="1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102" name="Freeform 23"/>
          <p:cNvSpPr>
            <a:spLocks/>
          </p:cNvSpPr>
          <p:nvPr/>
        </p:nvSpPr>
        <p:spPr bwMode="auto">
          <a:xfrm>
            <a:off x="1626572" y="1252452"/>
            <a:ext cx="2228746" cy="1991944"/>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2756" name="Rectangle 52"/>
          <p:cNvSpPr>
            <a:spLocks noChangeArrowheads="1"/>
          </p:cNvSpPr>
          <p:nvPr/>
        </p:nvSpPr>
        <p:spPr bwMode="auto">
          <a:xfrm>
            <a:off x="2135188" y="1685925"/>
            <a:ext cx="1200150" cy="1311275"/>
          </a:xfrm>
          <a:prstGeom prst="rect">
            <a:avLst/>
          </a:prstGeom>
          <a:noFill/>
          <a:ln w="9525">
            <a:noFill/>
            <a:miter lim="800000"/>
            <a:headEnd/>
            <a:tailEnd/>
          </a:ln>
          <a:effectLst/>
        </p:spPr>
        <p:txBody>
          <a:bodyPr wrap="none">
            <a:spAutoFit/>
          </a:bodyPr>
          <a:lstStyle/>
          <a:p>
            <a:r>
              <a:rPr lang="zh-CN" altLang="en-US" sz="4000">
                <a:solidFill>
                  <a:srgbClr val="006CB8"/>
                </a:solidFill>
                <a:latin typeface="方正兰亭大黑_GBK" pitchFamily="2" charset="-122"/>
                <a:ea typeface="方正兰亭大黑_GBK" pitchFamily="2" charset="-122"/>
              </a:rPr>
              <a:t>添加</a:t>
            </a:r>
          </a:p>
          <a:p>
            <a:r>
              <a:rPr lang="zh-CN" altLang="en-US" sz="4000">
                <a:solidFill>
                  <a:srgbClr val="006CB8"/>
                </a:solidFill>
                <a:latin typeface="方正兰亭大黑_GBK" pitchFamily="2" charset="-122"/>
                <a:ea typeface="方正兰亭大黑_GBK" pitchFamily="2" charset="-122"/>
              </a:rPr>
              <a:t>标题</a:t>
            </a:r>
          </a:p>
        </p:txBody>
      </p:sp>
      <p:sp>
        <p:nvSpPr>
          <p:cNvPr id="72757" name="Line 548"/>
          <p:cNvSpPr>
            <a:spLocks noChangeShapeType="1"/>
          </p:cNvSpPr>
          <p:nvPr/>
        </p:nvSpPr>
        <p:spPr bwMode="auto">
          <a:xfrm flipH="1">
            <a:off x="1055688" y="3573463"/>
            <a:ext cx="3357562" cy="0"/>
          </a:xfrm>
          <a:prstGeom prst="line">
            <a:avLst/>
          </a:prstGeom>
          <a:noFill/>
          <a:ln w="19050" cap="rnd">
            <a:solidFill>
              <a:schemeClr val="tx1"/>
            </a:solidFill>
            <a:prstDash val="sysDot"/>
            <a:round/>
            <a:headEnd/>
            <a:tailEnd/>
          </a:ln>
        </p:spPr>
        <p:txBody>
          <a:bodyPr/>
          <a:lstStyle/>
          <a:p>
            <a:endParaRPr lang="zh-CN" altLang="en-US"/>
          </a:p>
        </p:txBody>
      </p:sp>
      <p:sp>
        <p:nvSpPr>
          <p:cNvPr id="72758" name="Text Box 54"/>
          <p:cNvSpPr txBox="1">
            <a:spLocks noChangeArrowheads="1"/>
          </p:cNvSpPr>
          <p:nvPr/>
        </p:nvSpPr>
        <p:spPr bwMode="auto">
          <a:xfrm>
            <a:off x="1701800" y="3789363"/>
            <a:ext cx="2089150" cy="822325"/>
          </a:xfrm>
          <a:prstGeom prst="rect">
            <a:avLst/>
          </a:prstGeom>
          <a:noFill/>
          <a:ln w="9525">
            <a:noFill/>
            <a:miter lim="800000"/>
            <a:headEnd/>
            <a:tailEnd/>
          </a:ln>
          <a:effectLst/>
        </p:spPr>
        <p:txBody>
          <a:bodyPr>
            <a:spAutoFit/>
          </a:bodyPr>
          <a:lstStyle/>
          <a:p>
            <a:r>
              <a:rPr lang="zh-CN" altLang="en-US" sz="2400" b="1">
                <a:solidFill>
                  <a:srgbClr val="006CB8"/>
                </a:solidFill>
                <a:ea typeface="微软雅黑" pitchFamily="34" charset="-122"/>
              </a:rPr>
              <a:t>添加文本内容</a:t>
            </a:r>
          </a:p>
          <a:p>
            <a:r>
              <a:rPr lang="zh-CN" altLang="en-US" sz="2400" b="1">
                <a:solidFill>
                  <a:srgbClr val="006CB8"/>
                </a:solidFill>
                <a:ea typeface="微软雅黑" pitchFamily="34" charset="-122"/>
              </a:rPr>
              <a:t>添加文本内容</a:t>
            </a:r>
          </a:p>
        </p:txBody>
      </p:sp>
      <p:sp>
        <p:nvSpPr>
          <p:cNvPr id="72759" name="Text Box 55"/>
          <p:cNvSpPr txBox="1">
            <a:spLocks noChangeArrowheads="1"/>
          </p:cNvSpPr>
          <p:nvPr/>
        </p:nvSpPr>
        <p:spPr bwMode="auto">
          <a:xfrm>
            <a:off x="1846263" y="4581525"/>
            <a:ext cx="2665412" cy="1006475"/>
          </a:xfrm>
          <a:prstGeom prst="rect">
            <a:avLst/>
          </a:prstGeom>
          <a:noFill/>
          <a:ln w="9525">
            <a:noFill/>
            <a:miter lim="800000"/>
            <a:headEnd/>
            <a:tailEnd/>
          </a:ln>
          <a:effectLst/>
        </p:spPr>
        <p:txBody>
          <a:bodyPr>
            <a:spAutoFit/>
          </a:bodyPr>
          <a:lstStyle/>
          <a:p>
            <a:r>
              <a:rPr lang="zh-CN" altLang="en-US" sz="2000">
                <a:ea typeface="微软雅黑" pitchFamily="34" charset="-122"/>
              </a:rPr>
              <a:t>输入关键字？</a:t>
            </a:r>
          </a:p>
          <a:p>
            <a:r>
              <a:rPr lang="zh-CN" altLang="en-US" sz="2000">
                <a:ea typeface="微软雅黑" pitchFamily="34" charset="-122"/>
              </a:rPr>
              <a:t>输入关键字？</a:t>
            </a:r>
          </a:p>
          <a:p>
            <a:r>
              <a:rPr lang="zh-CN" altLang="en-US" sz="2000">
                <a:ea typeface="微软雅黑" pitchFamily="34" charset="-122"/>
              </a:rPr>
              <a:t>输入关键字？</a:t>
            </a:r>
          </a:p>
        </p:txBody>
      </p:sp>
      <p:sp>
        <p:nvSpPr>
          <p:cNvPr id="72762" name="Line 321"/>
          <p:cNvSpPr>
            <a:spLocks noChangeShapeType="1"/>
          </p:cNvSpPr>
          <p:nvPr/>
        </p:nvSpPr>
        <p:spPr bwMode="auto">
          <a:xfrm flipV="1">
            <a:off x="4441825" y="1774825"/>
            <a:ext cx="1338263" cy="1800225"/>
          </a:xfrm>
          <a:prstGeom prst="line">
            <a:avLst/>
          </a:prstGeom>
          <a:noFill/>
          <a:ln w="19050" cap="rnd">
            <a:solidFill>
              <a:srgbClr val="000000"/>
            </a:solidFill>
            <a:prstDash val="sysDot"/>
            <a:round/>
            <a:headEnd type="oval" w="med" len="med"/>
            <a:tailEnd/>
          </a:ln>
        </p:spPr>
        <p:txBody>
          <a:bodyPr/>
          <a:lstStyle/>
          <a:p>
            <a:endParaRPr lang="zh-CN" altLang="en-US"/>
          </a:p>
        </p:txBody>
      </p:sp>
      <p:sp>
        <p:nvSpPr>
          <p:cNvPr id="72763" name="Line 322"/>
          <p:cNvSpPr>
            <a:spLocks noChangeShapeType="1"/>
          </p:cNvSpPr>
          <p:nvPr/>
        </p:nvSpPr>
        <p:spPr bwMode="auto">
          <a:xfrm flipV="1">
            <a:off x="4438650" y="2493963"/>
            <a:ext cx="1338263" cy="1079500"/>
          </a:xfrm>
          <a:prstGeom prst="line">
            <a:avLst/>
          </a:prstGeom>
          <a:noFill/>
          <a:ln w="19050" cap="rnd">
            <a:solidFill>
              <a:srgbClr val="000000"/>
            </a:solidFill>
            <a:prstDash val="sysDot"/>
            <a:round/>
            <a:headEnd type="oval" w="med" len="med"/>
            <a:tailEnd/>
          </a:ln>
        </p:spPr>
        <p:txBody>
          <a:bodyPr/>
          <a:lstStyle/>
          <a:p>
            <a:endParaRPr lang="zh-CN" altLang="en-US"/>
          </a:p>
        </p:txBody>
      </p:sp>
      <p:sp>
        <p:nvSpPr>
          <p:cNvPr id="72764" name="Line 323"/>
          <p:cNvSpPr>
            <a:spLocks noChangeShapeType="1"/>
          </p:cNvSpPr>
          <p:nvPr/>
        </p:nvSpPr>
        <p:spPr bwMode="auto">
          <a:xfrm flipV="1">
            <a:off x="5773738" y="1773238"/>
            <a:ext cx="538162" cy="0"/>
          </a:xfrm>
          <a:prstGeom prst="line">
            <a:avLst/>
          </a:prstGeom>
          <a:noFill/>
          <a:ln w="19050" cap="rnd">
            <a:solidFill>
              <a:srgbClr val="000000"/>
            </a:solidFill>
            <a:prstDash val="sysDot"/>
            <a:round/>
            <a:headEnd/>
            <a:tailEnd type="oval" w="med" len="med"/>
          </a:ln>
        </p:spPr>
        <p:txBody>
          <a:bodyPr/>
          <a:lstStyle/>
          <a:p>
            <a:endParaRPr lang="zh-CN" altLang="en-US"/>
          </a:p>
        </p:txBody>
      </p:sp>
      <p:sp>
        <p:nvSpPr>
          <p:cNvPr id="72765" name="Line 324"/>
          <p:cNvSpPr>
            <a:spLocks noChangeShapeType="1"/>
          </p:cNvSpPr>
          <p:nvPr/>
        </p:nvSpPr>
        <p:spPr bwMode="auto">
          <a:xfrm flipV="1">
            <a:off x="5773738" y="2492375"/>
            <a:ext cx="538162" cy="0"/>
          </a:xfrm>
          <a:prstGeom prst="line">
            <a:avLst/>
          </a:prstGeom>
          <a:noFill/>
          <a:ln w="19050" cap="rnd">
            <a:solidFill>
              <a:srgbClr val="000000"/>
            </a:solidFill>
            <a:prstDash val="sysDot"/>
            <a:round/>
            <a:headEnd/>
            <a:tailEnd type="oval" w="med" len="med"/>
          </a:ln>
        </p:spPr>
        <p:txBody>
          <a:bodyPr/>
          <a:lstStyle/>
          <a:p>
            <a:endParaRPr lang="zh-CN" altLang="en-US"/>
          </a:p>
        </p:txBody>
      </p:sp>
      <p:sp>
        <p:nvSpPr>
          <p:cNvPr id="72766" name="Line 325"/>
          <p:cNvSpPr>
            <a:spLocks noChangeShapeType="1"/>
          </p:cNvSpPr>
          <p:nvPr/>
        </p:nvSpPr>
        <p:spPr bwMode="auto">
          <a:xfrm flipV="1">
            <a:off x="5807075" y="3284538"/>
            <a:ext cx="538163" cy="0"/>
          </a:xfrm>
          <a:prstGeom prst="line">
            <a:avLst/>
          </a:prstGeom>
          <a:noFill/>
          <a:ln w="19050" cap="rnd">
            <a:solidFill>
              <a:srgbClr val="000000"/>
            </a:solidFill>
            <a:prstDash val="sysDot"/>
            <a:round/>
            <a:headEnd/>
            <a:tailEnd type="oval" w="med" len="med"/>
          </a:ln>
        </p:spPr>
        <p:txBody>
          <a:bodyPr/>
          <a:lstStyle/>
          <a:p>
            <a:endParaRPr lang="zh-CN" altLang="en-US"/>
          </a:p>
        </p:txBody>
      </p:sp>
      <p:sp>
        <p:nvSpPr>
          <p:cNvPr id="72767" name="Line 326"/>
          <p:cNvSpPr>
            <a:spLocks noChangeShapeType="1"/>
          </p:cNvSpPr>
          <p:nvPr/>
        </p:nvSpPr>
        <p:spPr bwMode="auto">
          <a:xfrm>
            <a:off x="5826125" y="4067175"/>
            <a:ext cx="519113" cy="9525"/>
          </a:xfrm>
          <a:prstGeom prst="line">
            <a:avLst/>
          </a:prstGeom>
          <a:noFill/>
          <a:ln w="19050" cap="rnd">
            <a:solidFill>
              <a:srgbClr val="000000"/>
            </a:solidFill>
            <a:prstDash val="sysDot"/>
            <a:round/>
            <a:headEnd/>
            <a:tailEnd type="oval" w="med" len="med"/>
          </a:ln>
        </p:spPr>
        <p:txBody>
          <a:bodyPr/>
          <a:lstStyle/>
          <a:p>
            <a:endParaRPr lang="zh-CN" altLang="en-US"/>
          </a:p>
        </p:txBody>
      </p:sp>
      <p:sp>
        <p:nvSpPr>
          <p:cNvPr id="72768" name="Line 327"/>
          <p:cNvSpPr>
            <a:spLocks noChangeShapeType="1"/>
          </p:cNvSpPr>
          <p:nvPr/>
        </p:nvSpPr>
        <p:spPr bwMode="auto">
          <a:xfrm flipV="1">
            <a:off x="5821363" y="4881563"/>
            <a:ext cx="538162" cy="0"/>
          </a:xfrm>
          <a:prstGeom prst="line">
            <a:avLst/>
          </a:prstGeom>
          <a:noFill/>
          <a:ln w="19050" cap="rnd">
            <a:solidFill>
              <a:srgbClr val="000000"/>
            </a:solidFill>
            <a:prstDash val="sysDot"/>
            <a:round/>
            <a:headEnd/>
            <a:tailEnd type="oval" w="med" len="med"/>
          </a:ln>
        </p:spPr>
        <p:txBody>
          <a:bodyPr/>
          <a:lstStyle/>
          <a:p>
            <a:endParaRPr lang="zh-CN" altLang="en-US"/>
          </a:p>
        </p:txBody>
      </p:sp>
      <p:sp>
        <p:nvSpPr>
          <p:cNvPr id="72769" name="Line 328"/>
          <p:cNvSpPr>
            <a:spLocks noChangeShapeType="1"/>
          </p:cNvSpPr>
          <p:nvPr/>
        </p:nvSpPr>
        <p:spPr bwMode="auto">
          <a:xfrm flipV="1">
            <a:off x="5811838" y="5632450"/>
            <a:ext cx="538162" cy="0"/>
          </a:xfrm>
          <a:prstGeom prst="line">
            <a:avLst/>
          </a:prstGeom>
          <a:noFill/>
          <a:ln w="19050" cap="rnd">
            <a:solidFill>
              <a:srgbClr val="000000"/>
            </a:solidFill>
            <a:prstDash val="sysDot"/>
            <a:round/>
            <a:headEnd/>
            <a:tailEnd type="oval" w="med" len="med"/>
          </a:ln>
        </p:spPr>
        <p:txBody>
          <a:bodyPr/>
          <a:lstStyle/>
          <a:p>
            <a:endParaRPr lang="zh-CN" altLang="en-US"/>
          </a:p>
        </p:txBody>
      </p:sp>
      <p:sp>
        <p:nvSpPr>
          <p:cNvPr id="72770" name="Line 335"/>
          <p:cNvSpPr>
            <a:spLocks noChangeShapeType="1"/>
          </p:cNvSpPr>
          <p:nvPr/>
        </p:nvSpPr>
        <p:spPr bwMode="auto">
          <a:xfrm flipV="1">
            <a:off x="4438650" y="3284538"/>
            <a:ext cx="1368425" cy="287337"/>
          </a:xfrm>
          <a:prstGeom prst="line">
            <a:avLst/>
          </a:prstGeom>
          <a:noFill/>
          <a:ln w="19050" cap="rnd">
            <a:solidFill>
              <a:srgbClr val="000000"/>
            </a:solidFill>
            <a:prstDash val="sysDot"/>
            <a:round/>
            <a:headEnd type="oval" w="med" len="med"/>
            <a:tailEnd/>
          </a:ln>
        </p:spPr>
        <p:txBody>
          <a:bodyPr/>
          <a:lstStyle/>
          <a:p>
            <a:endParaRPr lang="zh-CN" altLang="en-US"/>
          </a:p>
        </p:txBody>
      </p:sp>
      <p:sp>
        <p:nvSpPr>
          <p:cNvPr id="72771" name="Line 336"/>
          <p:cNvSpPr>
            <a:spLocks noChangeShapeType="1"/>
          </p:cNvSpPr>
          <p:nvPr/>
        </p:nvSpPr>
        <p:spPr bwMode="auto">
          <a:xfrm>
            <a:off x="4438650" y="3573463"/>
            <a:ext cx="1439863" cy="503237"/>
          </a:xfrm>
          <a:prstGeom prst="line">
            <a:avLst/>
          </a:prstGeom>
          <a:noFill/>
          <a:ln w="19050" cap="rnd">
            <a:solidFill>
              <a:srgbClr val="000000"/>
            </a:solidFill>
            <a:prstDash val="sysDot"/>
            <a:round/>
            <a:headEnd type="oval" w="med" len="med"/>
            <a:tailEnd/>
          </a:ln>
        </p:spPr>
        <p:txBody>
          <a:bodyPr/>
          <a:lstStyle/>
          <a:p>
            <a:endParaRPr lang="zh-CN" altLang="en-US"/>
          </a:p>
        </p:txBody>
      </p:sp>
      <p:sp>
        <p:nvSpPr>
          <p:cNvPr id="72772" name="Line 337"/>
          <p:cNvSpPr>
            <a:spLocks noChangeShapeType="1"/>
          </p:cNvSpPr>
          <p:nvPr/>
        </p:nvSpPr>
        <p:spPr bwMode="auto">
          <a:xfrm>
            <a:off x="4438650" y="3573463"/>
            <a:ext cx="1368425" cy="1295400"/>
          </a:xfrm>
          <a:prstGeom prst="line">
            <a:avLst/>
          </a:prstGeom>
          <a:noFill/>
          <a:ln w="19050" cap="rnd">
            <a:solidFill>
              <a:srgbClr val="000000"/>
            </a:solidFill>
            <a:prstDash val="sysDot"/>
            <a:round/>
            <a:headEnd type="oval" w="med" len="med"/>
            <a:tailEnd/>
          </a:ln>
        </p:spPr>
        <p:txBody>
          <a:bodyPr/>
          <a:lstStyle/>
          <a:p>
            <a:endParaRPr lang="zh-CN" altLang="en-US"/>
          </a:p>
        </p:txBody>
      </p:sp>
      <p:sp>
        <p:nvSpPr>
          <p:cNvPr id="72773" name="Line 338"/>
          <p:cNvSpPr>
            <a:spLocks noChangeShapeType="1"/>
          </p:cNvSpPr>
          <p:nvPr/>
        </p:nvSpPr>
        <p:spPr bwMode="auto">
          <a:xfrm>
            <a:off x="4438650" y="3573463"/>
            <a:ext cx="1368425" cy="2087562"/>
          </a:xfrm>
          <a:prstGeom prst="line">
            <a:avLst/>
          </a:prstGeom>
          <a:noFill/>
          <a:ln w="19050" cap="rnd">
            <a:solidFill>
              <a:srgbClr val="000000"/>
            </a:solidFill>
            <a:prstDash val="sysDot"/>
            <a:round/>
            <a:headEnd type="oval" w="med" len="med"/>
            <a:tailEnd/>
          </a:ln>
        </p:spPr>
        <p:txBody>
          <a:bodyPr/>
          <a:lstStyle/>
          <a:p>
            <a:endParaRPr lang="zh-CN" altLang="en-US"/>
          </a:p>
        </p:txBody>
      </p:sp>
      <p:sp>
        <p:nvSpPr>
          <p:cNvPr id="72774" name="Rectangle 70"/>
          <p:cNvSpPr>
            <a:spLocks noChangeArrowheads="1"/>
          </p:cNvSpPr>
          <p:nvPr/>
        </p:nvSpPr>
        <p:spPr bwMode="auto">
          <a:xfrm>
            <a:off x="6670675" y="1531938"/>
            <a:ext cx="4032250" cy="336550"/>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5" name="Rectangle 71"/>
          <p:cNvSpPr>
            <a:spLocks noChangeArrowheads="1"/>
          </p:cNvSpPr>
          <p:nvPr/>
        </p:nvSpPr>
        <p:spPr bwMode="auto">
          <a:xfrm>
            <a:off x="6672263" y="2324100"/>
            <a:ext cx="4032250" cy="336550"/>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6" name="Rectangle 72"/>
          <p:cNvSpPr>
            <a:spLocks noChangeArrowheads="1"/>
          </p:cNvSpPr>
          <p:nvPr/>
        </p:nvSpPr>
        <p:spPr bwMode="auto">
          <a:xfrm>
            <a:off x="6672263" y="3163888"/>
            <a:ext cx="4032250" cy="336550"/>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7" name="Rectangle 73"/>
          <p:cNvSpPr>
            <a:spLocks noChangeArrowheads="1"/>
          </p:cNvSpPr>
          <p:nvPr/>
        </p:nvSpPr>
        <p:spPr bwMode="auto">
          <a:xfrm>
            <a:off x="6672263" y="3908425"/>
            <a:ext cx="4032250" cy="336550"/>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8" name="Rectangle 74"/>
          <p:cNvSpPr>
            <a:spLocks noChangeArrowheads="1"/>
          </p:cNvSpPr>
          <p:nvPr/>
        </p:nvSpPr>
        <p:spPr bwMode="auto">
          <a:xfrm>
            <a:off x="6670675" y="4700588"/>
            <a:ext cx="4032250" cy="336550"/>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9" name="Rectangle 75"/>
          <p:cNvSpPr>
            <a:spLocks noChangeArrowheads="1"/>
          </p:cNvSpPr>
          <p:nvPr/>
        </p:nvSpPr>
        <p:spPr bwMode="auto">
          <a:xfrm>
            <a:off x="6670675" y="5516563"/>
            <a:ext cx="4032250" cy="336550"/>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80" name="Rectangle 76"/>
          <p:cNvSpPr>
            <a:spLocks noChangeArrowheads="1"/>
          </p:cNvSpPr>
          <p:nvPr/>
        </p:nvSpPr>
        <p:spPr bwMode="auto">
          <a:xfrm>
            <a:off x="419100" y="298450"/>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72781" name="Rectangle 77"/>
          <p:cNvSpPr>
            <a:spLocks noChangeArrowheads="1"/>
          </p:cNvSpPr>
          <p:nvPr/>
        </p:nvSpPr>
        <p:spPr bwMode="auto">
          <a:xfrm>
            <a:off x="1990725" y="442913"/>
            <a:ext cx="2449513"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2780"/>
                                        </p:tgtEl>
                                        <p:attrNameLst>
                                          <p:attrName>style.visibility</p:attrName>
                                        </p:attrNameLst>
                                      </p:cBhvr>
                                      <p:to>
                                        <p:strVal val="visible"/>
                                      </p:to>
                                    </p:set>
                                    <p:anim calcmode="lin" valueType="num">
                                      <p:cBhvr>
                                        <p:cTn id="7" dur="500" fill="hold"/>
                                        <p:tgtEl>
                                          <p:spTgt spid="7278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2780"/>
                                        </p:tgtEl>
                                        <p:attrNameLst>
                                          <p:attrName>ppt_y</p:attrName>
                                        </p:attrNameLst>
                                      </p:cBhvr>
                                      <p:tavLst>
                                        <p:tav tm="0">
                                          <p:val>
                                            <p:strVal val="#ppt_y"/>
                                          </p:val>
                                        </p:tav>
                                        <p:tav tm="100000">
                                          <p:val>
                                            <p:strVal val="#ppt_y"/>
                                          </p:val>
                                        </p:tav>
                                      </p:tavLst>
                                    </p:anim>
                                    <p:anim calcmode="lin" valueType="num">
                                      <p:cBhvr>
                                        <p:cTn id="9" dur="500" fill="hold"/>
                                        <p:tgtEl>
                                          <p:spTgt spid="7278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278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2780"/>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2781"/>
                                        </p:tgtEl>
                                        <p:attrNameLst>
                                          <p:attrName>style.visibility</p:attrName>
                                        </p:attrNameLst>
                                      </p:cBhvr>
                                      <p:to>
                                        <p:strVal val="visible"/>
                                      </p:to>
                                    </p:set>
                                    <p:anim calcmode="lin" valueType="num">
                                      <p:cBhvr>
                                        <p:cTn id="15" dur="500" fill="hold"/>
                                        <p:tgtEl>
                                          <p:spTgt spid="7278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2781"/>
                                        </p:tgtEl>
                                        <p:attrNameLst>
                                          <p:attrName>ppt_y</p:attrName>
                                        </p:attrNameLst>
                                      </p:cBhvr>
                                      <p:tavLst>
                                        <p:tav tm="0">
                                          <p:val>
                                            <p:strVal val="#ppt_y"/>
                                          </p:val>
                                        </p:tav>
                                        <p:tav tm="100000">
                                          <p:val>
                                            <p:strVal val="#ppt_y"/>
                                          </p:val>
                                        </p:tav>
                                      </p:tavLst>
                                    </p:anim>
                                    <p:anim calcmode="lin" valueType="num">
                                      <p:cBhvr>
                                        <p:cTn id="17" dur="500" fill="hold"/>
                                        <p:tgtEl>
                                          <p:spTgt spid="7278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278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2781"/>
                                        </p:tgtEl>
                                      </p:cBhvr>
                                    </p:animEffect>
                                  </p:childTnLst>
                                </p:cTn>
                              </p:par>
                            </p:childTnLst>
                          </p:cTn>
                        </p:par>
                        <p:par>
                          <p:cTn id="20" fill="hold">
                            <p:stCondLst>
                              <p:cond delay="1800"/>
                            </p:stCondLst>
                            <p:childTnLst>
                              <p:par>
                                <p:cTn id="21" presetID="49" presetClass="entr" presetSubtype="0" decel="10000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500" fill="hold"/>
                                        <p:tgtEl>
                                          <p:spTgt spid="102"/>
                                        </p:tgtEl>
                                        <p:attrNameLst>
                                          <p:attrName>ppt_w</p:attrName>
                                        </p:attrNameLst>
                                      </p:cBhvr>
                                      <p:tavLst>
                                        <p:tav tm="0">
                                          <p:val>
                                            <p:fltVal val="0"/>
                                          </p:val>
                                        </p:tav>
                                        <p:tav tm="100000">
                                          <p:val>
                                            <p:strVal val="#ppt_w"/>
                                          </p:val>
                                        </p:tav>
                                      </p:tavLst>
                                    </p:anim>
                                    <p:anim calcmode="lin" valueType="num">
                                      <p:cBhvr>
                                        <p:cTn id="24" dur="500" fill="hold"/>
                                        <p:tgtEl>
                                          <p:spTgt spid="102"/>
                                        </p:tgtEl>
                                        <p:attrNameLst>
                                          <p:attrName>ppt_h</p:attrName>
                                        </p:attrNameLst>
                                      </p:cBhvr>
                                      <p:tavLst>
                                        <p:tav tm="0">
                                          <p:val>
                                            <p:fltVal val="0"/>
                                          </p:val>
                                        </p:tav>
                                        <p:tav tm="100000">
                                          <p:val>
                                            <p:strVal val="#ppt_h"/>
                                          </p:val>
                                        </p:tav>
                                      </p:tavLst>
                                    </p:anim>
                                    <p:anim calcmode="lin" valueType="num">
                                      <p:cBhvr>
                                        <p:cTn id="25" dur="500" fill="hold"/>
                                        <p:tgtEl>
                                          <p:spTgt spid="102"/>
                                        </p:tgtEl>
                                        <p:attrNameLst>
                                          <p:attrName>style.rotation</p:attrName>
                                        </p:attrNameLst>
                                      </p:cBhvr>
                                      <p:tavLst>
                                        <p:tav tm="0">
                                          <p:val>
                                            <p:fltVal val="360"/>
                                          </p:val>
                                        </p:tav>
                                        <p:tav tm="100000">
                                          <p:val>
                                            <p:fltVal val="0"/>
                                          </p:val>
                                        </p:tav>
                                      </p:tavLst>
                                    </p:anim>
                                    <p:animEffect transition="in" filter="fade">
                                      <p:cBhvr>
                                        <p:cTn id="26" dur="500"/>
                                        <p:tgtEl>
                                          <p:spTgt spid="102"/>
                                        </p:tgtEl>
                                      </p:cBhvr>
                                    </p:animEffect>
                                  </p:childTnLst>
                                </p:cTn>
                              </p:par>
                            </p:childTnLst>
                          </p:cTn>
                        </p:par>
                        <p:par>
                          <p:cTn id="27" fill="hold">
                            <p:stCondLst>
                              <p:cond delay="2300"/>
                            </p:stCondLst>
                            <p:childTnLst>
                              <p:par>
                                <p:cTn id="28" presetID="18" presetClass="entr" presetSubtype="12" fill="hold" grpId="0" nodeType="afterEffect">
                                  <p:stCondLst>
                                    <p:cond delay="0"/>
                                  </p:stCondLst>
                                  <p:childTnLst>
                                    <p:set>
                                      <p:cBhvr>
                                        <p:cTn id="29" dur="1" fill="hold">
                                          <p:stCondLst>
                                            <p:cond delay="0"/>
                                          </p:stCondLst>
                                        </p:cTn>
                                        <p:tgtEl>
                                          <p:spTgt spid="72756"/>
                                        </p:tgtEl>
                                        <p:attrNameLst>
                                          <p:attrName>style.visibility</p:attrName>
                                        </p:attrNameLst>
                                      </p:cBhvr>
                                      <p:to>
                                        <p:strVal val="visible"/>
                                      </p:to>
                                    </p:set>
                                    <p:animEffect transition="in" filter="strips(downLeft)">
                                      <p:cBhvr>
                                        <p:cTn id="30" dur="500"/>
                                        <p:tgtEl>
                                          <p:spTgt spid="72756"/>
                                        </p:tgtEl>
                                      </p:cBhvr>
                                    </p:animEffect>
                                  </p:childTnLst>
                                </p:cTn>
                              </p:par>
                            </p:childTnLst>
                          </p:cTn>
                        </p:par>
                        <p:par>
                          <p:cTn id="31" fill="hold">
                            <p:stCondLst>
                              <p:cond delay="2800"/>
                            </p:stCondLst>
                            <p:childTnLst>
                              <p:par>
                                <p:cTn id="32" presetID="2" presetClass="entr" presetSubtype="4" fill="hold" grpId="0" nodeType="afterEffect">
                                  <p:stCondLst>
                                    <p:cond delay="0"/>
                                  </p:stCondLst>
                                  <p:childTnLst>
                                    <p:set>
                                      <p:cBhvr>
                                        <p:cTn id="33" dur="1" fill="hold">
                                          <p:stCondLst>
                                            <p:cond delay="0"/>
                                          </p:stCondLst>
                                        </p:cTn>
                                        <p:tgtEl>
                                          <p:spTgt spid="72757"/>
                                        </p:tgtEl>
                                        <p:attrNameLst>
                                          <p:attrName>style.visibility</p:attrName>
                                        </p:attrNameLst>
                                      </p:cBhvr>
                                      <p:to>
                                        <p:strVal val="visible"/>
                                      </p:to>
                                    </p:set>
                                    <p:anim calcmode="lin" valueType="num">
                                      <p:cBhvr additive="base">
                                        <p:cTn id="34" dur="500" fill="hold"/>
                                        <p:tgtEl>
                                          <p:spTgt spid="72757"/>
                                        </p:tgtEl>
                                        <p:attrNameLst>
                                          <p:attrName>ppt_x</p:attrName>
                                        </p:attrNameLst>
                                      </p:cBhvr>
                                      <p:tavLst>
                                        <p:tav tm="0">
                                          <p:val>
                                            <p:strVal val="#ppt_x"/>
                                          </p:val>
                                        </p:tav>
                                        <p:tav tm="100000">
                                          <p:val>
                                            <p:strVal val="#ppt_x"/>
                                          </p:val>
                                        </p:tav>
                                      </p:tavLst>
                                    </p:anim>
                                    <p:anim calcmode="lin" valueType="num">
                                      <p:cBhvr additive="base">
                                        <p:cTn id="35" dur="500" fill="hold"/>
                                        <p:tgtEl>
                                          <p:spTgt spid="72757"/>
                                        </p:tgtEl>
                                        <p:attrNameLst>
                                          <p:attrName>ppt_y</p:attrName>
                                        </p:attrNameLst>
                                      </p:cBhvr>
                                      <p:tavLst>
                                        <p:tav tm="0">
                                          <p:val>
                                            <p:strVal val="1+#ppt_h/2"/>
                                          </p:val>
                                        </p:tav>
                                        <p:tav tm="100000">
                                          <p:val>
                                            <p:strVal val="#ppt_y"/>
                                          </p:val>
                                        </p:tav>
                                      </p:tavLst>
                                    </p:anim>
                                  </p:childTnLst>
                                </p:cTn>
                              </p:par>
                            </p:childTnLst>
                          </p:cTn>
                        </p:par>
                        <p:par>
                          <p:cTn id="36" fill="hold">
                            <p:stCondLst>
                              <p:cond delay="3300"/>
                            </p:stCondLst>
                            <p:childTnLst>
                              <p:par>
                                <p:cTn id="37" presetID="2" presetClass="entr" presetSubtype="4" fill="hold" grpId="0" nodeType="afterEffect">
                                  <p:stCondLst>
                                    <p:cond delay="0"/>
                                  </p:stCondLst>
                                  <p:childTnLst>
                                    <p:set>
                                      <p:cBhvr>
                                        <p:cTn id="38" dur="1" fill="hold">
                                          <p:stCondLst>
                                            <p:cond delay="0"/>
                                          </p:stCondLst>
                                        </p:cTn>
                                        <p:tgtEl>
                                          <p:spTgt spid="72758"/>
                                        </p:tgtEl>
                                        <p:attrNameLst>
                                          <p:attrName>style.visibility</p:attrName>
                                        </p:attrNameLst>
                                      </p:cBhvr>
                                      <p:to>
                                        <p:strVal val="visible"/>
                                      </p:to>
                                    </p:set>
                                    <p:anim calcmode="lin" valueType="num">
                                      <p:cBhvr additive="base">
                                        <p:cTn id="39" dur="500" fill="hold"/>
                                        <p:tgtEl>
                                          <p:spTgt spid="72758"/>
                                        </p:tgtEl>
                                        <p:attrNameLst>
                                          <p:attrName>ppt_x</p:attrName>
                                        </p:attrNameLst>
                                      </p:cBhvr>
                                      <p:tavLst>
                                        <p:tav tm="0">
                                          <p:val>
                                            <p:strVal val="#ppt_x"/>
                                          </p:val>
                                        </p:tav>
                                        <p:tav tm="100000">
                                          <p:val>
                                            <p:strVal val="#ppt_x"/>
                                          </p:val>
                                        </p:tav>
                                      </p:tavLst>
                                    </p:anim>
                                    <p:anim calcmode="lin" valueType="num">
                                      <p:cBhvr additive="base">
                                        <p:cTn id="40" dur="500" fill="hold"/>
                                        <p:tgtEl>
                                          <p:spTgt spid="72758"/>
                                        </p:tgtEl>
                                        <p:attrNameLst>
                                          <p:attrName>ppt_y</p:attrName>
                                        </p:attrNameLst>
                                      </p:cBhvr>
                                      <p:tavLst>
                                        <p:tav tm="0">
                                          <p:val>
                                            <p:strVal val="1+#ppt_h/2"/>
                                          </p:val>
                                        </p:tav>
                                        <p:tav tm="100000">
                                          <p:val>
                                            <p:strVal val="#ppt_y"/>
                                          </p:val>
                                        </p:tav>
                                      </p:tavLst>
                                    </p:anim>
                                  </p:childTnLst>
                                </p:cTn>
                              </p:par>
                            </p:childTnLst>
                          </p:cTn>
                        </p:par>
                        <p:par>
                          <p:cTn id="41" fill="hold">
                            <p:stCondLst>
                              <p:cond delay="3800"/>
                            </p:stCondLst>
                            <p:childTnLst>
                              <p:par>
                                <p:cTn id="42" presetID="2" presetClass="entr" presetSubtype="4" fill="hold" grpId="0" nodeType="afterEffect">
                                  <p:stCondLst>
                                    <p:cond delay="0"/>
                                  </p:stCondLst>
                                  <p:childTnLst>
                                    <p:set>
                                      <p:cBhvr>
                                        <p:cTn id="43" dur="1" fill="hold">
                                          <p:stCondLst>
                                            <p:cond delay="0"/>
                                          </p:stCondLst>
                                        </p:cTn>
                                        <p:tgtEl>
                                          <p:spTgt spid="72759"/>
                                        </p:tgtEl>
                                        <p:attrNameLst>
                                          <p:attrName>style.visibility</p:attrName>
                                        </p:attrNameLst>
                                      </p:cBhvr>
                                      <p:to>
                                        <p:strVal val="visible"/>
                                      </p:to>
                                    </p:set>
                                    <p:anim calcmode="lin" valueType="num">
                                      <p:cBhvr additive="base">
                                        <p:cTn id="44" dur="500" fill="hold"/>
                                        <p:tgtEl>
                                          <p:spTgt spid="72759"/>
                                        </p:tgtEl>
                                        <p:attrNameLst>
                                          <p:attrName>ppt_x</p:attrName>
                                        </p:attrNameLst>
                                      </p:cBhvr>
                                      <p:tavLst>
                                        <p:tav tm="0">
                                          <p:val>
                                            <p:strVal val="#ppt_x"/>
                                          </p:val>
                                        </p:tav>
                                        <p:tav tm="100000">
                                          <p:val>
                                            <p:strVal val="#ppt_x"/>
                                          </p:val>
                                        </p:tav>
                                      </p:tavLst>
                                    </p:anim>
                                    <p:anim calcmode="lin" valueType="num">
                                      <p:cBhvr additive="base">
                                        <p:cTn id="45" dur="500" fill="hold"/>
                                        <p:tgtEl>
                                          <p:spTgt spid="72759"/>
                                        </p:tgtEl>
                                        <p:attrNameLst>
                                          <p:attrName>ppt_y</p:attrName>
                                        </p:attrNameLst>
                                      </p:cBhvr>
                                      <p:tavLst>
                                        <p:tav tm="0">
                                          <p:val>
                                            <p:strVal val="1+#ppt_h/2"/>
                                          </p:val>
                                        </p:tav>
                                        <p:tav tm="100000">
                                          <p:val>
                                            <p:strVal val="#ppt_y"/>
                                          </p:val>
                                        </p:tav>
                                      </p:tavLst>
                                    </p:anim>
                                  </p:childTnLst>
                                </p:cTn>
                              </p:par>
                            </p:childTnLst>
                          </p:cTn>
                        </p:par>
                        <p:par>
                          <p:cTn id="46" fill="hold">
                            <p:stCondLst>
                              <p:cond delay="4300"/>
                            </p:stCondLst>
                            <p:childTnLst>
                              <p:par>
                                <p:cTn id="47" presetID="29" presetClass="entr" presetSubtype="0" fill="hold" grpId="0" nodeType="afterEffect">
                                  <p:stCondLst>
                                    <p:cond delay="0"/>
                                  </p:stCondLst>
                                  <p:childTnLst>
                                    <p:set>
                                      <p:cBhvr>
                                        <p:cTn id="48" dur="1" fill="hold">
                                          <p:stCondLst>
                                            <p:cond delay="0"/>
                                          </p:stCondLst>
                                        </p:cTn>
                                        <p:tgtEl>
                                          <p:spTgt spid="72762"/>
                                        </p:tgtEl>
                                        <p:attrNameLst>
                                          <p:attrName>style.visibility</p:attrName>
                                        </p:attrNameLst>
                                      </p:cBhvr>
                                      <p:to>
                                        <p:strVal val="visible"/>
                                      </p:to>
                                    </p:set>
                                    <p:anim calcmode="lin" valueType="num">
                                      <p:cBhvr>
                                        <p:cTn id="49" dur="500" fill="hold"/>
                                        <p:tgtEl>
                                          <p:spTgt spid="72762"/>
                                        </p:tgtEl>
                                        <p:attrNameLst>
                                          <p:attrName>ppt_x</p:attrName>
                                        </p:attrNameLst>
                                      </p:cBhvr>
                                      <p:tavLst>
                                        <p:tav tm="0">
                                          <p:val>
                                            <p:strVal val="#ppt_x-.2"/>
                                          </p:val>
                                        </p:tav>
                                        <p:tav tm="100000">
                                          <p:val>
                                            <p:strVal val="#ppt_x"/>
                                          </p:val>
                                        </p:tav>
                                      </p:tavLst>
                                    </p:anim>
                                    <p:anim calcmode="lin" valueType="num">
                                      <p:cBhvr>
                                        <p:cTn id="50" dur="500" fill="hold"/>
                                        <p:tgtEl>
                                          <p:spTgt spid="72762"/>
                                        </p:tgtEl>
                                        <p:attrNameLst>
                                          <p:attrName>ppt_y</p:attrName>
                                        </p:attrNameLst>
                                      </p:cBhvr>
                                      <p:tavLst>
                                        <p:tav tm="0">
                                          <p:val>
                                            <p:strVal val="#ppt_y"/>
                                          </p:val>
                                        </p:tav>
                                        <p:tav tm="100000">
                                          <p:val>
                                            <p:strVal val="#ppt_y"/>
                                          </p:val>
                                        </p:tav>
                                      </p:tavLst>
                                    </p:anim>
                                    <p:animEffect transition="in" filter="wipe(right)" prLst="gradientSize: 0.1">
                                      <p:cBhvr>
                                        <p:cTn id="51" dur="500"/>
                                        <p:tgtEl>
                                          <p:spTgt spid="72762"/>
                                        </p:tgtEl>
                                      </p:cBhvr>
                                    </p:animEffect>
                                  </p:childTnLst>
                                </p:cTn>
                              </p:par>
                              <p:par>
                                <p:cTn id="52" presetID="29" presetClass="entr" presetSubtype="0" fill="hold" grpId="0" nodeType="withEffect">
                                  <p:stCondLst>
                                    <p:cond delay="0"/>
                                  </p:stCondLst>
                                  <p:childTnLst>
                                    <p:set>
                                      <p:cBhvr>
                                        <p:cTn id="53" dur="1" fill="hold">
                                          <p:stCondLst>
                                            <p:cond delay="0"/>
                                          </p:stCondLst>
                                        </p:cTn>
                                        <p:tgtEl>
                                          <p:spTgt spid="72763"/>
                                        </p:tgtEl>
                                        <p:attrNameLst>
                                          <p:attrName>style.visibility</p:attrName>
                                        </p:attrNameLst>
                                      </p:cBhvr>
                                      <p:to>
                                        <p:strVal val="visible"/>
                                      </p:to>
                                    </p:set>
                                    <p:anim calcmode="lin" valueType="num">
                                      <p:cBhvr>
                                        <p:cTn id="54" dur="500" fill="hold"/>
                                        <p:tgtEl>
                                          <p:spTgt spid="72763"/>
                                        </p:tgtEl>
                                        <p:attrNameLst>
                                          <p:attrName>ppt_x</p:attrName>
                                        </p:attrNameLst>
                                      </p:cBhvr>
                                      <p:tavLst>
                                        <p:tav tm="0">
                                          <p:val>
                                            <p:strVal val="#ppt_x-.2"/>
                                          </p:val>
                                        </p:tav>
                                        <p:tav tm="100000">
                                          <p:val>
                                            <p:strVal val="#ppt_x"/>
                                          </p:val>
                                        </p:tav>
                                      </p:tavLst>
                                    </p:anim>
                                    <p:anim calcmode="lin" valueType="num">
                                      <p:cBhvr>
                                        <p:cTn id="55" dur="500" fill="hold"/>
                                        <p:tgtEl>
                                          <p:spTgt spid="72763"/>
                                        </p:tgtEl>
                                        <p:attrNameLst>
                                          <p:attrName>ppt_y</p:attrName>
                                        </p:attrNameLst>
                                      </p:cBhvr>
                                      <p:tavLst>
                                        <p:tav tm="0">
                                          <p:val>
                                            <p:strVal val="#ppt_y"/>
                                          </p:val>
                                        </p:tav>
                                        <p:tav tm="100000">
                                          <p:val>
                                            <p:strVal val="#ppt_y"/>
                                          </p:val>
                                        </p:tav>
                                      </p:tavLst>
                                    </p:anim>
                                    <p:animEffect transition="in" filter="wipe(right)" prLst="gradientSize: 0.1">
                                      <p:cBhvr>
                                        <p:cTn id="56" dur="500"/>
                                        <p:tgtEl>
                                          <p:spTgt spid="72763"/>
                                        </p:tgtEl>
                                      </p:cBhvr>
                                    </p:animEffect>
                                  </p:childTnLst>
                                </p:cTn>
                              </p:par>
                              <p:par>
                                <p:cTn id="57" presetID="29" presetClass="entr" presetSubtype="0" fill="hold" grpId="0" nodeType="withEffect">
                                  <p:stCondLst>
                                    <p:cond delay="0"/>
                                  </p:stCondLst>
                                  <p:childTnLst>
                                    <p:set>
                                      <p:cBhvr>
                                        <p:cTn id="58" dur="1" fill="hold">
                                          <p:stCondLst>
                                            <p:cond delay="0"/>
                                          </p:stCondLst>
                                        </p:cTn>
                                        <p:tgtEl>
                                          <p:spTgt spid="72764"/>
                                        </p:tgtEl>
                                        <p:attrNameLst>
                                          <p:attrName>style.visibility</p:attrName>
                                        </p:attrNameLst>
                                      </p:cBhvr>
                                      <p:to>
                                        <p:strVal val="visible"/>
                                      </p:to>
                                    </p:set>
                                    <p:anim calcmode="lin" valueType="num">
                                      <p:cBhvr>
                                        <p:cTn id="59" dur="500" fill="hold"/>
                                        <p:tgtEl>
                                          <p:spTgt spid="72764"/>
                                        </p:tgtEl>
                                        <p:attrNameLst>
                                          <p:attrName>ppt_x</p:attrName>
                                        </p:attrNameLst>
                                      </p:cBhvr>
                                      <p:tavLst>
                                        <p:tav tm="0">
                                          <p:val>
                                            <p:strVal val="#ppt_x-.2"/>
                                          </p:val>
                                        </p:tav>
                                        <p:tav tm="100000">
                                          <p:val>
                                            <p:strVal val="#ppt_x"/>
                                          </p:val>
                                        </p:tav>
                                      </p:tavLst>
                                    </p:anim>
                                    <p:anim calcmode="lin" valueType="num">
                                      <p:cBhvr>
                                        <p:cTn id="60" dur="500" fill="hold"/>
                                        <p:tgtEl>
                                          <p:spTgt spid="72764"/>
                                        </p:tgtEl>
                                        <p:attrNameLst>
                                          <p:attrName>ppt_y</p:attrName>
                                        </p:attrNameLst>
                                      </p:cBhvr>
                                      <p:tavLst>
                                        <p:tav tm="0">
                                          <p:val>
                                            <p:strVal val="#ppt_y"/>
                                          </p:val>
                                        </p:tav>
                                        <p:tav tm="100000">
                                          <p:val>
                                            <p:strVal val="#ppt_y"/>
                                          </p:val>
                                        </p:tav>
                                      </p:tavLst>
                                    </p:anim>
                                    <p:animEffect transition="in" filter="wipe(right)" prLst="gradientSize: 0.1">
                                      <p:cBhvr>
                                        <p:cTn id="61" dur="500"/>
                                        <p:tgtEl>
                                          <p:spTgt spid="72764"/>
                                        </p:tgtEl>
                                      </p:cBhvr>
                                    </p:animEffect>
                                  </p:childTnLst>
                                </p:cTn>
                              </p:par>
                              <p:par>
                                <p:cTn id="62" presetID="29" presetClass="entr" presetSubtype="0" fill="hold" grpId="0" nodeType="withEffect">
                                  <p:stCondLst>
                                    <p:cond delay="0"/>
                                  </p:stCondLst>
                                  <p:childTnLst>
                                    <p:set>
                                      <p:cBhvr>
                                        <p:cTn id="63" dur="1" fill="hold">
                                          <p:stCondLst>
                                            <p:cond delay="0"/>
                                          </p:stCondLst>
                                        </p:cTn>
                                        <p:tgtEl>
                                          <p:spTgt spid="72765"/>
                                        </p:tgtEl>
                                        <p:attrNameLst>
                                          <p:attrName>style.visibility</p:attrName>
                                        </p:attrNameLst>
                                      </p:cBhvr>
                                      <p:to>
                                        <p:strVal val="visible"/>
                                      </p:to>
                                    </p:set>
                                    <p:anim calcmode="lin" valueType="num">
                                      <p:cBhvr>
                                        <p:cTn id="64" dur="500" fill="hold"/>
                                        <p:tgtEl>
                                          <p:spTgt spid="72765"/>
                                        </p:tgtEl>
                                        <p:attrNameLst>
                                          <p:attrName>ppt_x</p:attrName>
                                        </p:attrNameLst>
                                      </p:cBhvr>
                                      <p:tavLst>
                                        <p:tav tm="0">
                                          <p:val>
                                            <p:strVal val="#ppt_x-.2"/>
                                          </p:val>
                                        </p:tav>
                                        <p:tav tm="100000">
                                          <p:val>
                                            <p:strVal val="#ppt_x"/>
                                          </p:val>
                                        </p:tav>
                                      </p:tavLst>
                                    </p:anim>
                                    <p:anim calcmode="lin" valueType="num">
                                      <p:cBhvr>
                                        <p:cTn id="65" dur="500" fill="hold"/>
                                        <p:tgtEl>
                                          <p:spTgt spid="72765"/>
                                        </p:tgtEl>
                                        <p:attrNameLst>
                                          <p:attrName>ppt_y</p:attrName>
                                        </p:attrNameLst>
                                      </p:cBhvr>
                                      <p:tavLst>
                                        <p:tav tm="0">
                                          <p:val>
                                            <p:strVal val="#ppt_y"/>
                                          </p:val>
                                        </p:tav>
                                        <p:tav tm="100000">
                                          <p:val>
                                            <p:strVal val="#ppt_y"/>
                                          </p:val>
                                        </p:tav>
                                      </p:tavLst>
                                    </p:anim>
                                    <p:animEffect transition="in" filter="wipe(right)" prLst="gradientSize: 0.1">
                                      <p:cBhvr>
                                        <p:cTn id="66" dur="500"/>
                                        <p:tgtEl>
                                          <p:spTgt spid="72765"/>
                                        </p:tgtEl>
                                      </p:cBhvr>
                                    </p:animEffect>
                                  </p:childTnLst>
                                </p:cTn>
                              </p:par>
                              <p:par>
                                <p:cTn id="67" presetID="29" presetClass="entr" presetSubtype="0" fill="hold" grpId="0" nodeType="withEffect">
                                  <p:stCondLst>
                                    <p:cond delay="0"/>
                                  </p:stCondLst>
                                  <p:childTnLst>
                                    <p:set>
                                      <p:cBhvr>
                                        <p:cTn id="68" dur="1" fill="hold">
                                          <p:stCondLst>
                                            <p:cond delay="0"/>
                                          </p:stCondLst>
                                        </p:cTn>
                                        <p:tgtEl>
                                          <p:spTgt spid="72766"/>
                                        </p:tgtEl>
                                        <p:attrNameLst>
                                          <p:attrName>style.visibility</p:attrName>
                                        </p:attrNameLst>
                                      </p:cBhvr>
                                      <p:to>
                                        <p:strVal val="visible"/>
                                      </p:to>
                                    </p:set>
                                    <p:anim calcmode="lin" valueType="num">
                                      <p:cBhvr>
                                        <p:cTn id="69" dur="500" fill="hold"/>
                                        <p:tgtEl>
                                          <p:spTgt spid="72766"/>
                                        </p:tgtEl>
                                        <p:attrNameLst>
                                          <p:attrName>ppt_x</p:attrName>
                                        </p:attrNameLst>
                                      </p:cBhvr>
                                      <p:tavLst>
                                        <p:tav tm="0">
                                          <p:val>
                                            <p:strVal val="#ppt_x-.2"/>
                                          </p:val>
                                        </p:tav>
                                        <p:tav tm="100000">
                                          <p:val>
                                            <p:strVal val="#ppt_x"/>
                                          </p:val>
                                        </p:tav>
                                      </p:tavLst>
                                    </p:anim>
                                    <p:anim calcmode="lin" valueType="num">
                                      <p:cBhvr>
                                        <p:cTn id="70" dur="500" fill="hold"/>
                                        <p:tgtEl>
                                          <p:spTgt spid="72766"/>
                                        </p:tgtEl>
                                        <p:attrNameLst>
                                          <p:attrName>ppt_y</p:attrName>
                                        </p:attrNameLst>
                                      </p:cBhvr>
                                      <p:tavLst>
                                        <p:tav tm="0">
                                          <p:val>
                                            <p:strVal val="#ppt_y"/>
                                          </p:val>
                                        </p:tav>
                                        <p:tav tm="100000">
                                          <p:val>
                                            <p:strVal val="#ppt_y"/>
                                          </p:val>
                                        </p:tav>
                                      </p:tavLst>
                                    </p:anim>
                                    <p:animEffect transition="in" filter="wipe(right)" prLst="gradientSize: 0.1">
                                      <p:cBhvr>
                                        <p:cTn id="71" dur="500"/>
                                        <p:tgtEl>
                                          <p:spTgt spid="72766"/>
                                        </p:tgtEl>
                                      </p:cBhvr>
                                    </p:animEffect>
                                  </p:childTnLst>
                                </p:cTn>
                              </p:par>
                              <p:par>
                                <p:cTn id="72" presetID="29" presetClass="entr" presetSubtype="0" fill="hold" grpId="0" nodeType="withEffect">
                                  <p:stCondLst>
                                    <p:cond delay="0"/>
                                  </p:stCondLst>
                                  <p:childTnLst>
                                    <p:set>
                                      <p:cBhvr>
                                        <p:cTn id="73" dur="1" fill="hold">
                                          <p:stCondLst>
                                            <p:cond delay="0"/>
                                          </p:stCondLst>
                                        </p:cTn>
                                        <p:tgtEl>
                                          <p:spTgt spid="72767"/>
                                        </p:tgtEl>
                                        <p:attrNameLst>
                                          <p:attrName>style.visibility</p:attrName>
                                        </p:attrNameLst>
                                      </p:cBhvr>
                                      <p:to>
                                        <p:strVal val="visible"/>
                                      </p:to>
                                    </p:set>
                                    <p:anim calcmode="lin" valueType="num">
                                      <p:cBhvr>
                                        <p:cTn id="74" dur="500" fill="hold"/>
                                        <p:tgtEl>
                                          <p:spTgt spid="72767"/>
                                        </p:tgtEl>
                                        <p:attrNameLst>
                                          <p:attrName>ppt_x</p:attrName>
                                        </p:attrNameLst>
                                      </p:cBhvr>
                                      <p:tavLst>
                                        <p:tav tm="0">
                                          <p:val>
                                            <p:strVal val="#ppt_x-.2"/>
                                          </p:val>
                                        </p:tav>
                                        <p:tav tm="100000">
                                          <p:val>
                                            <p:strVal val="#ppt_x"/>
                                          </p:val>
                                        </p:tav>
                                      </p:tavLst>
                                    </p:anim>
                                    <p:anim calcmode="lin" valueType="num">
                                      <p:cBhvr>
                                        <p:cTn id="75" dur="500" fill="hold"/>
                                        <p:tgtEl>
                                          <p:spTgt spid="72767"/>
                                        </p:tgtEl>
                                        <p:attrNameLst>
                                          <p:attrName>ppt_y</p:attrName>
                                        </p:attrNameLst>
                                      </p:cBhvr>
                                      <p:tavLst>
                                        <p:tav tm="0">
                                          <p:val>
                                            <p:strVal val="#ppt_y"/>
                                          </p:val>
                                        </p:tav>
                                        <p:tav tm="100000">
                                          <p:val>
                                            <p:strVal val="#ppt_y"/>
                                          </p:val>
                                        </p:tav>
                                      </p:tavLst>
                                    </p:anim>
                                    <p:animEffect transition="in" filter="wipe(right)" prLst="gradientSize: 0.1">
                                      <p:cBhvr>
                                        <p:cTn id="76" dur="500"/>
                                        <p:tgtEl>
                                          <p:spTgt spid="72767"/>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72768"/>
                                        </p:tgtEl>
                                        <p:attrNameLst>
                                          <p:attrName>style.visibility</p:attrName>
                                        </p:attrNameLst>
                                      </p:cBhvr>
                                      <p:to>
                                        <p:strVal val="visible"/>
                                      </p:to>
                                    </p:set>
                                    <p:anim calcmode="lin" valueType="num">
                                      <p:cBhvr>
                                        <p:cTn id="79" dur="500" fill="hold"/>
                                        <p:tgtEl>
                                          <p:spTgt spid="72768"/>
                                        </p:tgtEl>
                                        <p:attrNameLst>
                                          <p:attrName>ppt_x</p:attrName>
                                        </p:attrNameLst>
                                      </p:cBhvr>
                                      <p:tavLst>
                                        <p:tav tm="0">
                                          <p:val>
                                            <p:strVal val="#ppt_x-.2"/>
                                          </p:val>
                                        </p:tav>
                                        <p:tav tm="100000">
                                          <p:val>
                                            <p:strVal val="#ppt_x"/>
                                          </p:val>
                                        </p:tav>
                                      </p:tavLst>
                                    </p:anim>
                                    <p:anim calcmode="lin" valueType="num">
                                      <p:cBhvr>
                                        <p:cTn id="80" dur="500" fill="hold"/>
                                        <p:tgtEl>
                                          <p:spTgt spid="72768"/>
                                        </p:tgtEl>
                                        <p:attrNameLst>
                                          <p:attrName>ppt_y</p:attrName>
                                        </p:attrNameLst>
                                      </p:cBhvr>
                                      <p:tavLst>
                                        <p:tav tm="0">
                                          <p:val>
                                            <p:strVal val="#ppt_y"/>
                                          </p:val>
                                        </p:tav>
                                        <p:tav tm="100000">
                                          <p:val>
                                            <p:strVal val="#ppt_y"/>
                                          </p:val>
                                        </p:tav>
                                      </p:tavLst>
                                    </p:anim>
                                    <p:animEffect transition="in" filter="wipe(right)" prLst="gradientSize: 0.1">
                                      <p:cBhvr>
                                        <p:cTn id="81" dur="500"/>
                                        <p:tgtEl>
                                          <p:spTgt spid="72768"/>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72769"/>
                                        </p:tgtEl>
                                        <p:attrNameLst>
                                          <p:attrName>style.visibility</p:attrName>
                                        </p:attrNameLst>
                                      </p:cBhvr>
                                      <p:to>
                                        <p:strVal val="visible"/>
                                      </p:to>
                                    </p:set>
                                    <p:anim calcmode="lin" valueType="num">
                                      <p:cBhvr>
                                        <p:cTn id="84" dur="500" fill="hold"/>
                                        <p:tgtEl>
                                          <p:spTgt spid="72769"/>
                                        </p:tgtEl>
                                        <p:attrNameLst>
                                          <p:attrName>ppt_x</p:attrName>
                                        </p:attrNameLst>
                                      </p:cBhvr>
                                      <p:tavLst>
                                        <p:tav tm="0">
                                          <p:val>
                                            <p:strVal val="#ppt_x-.2"/>
                                          </p:val>
                                        </p:tav>
                                        <p:tav tm="100000">
                                          <p:val>
                                            <p:strVal val="#ppt_x"/>
                                          </p:val>
                                        </p:tav>
                                      </p:tavLst>
                                    </p:anim>
                                    <p:anim calcmode="lin" valueType="num">
                                      <p:cBhvr>
                                        <p:cTn id="85" dur="500" fill="hold"/>
                                        <p:tgtEl>
                                          <p:spTgt spid="72769"/>
                                        </p:tgtEl>
                                        <p:attrNameLst>
                                          <p:attrName>ppt_y</p:attrName>
                                        </p:attrNameLst>
                                      </p:cBhvr>
                                      <p:tavLst>
                                        <p:tav tm="0">
                                          <p:val>
                                            <p:strVal val="#ppt_y"/>
                                          </p:val>
                                        </p:tav>
                                        <p:tav tm="100000">
                                          <p:val>
                                            <p:strVal val="#ppt_y"/>
                                          </p:val>
                                        </p:tav>
                                      </p:tavLst>
                                    </p:anim>
                                    <p:animEffect transition="in" filter="wipe(right)" prLst="gradientSize: 0.1">
                                      <p:cBhvr>
                                        <p:cTn id="86" dur="500"/>
                                        <p:tgtEl>
                                          <p:spTgt spid="72769"/>
                                        </p:tgtEl>
                                      </p:cBhvr>
                                    </p:animEffect>
                                  </p:childTnLst>
                                </p:cTn>
                              </p:par>
                              <p:par>
                                <p:cTn id="87" presetID="29" presetClass="entr" presetSubtype="0" fill="hold" grpId="0" nodeType="withEffect">
                                  <p:stCondLst>
                                    <p:cond delay="0"/>
                                  </p:stCondLst>
                                  <p:childTnLst>
                                    <p:set>
                                      <p:cBhvr>
                                        <p:cTn id="88" dur="1" fill="hold">
                                          <p:stCondLst>
                                            <p:cond delay="0"/>
                                          </p:stCondLst>
                                        </p:cTn>
                                        <p:tgtEl>
                                          <p:spTgt spid="72770"/>
                                        </p:tgtEl>
                                        <p:attrNameLst>
                                          <p:attrName>style.visibility</p:attrName>
                                        </p:attrNameLst>
                                      </p:cBhvr>
                                      <p:to>
                                        <p:strVal val="visible"/>
                                      </p:to>
                                    </p:set>
                                    <p:anim calcmode="lin" valueType="num">
                                      <p:cBhvr>
                                        <p:cTn id="89" dur="500" fill="hold"/>
                                        <p:tgtEl>
                                          <p:spTgt spid="72770"/>
                                        </p:tgtEl>
                                        <p:attrNameLst>
                                          <p:attrName>ppt_x</p:attrName>
                                        </p:attrNameLst>
                                      </p:cBhvr>
                                      <p:tavLst>
                                        <p:tav tm="0">
                                          <p:val>
                                            <p:strVal val="#ppt_x-.2"/>
                                          </p:val>
                                        </p:tav>
                                        <p:tav tm="100000">
                                          <p:val>
                                            <p:strVal val="#ppt_x"/>
                                          </p:val>
                                        </p:tav>
                                      </p:tavLst>
                                    </p:anim>
                                    <p:anim calcmode="lin" valueType="num">
                                      <p:cBhvr>
                                        <p:cTn id="90" dur="500" fill="hold"/>
                                        <p:tgtEl>
                                          <p:spTgt spid="72770"/>
                                        </p:tgtEl>
                                        <p:attrNameLst>
                                          <p:attrName>ppt_y</p:attrName>
                                        </p:attrNameLst>
                                      </p:cBhvr>
                                      <p:tavLst>
                                        <p:tav tm="0">
                                          <p:val>
                                            <p:strVal val="#ppt_y"/>
                                          </p:val>
                                        </p:tav>
                                        <p:tav tm="100000">
                                          <p:val>
                                            <p:strVal val="#ppt_y"/>
                                          </p:val>
                                        </p:tav>
                                      </p:tavLst>
                                    </p:anim>
                                    <p:animEffect transition="in" filter="wipe(right)" prLst="gradientSize: 0.1">
                                      <p:cBhvr>
                                        <p:cTn id="91" dur="500"/>
                                        <p:tgtEl>
                                          <p:spTgt spid="72770"/>
                                        </p:tgtEl>
                                      </p:cBhvr>
                                    </p:animEffect>
                                  </p:childTnLst>
                                </p:cTn>
                              </p:par>
                              <p:par>
                                <p:cTn id="92" presetID="29" presetClass="entr" presetSubtype="0" fill="hold" grpId="0" nodeType="withEffect">
                                  <p:stCondLst>
                                    <p:cond delay="0"/>
                                  </p:stCondLst>
                                  <p:childTnLst>
                                    <p:set>
                                      <p:cBhvr>
                                        <p:cTn id="93" dur="1" fill="hold">
                                          <p:stCondLst>
                                            <p:cond delay="0"/>
                                          </p:stCondLst>
                                        </p:cTn>
                                        <p:tgtEl>
                                          <p:spTgt spid="72771"/>
                                        </p:tgtEl>
                                        <p:attrNameLst>
                                          <p:attrName>style.visibility</p:attrName>
                                        </p:attrNameLst>
                                      </p:cBhvr>
                                      <p:to>
                                        <p:strVal val="visible"/>
                                      </p:to>
                                    </p:set>
                                    <p:anim calcmode="lin" valueType="num">
                                      <p:cBhvr>
                                        <p:cTn id="94" dur="500" fill="hold"/>
                                        <p:tgtEl>
                                          <p:spTgt spid="72771"/>
                                        </p:tgtEl>
                                        <p:attrNameLst>
                                          <p:attrName>ppt_x</p:attrName>
                                        </p:attrNameLst>
                                      </p:cBhvr>
                                      <p:tavLst>
                                        <p:tav tm="0">
                                          <p:val>
                                            <p:strVal val="#ppt_x-.2"/>
                                          </p:val>
                                        </p:tav>
                                        <p:tav tm="100000">
                                          <p:val>
                                            <p:strVal val="#ppt_x"/>
                                          </p:val>
                                        </p:tav>
                                      </p:tavLst>
                                    </p:anim>
                                    <p:anim calcmode="lin" valueType="num">
                                      <p:cBhvr>
                                        <p:cTn id="95" dur="500" fill="hold"/>
                                        <p:tgtEl>
                                          <p:spTgt spid="72771"/>
                                        </p:tgtEl>
                                        <p:attrNameLst>
                                          <p:attrName>ppt_y</p:attrName>
                                        </p:attrNameLst>
                                      </p:cBhvr>
                                      <p:tavLst>
                                        <p:tav tm="0">
                                          <p:val>
                                            <p:strVal val="#ppt_y"/>
                                          </p:val>
                                        </p:tav>
                                        <p:tav tm="100000">
                                          <p:val>
                                            <p:strVal val="#ppt_y"/>
                                          </p:val>
                                        </p:tav>
                                      </p:tavLst>
                                    </p:anim>
                                    <p:animEffect transition="in" filter="wipe(right)" prLst="gradientSize: 0.1">
                                      <p:cBhvr>
                                        <p:cTn id="96" dur="500"/>
                                        <p:tgtEl>
                                          <p:spTgt spid="72771"/>
                                        </p:tgtEl>
                                      </p:cBhvr>
                                    </p:animEffect>
                                  </p:childTnLst>
                                </p:cTn>
                              </p:par>
                              <p:par>
                                <p:cTn id="97" presetID="29" presetClass="entr" presetSubtype="0" fill="hold" grpId="0" nodeType="withEffect">
                                  <p:stCondLst>
                                    <p:cond delay="0"/>
                                  </p:stCondLst>
                                  <p:childTnLst>
                                    <p:set>
                                      <p:cBhvr>
                                        <p:cTn id="98" dur="1" fill="hold">
                                          <p:stCondLst>
                                            <p:cond delay="0"/>
                                          </p:stCondLst>
                                        </p:cTn>
                                        <p:tgtEl>
                                          <p:spTgt spid="72772"/>
                                        </p:tgtEl>
                                        <p:attrNameLst>
                                          <p:attrName>style.visibility</p:attrName>
                                        </p:attrNameLst>
                                      </p:cBhvr>
                                      <p:to>
                                        <p:strVal val="visible"/>
                                      </p:to>
                                    </p:set>
                                    <p:anim calcmode="lin" valueType="num">
                                      <p:cBhvr>
                                        <p:cTn id="99" dur="500" fill="hold"/>
                                        <p:tgtEl>
                                          <p:spTgt spid="72772"/>
                                        </p:tgtEl>
                                        <p:attrNameLst>
                                          <p:attrName>ppt_x</p:attrName>
                                        </p:attrNameLst>
                                      </p:cBhvr>
                                      <p:tavLst>
                                        <p:tav tm="0">
                                          <p:val>
                                            <p:strVal val="#ppt_x-.2"/>
                                          </p:val>
                                        </p:tav>
                                        <p:tav tm="100000">
                                          <p:val>
                                            <p:strVal val="#ppt_x"/>
                                          </p:val>
                                        </p:tav>
                                      </p:tavLst>
                                    </p:anim>
                                    <p:anim calcmode="lin" valueType="num">
                                      <p:cBhvr>
                                        <p:cTn id="100" dur="500" fill="hold"/>
                                        <p:tgtEl>
                                          <p:spTgt spid="72772"/>
                                        </p:tgtEl>
                                        <p:attrNameLst>
                                          <p:attrName>ppt_y</p:attrName>
                                        </p:attrNameLst>
                                      </p:cBhvr>
                                      <p:tavLst>
                                        <p:tav tm="0">
                                          <p:val>
                                            <p:strVal val="#ppt_y"/>
                                          </p:val>
                                        </p:tav>
                                        <p:tav tm="100000">
                                          <p:val>
                                            <p:strVal val="#ppt_y"/>
                                          </p:val>
                                        </p:tav>
                                      </p:tavLst>
                                    </p:anim>
                                    <p:animEffect transition="in" filter="wipe(right)" prLst="gradientSize: 0.1">
                                      <p:cBhvr>
                                        <p:cTn id="101" dur="500"/>
                                        <p:tgtEl>
                                          <p:spTgt spid="72772"/>
                                        </p:tgtEl>
                                      </p:cBhvr>
                                    </p:animEffect>
                                  </p:childTnLst>
                                </p:cTn>
                              </p:par>
                              <p:par>
                                <p:cTn id="102" presetID="29" presetClass="entr" presetSubtype="0" fill="hold" grpId="0" nodeType="withEffect">
                                  <p:stCondLst>
                                    <p:cond delay="0"/>
                                  </p:stCondLst>
                                  <p:childTnLst>
                                    <p:set>
                                      <p:cBhvr>
                                        <p:cTn id="103" dur="1" fill="hold">
                                          <p:stCondLst>
                                            <p:cond delay="0"/>
                                          </p:stCondLst>
                                        </p:cTn>
                                        <p:tgtEl>
                                          <p:spTgt spid="72773"/>
                                        </p:tgtEl>
                                        <p:attrNameLst>
                                          <p:attrName>style.visibility</p:attrName>
                                        </p:attrNameLst>
                                      </p:cBhvr>
                                      <p:to>
                                        <p:strVal val="visible"/>
                                      </p:to>
                                    </p:set>
                                    <p:anim calcmode="lin" valueType="num">
                                      <p:cBhvr>
                                        <p:cTn id="104" dur="500" fill="hold"/>
                                        <p:tgtEl>
                                          <p:spTgt spid="72773"/>
                                        </p:tgtEl>
                                        <p:attrNameLst>
                                          <p:attrName>ppt_x</p:attrName>
                                        </p:attrNameLst>
                                      </p:cBhvr>
                                      <p:tavLst>
                                        <p:tav tm="0">
                                          <p:val>
                                            <p:strVal val="#ppt_x-.2"/>
                                          </p:val>
                                        </p:tav>
                                        <p:tav tm="100000">
                                          <p:val>
                                            <p:strVal val="#ppt_x"/>
                                          </p:val>
                                        </p:tav>
                                      </p:tavLst>
                                    </p:anim>
                                    <p:anim calcmode="lin" valueType="num">
                                      <p:cBhvr>
                                        <p:cTn id="105" dur="500" fill="hold"/>
                                        <p:tgtEl>
                                          <p:spTgt spid="72773"/>
                                        </p:tgtEl>
                                        <p:attrNameLst>
                                          <p:attrName>ppt_y</p:attrName>
                                        </p:attrNameLst>
                                      </p:cBhvr>
                                      <p:tavLst>
                                        <p:tav tm="0">
                                          <p:val>
                                            <p:strVal val="#ppt_y"/>
                                          </p:val>
                                        </p:tav>
                                        <p:tav tm="100000">
                                          <p:val>
                                            <p:strVal val="#ppt_y"/>
                                          </p:val>
                                        </p:tav>
                                      </p:tavLst>
                                    </p:anim>
                                    <p:animEffect transition="in" filter="wipe(right)" prLst="gradientSize: 0.1">
                                      <p:cBhvr>
                                        <p:cTn id="106" dur="500"/>
                                        <p:tgtEl>
                                          <p:spTgt spid="72773"/>
                                        </p:tgtEl>
                                      </p:cBhvr>
                                    </p:animEffect>
                                  </p:childTnLst>
                                </p:cTn>
                              </p:par>
                            </p:childTnLst>
                          </p:cTn>
                        </p:par>
                        <p:par>
                          <p:cTn id="107" fill="hold">
                            <p:stCondLst>
                              <p:cond delay="4800"/>
                            </p:stCondLst>
                            <p:childTnLst>
                              <p:par>
                                <p:cTn id="108" presetID="2" presetClass="entr" presetSubtype="1" fill="hold" nodeType="afterEffect">
                                  <p:stCondLst>
                                    <p:cond delay="0"/>
                                  </p:stCondLst>
                                  <p:childTnLst>
                                    <p:set>
                                      <p:cBhvr>
                                        <p:cTn id="109" dur="1" fill="hold">
                                          <p:stCondLst>
                                            <p:cond delay="0"/>
                                          </p:stCondLst>
                                        </p:cTn>
                                        <p:tgtEl>
                                          <p:spTgt spid="72711"/>
                                        </p:tgtEl>
                                        <p:attrNameLst>
                                          <p:attrName>style.visibility</p:attrName>
                                        </p:attrNameLst>
                                      </p:cBhvr>
                                      <p:to>
                                        <p:strVal val="visible"/>
                                      </p:to>
                                    </p:set>
                                    <p:anim calcmode="lin" valueType="num">
                                      <p:cBhvr additive="base">
                                        <p:cTn id="110" dur="500" fill="hold"/>
                                        <p:tgtEl>
                                          <p:spTgt spid="72711"/>
                                        </p:tgtEl>
                                        <p:attrNameLst>
                                          <p:attrName>ppt_x</p:attrName>
                                        </p:attrNameLst>
                                      </p:cBhvr>
                                      <p:tavLst>
                                        <p:tav tm="0">
                                          <p:val>
                                            <p:strVal val="#ppt_x"/>
                                          </p:val>
                                        </p:tav>
                                        <p:tav tm="100000">
                                          <p:val>
                                            <p:strVal val="#ppt_x"/>
                                          </p:val>
                                        </p:tav>
                                      </p:tavLst>
                                    </p:anim>
                                    <p:anim calcmode="lin" valueType="num">
                                      <p:cBhvr additive="base">
                                        <p:cTn id="111" dur="500" fill="hold"/>
                                        <p:tgtEl>
                                          <p:spTgt spid="72711"/>
                                        </p:tgtEl>
                                        <p:attrNameLst>
                                          <p:attrName>ppt_y</p:attrName>
                                        </p:attrNameLst>
                                      </p:cBhvr>
                                      <p:tavLst>
                                        <p:tav tm="0">
                                          <p:val>
                                            <p:strVal val="0-#ppt_h/2"/>
                                          </p:val>
                                        </p:tav>
                                        <p:tav tm="100000">
                                          <p:val>
                                            <p:strVal val="#ppt_y"/>
                                          </p:val>
                                        </p:tav>
                                      </p:tavLst>
                                    </p:anim>
                                  </p:childTnLst>
                                </p:cTn>
                              </p:par>
                              <p:par>
                                <p:cTn id="112" presetID="2" presetClass="entr" presetSubtype="1" fill="hold" nodeType="withEffect">
                                  <p:stCondLst>
                                    <p:cond delay="0"/>
                                  </p:stCondLst>
                                  <p:childTnLst>
                                    <p:set>
                                      <p:cBhvr>
                                        <p:cTn id="113" dur="1" fill="hold">
                                          <p:stCondLst>
                                            <p:cond delay="0"/>
                                          </p:stCondLst>
                                        </p:cTn>
                                        <p:tgtEl>
                                          <p:spTgt spid="72718"/>
                                        </p:tgtEl>
                                        <p:attrNameLst>
                                          <p:attrName>style.visibility</p:attrName>
                                        </p:attrNameLst>
                                      </p:cBhvr>
                                      <p:to>
                                        <p:strVal val="visible"/>
                                      </p:to>
                                    </p:set>
                                    <p:anim calcmode="lin" valueType="num">
                                      <p:cBhvr additive="base">
                                        <p:cTn id="114" dur="500" fill="hold"/>
                                        <p:tgtEl>
                                          <p:spTgt spid="72718"/>
                                        </p:tgtEl>
                                        <p:attrNameLst>
                                          <p:attrName>ppt_x</p:attrName>
                                        </p:attrNameLst>
                                      </p:cBhvr>
                                      <p:tavLst>
                                        <p:tav tm="0">
                                          <p:val>
                                            <p:strVal val="#ppt_x"/>
                                          </p:val>
                                        </p:tav>
                                        <p:tav tm="100000">
                                          <p:val>
                                            <p:strVal val="#ppt_x"/>
                                          </p:val>
                                        </p:tav>
                                      </p:tavLst>
                                    </p:anim>
                                    <p:anim calcmode="lin" valueType="num">
                                      <p:cBhvr additive="base">
                                        <p:cTn id="115" dur="500" fill="hold"/>
                                        <p:tgtEl>
                                          <p:spTgt spid="72718"/>
                                        </p:tgtEl>
                                        <p:attrNameLst>
                                          <p:attrName>ppt_y</p:attrName>
                                        </p:attrNameLst>
                                      </p:cBhvr>
                                      <p:tavLst>
                                        <p:tav tm="0">
                                          <p:val>
                                            <p:strVal val="0-#ppt_h/2"/>
                                          </p:val>
                                        </p:tav>
                                        <p:tav tm="100000">
                                          <p:val>
                                            <p:strVal val="#ppt_y"/>
                                          </p:val>
                                        </p:tav>
                                      </p:tavLst>
                                    </p:anim>
                                  </p:childTnLst>
                                </p:cTn>
                              </p:par>
                              <p:par>
                                <p:cTn id="116" presetID="2" presetClass="entr" presetSubtype="1" fill="hold" nodeType="withEffect">
                                  <p:stCondLst>
                                    <p:cond delay="0"/>
                                  </p:stCondLst>
                                  <p:childTnLst>
                                    <p:set>
                                      <p:cBhvr>
                                        <p:cTn id="117" dur="1" fill="hold">
                                          <p:stCondLst>
                                            <p:cond delay="0"/>
                                          </p:stCondLst>
                                        </p:cTn>
                                        <p:tgtEl>
                                          <p:spTgt spid="72725"/>
                                        </p:tgtEl>
                                        <p:attrNameLst>
                                          <p:attrName>style.visibility</p:attrName>
                                        </p:attrNameLst>
                                      </p:cBhvr>
                                      <p:to>
                                        <p:strVal val="visible"/>
                                      </p:to>
                                    </p:set>
                                    <p:anim calcmode="lin" valueType="num">
                                      <p:cBhvr additive="base">
                                        <p:cTn id="118" dur="500" fill="hold"/>
                                        <p:tgtEl>
                                          <p:spTgt spid="72725"/>
                                        </p:tgtEl>
                                        <p:attrNameLst>
                                          <p:attrName>ppt_x</p:attrName>
                                        </p:attrNameLst>
                                      </p:cBhvr>
                                      <p:tavLst>
                                        <p:tav tm="0">
                                          <p:val>
                                            <p:strVal val="#ppt_x"/>
                                          </p:val>
                                        </p:tav>
                                        <p:tav tm="100000">
                                          <p:val>
                                            <p:strVal val="#ppt_x"/>
                                          </p:val>
                                        </p:tav>
                                      </p:tavLst>
                                    </p:anim>
                                    <p:anim calcmode="lin" valueType="num">
                                      <p:cBhvr additive="base">
                                        <p:cTn id="119" dur="500" fill="hold"/>
                                        <p:tgtEl>
                                          <p:spTgt spid="72725"/>
                                        </p:tgtEl>
                                        <p:attrNameLst>
                                          <p:attrName>ppt_y</p:attrName>
                                        </p:attrNameLst>
                                      </p:cBhvr>
                                      <p:tavLst>
                                        <p:tav tm="0">
                                          <p:val>
                                            <p:strVal val="0-#ppt_h/2"/>
                                          </p:val>
                                        </p:tav>
                                        <p:tav tm="100000">
                                          <p:val>
                                            <p:strVal val="#ppt_y"/>
                                          </p:val>
                                        </p:tav>
                                      </p:tavLst>
                                    </p:anim>
                                  </p:childTnLst>
                                </p:cTn>
                              </p:par>
                              <p:par>
                                <p:cTn id="120" presetID="2" presetClass="entr" presetSubtype="1" fill="hold" nodeType="withEffect">
                                  <p:stCondLst>
                                    <p:cond delay="0"/>
                                  </p:stCondLst>
                                  <p:childTnLst>
                                    <p:set>
                                      <p:cBhvr>
                                        <p:cTn id="121" dur="1" fill="hold">
                                          <p:stCondLst>
                                            <p:cond delay="0"/>
                                          </p:stCondLst>
                                        </p:cTn>
                                        <p:tgtEl>
                                          <p:spTgt spid="72732"/>
                                        </p:tgtEl>
                                        <p:attrNameLst>
                                          <p:attrName>style.visibility</p:attrName>
                                        </p:attrNameLst>
                                      </p:cBhvr>
                                      <p:to>
                                        <p:strVal val="visible"/>
                                      </p:to>
                                    </p:set>
                                    <p:anim calcmode="lin" valueType="num">
                                      <p:cBhvr additive="base">
                                        <p:cTn id="122" dur="500" fill="hold"/>
                                        <p:tgtEl>
                                          <p:spTgt spid="72732"/>
                                        </p:tgtEl>
                                        <p:attrNameLst>
                                          <p:attrName>ppt_x</p:attrName>
                                        </p:attrNameLst>
                                      </p:cBhvr>
                                      <p:tavLst>
                                        <p:tav tm="0">
                                          <p:val>
                                            <p:strVal val="#ppt_x"/>
                                          </p:val>
                                        </p:tav>
                                        <p:tav tm="100000">
                                          <p:val>
                                            <p:strVal val="#ppt_x"/>
                                          </p:val>
                                        </p:tav>
                                      </p:tavLst>
                                    </p:anim>
                                    <p:anim calcmode="lin" valueType="num">
                                      <p:cBhvr additive="base">
                                        <p:cTn id="123" dur="500" fill="hold"/>
                                        <p:tgtEl>
                                          <p:spTgt spid="72732"/>
                                        </p:tgtEl>
                                        <p:attrNameLst>
                                          <p:attrName>ppt_y</p:attrName>
                                        </p:attrNameLst>
                                      </p:cBhvr>
                                      <p:tavLst>
                                        <p:tav tm="0">
                                          <p:val>
                                            <p:strVal val="0-#ppt_h/2"/>
                                          </p:val>
                                        </p:tav>
                                        <p:tav tm="100000">
                                          <p:val>
                                            <p:strVal val="#ppt_y"/>
                                          </p:val>
                                        </p:tav>
                                      </p:tavLst>
                                    </p:anim>
                                  </p:childTnLst>
                                </p:cTn>
                              </p:par>
                              <p:par>
                                <p:cTn id="124" presetID="2" presetClass="entr" presetSubtype="1" fill="hold" nodeType="withEffect">
                                  <p:stCondLst>
                                    <p:cond delay="0"/>
                                  </p:stCondLst>
                                  <p:childTnLst>
                                    <p:set>
                                      <p:cBhvr>
                                        <p:cTn id="125" dur="1" fill="hold">
                                          <p:stCondLst>
                                            <p:cond delay="0"/>
                                          </p:stCondLst>
                                        </p:cTn>
                                        <p:tgtEl>
                                          <p:spTgt spid="72739"/>
                                        </p:tgtEl>
                                        <p:attrNameLst>
                                          <p:attrName>style.visibility</p:attrName>
                                        </p:attrNameLst>
                                      </p:cBhvr>
                                      <p:to>
                                        <p:strVal val="visible"/>
                                      </p:to>
                                    </p:set>
                                    <p:anim calcmode="lin" valueType="num">
                                      <p:cBhvr additive="base">
                                        <p:cTn id="126" dur="500" fill="hold"/>
                                        <p:tgtEl>
                                          <p:spTgt spid="72739"/>
                                        </p:tgtEl>
                                        <p:attrNameLst>
                                          <p:attrName>ppt_x</p:attrName>
                                        </p:attrNameLst>
                                      </p:cBhvr>
                                      <p:tavLst>
                                        <p:tav tm="0">
                                          <p:val>
                                            <p:strVal val="#ppt_x"/>
                                          </p:val>
                                        </p:tav>
                                        <p:tav tm="100000">
                                          <p:val>
                                            <p:strVal val="#ppt_x"/>
                                          </p:val>
                                        </p:tav>
                                      </p:tavLst>
                                    </p:anim>
                                    <p:anim calcmode="lin" valueType="num">
                                      <p:cBhvr additive="base">
                                        <p:cTn id="127" dur="500" fill="hold"/>
                                        <p:tgtEl>
                                          <p:spTgt spid="72739"/>
                                        </p:tgtEl>
                                        <p:attrNameLst>
                                          <p:attrName>ppt_y</p:attrName>
                                        </p:attrNameLst>
                                      </p:cBhvr>
                                      <p:tavLst>
                                        <p:tav tm="0">
                                          <p:val>
                                            <p:strVal val="0-#ppt_h/2"/>
                                          </p:val>
                                        </p:tav>
                                        <p:tav tm="100000">
                                          <p:val>
                                            <p:strVal val="#ppt_y"/>
                                          </p:val>
                                        </p:tav>
                                      </p:tavLst>
                                    </p:anim>
                                  </p:childTnLst>
                                </p:cTn>
                              </p:par>
                              <p:par>
                                <p:cTn id="128" presetID="2" presetClass="entr" presetSubtype="1" fill="hold" nodeType="withEffect">
                                  <p:stCondLst>
                                    <p:cond delay="0"/>
                                  </p:stCondLst>
                                  <p:childTnLst>
                                    <p:set>
                                      <p:cBhvr>
                                        <p:cTn id="129" dur="1" fill="hold">
                                          <p:stCondLst>
                                            <p:cond delay="0"/>
                                          </p:stCondLst>
                                        </p:cTn>
                                        <p:tgtEl>
                                          <p:spTgt spid="72746"/>
                                        </p:tgtEl>
                                        <p:attrNameLst>
                                          <p:attrName>style.visibility</p:attrName>
                                        </p:attrNameLst>
                                      </p:cBhvr>
                                      <p:to>
                                        <p:strVal val="visible"/>
                                      </p:to>
                                    </p:set>
                                    <p:anim calcmode="lin" valueType="num">
                                      <p:cBhvr additive="base">
                                        <p:cTn id="130" dur="500" fill="hold"/>
                                        <p:tgtEl>
                                          <p:spTgt spid="72746"/>
                                        </p:tgtEl>
                                        <p:attrNameLst>
                                          <p:attrName>ppt_x</p:attrName>
                                        </p:attrNameLst>
                                      </p:cBhvr>
                                      <p:tavLst>
                                        <p:tav tm="0">
                                          <p:val>
                                            <p:strVal val="#ppt_x"/>
                                          </p:val>
                                        </p:tav>
                                        <p:tav tm="100000">
                                          <p:val>
                                            <p:strVal val="#ppt_x"/>
                                          </p:val>
                                        </p:tav>
                                      </p:tavLst>
                                    </p:anim>
                                    <p:anim calcmode="lin" valueType="num">
                                      <p:cBhvr additive="base">
                                        <p:cTn id="131" dur="500" fill="hold"/>
                                        <p:tgtEl>
                                          <p:spTgt spid="72746"/>
                                        </p:tgtEl>
                                        <p:attrNameLst>
                                          <p:attrName>ppt_y</p:attrName>
                                        </p:attrNameLst>
                                      </p:cBhvr>
                                      <p:tavLst>
                                        <p:tav tm="0">
                                          <p:val>
                                            <p:strVal val="0-#ppt_h/2"/>
                                          </p:val>
                                        </p:tav>
                                        <p:tav tm="100000">
                                          <p:val>
                                            <p:strVal val="#ppt_y"/>
                                          </p:val>
                                        </p:tav>
                                      </p:tavLst>
                                    </p:anim>
                                  </p:childTnLst>
                                </p:cTn>
                              </p:par>
                            </p:childTnLst>
                          </p:cTn>
                        </p:par>
                        <p:par>
                          <p:cTn id="132" fill="hold">
                            <p:stCondLst>
                              <p:cond delay="5300"/>
                            </p:stCondLst>
                            <p:childTnLst>
                              <p:par>
                                <p:cTn id="133" presetID="41" presetClass="entr" presetSubtype="0" fill="hold" grpId="0" nodeType="afterEffect">
                                  <p:stCondLst>
                                    <p:cond delay="0"/>
                                  </p:stCondLst>
                                  <p:iterate type="lt">
                                    <p:tmPct val="10000"/>
                                  </p:iterate>
                                  <p:childTnLst>
                                    <p:set>
                                      <p:cBhvr>
                                        <p:cTn id="134" dur="1" fill="hold">
                                          <p:stCondLst>
                                            <p:cond delay="0"/>
                                          </p:stCondLst>
                                        </p:cTn>
                                        <p:tgtEl>
                                          <p:spTgt spid="72774"/>
                                        </p:tgtEl>
                                        <p:attrNameLst>
                                          <p:attrName>style.visibility</p:attrName>
                                        </p:attrNameLst>
                                      </p:cBhvr>
                                      <p:to>
                                        <p:strVal val="visible"/>
                                      </p:to>
                                    </p:set>
                                    <p:anim calcmode="lin" valueType="num">
                                      <p:cBhvr>
                                        <p:cTn id="135" dur="500" fill="hold"/>
                                        <p:tgtEl>
                                          <p:spTgt spid="72774"/>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72774"/>
                                        </p:tgtEl>
                                        <p:attrNameLst>
                                          <p:attrName>ppt_y</p:attrName>
                                        </p:attrNameLst>
                                      </p:cBhvr>
                                      <p:tavLst>
                                        <p:tav tm="0">
                                          <p:val>
                                            <p:strVal val="#ppt_y"/>
                                          </p:val>
                                        </p:tav>
                                        <p:tav tm="100000">
                                          <p:val>
                                            <p:strVal val="#ppt_y"/>
                                          </p:val>
                                        </p:tav>
                                      </p:tavLst>
                                    </p:anim>
                                    <p:anim calcmode="lin" valueType="num">
                                      <p:cBhvr>
                                        <p:cTn id="137" dur="500" fill="hold"/>
                                        <p:tgtEl>
                                          <p:spTgt spid="72774"/>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72774"/>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72774"/>
                                        </p:tgtEl>
                                      </p:cBhvr>
                                    </p:animEffect>
                                  </p:childTnLst>
                                </p:cTn>
                              </p:par>
                              <p:par>
                                <p:cTn id="140" presetID="41" presetClass="entr" presetSubtype="0" fill="hold" nodeType="withEffect">
                                  <p:stCondLst>
                                    <p:cond delay="0"/>
                                  </p:stCondLst>
                                  <p:iterate type="lt">
                                    <p:tmPct val="10000"/>
                                  </p:iterate>
                                  <p:childTnLst>
                                    <p:set>
                                      <p:cBhvr>
                                        <p:cTn id="141" dur="1" fill="hold">
                                          <p:stCondLst>
                                            <p:cond delay="0"/>
                                          </p:stCondLst>
                                        </p:cTn>
                                        <p:tgtEl>
                                          <p:spTgt spid="72775"/>
                                        </p:tgtEl>
                                        <p:attrNameLst>
                                          <p:attrName>style.visibility</p:attrName>
                                        </p:attrNameLst>
                                      </p:cBhvr>
                                      <p:to>
                                        <p:strVal val="visible"/>
                                      </p:to>
                                    </p:set>
                                    <p:anim calcmode="lin" valueType="num">
                                      <p:cBhvr>
                                        <p:cTn id="142" dur="500" fill="hold"/>
                                        <p:tgtEl>
                                          <p:spTgt spid="72775"/>
                                        </p:tgtEl>
                                        <p:attrNameLst>
                                          <p:attrName>ppt_x</p:attrName>
                                        </p:attrNameLst>
                                      </p:cBhvr>
                                      <p:tavLst>
                                        <p:tav tm="0">
                                          <p:val>
                                            <p:strVal val="#ppt_x"/>
                                          </p:val>
                                        </p:tav>
                                        <p:tav tm="50000">
                                          <p:val>
                                            <p:strVal val="#ppt_x+.1"/>
                                          </p:val>
                                        </p:tav>
                                        <p:tav tm="100000">
                                          <p:val>
                                            <p:strVal val="#ppt_x"/>
                                          </p:val>
                                        </p:tav>
                                      </p:tavLst>
                                    </p:anim>
                                    <p:anim calcmode="lin" valueType="num">
                                      <p:cBhvr>
                                        <p:cTn id="143" dur="500" fill="hold"/>
                                        <p:tgtEl>
                                          <p:spTgt spid="72775"/>
                                        </p:tgtEl>
                                        <p:attrNameLst>
                                          <p:attrName>ppt_y</p:attrName>
                                        </p:attrNameLst>
                                      </p:cBhvr>
                                      <p:tavLst>
                                        <p:tav tm="0">
                                          <p:val>
                                            <p:strVal val="#ppt_y"/>
                                          </p:val>
                                        </p:tav>
                                        <p:tav tm="100000">
                                          <p:val>
                                            <p:strVal val="#ppt_y"/>
                                          </p:val>
                                        </p:tav>
                                      </p:tavLst>
                                    </p:anim>
                                    <p:anim calcmode="lin" valueType="num">
                                      <p:cBhvr>
                                        <p:cTn id="144" dur="500" fill="hold"/>
                                        <p:tgtEl>
                                          <p:spTgt spid="72775"/>
                                        </p:tgtEl>
                                        <p:attrNameLst>
                                          <p:attrName>ppt_h</p:attrName>
                                        </p:attrNameLst>
                                      </p:cBhvr>
                                      <p:tavLst>
                                        <p:tav tm="0">
                                          <p:val>
                                            <p:strVal val="#ppt_h/10"/>
                                          </p:val>
                                        </p:tav>
                                        <p:tav tm="50000">
                                          <p:val>
                                            <p:strVal val="#ppt_h+.01"/>
                                          </p:val>
                                        </p:tav>
                                        <p:tav tm="100000">
                                          <p:val>
                                            <p:strVal val="#ppt_h"/>
                                          </p:val>
                                        </p:tav>
                                      </p:tavLst>
                                    </p:anim>
                                    <p:anim calcmode="lin" valueType="num">
                                      <p:cBhvr>
                                        <p:cTn id="145" dur="500" fill="hold"/>
                                        <p:tgtEl>
                                          <p:spTgt spid="72775"/>
                                        </p:tgtEl>
                                        <p:attrNameLst>
                                          <p:attrName>ppt_w</p:attrName>
                                        </p:attrNameLst>
                                      </p:cBhvr>
                                      <p:tavLst>
                                        <p:tav tm="0">
                                          <p:val>
                                            <p:strVal val="#ppt_w/10"/>
                                          </p:val>
                                        </p:tav>
                                        <p:tav tm="50000">
                                          <p:val>
                                            <p:strVal val="#ppt_w+.01"/>
                                          </p:val>
                                        </p:tav>
                                        <p:tav tm="100000">
                                          <p:val>
                                            <p:strVal val="#ppt_w"/>
                                          </p:val>
                                        </p:tav>
                                      </p:tavLst>
                                    </p:anim>
                                    <p:animEffect transition="in" filter="fade">
                                      <p:cBhvr>
                                        <p:cTn id="146" dur="500" tmFilter="0,0; .5, 1; 1, 1"/>
                                        <p:tgtEl>
                                          <p:spTgt spid="72775"/>
                                        </p:tgtEl>
                                      </p:cBhvr>
                                    </p:animEffect>
                                  </p:childTnLst>
                                </p:cTn>
                              </p:par>
                              <p:par>
                                <p:cTn id="147" presetID="41" presetClass="entr" presetSubtype="0" fill="hold" nodeType="withEffect">
                                  <p:stCondLst>
                                    <p:cond delay="0"/>
                                  </p:stCondLst>
                                  <p:iterate type="lt">
                                    <p:tmPct val="10000"/>
                                  </p:iterate>
                                  <p:childTnLst>
                                    <p:set>
                                      <p:cBhvr>
                                        <p:cTn id="148" dur="1" fill="hold">
                                          <p:stCondLst>
                                            <p:cond delay="0"/>
                                          </p:stCondLst>
                                        </p:cTn>
                                        <p:tgtEl>
                                          <p:spTgt spid="72776"/>
                                        </p:tgtEl>
                                        <p:attrNameLst>
                                          <p:attrName>style.visibility</p:attrName>
                                        </p:attrNameLst>
                                      </p:cBhvr>
                                      <p:to>
                                        <p:strVal val="visible"/>
                                      </p:to>
                                    </p:set>
                                    <p:anim calcmode="lin" valueType="num">
                                      <p:cBhvr>
                                        <p:cTn id="149" dur="500" fill="hold"/>
                                        <p:tgtEl>
                                          <p:spTgt spid="72776"/>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72776"/>
                                        </p:tgtEl>
                                        <p:attrNameLst>
                                          <p:attrName>ppt_y</p:attrName>
                                        </p:attrNameLst>
                                      </p:cBhvr>
                                      <p:tavLst>
                                        <p:tav tm="0">
                                          <p:val>
                                            <p:strVal val="#ppt_y"/>
                                          </p:val>
                                        </p:tav>
                                        <p:tav tm="100000">
                                          <p:val>
                                            <p:strVal val="#ppt_y"/>
                                          </p:val>
                                        </p:tav>
                                      </p:tavLst>
                                    </p:anim>
                                    <p:anim calcmode="lin" valueType="num">
                                      <p:cBhvr>
                                        <p:cTn id="151" dur="500" fill="hold"/>
                                        <p:tgtEl>
                                          <p:spTgt spid="72776"/>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72776"/>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tmFilter="0,0; .5, 1; 1, 1"/>
                                        <p:tgtEl>
                                          <p:spTgt spid="72776"/>
                                        </p:tgtEl>
                                      </p:cBhvr>
                                    </p:animEffect>
                                  </p:childTnLst>
                                </p:cTn>
                              </p:par>
                              <p:par>
                                <p:cTn id="154" presetID="41" presetClass="entr" presetSubtype="0" fill="hold" nodeType="withEffect">
                                  <p:stCondLst>
                                    <p:cond delay="0"/>
                                  </p:stCondLst>
                                  <p:iterate type="lt">
                                    <p:tmPct val="10000"/>
                                  </p:iterate>
                                  <p:childTnLst>
                                    <p:set>
                                      <p:cBhvr>
                                        <p:cTn id="155" dur="1" fill="hold">
                                          <p:stCondLst>
                                            <p:cond delay="0"/>
                                          </p:stCondLst>
                                        </p:cTn>
                                        <p:tgtEl>
                                          <p:spTgt spid="72777"/>
                                        </p:tgtEl>
                                        <p:attrNameLst>
                                          <p:attrName>style.visibility</p:attrName>
                                        </p:attrNameLst>
                                      </p:cBhvr>
                                      <p:to>
                                        <p:strVal val="visible"/>
                                      </p:to>
                                    </p:set>
                                    <p:anim calcmode="lin" valueType="num">
                                      <p:cBhvr>
                                        <p:cTn id="156" dur="500" fill="hold"/>
                                        <p:tgtEl>
                                          <p:spTgt spid="72777"/>
                                        </p:tgtEl>
                                        <p:attrNameLst>
                                          <p:attrName>ppt_x</p:attrName>
                                        </p:attrNameLst>
                                      </p:cBhvr>
                                      <p:tavLst>
                                        <p:tav tm="0">
                                          <p:val>
                                            <p:strVal val="#ppt_x"/>
                                          </p:val>
                                        </p:tav>
                                        <p:tav tm="50000">
                                          <p:val>
                                            <p:strVal val="#ppt_x+.1"/>
                                          </p:val>
                                        </p:tav>
                                        <p:tav tm="100000">
                                          <p:val>
                                            <p:strVal val="#ppt_x"/>
                                          </p:val>
                                        </p:tav>
                                      </p:tavLst>
                                    </p:anim>
                                    <p:anim calcmode="lin" valueType="num">
                                      <p:cBhvr>
                                        <p:cTn id="157" dur="500" fill="hold"/>
                                        <p:tgtEl>
                                          <p:spTgt spid="72777"/>
                                        </p:tgtEl>
                                        <p:attrNameLst>
                                          <p:attrName>ppt_y</p:attrName>
                                        </p:attrNameLst>
                                      </p:cBhvr>
                                      <p:tavLst>
                                        <p:tav tm="0">
                                          <p:val>
                                            <p:strVal val="#ppt_y"/>
                                          </p:val>
                                        </p:tav>
                                        <p:tav tm="100000">
                                          <p:val>
                                            <p:strVal val="#ppt_y"/>
                                          </p:val>
                                        </p:tav>
                                      </p:tavLst>
                                    </p:anim>
                                    <p:anim calcmode="lin" valueType="num">
                                      <p:cBhvr>
                                        <p:cTn id="158" dur="500" fill="hold"/>
                                        <p:tgtEl>
                                          <p:spTgt spid="72777"/>
                                        </p:tgtEl>
                                        <p:attrNameLst>
                                          <p:attrName>ppt_h</p:attrName>
                                        </p:attrNameLst>
                                      </p:cBhvr>
                                      <p:tavLst>
                                        <p:tav tm="0">
                                          <p:val>
                                            <p:strVal val="#ppt_h/10"/>
                                          </p:val>
                                        </p:tav>
                                        <p:tav tm="50000">
                                          <p:val>
                                            <p:strVal val="#ppt_h+.01"/>
                                          </p:val>
                                        </p:tav>
                                        <p:tav tm="100000">
                                          <p:val>
                                            <p:strVal val="#ppt_h"/>
                                          </p:val>
                                        </p:tav>
                                      </p:tavLst>
                                    </p:anim>
                                    <p:anim calcmode="lin" valueType="num">
                                      <p:cBhvr>
                                        <p:cTn id="159" dur="500" fill="hold"/>
                                        <p:tgtEl>
                                          <p:spTgt spid="72777"/>
                                        </p:tgtEl>
                                        <p:attrNameLst>
                                          <p:attrName>ppt_w</p:attrName>
                                        </p:attrNameLst>
                                      </p:cBhvr>
                                      <p:tavLst>
                                        <p:tav tm="0">
                                          <p:val>
                                            <p:strVal val="#ppt_w/10"/>
                                          </p:val>
                                        </p:tav>
                                        <p:tav tm="50000">
                                          <p:val>
                                            <p:strVal val="#ppt_w+.01"/>
                                          </p:val>
                                        </p:tav>
                                        <p:tav tm="100000">
                                          <p:val>
                                            <p:strVal val="#ppt_w"/>
                                          </p:val>
                                        </p:tav>
                                      </p:tavLst>
                                    </p:anim>
                                    <p:animEffect transition="in" filter="fade">
                                      <p:cBhvr>
                                        <p:cTn id="160" dur="500" tmFilter="0,0; .5, 1; 1, 1"/>
                                        <p:tgtEl>
                                          <p:spTgt spid="72777"/>
                                        </p:tgtEl>
                                      </p:cBhvr>
                                    </p:animEffect>
                                  </p:childTnLst>
                                </p:cTn>
                              </p:par>
                              <p:par>
                                <p:cTn id="161" presetID="41" presetClass="entr" presetSubtype="0" fill="hold" nodeType="withEffect">
                                  <p:stCondLst>
                                    <p:cond delay="0"/>
                                  </p:stCondLst>
                                  <p:iterate type="lt">
                                    <p:tmPct val="10000"/>
                                  </p:iterate>
                                  <p:childTnLst>
                                    <p:set>
                                      <p:cBhvr>
                                        <p:cTn id="162" dur="1" fill="hold">
                                          <p:stCondLst>
                                            <p:cond delay="0"/>
                                          </p:stCondLst>
                                        </p:cTn>
                                        <p:tgtEl>
                                          <p:spTgt spid="72778"/>
                                        </p:tgtEl>
                                        <p:attrNameLst>
                                          <p:attrName>style.visibility</p:attrName>
                                        </p:attrNameLst>
                                      </p:cBhvr>
                                      <p:to>
                                        <p:strVal val="visible"/>
                                      </p:to>
                                    </p:set>
                                    <p:anim calcmode="lin" valueType="num">
                                      <p:cBhvr>
                                        <p:cTn id="163" dur="500" fill="hold"/>
                                        <p:tgtEl>
                                          <p:spTgt spid="72778"/>
                                        </p:tgtEl>
                                        <p:attrNameLst>
                                          <p:attrName>ppt_x</p:attrName>
                                        </p:attrNameLst>
                                      </p:cBhvr>
                                      <p:tavLst>
                                        <p:tav tm="0">
                                          <p:val>
                                            <p:strVal val="#ppt_x"/>
                                          </p:val>
                                        </p:tav>
                                        <p:tav tm="50000">
                                          <p:val>
                                            <p:strVal val="#ppt_x+.1"/>
                                          </p:val>
                                        </p:tav>
                                        <p:tav tm="100000">
                                          <p:val>
                                            <p:strVal val="#ppt_x"/>
                                          </p:val>
                                        </p:tav>
                                      </p:tavLst>
                                    </p:anim>
                                    <p:anim calcmode="lin" valueType="num">
                                      <p:cBhvr>
                                        <p:cTn id="164" dur="500" fill="hold"/>
                                        <p:tgtEl>
                                          <p:spTgt spid="72778"/>
                                        </p:tgtEl>
                                        <p:attrNameLst>
                                          <p:attrName>ppt_y</p:attrName>
                                        </p:attrNameLst>
                                      </p:cBhvr>
                                      <p:tavLst>
                                        <p:tav tm="0">
                                          <p:val>
                                            <p:strVal val="#ppt_y"/>
                                          </p:val>
                                        </p:tav>
                                        <p:tav tm="100000">
                                          <p:val>
                                            <p:strVal val="#ppt_y"/>
                                          </p:val>
                                        </p:tav>
                                      </p:tavLst>
                                    </p:anim>
                                    <p:anim calcmode="lin" valueType="num">
                                      <p:cBhvr>
                                        <p:cTn id="165" dur="500" fill="hold"/>
                                        <p:tgtEl>
                                          <p:spTgt spid="72778"/>
                                        </p:tgtEl>
                                        <p:attrNameLst>
                                          <p:attrName>ppt_h</p:attrName>
                                        </p:attrNameLst>
                                      </p:cBhvr>
                                      <p:tavLst>
                                        <p:tav tm="0">
                                          <p:val>
                                            <p:strVal val="#ppt_h/10"/>
                                          </p:val>
                                        </p:tav>
                                        <p:tav tm="50000">
                                          <p:val>
                                            <p:strVal val="#ppt_h+.01"/>
                                          </p:val>
                                        </p:tav>
                                        <p:tav tm="100000">
                                          <p:val>
                                            <p:strVal val="#ppt_h"/>
                                          </p:val>
                                        </p:tav>
                                      </p:tavLst>
                                    </p:anim>
                                    <p:anim calcmode="lin" valueType="num">
                                      <p:cBhvr>
                                        <p:cTn id="166" dur="500" fill="hold"/>
                                        <p:tgtEl>
                                          <p:spTgt spid="72778"/>
                                        </p:tgtEl>
                                        <p:attrNameLst>
                                          <p:attrName>ppt_w</p:attrName>
                                        </p:attrNameLst>
                                      </p:cBhvr>
                                      <p:tavLst>
                                        <p:tav tm="0">
                                          <p:val>
                                            <p:strVal val="#ppt_w/10"/>
                                          </p:val>
                                        </p:tav>
                                        <p:tav tm="50000">
                                          <p:val>
                                            <p:strVal val="#ppt_w+.01"/>
                                          </p:val>
                                        </p:tav>
                                        <p:tav tm="100000">
                                          <p:val>
                                            <p:strVal val="#ppt_w"/>
                                          </p:val>
                                        </p:tav>
                                      </p:tavLst>
                                    </p:anim>
                                    <p:animEffect transition="in" filter="fade">
                                      <p:cBhvr>
                                        <p:cTn id="167" dur="500" tmFilter="0,0; .5, 1; 1, 1"/>
                                        <p:tgtEl>
                                          <p:spTgt spid="72778"/>
                                        </p:tgtEl>
                                      </p:cBhvr>
                                    </p:animEffect>
                                  </p:childTnLst>
                                </p:cTn>
                              </p:par>
                              <p:par>
                                <p:cTn id="168" presetID="41" presetClass="entr" presetSubtype="0" fill="hold" nodeType="withEffect">
                                  <p:stCondLst>
                                    <p:cond delay="0"/>
                                  </p:stCondLst>
                                  <p:iterate type="lt">
                                    <p:tmPct val="10000"/>
                                  </p:iterate>
                                  <p:childTnLst>
                                    <p:set>
                                      <p:cBhvr>
                                        <p:cTn id="169" dur="1" fill="hold">
                                          <p:stCondLst>
                                            <p:cond delay="0"/>
                                          </p:stCondLst>
                                        </p:cTn>
                                        <p:tgtEl>
                                          <p:spTgt spid="72779"/>
                                        </p:tgtEl>
                                        <p:attrNameLst>
                                          <p:attrName>style.visibility</p:attrName>
                                        </p:attrNameLst>
                                      </p:cBhvr>
                                      <p:to>
                                        <p:strVal val="visible"/>
                                      </p:to>
                                    </p:set>
                                    <p:anim calcmode="lin" valueType="num">
                                      <p:cBhvr>
                                        <p:cTn id="170" dur="500" fill="hold"/>
                                        <p:tgtEl>
                                          <p:spTgt spid="72779"/>
                                        </p:tgtEl>
                                        <p:attrNameLst>
                                          <p:attrName>ppt_x</p:attrName>
                                        </p:attrNameLst>
                                      </p:cBhvr>
                                      <p:tavLst>
                                        <p:tav tm="0">
                                          <p:val>
                                            <p:strVal val="#ppt_x"/>
                                          </p:val>
                                        </p:tav>
                                        <p:tav tm="50000">
                                          <p:val>
                                            <p:strVal val="#ppt_x+.1"/>
                                          </p:val>
                                        </p:tav>
                                        <p:tav tm="100000">
                                          <p:val>
                                            <p:strVal val="#ppt_x"/>
                                          </p:val>
                                        </p:tav>
                                      </p:tavLst>
                                    </p:anim>
                                    <p:anim calcmode="lin" valueType="num">
                                      <p:cBhvr>
                                        <p:cTn id="171" dur="500" fill="hold"/>
                                        <p:tgtEl>
                                          <p:spTgt spid="72779"/>
                                        </p:tgtEl>
                                        <p:attrNameLst>
                                          <p:attrName>ppt_y</p:attrName>
                                        </p:attrNameLst>
                                      </p:cBhvr>
                                      <p:tavLst>
                                        <p:tav tm="0">
                                          <p:val>
                                            <p:strVal val="#ppt_y"/>
                                          </p:val>
                                        </p:tav>
                                        <p:tav tm="100000">
                                          <p:val>
                                            <p:strVal val="#ppt_y"/>
                                          </p:val>
                                        </p:tav>
                                      </p:tavLst>
                                    </p:anim>
                                    <p:anim calcmode="lin" valueType="num">
                                      <p:cBhvr>
                                        <p:cTn id="172" dur="500" fill="hold"/>
                                        <p:tgtEl>
                                          <p:spTgt spid="72779"/>
                                        </p:tgtEl>
                                        <p:attrNameLst>
                                          <p:attrName>ppt_h</p:attrName>
                                        </p:attrNameLst>
                                      </p:cBhvr>
                                      <p:tavLst>
                                        <p:tav tm="0">
                                          <p:val>
                                            <p:strVal val="#ppt_h/10"/>
                                          </p:val>
                                        </p:tav>
                                        <p:tav tm="50000">
                                          <p:val>
                                            <p:strVal val="#ppt_h+.01"/>
                                          </p:val>
                                        </p:tav>
                                        <p:tav tm="100000">
                                          <p:val>
                                            <p:strVal val="#ppt_h"/>
                                          </p:val>
                                        </p:tav>
                                      </p:tavLst>
                                    </p:anim>
                                    <p:anim calcmode="lin" valueType="num">
                                      <p:cBhvr>
                                        <p:cTn id="173" dur="500" fill="hold"/>
                                        <p:tgtEl>
                                          <p:spTgt spid="72779"/>
                                        </p:tgtEl>
                                        <p:attrNameLst>
                                          <p:attrName>ppt_w</p:attrName>
                                        </p:attrNameLst>
                                      </p:cBhvr>
                                      <p:tavLst>
                                        <p:tav tm="0">
                                          <p:val>
                                            <p:strVal val="#ppt_w/10"/>
                                          </p:val>
                                        </p:tav>
                                        <p:tav tm="50000">
                                          <p:val>
                                            <p:strVal val="#ppt_w+.01"/>
                                          </p:val>
                                        </p:tav>
                                        <p:tav tm="100000">
                                          <p:val>
                                            <p:strVal val="#ppt_w"/>
                                          </p:val>
                                        </p:tav>
                                      </p:tavLst>
                                    </p:anim>
                                    <p:animEffect transition="in" filter="fade">
                                      <p:cBhvr>
                                        <p:cTn id="174" dur="500" tmFilter="0,0; .5, 1; 1, 1"/>
                                        <p:tgtEl>
                                          <p:spTgt spid="72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56" grpId="0"/>
      <p:bldP spid="72757" grpId="0" animBg="1"/>
      <p:bldP spid="72758" grpId="0"/>
      <p:bldP spid="72759" grpId="0"/>
      <p:bldP spid="72762" grpId="0" animBg="1"/>
      <p:bldP spid="72763" grpId="0" animBg="1"/>
      <p:bldP spid="72764" grpId="0" animBg="1"/>
      <p:bldP spid="72765" grpId="0" animBg="1"/>
      <p:bldP spid="72766" grpId="0" animBg="1"/>
      <p:bldP spid="72767" grpId="0" animBg="1"/>
      <p:bldP spid="72768" grpId="0" animBg="1"/>
      <p:bldP spid="72769" grpId="0" animBg="1"/>
      <p:bldP spid="72770" grpId="0" animBg="1"/>
      <p:bldP spid="72771" grpId="0" animBg="1"/>
      <p:bldP spid="72772" grpId="0" animBg="1"/>
      <p:bldP spid="72773" grpId="0" animBg="1"/>
      <p:bldP spid="72774" grpId="0"/>
      <p:bldP spid="72780" grpId="0"/>
      <p:bldP spid="727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pic>
        <p:nvPicPr>
          <p:cNvPr id="88067" name="Picture 3"/>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sp>
        <p:nvSpPr>
          <p:cNvPr id="17" name="Oval 53"/>
          <p:cNvSpPr>
            <a:spLocks noChangeArrowheads="1"/>
          </p:cNvSpPr>
          <p:nvPr/>
        </p:nvSpPr>
        <p:spPr bwMode="auto">
          <a:xfrm>
            <a:off x="2946741" y="4217575"/>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4099266" y="3577813"/>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5178766" y="2939638"/>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6402728" y="2301463"/>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7555253" y="1663288"/>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8083" name="Freeform 504"/>
          <p:cNvSpPr>
            <a:spLocks/>
          </p:cNvSpPr>
          <p:nvPr/>
        </p:nvSpPr>
        <p:spPr bwMode="auto">
          <a:xfrm>
            <a:off x="2760663" y="519271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p:spPr>
        <p:txBody>
          <a:bodyPr/>
          <a:lstStyle/>
          <a:p>
            <a:pPr>
              <a:buFont typeface="Arial" pitchFamily="34" charset="0"/>
              <a:buNone/>
            </a:pPr>
            <a:endParaRPr lang="ko-KR" altLang="en-US">
              <a:latin typeface="Gulim" pitchFamily="34" charset="-127"/>
              <a:ea typeface="Gulim" pitchFamily="34" charset="-127"/>
            </a:endParaRPr>
          </a:p>
        </p:txBody>
      </p:sp>
      <p:sp>
        <p:nvSpPr>
          <p:cNvPr id="88084" name="Freeform 505"/>
          <p:cNvSpPr>
            <a:spLocks/>
          </p:cNvSpPr>
          <p:nvPr/>
        </p:nvSpPr>
        <p:spPr bwMode="auto">
          <a:xfrm>
            <a:off x="3913188" y="452596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p:spPr>
        <p:txBody>
          <a:bodyPr/>
          <a:lstStyle/>
          <a:p>
            <a:pPr>
              <a:buFont typeface="Arial" pitchFamily="34" charset="0"/>
              <a:buNone/>
            </a:pPr>
            <a:endParaRPr lang="ko-KR" altLang="en-US">
              <a:latin typeface="Gulim" pitchFamily="34" charset="-127"/>
              <a:ea typeface="Gulim" pitchFamily="34" charset="-127"/>
            </a:endParaRPr>
          </a:p>
        </p:txBody>
      </p:sp>
      <p:sp>
        <p:nvSpPr>
          <p:cNvPr id="88085" name="Freeform 506"/>
          <p:cNvSpPr>
            <a:spLocks/>
          </p:cNvSpPr>
          <p:nvPr/>
        </p:nvSpPr>
        <p:spPr bwMode="auto">
          <a:xfrm>
            <a:off x="5064125" y="3875088"/>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p:spPr>
        <p:txBody>
          <a:bodyPr/>
          <a:lstStyle/>
          <a:p>
            <a:pPr>
              <a:buFont typeface="Arial" pitchFamily="34" charset="0"/>
              <a:buNone/>
            </a:pPr>
            <a:endParaRPr lang="ko-KR" altLang="en-US">
              <a:latin typeface="Gulim" pitchFamily="34" charset="-127"/>
              <a:ea typeface="Gulim" pitchFamily="34" charset="-127"/>
            </a:endParaRPr>
          </a:p>
        </p:txBody>
      </p:sp>
      <p:sp>
        <p:nvSpPr>
          <p:cNvPr id="88086" name="Freeform 507"/>
          <p:cNvSpPr>
            <a:spLocks/>
          </p:cNvSpPr>
          <p:nvPr/>
        </p:nvSpPr>
        <p:spPr bwMode="auto">
          <a:xfrm>
            <a:off x="6216650" y="3225800"/>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p:spPr>
        <p:txBody>
          <a:bodyPr/>
          <a:lstStyle/>
          <a:p>
            <a:pPr>
              <a:buFont typeface="Arial" pitchFamily="34" charset="0"/>
              <a:buNone/>
            </a:pPr>
            <a:endParaRPr lang="ko-KR" altLang="en-US">
              <a:latin typeface="Gulim" pitchFamily="34" charset="-127"/>
              <a:ea typeface="Gulim" pitchFamily="34" charset="-127"/>
            </a:endParaRPr>
          </a:p>
        </p:txBody>
      </p:sp>
      <p:sp>
        <p:nvSpPr>
          <p:cNvPr id="88087" name="Freeform 508"/>
          <p:cNvSpPr>
            <a:spLocks/>
          </p:cNvSpPr>
          <p:nvPr/>
        </p:nvSpPr>
        <p:spPr bwMode="auto">
          <a:xfrm>
            <a:off x="7391400" y="257651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p:spPr>
        <p:txBody>
          <a:bodyPr/>
          <a:lstStyle/>
          <a:p>
            <a:pPr>
              <a:buFont typeface="Arial" pitchFamily="34" charset="0"/>
              <a:buNone/>
            </a:pPr>
            <a:endParaRPr lang="ko-KR" altLang="en-US">
              <a:latin typeface="Gulim" pitchFamily="34" charset="-127"/>
              <a:ea typeface="Gulim" pitchFamily="34" charset="-127"/>
            </a:endParaRPr>
          </a:p>
        </p:txBody>
      </p:sp>
      <p:sp>
        <p:nvSpPr>
          <p:cNvPr id="88088" name="AutoShape 539"/>
          <p:cNvSpPr>
            <a:spLocks noChangeArrowheads="1"/>
          </p:cNvSpPr>
          <p:nvPr/>
        </p:nvSpPr>
        <p:spPr bwMode="auto">
          <a:xfrm rot="17429802">
            <a:off x="2062163" y="4305300"/>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969696"/>
          </a:solidFill>
          <a:ln w="9525">
            <a:noFill/>
            <a:miter lim="800000"/>
            <a:headEnd/>
            <a:tailEnd/>
          </a:ln>
        </p:spPr>
        <p:txBody>
          <a:bodyPr vert="eaVert" wrap="none" anchor="ctr"/>
          <a:lstStyle/>
          <a:p>
            <a:pPr>
              <a:buFont typeface="Arial" pitchFamily="34" charset="0"/>
              <a:buNone/>
            </a:pPr>
            <a:endParaRPr lang="ko-KR" altLang="en-US">
              <a:latin typeface="Gulim" pitchFamily="34" charset="-127"/>
              <a:ea typeface="Gulim" pitchFamily="34" charset="-127"/>
            </a:endParaRPr>
          </a:p>
        </p:txBody>
      </p:sp>
      <p:sp>
        <p:nvSpPr>
          <p:cNvPr id="88089" name="AutoShape 540"/>
          <p:cNvSpPr>
            <a:spLocks noChangeArrowheads="1"/>
          </p:cNvSpPr>
          <p:nvPr/>
        </p:nvSpPr>
        <p:spPr bwMode="auto">
          <a:xfrm rot="17429802">
            <a:off x="3214688" y="36560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969696"/>
          </a:solidFill>
          <a:ln w="9525">
            <a:noFill/>
            <a:miter lim="800000"/>
            <a:headEnd/>
            <a:tailEnd/>
          </a:ln>
        </p:spPr>
        <p:txBody>
          <a:bodyPr vert="eaVert" wrap="none" anchor="ctr"/>
          <a:lstStyle/>
          <a:p>
            <a:pPr>
              <a:buFont typeface="Arial" pitchFamily="34" charset="0"/>
              <a:buNone/>
            </a:pPr>
            <a:endParaRPr lang="ko-KR" altLang="en-US">
              <a:latin typeface="Gulim" pitchFamily="34" charset="-127"/>
              <a:ea typeface="Gulim" pitchFamily="34" charset="-127"/>
            </a:endParaRPr>
          </a:p>
        </p:txBody>
      </p:sp>
      <p:sp>
        <p:nvSpPr>
          <p:cNvPr id="88090" name="AutoShape 541"/>
          <p:cNvSpPr>
            <a:spLocks noChangeArrowheads="1"/>
          </p:cNvSpPr>
          <p:nvPr/>
        </p:nvSpPr>
        <p:spPr bwMode="auto">
          <a:xfrm rot="17429802">
            <a:off x="4367213" y="30083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5F5F5F"/>
          </a:solidFill>
          <a:ln w="9525">
            <a:noFill/>
            <a:miter lim="800000"/>
            <a:headEnd/>
            <a:tailEnd/>
          </a:ln>
        </p:spPr>
        <p:txBody>
          <a:bodyPr vert="eaVert" wrap="none" anchor="ctr"/>
          <a:lstStyle/>
          <a:p>
            <a:pPr>
              <a:buFont typeface="Arial" pitchFamily="34" charset="0"/>
              <a:buNone/>
            </a:pPr>
            <a:endParaRPr lang="ko-KR" altLang="en-US">
              <a:latin typeface="Gulim" pitchFamily="34" charset="-127"/>
              <a:ea typeface="Gulim" pitchFamily="34" charset="-127"/>
            </a:endParaRPr>
          </a:p>
        </p:txBody>
      </p:sp>
      <p:sp>
        <p:nvSpPr>
          <p:cNvPr id="88091" name="AutoShape 542"/>
          <p:cNvSpPr>
            <a:spLocks noChangeArrowheads="1"/>
          </p:cNvSpPr>
          <p:nvPr/>
        </p:nvSpPr>
        <p:spPr bwMode="auto">
          <a:xfrm rot="17429802">
            <a:off x="5519738" y="23606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4D4D4D"/>
          </a:solidFill>
          <a:ln w="9525">
            <a:noFill/>
            <a:miter lim="800000"/>
            <a:headEnd/>
            <a:tailEnd/>
          </a:ln>
        </p:spPr>
        <p:txBody>
          <a:bodyPr vert="eaVert" wrap="none" anchor="ctr"/>
          <a:lstStyle/>
          <a:p>
            <a:pPr>
              <a:buFont typeface="Arial" pitchFamily="34" charset="0"/>
              <a:buNone/>
            </a:pPr>
            <a:endParaRPr lang="ko-KR" altLang="en-US">
              <a:latin typeface="Gulim" pitchFamily="34" charset="-127"/>
              <a:ea typeface="Gulim" pitchFamily="34" charset="-127"/>
            </a:endParaRPr>
          </a:p>
        </p:txBody>
      </p:sp>
      <p:sp>
        <p:nvSpPr>
          <p:cNvPr id="88092" name="AutoShape 543"/>
          <p:cNvSpPr>
            <a:spLocks noChangeArrowheads="1"/>
          </p:cNvSpPr>
          <p:nvPr/>
        </p:nvSpPr>
        <p:spPr bwMode="auto">
          <a:xfrm rot="17429802">
            <a:off x="6670675" y="17129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10141E"/>
          </a:solidFill>
          <a:ln w="9525">
            <a:noFill/>
            <a:miter lim="800000"/>
            <a:headEnd/>
            <a:tailEnd/>
          </a:ln>
        </p:spPr>
        <p:txBody>
          <a:bodyPr vert="eaVert" wrap="none" anchor="ctr"/>
          <a:lstStyle/>
          <a:p>
            <a:pPr>
              <a:buFont typeface="Arial" pitchFamily="34" charset="0"/>
              <a:buNone/>
            </a:pPr>
            <a:endParaRPr lang="ko-KR" altLang="en-US">
              <a:latin typeface="Gulim" pitchFamily="34" charset="-127"/>
              <a:ea typeface="Gulim" pitchFamily="34" charset="-127"/>
            </a:endParaRPr>
          </a:p>
        </p:txBody>
      </p:sp>
      <p:sp>
        <p:nvSpPr>
          <p:cNvPr id="88093" name="Line 544"/>
          <p:cNvSpPr>
            <a:spLocks noChangeShapeType="1"/>
          </p:cNvSpPr>
          <p:nvPr/>
        </p:nvSpPr>
        <p:spPr bwMode="auto">
          <a:xfrm flipH="1">
            <a:off x="1558925" y="4449763"/>
            <a:ext cx="865188" cy="1587"/>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88094" name="Line 545"/>
          <p:cNvSpPr>
            <a:spLocks noChangeShapeType="1"/>
          </p:cNvSpPr>
          <p:nvPr/>
        </p:nvSpPr>
        <p:spPr bwMode="auto">
          <a:xfrm flipH="1">
            <a:off x="1558925" y="3802063"/>
            <a:ext cx="2016125" cy="1587"/>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88095" name="Line 546"/>
          <p:cNvSpPr>
            <a:spLocks noChangeShapeType="1"/>
          </p:cNvSpPr>
          <p:nvPr/>
        </p:nvSpPr>
        <p:spPr bwMode="auto">
          <a:xfrm flipH="1">
            <a:off x="1558925" y="3152775"/>
            <a:ext cx="3168650" cy="1588"/>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88096" name="Line 547"/>
          <p:cNvSpPr>
            <a:spLocks noChangeShapeType="1"/>
          </p:cNvSpPr>
          <p:nvPr/>
        </p:nvSpPr>
        <p:spPr bwMode="auto">
          <a:xfrm flipH="1">
            <a:off x="1558925" y="2505075"/>
            <a:ext cx="4321175" cy="1588"/>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88097" name="Line 548"/>
          <p:cNvSpPr>
            <a:spLocks noChangeShapeType="1"/>
          </p:cNvSpPr>
          <p:nvPr/>
        </p:nvSpPr>
        <p:spPr bwMode="auto">
          <a:xfrm flipH="1">
            <a:off x="1558925" y="1855788"/>
            <a:ext cx="5473700" cy="1587"/>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88098" name="Freeform 554"/>
          <p:cNvSpPr>
            <a:spLocks/>
          </p:cNvSpPr>
          <p:nvPr/>
        </p:nvSpPr>
        <p:spPr bwMode="auto">
          <a:xfrm>
            <a:off x="1558925" y="1208088"/>
            <a:ext cx="6624638" cy="4608512"/>
          </a:xfrm>
          <a:custGeom>
            <a:avLst/>
            <a:gdLst>
              <a:gd name="T0" fmla="*/ 0 w 4400"/>
              <a:gd name="T1" fmla="*/ 0 h 2903"/>
              <a:gd name="T2" fmla="*/ 0 w 4400"/>
              <a:gd name="T3" fmla="*/ 2903 h 2903"/>
              <a:gd name="T4" fmla="*/ 4400 w 4400"/>
              <a:gd name="T5" fmla="*/ 2903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chemeClr val="tx1"/>
            </a:solidFill>
            <a:miter lim="800000"/>
            <a:headEnd type="triangle" w="med" len="med"/>
            <a:tailEnd type="triangle" w="med" len="med"/>
          </a:ln>
        </p:spPr>
        <p:txBody>
          <a:bodyPr/>
          <a:lstStyle/>
          <a:p>
            <a:pPr>
              <a:buFont typeface="Arial" pitchFamily="34" charset="0"/>
              <a:buNone/>
            </a:pPr>
            <a:endParaRPr lang="ko-KR" altLang="en-US">
              <a:latin typeface="Gulim" pitchFamily="34" charset="-127"/>
              <a:ea typeface="Gulim" pitchFamily="34" charset="-127"/>
            </a:endParaRPr>
          </a:p>
        </p:txBody>
      </p:sp>
      <p:sp>
        <p:nvSpPr>
          <p:cNvPr id="88099" name="Text Box 35"/>
          <p:cNvSpPr txBox="1">
            <a:spLocks noChangeArrowheads="1"/>
          </p:cNvSpPr>
          <p:nvPr/>
        </p:nvSpPr>
        <p:spPr bwMode="auto">
          <a:xfrm>
            <a:off x="550863" y="1641475"/>
            <a:ext cx="1008062" cy="457200"/>
          </a:xfrm>
          <a:prstGeom prst="rect">
            <a:avLst/>
          </a:prstGeom>
          <a:noFill/>
          <a:ln w="9525">
            <a:noFill/>
            <a:miter lim="800000"/>
            <a:headEnd/>
            <a:tailEnd/>
          </a:ln>
          <a:effectLst/>
        </p:spPr>
        <p:txBody>
          <a:bodyPr>
            <a:spAutoFit/>
          </a:bodyPr>
          <a:lstStyle/>
          <a:p>
            <a:pPr algn="r"/>
            <a:r>
              <a:rPr lang="en-US" altLang="zh-CN" sz="2400">
                <a:ea typeface="方正正中黑简体" pitchFamily="2" charset="-122"/>
              </a:rPr>
              <a:t>1000</a:t>
            </a:r>
          </a:p>
        </p:txBody>
      </p:sp>
      <p:sp>
        <p:nvSpPr>
          <p:cNvPr id="88100" name="Text Box 36"/>
          <p:cNvSpPr txBox="1">
            <a:spLocks noChangeArrowheads="1"/>
          </p:cNvSpPr>
          <p:nvPr/>
        </p:nvSpPr>
        <p:spPr bwMode="auto">
          <a:xfrm>
            <a:off x="552450" y="2316163"/>
            <a:ext cx="1008063" cy="457200"/>
          </a:xfrm>
          <a:prstGeom prst="rect">
            <a:avLst/>
          </a:prstGeom>
          <a:noFill/>
          <a:ln w="9525">
            <a:noFill/>
            <a:miter lim="800000"/>
            <a:headEnd/>
            <a:tailEnd/>
          </a:ln>
          <a:effectLst/>
        </p:spPr>
        <p:txBody>
          <a:bodyPr>
            <a:spAutoFit/>
          </a:bodyPr>
          <a:lstStyle/>
          <a:p>
            <a:pPr algn="r"/>
            <a:r>
              <a:rPr lang="en-US" altLang="zh-CN" sz="2400">
                <a:ea typeface="方正正中黑简体" pitchFamily="2" charset="-122"/>
              </a:rPr>
              <a:t>900</a:t>
            </a:r>
          </a:p>
        </p:txBody>
      </p:sp>
      <p:sp>
        <p:nvSpPr>
          <p:cNvPr id="88101" name="Text Box 37"/>
          <p:cNvSpPr txBox="1">
            <a:spLocks noChangeArrowheads="1"/>
          </p:cNvSpPr>
          <p:nvPr/>
        </p:nvSpPr>
        <p:spPr bwMode="auto">
          <a:xfrm>
            <a:off x="552450" y="2938463"/>
            <a:ext cx="1008063" cy="457200"/>
          </a:xfrm>
          <a:prstGeom prst="rect">
            <a:avLst/>
          </a:prstGeom>
          <a:noFill/>
          <a:ln w="9525">
            <a:noFill/>
            <a:miter lim="800000"/>
            <a:headEnd/>
            <a:tailEnd/>
          </a:ln>
          <a:effectLst/>
        </p:spPr>
        <p:txBody>
          <a:bodyPr>
            <a:spAutoFit/>
          </a:bodyPr>
          <a:lstStyle/>
          <a:p>
            <a:pPr algn="r"/>
            <a:r>
              <a:rPr lang="en-US" altLang="zh-CN" sz="2400">
                <a:ea typeface="方正正中黑简体" pitchFamily="2" charset="-122"/>
              </a:rPr>
              <a:t>800</a:t>
            </a:r>
          </a:p>
        </p:txBody>
      </p:sp>
      <p:sp>
        <p:nvSpPr>
          <p:cNvPr id="88102" name="Text Box 38"/>
          <p:cNvSpPr txBox="1">
            <a:spLocks noChangeArrowheads="1"/>
          </p:cNvSpPr>
          <p:nvPr/>
        </p:nvSpPr>
        <p:spPr bwMode="auto">
          <a:xfrm>
            <a:off x="550863" y="3573463"/>
            <a:ext cx="1008062" cy="457200"/>
          </a:xfrm>
          <a:prstGeom prst="rect">
            <a:avLst/>
          </a:prstGeom>
          <a:noFill/>
          <a:ln w="9525">
            <a:noFill/>
            <a:miter lim="800000"/>
            <a:headEnd/>
            <a:tailEnd/>
          </a:ln>
          <a:effectLst/>
        </p:spPr>
        <p:txBody>
          <a:bodyPr>
            <a:spAutoFit/>
          </a:bodyPr>
          <a:lstStyle/>
          <a:p>
            <a:pPr algn="r"/>
            <a:r>
              <a:rPr lang="en-US" altLang="zh-CN" sz="2400">
                <a:ea typeface="方正正中黑简体" pitchFamily="2" charset="-122"/>
              </a:rPr>
              <a:t>500</a:t>
            </a:r>
          </a:p>
        </p:txBody>
      </p:sp>
      <p:sp>
        <p:nvSpPr>
          <p:cNvPr id="88103" name="Text Box 39"/>
          <p:cNvSpPr txBox="1">
            <a:spLocks noChangeArrowheads="1"/>
          </p:cNvSpPr>
          <p:nvPr/>
        </p:nvSpPr>
        <p:spPr bwMode="auto">
          <a:xfrm>
            <a:off x="550863" y="4251325"/>
            <a:ext cx="1008062" cy="457200"/>
          </a:xfrm>
          <a:prstGeom prst="rect">
            <a:avLst/>
          </a:prstGeom>
          <a:noFill/>
          <a:ln w="9525">
            <a:noFill/>
            <a:miter lim="800000"/>
            <a:headEnd/>
            <a:tailEnd/>
          </a:ln>
          <a:effectLst/>
        </p:spPr>
        <p:txBody>
          <a:bodyPr>
            <a:spAutoFit/>
          </a:bodyPr>
          <a:lstStyle/>
          <a:p>
            <a:pPr algn="r"/>
            <a:r>
              <a:rPr lang="en-US" altLang="zh-CN" sz="2400">
                <a:ea typeface="方正正中黑简体" pitchFamily="2" charset="-122"/>
              </a:rPr>
              <a:t>200</a:t>
            </a:r>
          </a:p>
        </p:txBody>
      </p:sp>
      <p:sp>
        <p:nvSpPr>
          <p:cNvPr id="88104" name="Text Box 40"/>
          <p:cNvSpPr txBox="1">
            <a:spLocks noChangeArrowheads="1"/>
          </p:cNvSpPr>
          <p:nvPr/>
        </p:nvSpPr>
        <p:spPr bwMode="auto">
          <a:xfrm>
            <a:off x="550863" y="5602288"/>
            <a:ext cx="1008062" cy="457200"/>
          </a:xfrm>
          <a:prstGeom prst="rect">
            <a:avLst/>
          </a:prstGeom>
          <a:noFill/>
          <a:ln w="9525">
            <a:noFill/>
            <a:miter lim="800000"/>
            <a:headEnd/>
            <a:tailEnd/>
          </a:ln>
          <a:effectLst/>
        </p:spPr>
        <p:txBody>
          <a:bodyPr>
            <a:spAutoFit/>
          </a:bodyPr>
          <a:lstStyle/>
          <a:p>
            <a:pPr algn="r"/>
            <a:r>
              <a:rPr lang="en-US" altLang="zh-CN" sz="2400">
                <a:ea typeface="方正正中黑简体" pitchFamily="2" charset="-122"/>
              </a:rPr>
              <a:t>0</a:t>
            </a:r>
          </a:p>
        </p:txBody>
      </p:sp>
      <p:sp>
        <p:nvSpPr>
          <p:cNvPr id="88105" name="Text Box 41"/>
          <p:cNvSpPr txBox="1">
            <a:spLocks noChangeArrowheads="1"/>
          </p:cNvSpPr>
          <p:nvPr/>
        </p:nvSpPr>
        <p:spPr bwMode="auto">
          <a:xfrm>
            <a:off x="550863" y="6034088"/>
            <a:ext cx="1008062" cy="274637"/>
          </a:xfrm>
          <a:prstGeom prst="rect">
            <a:avLst/>
          </a:prstGeom>
          <a:noFill/>
          <a:ln w="9525">
            <a:noFill/>
            <a:miter lim="800000"/>
            <a:headEnd/>
            <a:tailEnd/>
          </a:ln>
          <a:effectLst/>
        </p:spPr>
        <p:txBody>
          <a:bodyPr>
            <a:spAutoFit/>
          </a:bodyPr>
          <a:lstStyle/>
          <a:p>
            <a:pPr algn="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万元</a:t>
            </a:r>
            <a:r>
              <a:rPr lang="en-US" altLang="zh-CN" sz="1200">
                <a:latin typeface="微软雅黑" pitchFamily="34" charset="-122"/>
                <a:ea typeface="微软雅黑" pitchFamily="34" charset="-122"/>
              </a:rPr>
              <a:t>)</a:t>
            </a:r>
          </a:p>
        </p:txBody>
      </p:sp>
      <p:sp>
        <p:nvSpPr>
          <p:cNvPr id="88106" name="Text Box 42"/>
          <p:cNvSpPr txBox="1">
            <a:spLocks noChangeArrowheads="1"/>
          </p:cNvSpPr>
          <p:nvPr/>
        </p:nvSpPr>
        <p:spPr bwMode="auto">
          <a:xfrm>
            <a:off x="2927350" y="5962650"/>
            <a:ext cx="1008063" cy="336550"/>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输入文本</a:t>
            </a:r>
          </a:p>
        </p:txBody>
      </p:sp>
      <p:sp>
        <p:nvSpPr>
          <p:cNvPr id="88107" name="Text Box 43"/>
          <p:cNvSpPr txBox="1">
            <a:spLocks noChangeArrowheads="1"/>
          </p:cNvSpPr>
          <p:nvPr/>
        </p:nvSpPr>
        <p:spPr bwMode="auto">
          <a:xfrm>
            <a:off x="4151313" y="5962650"/>
            <a:ext cx="1008062" cy="336550"/>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输入文本</a:t>
            </a:r>
          </a:p>
        </p:txBody>
      </p:sp>
      <p:sp>
        <p:nvSpPr>
          <p:cNvPr id="88108" name="Text Box 44"/>
          <p:cNvSpPr txBox="1">
            <a:spLocks noChangeArrowheads="1"/>
          </p:cNvSpPr>
          <p:nvPr/>
        </p:nvSpPr>
        <p:spPr bwMode="auto">
          <a:xfrm>
            <a:off x="5302250" y="5962650"/>
            <a:ext cx="1008063" cy="336550"/>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输入文本</a:t>
            </a:r>
          </a:p>
        </p:txBody>
      </p:sp>
      <p:sp>
        <p:nvSpPr>
          <p:cNvPr id="88109" name="Text Box 45"/>
          <p:cNvSpPr txBox="1">
            <a:spLocks noChangeArrowheads="1"/>
          </p:cNvSpPr>
          <p:nvPr/>
        </p:nvSpPr>
        <p:spPr bwMode="auto">
          <a:xfrm>
            <a:off x="6527800" y="5962650"/>
            <a:ext cx="1008063" cy="336550"/>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输入文本</a:t>
            </a:r>
          </a:p>
        </p:txBody>
      </p:sp>
      <p:sp>
        <p:nvSpPr>
          <p:cNvPr id="88110" name="Text Box 46"/>
          <p:cNvSpPr txBox="1">
            <a:spLocks noChangeArrowheads="1"/>
          </p:cNvSpPr>
          <p:nvPr/>
        </p:nvSpPr>
        <p:spPr bwMode="auto">
          <a:xfrm>
            <a:off x="7607300" y="5962650"/>
            <a:ext cx="1008063" cy="336550"/>
          </a:xfrm>
          <a:prstGeom prst="rect">
            <a:avLst/>
          </a:prstGeom>
          <a:noFill/>
          <a:ln w="9525">
            <a:noFill/>
            <a:miter lim="800000"/>
            <a:headEnd/>
            <a:tailEnd/>
          </a:ln>
          <a:effectLst/>
        </p:spPr>
        <p:txBody>
          <a:bodyPr>
            <a:spAutoFit/>
          </a:bodyPr>
          <a:lstStyle/>
          <a:p>
            <a:r>
              <a:rPr lang="zh-CN" altLang="en-US" sz="1600">
                <a:latin typeface="微软雅黑" pitchFamily="34" charset="-122"/>
                <a:ea typeface="微软雅黑" pitchFamily="34" charset="-122"/>
              </a:rPr>
              <a:t>输入文本</a:t>
            </a:r>
          </a:p>
        </p:txBody>
      </p:sp>
      <p:sp>
        <p:nvSpPr>
          <p:cNvPr id="88111" name="Rectangle 47"/>
          <p:cNvSpPr>
            <a:spLocks noChangeArrowheads="1"/>
          </p:cNvSpPr>
          <p:nvPr/>
        </p:nvSpPr>
        <p:spPr bwMode="auto">
          <a:xfrm>
            <a:off x="9047163" y="2478088"/>
            <a:ext cx="2808287" cy="1687512"/>
          </a:xfrm>
          <a:prstGeom prst="rect">
            <a:avLst/>
          </a:prstGeom>
          <a:noFill/>
          <a:ln w="9525">
            <a:noFill/>
            <a:miter lim="800000"/>
            <a:headEnd/>
            <a:tailEnd/>
          </a:ln>
          <a:effectLst/>
        </p:spPr>
        <p:txBody>
          <a:bodyPr>
            <a:spAutoFit/>
          </a:bodyPr>
          <a:lstStyle/>
          <a:p>
            <a:pPr>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添加文本内容添加文本内容添加文本内容添加文本添加文本内容添加文本内容添加文本内容添加文本添加文本内容添加文本内容</a:t>
            </a:r>
          </a:p>
        </p:txBody>
      </p:sp>
      <p:sp>
        <p:nvSpPr>
          <p:cNvPr id="88112" name="Rectangle 48"/>
          <p:cNvSpPr>
            <a:spLocks noChangeArrowheads="1"/>
          </p:cNvSpPr>
          <p:nvPr/>
        </p:nvSpPr>
        <p:spPr bwMode="auto">
          <a:xfrm>
            <a:off x="9047163" y="2000250"/>
            <a:ext cx="2470150" cy="549275"/>
          </a:xfrm>
          <a:prstGeom prst="rect">
            <a:avLst/>
          </a:prstGeom>
          <a:noFill/>
          <a:ln w="9525">
            <a:noFill/>
            <a:miter lim="800000"/>
            <a:headEnd/>
            <a:tailEnd/>
          </a:ln>
          <a:effectLst/>
        </p:spPr>
        <p:txBody>
          <a:bodyPr wrap="none">
            <a:spAutoFit/>
          </a:bodyPr>
          <a:lstStyle/>
          <a:p>
            <a:r>
              <a:rPr lang="zh-CN" altLang="en-US" sz="3000">
                <a:solidFill>
                  <a:srgbClr val="006CB8"/>
                </a:solidFill>
                <a:latin typeface="方正正中黑简体" pitchFamily="2" charset="-122"/>
                <a:ea typeface="方正正中黑简体" pitchFamily="2" charset="-122"/>
              </a:rPr>
              <a:t>点击输入标题</a:t>
            </a:r>
          </a:p>
        </p:txBody>
      </p:sp>
      <p:sp>
        <p:nvSpPr>
          <p:cNvPr id="88113" name="Rectangle 49"/>
          <p:cNvSpPr>
            <a:spLocks noChangeArrowheads="1"/>
          </p:cNvSpPr>
          <p:nvPr/>
        </p:nvSpPr>
        <p:spPr bwMode="auto">
          <a:xfrm>
            <a:off x="8975725" y="4468813"/>
            <a:ext cx="1784350" cy="457200"/>
          </a:xfrm>
          <a:prstGeom prst="rect">
            <a:avLst/>
          </a:prstGeom>
          <a:noFill/>
          <a:ln w="9525">
            <a:noFill/>
            <a:miter lim="800000"/>
            <a:headEnd/>
            <a:tailEnd/>
          </a:ln>
          <a:effectLst/>
        </p:spPr>
        <p:txBody>
          <a:bodyPr wrap="none">
            <a:spAutoFit/>
          </a:bodyPr>
          <a:lstStyle/>
          <a:p>
            <a:r>
              <a:rPr lang="zh-CN" altLang="en-US" sz="2400">
                <a:solidFill>
                  <a:srgbClr val="006CB8"/>
                </a:solidFill>
                <a:latin typeface="方正正中黑简体" pitchFamily="2" charset="-122"/>
                <a:ea typeface="方正正中黑简体" pitchFamily="2" charset="-122"/>
              </a:rPr>
              <a:t>全年销售额</a:t>
            </a:r>
            <a:r>
              <a:rPr lang="en-US" altLang="zh-CN" sz="2400">
                <a:solidFill>
                  <a:srgbClr val="006CB8"/>
                </a:solidFill>
                <a:latin typeface="方正正中黑简体" pitchFamily="2" charset="-122"/>
                <a:ea typeface="方正正中黑简体" pitchFamily="2" charset="-122"/>
              </a:rPr>
              <a:t>:</a:t>
            </a:r>
          </a:p>
        </p:txBody>
      </p:sp>
      <p:sp>
        <p:nvSpPr>
          <p:cNvPr id="88114" name="Rectangle 50"/>
          <p:cNvSpPr>
            <a:spLocks noChangeArrowheads="1"/>
          </p:cNvSpPr>
          <p:nvPr/>
        </p:nvSpPr>
        <p:spPr bwMode="auto">
          <a:xfrm>
            <a:off x="8975725" y="4927600"/>
            <a:ext cx="2836863" cy="549275"/>
          </a:xfrm>
          <a:prstGeom prst="rect">
            <a:avLst/>
          </a:prstGeom>
          <a:noFill/>
          <a:ln w="9525">
            <a:noFill/>
            <a:miter lim="800000"/>
            <a:headEnd/>
            <a:tailEnd/>
          </a:ln>
          <a:effectLst/>
        </p:spPr>
        <p:txBody>
          <a:bodyPr wrap="none">
            <a:spAutoFit/>
          </a:bodyPr>
          <a:lstStyle/>
          <a:p>
            <a:r>
              <a:rPr lang="en-US" altLang="zh-CN" sz="3000">
                <a:solidFill>
                  <a:srgbClr val="006CB8"/>
                </a:solidFill>
                <a:latin typeface="方正正大黑简体" pitchFamily="2" charset="-122"/>
                <a:ea typeface="方正正大黑简体" pitchFamily="2" charset="-122"/>
              </a:rPr>
              <a:t>168,888,888</a:t>
            </a:r>
          </a:p>
        </p:txBody>
      </p:sp>
      <p:sp>
        <p:nvSpPr>
          <p:cNvPr id="88115" name="Text Box 51"/>
          <p:cNvSpPr txBox="1">
            <a:spLocks noChangeArrowheads="1"/>
          </p:cNvSpPr>
          <p:nvPr/>
        </p:nvSpPr>
        <p:spPr bwMode="auto">
          <a:xfrm>
            <a:off x="3070225" y="4521200"/>
            <a:ext cx="865188" cy="396875"/>
          </a:xfrm>
          <a:prstGeom prst="rect">
            <a:avLst/>
          </a:prstGeom>
          <a:noFill/>
          <a:ln w="9525">
            <a:noFill/>
            <a:miter lim="800000"/>
            <a:headEnd/>
            <a:tailEnd/>
          </a:ln>
          <a:effectLst/>
        </p:spPr>
        <p:txBody>
          <a:bodyPr>
            <a:spAutoFit/>
          </a:bodyPr>
          <a:lstStyle/>
          <a:p>
            <a:r>
              <a:rPr lang="en-US" altLang="zh-CN" sz="2000">
                <a:ea typeface="方正正中黑简体" pitchFamily="2" charset="-122"/>
              </a:rPr>
              <a:t>1</a:t>
            </a:r>
            <a:r>
              <a:rPr lang="zh-CN" altLang="en-US" sz="2000">
                <a:ea typeface="方正正中黑简体" pitchFamily="2" charset="-122"/>
              </a:rPr>
              <a:t>月</a:t>
            </a:r>
          </a:p>
        </p:txBody>
      </p:sp>
      <p:sp>
        <p:nvSpPr>
          <p:cNvPr id="88116" name="Text Box 52"/>
          <p:cNvSpPr txBox="1">
            <a:spLocks noChangeArrowheads="1"/>
          </p:cNvSpPr>
          <p:nvPr/>
        </p:nvSpPr>
        <p:spPr bwMode="auto">
          <a:xfrm>
            <a:off x="4294188" y="3871913"/>
            <a:ext cx="865187" cy="396875"/>
          </a:xfrm>
          <a:prstGeom prst="rect">
            <a:avLst/>
          </a:prstGeom>
          <a:noFill/>
          <a:ln w="9525">
            <a:noFill/>
            <a:miter lim="800000"/>
            <a:headEnd/>
            <a:tailEnd/>
          </a:ln>
          <a:effectLst/>
        </p:spPr>
        <p:txBody>
          <a:bodyPr>
            <a:spAutoFit/>
          </a:bodyPr>
          <a:lstStyle/>
          <a:p>
            <a:r>
              <a:rPr lang="en-US" altLang="zh-CN" sz="2000">
                <a:ea typeface="方正正中黑简体" pitchFamily="2" charset="-122"/>
              </a:rPr>
              <a:t>3</a:t>
            </a:r>
            <a:r>
              <a:rPr lang="zh-CN" altLang="en-US" sz="2000">
                <a:ea typeface="方正正中黑简体" pitchFamily="2" charset="-122"/>
              </a:rPr>
              <a:t>月</a:t>
            </a:r>
          </a:p>
        </p:txBody>
      </p:sp>
      <p:sp>
        <p:nvSpPr>
          <p:cNvPr id="88117" name="Text Box 53"/>
          <p:cNvSpPr txBox="1">
            <a:spLocks noChangeArrowheads="1"/>
          </p:cNvSpPr>
          <p:nvPr/>
        </p:nvSpPr>
        <p:spPr bwMode="auto">
          <a:xfrm>
            <a:off x="7640638" y="1911350"/>
            <a:ext cx="865187" cy="396875"/>
          </a:xfrm>
          <a:prstGeom prst="rect">
            <a:avLst/>
          </a:prstGeom>
          <a:noFill/>
          <a:ln w="9525">
            <a:noFill/>
            <a:miter lim="800000"/>
            <a:headEnd/>
            <a:tailEnd/>
          </a:ln>
          <a:effectLst/>
        </p:spPr>
        <p:txBody>
          <a:bodyPr>
            <a:spAutoFit/>
          </a:bodyPr>
          <a:lstStyle/>
          <a:p>
            <a:r>
              <a:rPr lang="en-US" altLang="zh-CN" sz="2000">
                <a:ea typeface="方正正中黑简体" pitchFamily="2" charset="-122"/>
              </a:rPr>
              <a:t>11</a:t>
            </a:r>
            <a:r>
              <a:rPr lang="zh-CN" altLang="en-US" sz="2000">
                <a:ea typeface="方正正中黑简体" pitchFamily="2" charset="-122"/>
              </a:rPr>
              <a:t>月</a:t>
            </a:r>
          </a:p>
        </p:txBody>
      </p:sp>
      <p:sp>
        <p:nvSpPr>
          <p:cNvPr id="88118" name="Text Box 54"/>
          <p:cNvSpPr txBox="1">
            <a:spLocks noChangeArrowheads="1"/>
          </p:cNvSpPr>
          <p:nvPr/>
        </p:nvSpPr>
        <p:spPr bwMode="auto">
          <a:xfrm>
            <a:off x="6527800" y="2576513"/>
            <a:ext cx="865188" cy="396875"/>
          </a:xfrm>
          <a:prstGeom prst="rect">
            <a:avLst/>
          </a:prstGeom>
          <a:noFill/>
          <a:ln w="9525">
            <a:noFill/>
            <a:miter lim="800000"/>
            <a:headEnd/>
            <a:tailEnd/>
          </a:ln>
          <a:effectLst/>
        </p:spPr>
        <p:txBody>
          <a:bodyPr>
            <a:spAutoFit/>
          </a:bodyPr>
          <a:lstStyle/>
          <a:p>
            <a:r>
              <a:rPr lang="en-US" altLang="zh-CN" sz="2000">
                <a:ea typeface="方正正中黑简体" pitchFamily="2" charset="-122"/>
              </a:rPr>
              <a:t>8</a:t>
            </a:r>
            <a:r>
              <a:rPr lang="zh-CN" altLang="en-US" sz="2000">
                <a:ea typeface="方正正中黑简体" pitchFamily="2" charset="-122"/>
              </a:rPr>
              <a:t>月</a:t>
            </a:r>
          </a:p>
        </p:txBody>
      </p:sp>
      <p:sp>
        <p:nvSpPr>
          <p:cNvPr id="88119" name="Text Box 55"/>
          <p:cNvSpPr txBox="1">
            <a:spLocks noChangeArrowheads="1"/>
          </p:cNvSpPr>
          <p:nvPr/>
        </p:nvSpPr>
        <p:spPr bwMode="auto">
          <a:xfrm>
            <a:off x="5322888" y="3206750"/>
            <a:ext cx="865187" cy="396875"/>
          </a:xfrm>
          <a:prstGeom prst="rect">
            <a:avLst/>
          </a:prstGeom>
          <a:noFill/>
          <a:ln w="9525">
            <a:noFill/>
            <a:miter lim="800000"/>
            <a:headEnd/>
            <a:tailEnd/>
          </a:ln>
          <a:effectLst/>
        </p:spPr>
        <p:txBody>
          <a:bodyPr>
            <a:spAutoFit/>
          </a:bodyPr>
          <a:lstStyle/>
          <a:p>
            <a:r>
              <a:rPr lang="en-US" altLang="zh-CN" sz="2000">
                <a:ea typeface="方正正中黑简体" pitchFamily="2" charset="-122"/>
              </a:rPr>
              <a:t>5</a:t>
            </a:r>
            <a:r>
              <a:rPr lang="zh-CN" altLang="en-US" sz="2000">
                <a:ea typeface="方正正中黑简体" pitchFamily="2" charset="-122"/>
              </a:rPr>
              <a:t>月</a:t>
            </a:r>
          </a:p>
        </p:txBody>
      </p:sp>
      <p:sp>
        <p:nvSpPr>
          <p:cNvPr id="88121" name="Rectangle 57"/>
          <p:cNvSpPr>
            <a:spLocks noChangeArrowheads="1"/>
          </p:cNvSpPr>
          <p:nvPr/>
        </p:nvSpPr>
        <p:spPr bwMode="auto">
          <a:xfrm>
            <a:off x="419100" y="298450"/>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88122" name="Rectangle 58"/>
          <p:cNvSpPr>
            <a:spLocks noChangeArrowheads="1"/>
          </p:cNvSpPr>
          <p:nvPr/>
        </p:nvSpPr>
        <p:spPr bwMode="auto">
          <a:xfrm>
            <a:off x="1990725" y="442913"/>
            <a:ext cx="2449513"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8121"/>
                                        </p:tgtEl>
                                        <p:attrNameLst>
                                          <p:attrName>style.visibility</p:attrName>
                                        </p:attrNameLst>
                                      </p:cBhvr>
                                      <p:to>
                                        <p:strVal val="visible"/>
                                      </p:to>
                                    </p:set>
                                    <p:anim calcmode="lin" valueType="num">
                                      <p:cBhvr>
                                        <p:cTn id="7" dur="500" fill="hold"/>
                                        <p:tgtEl>
                                          <p:spTgt spid="881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8121"/>
                                        </p:tgtEl>
                                        <p:attrNameLst>
                                          <p:attrName>ppt_y</p:attrName>
                                        </p:attrNameLst>
                                      </p:cBhvr>
                                      <p:tavLst>
                                        <p:tav tm="0">
                                          <p:val>
                                            <p:strVal val="#ppt_y"/>
                                          </p:val>
                                        </p:tav>
                                        <p:tav tm="100000">
                                          <p:val>
                                            <p:strVal val="#ppt_y"/>
                                          </p:val>
                                        </p:tav>
                                      </p:tavLst>
                                    </p:anim>
                                    <p:anim calcmode="lin" valueType="num">
                                      <p:cBhvr>
                                        <p:cTn id="9" dur="500" fill="hold"/>
                                        <p:tgtEl>
                                          <p:spTgt spid="881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81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8121"/>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8122"/>
                                        </p:tgtEl>
                                        <p:attrNameLst>
                                          <p:attrName>style.visibility</p:attrName>
                                        </p:attrNameLst>
                                      </p:cBhvr>
                                      <p:to>
                                        <p:strVal val="visible"/>
                                      </p:to>
                                    </p:set>
                                    <p:anim calcmode="lin" valueType="num">
                                      <p:cBhvr>
                                        <p:cTn id="15" dur="500" fill="hold"/>
                                        <p:tgtEl>
                                          <p:spTgt spid="8812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8122"/>
                                        </p:tgtEl>
                                        <p:attrNameLst>
                                          <p:attrName>ppt_y</p:attrName>
                                        </p:attrNameLst>
                                      </p:cBhvr>
                                      <p:tavLst>
                                        <p:tav tm="0">
                                          <p:val>
                                            <p:strVal val="#ppt_y"/>
                                          </p:val>
                                        </p:tav>
                                        <p:tav tm="100000">
                                          <p:val>
                                            <p:strVal val="#ppt_y"/>
                                          </p:val>
                                        </p:tav>
                                      </p:tavLst>
                                    </p:anim>
                                    <p:anim calcmode="lin" valueType="num">
                                      <p:cBhvr>
                                        <p:cTn id="17" dur="500" fill="hold"/>
                                        <p:tgtEl>
                                          <p:spTgt spid="8812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812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8122"/>
                                        </p:tgtEl>
                                      </p:cBhvr>
                                    </p:animEffect>
                                  </p:childTnLst>
                                </p:cTn>
                              </p:par>
                            </p:childTnLst>
                          </p:cTn>
                        </p:par>
                        <p:par>
                          <p:cTn id="20" fill="hold">
                            <p:stCondLst>
                              <p:cond delay="1800"/>
                            </p:stCondLst>
                            <p:childTnLst>
                              <p:par>
                                <p:cTn id="21" presetID="2" presetClass="entr" presetSubtype="4" fill="hold" grpId="0" nodeType="afterEffect">
                                  <p:stCondLst>
                                    <p:cond delay="0"/>
                                  </p:stCondLst>
                                  <p:childTnLst>
                                    <p:set>
                                      <p:cBhvr>
                                        <p:cTn id="22" dur="1" fill="hold">
                                          <p:stCondLst>
                                            <p:cond delay="0"/>
                                          </p:stCondLst>
                                        </p:cTn>
                                        <p:tgtEl>
                                          <p:spTgt spid="88098"/>
                                        </p:tgtEl>
                                        <p:attrNameLst>
                                          <p:attrName>style.visibility</p:attrName>
                                        </p:attrNameLst>
                                      </p:cBhvr>
                                      <p:to>
                                        <p:strVal val="visible"/>
                                      </p:to>
                                    </p:set>
                                    <p:anim calcmode="lin" valueType="num">
                                      <p:cBhvr additive="base">
                                        <p:cTn id="23" dur="500" fill="hold"/>
                                        <p:tgtEl>
                                          <p:spTgt spid="88098"/>
                                        </p:tgtEl>
                                        <p:attrNameLst>
                                          <p:attrName>ppt_x</p:attrName>
                                        </p:attrNameLst>
                                      </p:cBhvr>
                                      <p:tavLst>
                                        <p:tav tm="0">
                                          <p:val>
                                            <p:strVal val="#ppt_x"/>
                                          </p:val>
                                        </p:tav>
                                        <p:tav tm="100000">
                                          <p:val>
                                            <p:strVal val="#ppt_x"/>
                                          </p:val>
                                        </p:tav>
                                      </p:tavLst>
                                    </p:anim>
                                    <p:anim calcmode="lin" valueType="num">
                                      <p:cBhvr additive="base">
                                        <p:cTn id="24" dur="500" fill="hold"/>
                                        <p:tgtEl>
                                          <p:spTgt spid="88098"/>
                                        </p:tgtEl>
                                        <p:attrNameLst>
                                          <p:attrName>ppt_y</p:attrName>
                                        </p:attrNameLst>
                                      </p:cBhvr>
                                      <p:tavLst>
                                        <p:tav tm="0">
                                          <p:val>
                                            <p:strVal val="1+#ppt_h/2"/>
                                          </p:val>
                                        </p:tav>
                                        <p:tav tm="100000">
                                          <p:val>
                                            <p:strVal val="#ppt_y"/>
                                          </p:val>
                                        </p:tav>
                                      </p:tavLst>
                                    </p:anim>
                                  </p:childTnLst>
                                </p:cTn>
                              </p:par>
                            </p:childTnLst>
                          </p:cTn>
                        </p:par>
                        <p:par>
                          <p:cTn id="25" fill="hold">
                            <p:stCondLst>
                              <p:cond delay="2300"/>
                            </p:stCondLst>
                            <p:childTnLst>
                              <p:par>
                                <p:cTn id="26" presetID="2" presetClass="entr" presetSubtype="4" fill="hold" grpId="0" nodeType="afterEffect">
                                  <p:stCondLst>
                                    <p:cond delay="0"/>
                                  </p:stCondLst>
                                  <p:childTnLst>
                                    <p:set>
                                      <p:cBhvr>
                                        <p:cTn id="27" dur="1" fill="hold">
                                          <p:stCondLst>
                                            <p:cond delay="0"/>
                                          </p:stCondLst>
                                        </p:cTn>
                                        <p:tgtEl>
                                          <p:spTgt spid="88084"/>
                                        </p:tgtEl>
                                        <p:attrNameLst>
                                          <p:attrName>style.visibility</p:attrName>
                                        </p:attrNameLst>
                                      </p:cBhvr>
                                      <p:to>
                                        <p:strVal val="visible"/>
                                      </p:to>
                                    </p:set>
                                    <p:anim calcmode="lin" valueType="num">
                                      <p:cBhvr additive="base">
                                        <p:cTn id="28" dur="500" fill="hold"/>
                                        <p:tgtEl>
                                          <p:spTgt spid="88084"/>
                                        </p:tgtEl>
                                        <p:attrNameLst>
                                          <p:attrName>ppt_x</p:attrName>
                                        </p:attrNameLst>
                                      </p:cBhvr>
                                      <p:tavLst>
                                        <p:tav tm="0">
                                          <p:val>
                                            <p:strVal val="#ppt_x"/>
                                          </p:val>
                                        </p:tav>
                                        <p:tav tm="100000">
                                          <p:val>
                                            <p:strVal val="#ppt_x"/>
                                          </p:val>
                                        </p:tav>
                                      </p:tavLst>
                                    </p:anim>
                                    <p:anim calcmode="lin" valueType="num">
                                      <p:cBhvr additive="base">
                                        <p:cTn id="29" dur="500" fill="hold"/>
                                        <p:tgtEl>
                                          <p:spTgt spid="880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8083"/>
                                        </p:tgtEl>
                                        <p:attrNameLst>
                                          <p:attrName>style.visibility</p:attrName>
                                        </p:attrNameLst>
                                      </p:cBhvr>
                                      <p:to>
                                        <p:strVal val="visible"/>
                                      </p:to>
                                    </p:set>
                                    <p:anim calcmode="lin" valueType="num">
                                      <p:cBhvr additive="base">
                                        <p:cTn id="32" dur="500" fill="hold"/>
                                        <p:tgtEl>
                                          <p:spTgt spid="88083"/>
                                        </p:tgtEl>
                                        <p:attrNameLst>
                                          <p:attrName>ppt_x</p:attrName>
                                        </p:attrNameLst>
                                      </p:cBhvr>
                                      <p:tavLst>
                                        <p:tav tm="0">
                                          <p:val>
                                            <p:strVal val="#ppt_x"/>
                                          </p:val>
                                        </p:tav>
                                        <p:tav tm="100000">
                                          <p:val>
                                            <p:strVal val="#ppt_x"/>
                                          </p:val>
                                        </p:tav>
                                      </p:tavLst>
                                    </p:anim>
                                    <p:anim calcmode="lin" valueType="num">
                                      <p:cBhvr additive="base">
                                        <p:cTn id="33" dur="500" fill="hold"/>
                                        <p:tgtEl>
                                          <p:spTgt spid="8808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88085"/>
                                        </p:tgtEl>
                                        <p:attrNameLst>
                                          <p:attrName>style.visibility</p:attrName>
                                        </p:attrNameLst>
                                      </p:cBhvr>
                                      <p:to>
                                        <p:strVal val="visible"/>
                                      </p:to>
                                    </p:set>
                                    <p:anim calcmode="lin" valueType="num">
                                      <p:cBhvr additive="base">
                                        <p:cTn id="36" dur="500" fill="hold"/>
                                        <p:tgtEl>
                                          <p:spTgt spid="88085"/>
                                        </p:tgtEl>
                                        <p:attrNameLst>
                                          <p:attrName>ppt_x</p:attrName>
                                        </p:attrNameLst>
                                      </p:cBhvr>
                                      <p:tavLst>
                                        <p:tav tm="0">
                                          <p:val>
                                            <p:strVal val="#ppt_x"/>
                                          </p:val>
                                        </p:tav>
                                        <p:tav tm="100000">
                                          <p:val>
                                            <p:strVal val="#ppt_x"/>
                                          </p:val>
                                        </p:tav>
                                      </p:tavLst>
                                    </p:anim>
                                    <p:anim calcmode="lin" valueType="num">
                                      <p:cBhvr additive="base">
                                        <p:cTn id="37" dur="500" fill="hold"/>
                                        <p:tgtEl>
                                          <p:spTgt spid="8808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88086"/>
                                        </p:tgtEl>
                                        <p:attrNameLst>
                                          <p:attrName>style.visibility</p:attrName>
                                        </p:attrNameLst>
                                      </p:cBhvr>
                                      <p:to>
                                        <p:strVal val="visible"/>
                                      </p:to>
                                    </p:set>
                                    <p:anim calcmode="lin" valueType="num">
                                      <p:cBhvr additive="base">
                                        <p:cTn id="40" dur="500" fill="hold"/>
                                        <p:tgtEl>
                                          <p:spTgt spid="88086"/>
                                        </p:tgtEl>
                                        <p:attrNameLst>
                                          <p:attrName>ppt_x</p:attrName>
                                        </p:attrNameLst>
                                      </p:cBhvr>
                                      <p:tavLst>
                                        <p:tav tm="0">
                                          <p:val>
                                            <p:strVal val="#ppt_x"/>
                                          </p:val>
                                        </p:tav>
                                        <p:tav tm="100000">
                                          <p:val>
                                            <p:strVal val="#ppt_x"/>
                                          </p:val>
                                        </p:tav>
                                      </p:tavLst>
                                    </p:anim>
                                    <p:anim calcmode="lin" valueType="num">
                                      <p:cBhvr additive="base">
                                        <p:cTn id="41" dur="500" fill="hold"/>
                                        <p:tgtEl>
                                          <p:spTgt spid="8808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88087"/>
                                        </p:tgtEl>
                                        <p:attrNameLst>
                                          <p:attrName>style.visibility</p:attrName>
                                        </p:attrNameLst>
                                      </p:cBhvr>
                                      <p:to>
                                        <p:strVal val="visible"/>
                                      </p:to>
                                    </p:set>
                                    <p:anim calcmode="lin" valueType="num">
                                      <p:cBhvr additive="base">
                                        <p:cTn id="44" dur="500" fill="hold"/>
                                        <p:tgtEl>
                                          <p:spTgt spid="88087"/>
                                        </p:tgtEl>
                                        <p:attrNameLst>
                                          <p:attrName>ppt_x</p:attrName>
                                        </p:attrNameLst>
                                      </p:cBhvr>
                                      <p:tavLst>
                                        <p:tav tm="0">
                                          <p:val>
                                            <p:strVal val="#ppt_x"/>
                                          </p:val>
                                        </p:tav>
                                        <p:tav tm="100000">
                                          <p:val>
                                            <p:strVal val="#ppt_x"/>
                                          </p:val>
                                        </p:tav>
                                      </p:tavLst>
                                    </p:anim>
                                    <p:anim calcmode="lin" valueType="num">
                                      <p:cBhvr additive="base">
                                        <p:cTn id="45" dur="500" fill="hold"/>
                                        <p:tgtEl>
                                          <p:spTgt spid="88087"/>
                                        </p:tgtEl>
                                        <p:attrNameLst>
                                          <p:attrName>ppt_y</p:attrName>
                                        </p:attrNameLst>
                                      </p:cBhvr>
                                      <p:tavLst>
                                        <p:tav tm="0">
                                          <p:val>
                                            <p:strVal val="1+#ppt_h/2"/>
                                          </p:val>
                                        </p:tav>
                                        <p:tav tm="100000">
                                          <p:val>
                                            <p:strVal val="#ppt_y"/>
                                          </p:val>
                                        </p:tav>
                                      </p:tavLst>
                                    </p:anim>
                                  </p:childTnLst>
                                </p:cTn>
                              </p:par>
                            </p:childTnLst>
                          </p:cTn>
                        </p:par>
                        <p:par>
                          <p:cTn id="46" fill="hold">
                            <p:stCondLst>
                              <p:cond delay="2800"/>
                            </p:stCondLst>
                            <p:childTnLst>
                              <p:par>
                                <p:cTn id="47" presetID="2" presetClass="entr" presetSubtype="4" fill="hold" grpId="0" nodeType="afterEffect">
                                  <p:stCondLst>
                                    <p:cond delay="0"/>
                                  </p:stCondLst>
                                  <p:childTnLst>
                                    <p:set>
                                      <p:cBhvr>
                                        <p:cTn id="48" dur="1" fill="hold">
                                          <p:stCondLst>
                                            <p:cond delay="0"/>
                                          </p:stCondLst>
                                        </p:cTn>
                                        <p:tgtEl>
                                          <p:spTgt spid="88099"/>
                                        </p:tgtEl>
                                        <p:attrNameLst>
                                          <p:attrName>style.visibility</p:attrName>
                                        </p:attrNameLst>
                                      </p:cBhvr>
                                      <p:to>
                                        <p:strVal val="visible"/>
                                      </p:to>
                                    </p:set>
                                    <p:anim calcmode="lin" valueType="num">
                                      <p:cBhvr additive="base">
                                        <p:cTn id="49" dur="500" fill="hold"/>
                                        <p:tgtEl>
                                          <p:spTgt spid="88099"/>
                                        </p:tgtEl>
                                        <p:attrNameLst>
                                          <p:attrName>ppt_x</p:attrName>
                                        </p:attrNameLst>
                                      </p:cBhvr>
                                      <p:tavLst>
                                        <p:tav tm="0">
                                          <p:val>
                                            <p:strVal val="#ppt_x"/>
                                          </p:val>
                                        </p:tav>
                                        <p:tav tm="100000">
                                          <p:val>
                                            <p:strVal val="#ppt_x"/>
                                          </p:val>
                                        </p:tav>
                                      </p:tavLst>
                                    </p:anim>
                                    <p:anim calcmode="lin" valueType="num">
                                      <p:cBhvr additive="base">
                                        <p:cTn id="50" dur="500" fill="hold"/>
                                        <p:tgtEl>
                                          <p:spTgt spid="8809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88100"/>
                                        </p:tgtEl>
                                        <p:attrNameLst>
                                          <p:attrName>style.visibility</p:attrName>
                                        </p:attrNameLst>
                                      </p:cBhvr>
                                      <p:to>
                                        <p:strVal val="visible"/>
                                      </p:to>
                                    </p:set>
                                    <p:anim calcmode="lin" valueType="num">
                                      <p:cBhvr additive="base">
                                        <p:cTn id="53" dur="500" fill="hold"/>
                                        <p:tgtEl>
                                          <p:spTgt spid="88100"/>
                                        </p:tgtEl>
                                        <p:attrNameLst>
                                          <p:attrName>ppt_x</p:attrName>
                                        </p:attrNameLst>
                                      </p:cBhvr>
                                      <p:tavLst>
                                        <p:tav tm="0">
                                          <p:val>
                                            <p:strVal val="#ppt_x"/>
                                          </p:val>
                                        </p:tav>
                                        <p:tav tm="100000">
                                          <p:val>
                                            <p:strVal val="#ppt_x"/>
                                          </p:val>
                                        </p:tav>
                                      </p:tavLst>
                                    </p:anim>
                                    <p:anim calcmode="lin" valueType="num">
                                      <p:cBhvr additive="base">
                                        <p:cTn id="54" dur="500" fill="hold"/>
                                        <p:tgtEl>
                                          <p:spTgt spid="8810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88101"/>
                                        </p:tgtEl>
                                        <p:attrNameLst>
                                          <p:attrName>style.visibility</p:attrName>
                                        </p:attrNameLst>
                                      </p:cBhvr>
                                      <p:to>
                                        <p:strVal val="visible"/>
                                      </p:to>
                                    </p:set>
                                    <p:anim calcmode="lin" valueType="num">
                                      <p:cBhvr additive="base">
                                        <p:cTn id="57" dur="500" fill="hold"/>
                                        <p:tgtEl>
                                          <p:spTgt spid="88101"/>
                                        </p:tgtEl>
                                        <p:attrNameLst>
                                          <p:attrName>ppt_x</p:attrName>
                                        </p:attrNameLst>
                                      </p:cBhvr>
                                      <p:tavLst>
                                        <p:tav tm="0">
                                          <p:val>
                                            <p:strVal val="#ppt_x"/>
                                          </p:val>
                                        </p:tav>
                                        <p:tav tm="100000">
                                          <p:val>
                                            <p:strVal val="#ppt_x"/>
                                          </p:val>
                                        </p:tav>
                                      </p:tavLst>
                                    </p:anim>
                                    <p:anim calcmode="lin" valueType="num">
                                      <p:cBhvr additive="base">
                                        <p:cTn id="58" dur="500" fill="hold"/>
                                        <p:tgtEl>
                                          <p:spTgt spid="8810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88102"/>
                                        </p:tgtEl>
                                        <p:attrNameLst>
                                          <p:attrName>style.visibility</p:attrName>
                                        </p:attrNameLst>
                                      </p:cBhvr>
                                      <p:to>
                                        <p:strVal val="visible"/>
                                      </p:to>
                                    </p:set>
                                    <p:anim calcmode="lin" valueType="num">
                                      <p:cBhvr additive="base">
                                        <p:cTn id="61" dur="500" fill="hold"/>
                                        <p:tgtEl>
                                          <p:spTgt spid="88102"/>
                                        </p:tgtEl>
                                        <p:attrNameLst>
                                          <p:attrName>ppt_x</p:attrName>
                                        </p:attrNameLst>
                                      </p:cBhvr>
                                      <p:tavLst>
                                        <p:tav tm="0">
                                          <p:val>
                                            <p:strVal val="#ppt_x"/>
                                          </p:val>
                                        </p:tav>
                                        <p:tav tm="100000">
                                          <p:val>
                                            <p:strVal val="#ppt_x"/>
                                          </p:val>
                                        </p:tav>
                                      </p:tavLst>
                                    </p:anim>
                                    <p:anim calcmode="lin" valueType="num">
                                      <p:cBhvr additive="base">
                                        <p:cTn id="62" dur="500" fill="hold"/>
                                        <p:tgtEl>
                                          <p:spTgt spid="8810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88103"/>
                                        </p:tgtEl>
                                        <p:attrNameLst>
                                          <p:attrName>style.visibility</p:attrName>
                                        </p:attrNameLst>
                                      </p:cBhvr>
                                      <p:to>
                                        <p:strVal val="visible"/>
                                      </p:to>
                                    </p:set>
                                    <p:anim calcmode="lin" valueType="num">
                                      <p:cBhvr additive="base">
                                        <p:cTn id="65" dur="500" fill="hold"/>
                                        <p:tgtEl>
                                          <p:spTgt spid="88103"/>
                                        </p:tgtEl>
                                        <p:attrNameLst>
                                          <p:attrName>ppt_x</p:attrName>
                                        </p:attrNameLst>
                                      </p:cBhvr>
                                      <p:tavLst>
                                        <p:tav tm="0">
                                          <p:val>
                                            <p:strVal val="#ppt_x"/>
                                          </p:val>
                                        </p:tav>
                                        <p:tav tm="100000">
                                          <p:val>
                                            <p:strVal val="#ppt_x"/>
                                          </p:val>
                                        </p:tav>
                                      </p:tavLst>
                                    </p:anim>
                                    <p:anim calcmode="lin" valueType="num">
                                      <p:cBhvr additive="base">
                                        <p:cTn id="66" dur="500" fill="hold"/>
                                        <p:tgtEl>
                                          <p:spTgt spid="8810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88104"/>
                                        </p:tgtEl>
                                        <p:attrNameLst>
                                          <p:attrName>style.visibility</p:attrName>
                                        </p:attrNameLst>
                                      </p:cBhvr>
                                      <p:to>
                                        <p:strVal val="visible"/>
                                      </p:to>
                                    </p:set>
                                    <p:anim calcmode="lin" valueType="num">
                                      <p:cBhvr additive="base">
                                        <p:cTn id="69" dur="500" fill="hold"/>
                                        <p:tgtEl>
                                          <p:spTgt spid="88104"/>
                                        </p:tgtEl>
                                        <p:attrNameLst>
                                          <p:attrName>ppt_x</p:attrName>
                                        </p:attrNameLst>
                                      </p:cBhvr>
                                      <p:tavLst>
                                        <p:tav tm="0">
                                          <p:val>
                                            <p:strVal val="#ppt_x"/>
                                          </p:val>
                                        </p:tav>
                                        <p:tav tm="100000">
                                          <p:val>
                                            <p:strVal val="#ppt_x"/>
                                          </p:val>
                                        </p:tav>
                                      </p:tavLst>
                                    </p:anim>
                                    <p:anim calcmode="lin" valueType="num">
                                      <p:cBhvr additive="base">
                                        <p:cTn id="70" dur="500" fill="hold"/>
                                        <p:tgtEl>
                                          <p:spTgt spid="8810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88105"/>
                                        </p:tgtEl>
                                        <p:attrNameLst>
                                          <p:attrName>style.visibility</p:attrName>
                                        </p:attrNameLst>
                                      </p:cBhvr>
                                      <p:to>
                                        <p:strVal val="visible"/>
                                      </p:to>
                                    </p:set>
                                    <p:anim calcmode="lin" valueType="num">
                                      <p:cBhvr additive="base">
                                        <p:cTn id="73" dur="500" fill="hold"/>
                                        <p:tgtEl>
                                          <p:spTgt spid="88105"/>
                                        </p:tgtEl>
                                        <p:attrNameLst>
                                          <p:attrName>ppt_x</p:attrName>
                                        </p:attrNameLst>
                                      </p:cBhvr>
                                      <p:tavLst>
                                        <p:tav tm="0">
                                          <p:val>
                                            <p:strVal val="#ppt_x"/>
                                          </p:val>
                                        </p:tav>
                                        <p:tav tm="100000">
                                          <p:val>
                                            <p:strVal val="#ppt_x"/>
                                          </p:val>
                                        </p:tav>
                                      </p:tavLst>
                                    </p:anim>
                                    <p:anim calcmode="lin" valueType="num">
                                      <p:cBhvr additive="base">
                                        <p:cTn id="74" dur="500" fill="hold"/>
                                        <p:tgtEl>
                                          <p:spTgt spid="88105"/>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88106"/>
                                        </p:tgtEl>
                                        <p:attrNameLst>
                                          <p:attrName>style.visibility</p:attrName>
                                        </p:attrNameLst>
                                      </p:cBhvr>
                                      <p:to>
                                        <p:strVal val="visible"/>
                                      </p:to>
                                    </p:set>
                                    <p:anim calcmode="lin" valueType="num">
                                      <p:cBhvr additive="base">
                                        <p:cTn id="77" dur="500" fill="hold"/>
                                        <p:tgtEl>
                                          <p:spTgt spid="88106"/>
                                        </p:tgtEl>
                                        <p:attrNameLst>
                                          <p:attrName>ppt_x</p:attrName>
                                        </p:attrNameLst>
                                      </p:cBhvr>
                                      <p:tavLst>
                                        <p:tav tm="0">
                                          <p:val>
                                            <p:strVal val="#ppt_x"/>
                                          </p:val>
                                        </p:tav>
                                        <p:tav tm="100000">
                                          <p:val>
                                            <p:strVal val="#ppt_x"/>
                                          </p:val>
                                        </p:tav>
                                      </p:tavLst>
                                    </p:anim>
                                    <p:anim calcmode="lin" valueType="num">
                                      <p:cBhvr additive="base">
                                        <p:cTn id="78" dur="500" fill="hold"/>
                                        <p:tgtEl>
                                          <p:spTgt spid="88106"/>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88107"/>
                                        </p:tgtEl>
                                        <p:attrNameLst>
                                          <p:attrName>style.visibility</p:attrName>
                                        </p:attrNameLst>
                                      </p:cBhvr>
                                      <p:to>
                                        <p:strVal val="visible"/>
                                      </p:to>
                                    </p:set>
                                    <p:anim calcmode="lin" valueType="num">
                                      <p:cBhvr additive="base">
                                        <p:cTn id="81" dur="500" fill="hold"/>
                                        <p:tgtEl>
                                          <p:spTgt spid="88107"/>
                                        </p:tgtEl>
                                        <p:attrNameLst>
                                          <p:attrName>ppt_x</p:attrName>
                                        </p:attrNameLst>
                                      </p:cBhvr>
                                      <p:tavLst>
                                        <p:tav tm="0">
                                          <p:val>
                                            <p:strVal val="#ppt_x"/>
                                          </p:val>
                                        </p:tav>
                                        <p:tav tm="100000">
                                          <p:val>
                                            <p:strVal val="#ppt_x"/>
                                          </p:val>
                                        </p:tav>
                                      </p:tavLst>
                                    </p:anim>
                                    <p:anim calcmode="lin" valueType="num">
                                      <p:cBhvr additive="base">
                                        <p:cTn id="82" dur="500" fill="hold"/>
                                        <p:tgtEl>
                                          <p:spTgt spid="88107"/>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88108"/>
                                        </p:tgtEl>
                                        <p:attrNameLst>
                                          <p:attrName>style.visibility</p:attrName>
                                        </p:attrNameLst>
                                      </p:cBhvr>
                                      <p:to>
                                        <p:strVal val="visible"/>
                                      </p:to>
                                    </p:set>
                                    <p:anim calcmode="lin" valueType="num">
                                      <p:cBhvr additive="base">
                                        <p:cTn id="85" dur="500" fill="hold"/>
                                        <p:tgtEl>
                                          <p:spTgt spid="88108"/>
                                        </p:tgtEl>
                                        <p:attrNameLst>
                                          <p:attrName>ppt_x</p:attrName>
                                        </p:attrNameLst>
                                      </p:cBhvr>
                                      <p:tavLst>
                                        <p:tav tm="0">
                                          <p:val>
                                            <p:strVal val="#ppt_x"/>
                                          </p:val>
                                        </p:tav>
                                        <p:tav tm="100000">
                                          <p:val>
                                            <p:strVal val="#ppt_x"/>
                                          </p:val>
                                        </p:tav>
                                      </p:tavLst>
                                    </p:anim>
                                    <p:anim calcmode="lin" valueType="num">
                                      <p:cBhvr additive="base">
                                        <p:cTn id="86" dur="500" fill="hold"/>
                                        <p:tgtEl>
                                          <p:spTgt spid="8810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88109"/>
                                        </p:tgtEl>
                                        <p:attrNameLst>
                                          <p:attrName>style.visibility</p:attrName>
                                        </p:attrNameLst>
                                      </p:cBhvr>
                                      <p:to>
                                        <p:strVal val="visible"/>
                                      </p:to>
                                    </p:set>
                                    <p:anim calcmode="lin" valueType="num">
                                      <p:cBhvr additive="base">
                                        <p:cTn id="89" dur="500" fill="hold"/>
                                        <p:tgtEl>
                                          <p:spTgt spid="88109"/>
                                        </p:tgtEl>
                                        <p:attrNameLst>
                                          <p:attrName>ppt_x</p:attrName>
                                        </p:attrNameLst>
                                      </p:cBhvr>
                                      <p:tavLst>
                                        <p:tav tm="0">
                                          <p:val>
                                            <p:strVal val="#ppt_x"/>
                                          </p:val>
                                        </p:tav>
                                        <p:tav tm="100000">
                                          <p:val>
                                            <p:strVal val="#ppt_x"/>
                                          </p:val>
                                        </p:tav>
                                      </p:tavLst>
                                    </p:anim>
                                    <p:anim calcmode="lin" valueType="num">
                                      <p:cBhvr additive="base">
                                        <p:cTn id="90" dur="500" fill="hold"/>
                                        <p:tgtEl>
                                          <p:spTgt spid="88109"/>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88110"/>
                                        </p:tgtEl>
                                        <p:attrNameLst>
                                          <p:attrName>style.visibility</p:attrName>
                                        </p:attrNameLst>
                                      </p:cBhvr>
                                      <p:to>
                                        <p:strVal val="visible"/>
                                      </p:to>
                                    </p:set>
                                    <p:anim calcmode="lin" valueType="num">
                                      <p:cBhvr additive="base">
                                        <p:cTn id="93" dur="500" fill="hold"/>
                                        <p:tgtEl>
                                          <p:spTgt spid="88110"/>
                                        </p:tgtEl>
                                        <p:attrNameLst>
                                          <p:attrName>ppt_x</p:attrName>
                                        </p:attrNameLst>
                                      </p:cBhvr>
                                      <p:tavLst>
                                        <p:tav tm="0">
                                          <p:val>
                                            <p:strVal val="#ppt_x"/>
                                          </p:val>
                                        </p:tav>
                                        <p:tav tm="100000">
                                          <p:val>
                                            <p:strVal val="#ppt_x"/>
                                          </p:val>
                                        </p:tav>
                                      </p:tavLst>
                                    </p:anim>
                                    <p:anim calcmode="lin" valueType="num">
                                      <p:cBhvr additive="base">
                                        <p:cTn id="94" dur="500" fill="hold"/>
                                        <p:tgtEl>
                                          <p:spTgt spid="88110"/>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88093"/>
                                        </p:tgtEl>
                                        <p:attrNameLst>
                                          <p:attrName>style.visibility</p:attrName>
                                        </p:attrNameLst>
                                      </p:cBhvr>
                                      <p:to>
                                        <p:strVal val="visible"/>
                                      </p:to>
                                    </p:set>
                                    <p:anim calcmode="lin" valueType="num">
                                      <p:cBhvr additive="base">
                                        <p:cTn id="97" dur="500" fill="hold"/>
                                        <p:tgtEl>
                                          <p:spTgt spid="88093"/>
                                        </p:tgtEl>
                                        <p:attrNameLst>
                                          <p:attrName>ppt_x</p:attrName>
                                        </p:attrNameLst>
                                      </p:cBhvr>
                                      <p:tavLst>
                                        <p:tav tm="0">
                                          <p:val>
                                            <p:strVal val="#ppt_x"/>
                                          </p:val>
                                        </p:tav>
                                        <p:tav tm="100000">
                                          <p:val>
                                            <p:strVal val="#ppt_x"/>
                                          </p:val>
                                        </p:tav>
                                      </p:tavLst>
                                    </p:anim>
                                    <p:anim calcmode="lin" valueType="num">
                                      <p:cBhvr additive="base">
                                        <p:cTn id="98" dur="500" fill="hold"/>
                                        <p:tgtEl>
                                          <p:spTgt spid="8809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88094"/>
                                        </p:tgtEl>
                                        <p:attrNameLst>
                                          <p:attrName>style.visibility</p:attrName>
                                        </p:attrNameLst>
                                      </p:cBhvr>
                                      <p:to>
                                        <p:strVal val="visible"/>
                                      </p:to>
                                    </p:set>
                                    <p:anim calcmode="lin" valueType="num">
                                      <p:cBhvr additive="base">
                                        <p:cTn id="101" dur="500" fill="hold"/>
                                        <p:tgtEl>
                                          <p:spTgt spid="88094"/>
                                        </p:tgtEl>
                                        <p:attrNameLst>
                                          <p:attrName>ppt_x</p:attrName>
                                        </p:attrNameLst>
                                      </p:cBhvr>
                                      <p:tavLst>
                                        <p:tav tm="0">
                                          <p:val>
                                            <p:strVal val="#ppt_x"/>
                                          </p:val>
                                        </p:tav>
                                        <p:tav tm="100000">
                                          <p:val>
                                            <p:strVal val="#ppt_x"/>
                                          </p:val>
                                        </p:tav>
                                      </p:tavLst>
                                    </p:anim>
                                    <p:anim calcmode="lin" valueType="num">
                                      <p:cBhvr additive="base">
                                        <p:cTn id="102" dur="500" fill="hold"/>
                                        <p:tgtEl>
                                          <p:spTgt spid="8809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88095"/>
                                        </p:tgtEl>
                                        <p:attrNameLst>
                                          <p:attrName>style.visibility</p:attrName>
                                        </p:attrNameLst>
                                      </p:cBhvr>
                                      <p:to>
                                        <p:strVal val="visible"/>
                                      </p:to>
                                    </p:set>
                                    <p:anim calcmode="lin" valueType="num">
                                      <p:cBhvr additive="base">
                                        <p:cTn id="105" dur="500" fill="hold"/>
                                        <p:tgtEl>
                                          <p:spTgt spid="88095"/>
                                        </p:tgtEl>
                                        <p:attrNameLst>
                                          <p:attrName>ppt_x</p:attrName>
                                        </p:attrNameLst>
                                      </p:cBhvr>
                                      <p:tavLst>
                                        <p:tav tm="0">
                                          <p:val>
                                            <p:strVal val="#ppt_x"/>
                                          </p:val>
                                        </p:tav>
                                        <p:tav tm="100000">
                                          <p:val>
                                            <p:strVal val="#ppt_x"/>
                                          </p:val>
                                        </p:tav>
                                      </p:tavLst>
                                    </p:anim>
                                    <p:anim calcmode="lin" valueType="num">
                                      <p:cBhvr additive="base">
                                        <p:cTn id="106" dur="500" fill="hold"/>
                                        <p:tgtEl>
                                          <p:spTgt spid="8809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88096"/>
                                        </p:tgtEl>
                                        <p:attrNameLst>
                                          <p:attrName>style.visibility</p:attrName>
                                        </p:attrNameLst>
                                      </p:cBhvr>
                                      <p:to>
                                        <p:strVal val="visible"/>
                                      </p:to>
                                    </p:set>
                                    <p:anim calcmode="lin" valueType="num">
                                      <p:cBhvr additive="base">
                                        <p:cTn id="109" dur="500" fill="hold"/>
                                        <p:tgtEl>
                                          <p:spTgt spid="88096"/>
                                        </p:tgtEl>
                                        <p:attrNameLst>
                                          <p:attrName>ppt_x</p:attrName>
                                        </p:attrNameLst>
                                      </p:cBhvr>
                                      <p:tavLst>
                                        <p:tav tm="0">
                                          <p:val>
                                            <p:strVal val="#ppt_x"/>
                                          </p:val>
                                        </p:tav>
                                        <p:tav tm="100000">
                                          <p:val>
                                            <p:strVal val="#ppt_x"/>
                                          </p:val>
                                        </p:tav>
                                      </p:tavLst>
                                    </p:anim>
                                    <p:anim calcmode="lin" valueType="num">
                                      <p:cBhvr additive="base">
                                        <p:cTn id="110" dur="500" fill="hold"/>
                                        <p:tgtEl>
                                          <p:spTgt spid="88096"/>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88097"/>
                                        </p:tgtEl>
                                        <p:attrNameLst>
                                          <p:attrName>style.visibility</p:attrName>
                                        </p:attrNameLst>
                                      </p:cBhvr>
                                      <p:to>
                                        <p:strVal val="visible"/>
                                      </p:to>
                                    </p:set>
                                    <p:anim calcmode="lin" valueType="num">
                                      <p:cBhvr additive="base">
                                        <p:cTn id="113" dur="500" fill="hold"/>
                                        <p:tgtEl>
                                          <p:spTgt spid="88097"/>
                                        </p:tgtEl>
                                        <p:attrNameLst>
                                          <p:attrName>ppt_x</p:attrName>
                                        </p:attrNameLst>
                                      </p:cBhvr>
                                      <p:tavLst>
                                        <p:tav tm="0">
                                          <p:val>
                                            <p:strVal val="#ppt_x"/>
                                          </p:val>
                                        </p:tav>
                                        <p:tav tm="100000">
                                          <p:val>
                                            <p:strVal val="#ppt_x"/>
                                          </p:val>
                                        </p:tav>
                                      </p:tavLst>
                                    </p:anim>
                                    <p:anim calcmode="lin" valueType="num">
                                      <p:cBhvr additive="base">
                                        <p:cTn id="114" dur="500" fill="hold"/>
                                        <p:tgtEl>
                                          <p:spTgt spid="88097"/>
                                        </p:tgtEl>
                                        <p:attrNameLst>
                                          <p:attrName>ppt_y</p:attrName>
                                        </p:attrNameLst>
                                      </p:cBhvr>
                                      <p:tavLst>
                                        <p:tav tm="0">
                                          <p:val>
                                            <p:strVal val="1+#ppt_h/2"/>
                                          </p:val>
                                        </p:tav>
                                        <p:tav tm="100000">
                                          <p:val>
                                            <p:strVal val="#ppt_y"/>
                                          </p:val>
                                        </p:tav>
                                      </p:tavLst>
                                    </p:anim>
                                  </p:childTnLst>
                                </p:cTn>
                              </p:par>
                            </p:childTnLst>
                          </p:cTn>
                        </p:par>
                        <p:par>
                          <p:cTn id="115" fill="hold">
                            <p:stCondLst>
                              <p:cond delay="3300"/>
                            </p:stCondLst>
                            <p:childTnLst>
                              <p:par>
                                <p:cTn id="116" presetID="12" presetClass="entr" presetSubtype="8" fill="hold" nodeType="afterEffect">
                                  <p:stCondLst>
                                    <p:cond delay="0"/>
                                  </p:stCondLst>
                                  <p:childTnLst>
                                    <p:set>
                                      <p:cBhvr>
                                        <p:cTn id="117" dur="1" fill="hold">
                                          <p:stCondLst>
                                            <p:cond delay="0"/>
                                          </p:stCondLst>
                                        </p:cTn>
                                        <p:tgtEl>
                                          <p:spTgt spid="17"/>
                                        </p:tgtEl>
                                        <p:attrNameLst>
                                          <p:attrName>style.visibility</p:attrName>
                                        </p:attrNameLst>
                                      </p:cBhvr>
                                      <p:to>
                                        <p:strVal val="visible"/>
                                      </p:to>
                                    </p:set>
                                    <p:animEffect transition="in" filter="slide(fromLeft)">
                                      <p:cBhvr>
                                        <p:cTn id="118" dur="500"/>
                                        <p:tgtEl>
                                          <p:spTgt spid="17"/>
                                        </p:tgtEl>
                                      </p:cBhvr>
                                    </p:animEffect>
                                  </p:childTnLst>
                                </p:cTn>
                              </p:par>
                            </p:childTnLst>
                          </p:cTn>
                        </p:par>
                        <p:par>
                          <p:cTn id="119" fill="hold">
                            <p:stCondLst>
                              <p:cond delay="3800"/>
                            </p:stCondLst>
                            <p:childTnLst>
                              <p:par>
                                <p:cTn id="120" presetID="12" presetClass="entr" presetSubtype="8" fill="hold" nodeType="afterEffect">
                                  <p:stCondLst>
                                    <p:cond delay="0"/>
                                  </p:stCondLst>
                                  <p:childTnLst>
                                    <p:set>
                                      <p:cBhvr>
                                        <p:cTn id="121" dur="1" fill="hold">
                                          <p:stCondLst>
                                            <p:cond delay="0"/>
                                          </p:stCondLst>
                                        </p:cTn>
                                        <p:tgtEl>
                                          <p:spTgt spid="2"/>
                                        </p:tgtEl>
                                        <p:attrNameLst>
                                          <p:attrName>style.visibility</p:attrName>
                                        </p:attrNameLst>
                                      </p:cBhvr>
                                      <p:to>
                                        <p:strVal val="visible"/>
                                      </p:to>
                                    </p:set>
                                    <p:animEffect transition="in" filter="slide(fromLeft)">
                                      <p:cBhvr>
                                        <p:cTn id="122" dur="500"/>
                                        <p:tgtEl>
                                          <p:spTgt spid="2"/>
                                        </p:tgtEl>
                                      </p:cBhvr>
                                    </p:animEffect>
                                  </p:childTnLst>
                                </p:cTn>
                              </p:par>
                            </p:childTnLst>
                          </p:cTn>
                        </p:par>
                        <p:par>
                          <p:cTn id="123" fill="hold">
                            <p:stCondLst>
                              <p:cond delay="4300"/>
                            </p:stCondLst>
                            <p:childTnLst>
                              <p:par>
                                <p:cTn id="124" presetID="12" presetClass="entr" presetSubtype="8" fill="hold" nodeType="afterEffect">
                                  <p:stCondLst>
                                    <p:cond delay="0"/>
                                  </p:stCondLst>
                                  <p:childTnLst>
                                    <p:set>
                                      <p:cBhvr>
                                        <p:cTn id="125" dur="1" fill="hold">
                                          <p:stCondLst>
                                            <p:cond delay="0"/>
                                          </p:stCondLst>
                                        </p:cTn>
                                        <p:tgtEl>
                                          <p:spTgt spid="3"/>
                                        </p:tgtEl>
                                        <p:attrNameLst>
                                          <p:attrName>style.visibility</p:attrName>
                                        </p:attrNameLst>
                                      </p:cBhvr>
                                      <p:to>
                                        <p:strVal val="visible"/>
                                      </p:to>
                                    </p:set>
                                    <p:animEffect transition="in" filter="slide(fromLeft)">
                                      <p:cBhvr>
                                        <p:cTn id="126" dur="500"/>
                                        <p:tgtEl>
                                          <p:spTgt spid="3"/>
                                        </p:tgtEl>
                                      </p:cBhvr>
                                    </p:animEffect>
                                  </p:childTnLst>
                                </p:cTn>
                              </p:par>
                            </p:childTnLst>
                          </p:cTn>
                        </p:par>
                        <p:par>
                          <p:cTn id="127" fill="hold">
                            <p:stCondLst>
                              <p:cond delay="4800"/>
                            </p:stCondLst>
                            <p:childTnLst>
                              <p:par>
                                <p:cTn id="128" presetID="12" presetClass="entr" presetSubtype="8" fill="hold"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slide(fromLeft)">
                                      <p:cBhvr>
                                        <p:cTn id="130" dur="500"/>
                                        <p:tgtEl>
                                          <p:spTgt spid="4"/>
                                        </p:tgtEl>
                                      </p:cBhvr>
                                    </p:animEffect>
                                  </p:childTnLst>
                                </p:cTn>
                              </p:par>
                            </p:childTnLst>
                          </p:cTn>
                        </p:par>
                        <p:par>
                          <p:cTn id="131" fill="hold">
                            <p:stCondLst>
                              <p:cond delay="5300"/>
                            </p:stCondLst>
                            <p:childTnLst>
                              <p:par>
                                <p:cTn id="132" presetID="12" presetClass="entr" presetSubtype="8" fill="hold" nodeType="afterEffect">
                                  <p:stCondLst>
                                    <p:cond delay="0"/>
                                  </p:stCondLst>
                                  <p:childTnLst>
                                    <p:set>
                                      <p:cBhvr>
                                        <p:cTn id="133" dur="1" fill="hold">
                                          <p:stCondLst>
                                            <p:cond delay="0"/>
                                          </p:stCondLst>
                                        </p:cTn>
                                        <p:tgtEl>
                                          <p:spTgt spid="5"/>
                                        </p:tgtEl>
                                        <p:attrNameLst>
                                          <p:attrName>style.visibility</p:attrName>
                                        </p:attrNameLst>
                                      </p:cBhvr>
                                      <p:to>
                                        <p:strVal val="visible"/>
                                      </p:to>
                                    </p:set>
                                    <p:animEffect transition="in" filter="slide(fromLeft)">
                                      <p:cBhvr>
                                        <p:cTn id="134" dur="500"/>
                                        <p:tgtEl>
                                          <p:spTgt spid="5"/>
                                        </p:tgtEl>
                                      </p:cBhvr>
                                    </p:animEffect>
                                  </p:childTnLst>
                                </p:cTn>
                              </p:par>
                            </p:childTnLst>
                          </p:cTn>
                        </p:par>
                        <p:par>
                          <p:cTn id="135" fill="hold">
                            <p:stCondLst>
                              <p:cond delay="5800"/>
                            </p:stCondLst>
                            <p:childTnLst>
                              <p:par>
                                <p:cTn id="136" presetID="17" presetClass="entr" presetSubtype="10" fill="hold" grpId="0" nodeType="afterEffect">
                                  <p:stCondLst>
                                    <p:cond delay="0"/>
                                  </p:stCondLst>
                                  <p:childTnLst>
                                    <p:set>
                                      <p:cBhvr>
                                        <p:cTn id="137" dur="1" fill="hold">
                                          <p:stCondLst>
                                            <p:cond delay="0"/>
                                          </p:stCondLst>
                                        </p:cTn>
                                        <p:tgtEl>
                                          <p:spTgt spid="88088"/>
                                        </p:tgtEl>
                                        <p:attrNameLst>
                                          <p:attrName>style.visibility</p:attrName>
                                        </p:attrNameLst>
                                      </p:cBhvr>
                                      <p:to>
                                        <p:strVal val="visible"/>
                                      </p:to>
                                    </p:set>
                                    <p:anim calcmode="lin" valueType="num">
                                      <p:cBhvr>
                                        <p:cTn id="138" dur="500" fill="hold"/>
                                        <p:tgtEl>
                                          <p:spTgt spid="88088"/>
                                        </p:tgtEl>
                                        <p:attrNameLst>
                                          <p:attrName>ppt_w</p:attrName>
                                        </p:attrNameLst>
                                      </p:cBhvr>
                                      <p:tavLst>
                                        <p:tav tm="0">
                                          <p:val>
                                            <p:fltVal val="0"/>
                                          </p:val>
                                        </p:tav>
                                        <p:tav tm="100000">
                                          <p:val>
                                            <p:strVal val="#ppt_w"/>
                                          </p:val>
                                        </p:tav>
                                      </p:tavLst>
                                    </p:anim>
                                    <p:anim calcmode="lin" valueType="num">
                                      <p:cBhvr>
                                        <p:cTn id="139" dur="500" fill="hold"/>
                                        <p:tgtEl>
                                          <p:spTgt spid="88088"/>
                                        </p:tgtEl>
                                        <p:attrNameLst>
                                          <p:attrName>ppt_h</p:attrName>
                                        </p:attrNameLst>
                                      </p:cBhvr>
                                      <p:tavLst>
                                        <p:tav tm="0">
                                          <p:val>
                                            <p:strVal val="#ppt_h"/>
                                          </p:val>
                                        </p:tav>
                                        <p:tav tm="100000">
                                          <p:val>
                                            <p:strVal val="#ppt_h"/>
                                          </p:val>
                                        </p:tav>
                                      </p:tavLst>
                                    </p:anim>
                                  </p:childTnLst>
                                </p:cTn>
                              </p:par>
                            </p:childTnLst>
                          </p:cTn>
                        </p:par>
                        <p:par>
                          <p:cTn id="140" fill="hold">
                            <p:stCondLst>
                              <p:cond delay="6300"/>
                            </p:stCondLst>
                            <p:childTnLst>
                              <p:par>
                                <p:cTn id="141" presetID="17" presetClass="entr" presetSubtype="10" fill="hold" grpId="0" nodeType="afterEffect">
                                  <p:stCondLst>
                                    <p:cond delay="0"/>
                                  </p:stCondLst>
                                  <p:childTnLst>
                                    <p:set>
                                      <p:cBhvr>
                                        <p:cTn id="142" dur="1" fill="hold">
                                          <p:stCondLst>
                                            <p:cond delay="0"/>
                                          </p:stCondLst>
                                        </p:cTn>
                                        <p:tgtEl>
                                          <p:spTgt spid="88115"/>
                                        </p:tgtEl>
                                        <p:attrNameLst>
                                          <p:attrName>style.visibility</p:attrName>
                                        </p:attrNameLst>
                                      </p:cBhvr>
                                      <p:to>
                                        <p:strVal val="visible"/>
                                      </p:to>
                                    </p:set>
                                    <p:anim calcmode="lin" valueType="num">
                                      <p:cBhvr>
                                        <p:cTn id="143" dur="500" fill="hold"/>
                                        <p:tgtEl>
                                          <p:spTgt spid="88115"/>
                                        </p:tgtEl>
                                        <p:attrNameLst>
                                          <p:attrName>ppt_w</p:attrName>
                                        </p:attrNameLst>
                                      </p:cBhvr>
                                      <p:tavLst>
                                        <p:tav tm="0">
                                          <p:val>
                                            <p:fltVal val="0"/>
                                          </p:val>
                                        </p:tav>
                                        <p:tav tm="100000">
                                          <p:val>
                                            <p:strVal val="#ppt_w"/>
                                          </p:val>
                                        </p:tav>
                                      </p:tavLst>
                                    </p:anim>
                                    <p:anim calcmode="lin" valueType="num">
                                      <p:cBhvr>
                                        <p:cTn id="144" dur="500" fill="hold"/>
                                        <p:tgtEl>
                                          <p:spTgt spid="88115"/>
                                        </p:tgtEl>
                                        <p:attrNameLst>
                                          <p:attrName>ppt_h</p:attrName>
                                        </p:attrNameLst>
                                      </p:cBhvr>
                                      <p:tavLst>
                                        <p:tav tm="0">
                                          <p:val>
                                            <p:strVal val="#ppt_h"/>
                                          </p:val>
                                        </p:tav>
                                        <p:tav tm="100000">
                                          <p:val>
                                            <p:strVal val="#ppt_h"/>
                                          </p:val>
                                        </p:tav>
                                      </p:tavLst>
                                    </p:anim>
                                  </p:childTnLst>
                                </p:cTn>
                              </p:par>
                            </p:childTnLst>
                          </p:cTn>
                        </p:par>
                        <p:par>
                          <p:cTn id="145" fill="hold">
                            <p:stCondLst>
                              <p:cond delay="6800"/>
                            </p:stCondLst>
                            <p:childTnLst>
                              <p:par>
                                <p:cTn id="146" presetID="17" presetClass="entr" presetSubtype="10" fill="hold" grpId="0" nodeType="afterEffect">
                                  <p:stCondLst>
                                    <p:cond delay="0"/>
                                  </p:stCondLst>
                                  <p:childTnLst>
                                    <p:set>
                                      <p:cBhvr>
                                        <p:cTn id="147" dur="1" fill="hold">
                                          <p:stCondLst>
                                            <p:cond delay="0"/>
                                          </p:stCondLst>
                                        </p:cTn>
                                        <p:tgtEl>
                                          <p:spTgt spid="88089"/>
                                        </p:tgtEl>
                                        <p:attrNameLst>
                                          <p:attrName>style.visibility</p:attrName>
                                        </p:attrNameLst>
                                      </p:cBhvr>
                                      <p:to>
                                        <p:strVal val="visible"/>
                                      </p:to>
                                    </p:set>
                                    <p:anim calcmode="lin" valueType="num">
                                      <p:cBhvr>
                                        <p:cTn id="148" dur="500" fill="hold"/>
                                        <p:tgtEl>
                                          <p:spTgt spid="88089"/>
                                        </p:tgtEl>
                                        <p:attrNameLst>
                                          <p:attrName>ppt_w</p:attrName>
                                        </p:attrNameLst>
                                      </p:cBhvr>
                                      <p:tavLst>
                                        <p:tav tm="0">
                                          <p:val>
                                            <p:fltVal val="0"/>
                                          </p:val>
                                        </p:tav>
                                        <p:tav tm="100000">
                                          <p:val>
                                            <p:strVal val="#ppt_w"/>
                                          </p:val>
                                        </p:tav>
                                      </p:tavLst>
                                    </p:anim>
                                    <p:anim calcmode="lin" valueType="num">
                                      <p:cBhvr>
                                        <p:cTn id="149" dur="500" fill="hold"/>
                                        <p:tgtEl>
                                          <p:spTgt spid="88089"/>
                                        </p:tgtEl>
                                        <p:attrNameLst>
                                          <p:attrName>ppt_h</p:attrName>
                                        </p:attrNameLst>
                                      </p:cBhvr>
                                      <p:tavLst>
                                        <p:tav tm="0">
                                          <p:val>
                                            <p:strVal val="#ppt_h"/>
                                          </p:val>
                                        </p:tav>
                                        <p:tav tm="100000">
                                          <p:val>
                                            <p:strVal val="#ppt_h"/>
                                          </p:val>
                                        </p:tav>
                                      </p:tavLst>
                                    </p:anim>
                                  </p:childTnLst>
                                </p:cTn>
                              </p:par>
                            </p:childTnLst>
                          </p:cTn>
                        </p:par>
                        <p:par>
                          <p:cTn id="150" fill="hold">
                            <p:stCondLst>
                              <p:cond delay="7300"/>
                            </p:stCondLst>
                            <p:childTnLst>
                              <p:par>
                                <p:cTn id="151" presetID="17" presetClass="entr" presetSubtype="10" fill="hold" grpId="0" nodeType="afterEffect">
                                  <p:stCondLst>
                                    <p:cond delay="0"/>
                                  </p:stCondLst>
                                  <p:childTnLst>
                                    <p:set>
                                      <p:cBhvr>
                                        <p:cTn id="152" dur="1" fill="hold">
                                          <p:stCondLst>
                                            <p:cond delay="0"/>
                                          </p:stCondLst>
                                        </p:cTn>
                                        <p:tgtEl>
                                          <p:spTgt spid="88116"/>
                                        </p:tgtEl>
                                        <p:attrNameLst>
                                          <p:attrName>style.visibility</p:attrName>
                                        </p:attrNameLst>
                                      </p:cBhvr>
                                      <p:to>
                                        <p:strVal val="visible"/>
                                      </p:to>
                                    </p:set>
                                    <p:anim calcmode="lin" valueType="num">
                                      <p:cBhvr>
                                        <p:cTn id="153" dur="500" fill="hold"/>
                                        <p:tgtEl>
                                          <p:spTgt spid="88116"/>
                                        </p:tgtEl>
                                        <p:attrNameLst>
                                          <p:attrName>ppt_w</p:attrName>
                                        </p:attrNameLst>
                                      </p:cBhvr>
                                      <p:tavLst>
                                        <p:tav tm="0">
                                          <p:val>
                                            <p:fltVal val="0"/>
                                          </p:val>
                                        </p:tav>
                                        <p:tav tm="100000">
                                          <p:val>
                                            <p:strVal val="#ppt_w"/>
                                          </p:val>
                                        </p:tav>
                                      </p:tavLst>
                                    </p:anim>
                                    <p:anim calcmode="lin" valueType="num">
                                      <p:cBhvr>
                                        <p:cTn id="154" dur="500" fill="hold"/>
                                        <p:tgtEl>
                                          <p:spTgt spid="88116"/>
                                        </p:tgtEl>
                                        <p:attrNameLst>
                                          <p:attrName>ppt_h</p:attrName>
                                        </p:attrNameLst>
                                      </p:cBhvr>
                                      <p:tavLst>
                                        <p:tav tm="0">
                                          <p:val>
                                            <p:strVal val="#ppt_h"/>
                                          </p:val>
                                        </p:tav>
                                        <p:tav tm="100000">
                                          <p:val>
                                            <p:strVal val="#ppt_h"/>
                                          </p:val>
                                        </p:tav>
                                      </p:tavLst>
                                    </p:anim>
                                  </p:childTnLst>
                                </p:cTn>
                              </p:par>
                            </p:childTnLst>
                          </p:cTn>
                        </p:par>
                        <p:par>
                          <p:cTn id="155" fill="hold">
                            <p:stCondLst>
                              <p:cond delay="7800"/>
                            </p:stCondLst>
                            <p:childTnLst>
                              <p:par>
                                <p:cTn id="156" presetID="17" presetClass="entr" presetSubtype="10" fill="hold" grpId="0" nodeType="afterEffect">
                                  <p:stCondLst>
                                    <p:cond delay="0"/>
                                  </p:stCondLst>
                                  <p:childTnLst>
                                    <p:set>
                                      <p:cBhvr>
                                        <p:cTn id="157" dur="1" fill="hold">
                                          <p:stCondLst>
                                            <p:cond delay="0"/>
                                          </p:stCondLst>
                                        </p:cTn>
                                        <p:tgtEl>
                                          <p:spTgt spid="88090"/>
                                        </p:tgtEl>
                                        <p:attrNameLst>
                                          <p:attrName>style.visibility</p:attrName>
                                        </p:attrNameLst>
                                      </p:cBhvr>
                                      <p:to>
                                        <p:strVal val="visible"/>
                                      </p:to>
                                    </p:set>
                                    <p:anim calcmode="lin" valueType="num">
                                      <p:cBhvr>
                                        <p:cTn id="158" dur="500" fill="hold"/>
                                        <p:tgtEl>
                                          <p:spTgt spid="88090"/>
                                        </p:tgtEl>
                                        <p:attrNameLst>
                                          <p:attrName>ppt_w</p:attrName>
                                        </p:attrNameLst>
                                      </p:cBhvr>
                                      <p:tavLst>
                                        <p:tav tm="0">
                                          <p:val>
                                            <p:fltVal val="0"/>
                                          </p:val>
                                        </p:tav>
                                        <p:tav tm="100000">
                                          <p:val>
                                            <p:strVal val="#ppt_w"/>
                                          </p:val>
                                        </p:tav>
                                      </p:tavLst>
                                    </p:anim>
                                    <p:anim calcmode="lin" valueType="num">
                                      <p:cBhvr>
                                        <p:cTn id="159" dur="500" fill="hold"/>
                                        <p:tgtEl>
                                          <p:spTgt spid="88090"/>
                                        </p:tgtEl>
                                        <p:attrNameLst>
                                          <p:attrName>ppt_h</p:attrName>
                                        </p:attrNameLst>
                                      </p:cBhvr>
                                      <p:tavLst>
                                        <p:tav tm="0">
                                          <p:val>
                                            <p:strVal val="#ppt_h"/>
                                          </p:val>
                                        </p:tav>
                                        <p:tav tm="100000">
                                          <p:val>
                                            <p:strVal val="#ppt_h"/>
                                          </p:val>
                                        </p:tav>
                                      </p:tavLst>
                                    </p:anim>
                                  </p:childTnLst>
                                </p:cTn>
                              </p:par>
                            </p:childTnLst>
                          </p:cTn>
                        </p:par>
                        <p:par>
                          <p:cTn id="160" fill="hold">
                            <p:stCondLst>
                              <p:cond delay="8300"/>
                            </p:stCondLst>
                            <p:childTnLst>
                              <p:par>
                                <p:cTn id="161" presetID="17" presetClass="entr" presetSubtype="10" fill="hold" grpId="0" nodeType="afterEffect">
                                  <p:stCondLst>
                                    <p:cond delay="0"/>
                                  </p:stCondLst>
                                  <p:childTnLst>
                                    <p:set>
                                      <p:cBhvr>
                                        <p:cTn id="162" dur="1" fill="hold">
                                          <p:stCondLst>
                                            <p:cond delay="0"/>
                                          </p:stCondLst>
                                        </p:cTn>
                                        <p:tgtEl>
                                          <p:spTgt spid="88119"/>
                                        </p:tgtEl>
                                        <p:attrNameLst>
                                          <p:attrName>style.visibility</p:attrName>
                                        </p:attrNameLst>
                                      </p:cBhvr>
                                      <p:to>
                                        <p:strVal val="visible"/>
                                      </p:to>
                                    </p:set>
                                    <p:anim calcmode="lin" valueType="num">
                                      <p:cBhvr>
                                        <p:cTn id="163" dur="500" fill="hold"/>
                                        <p:tgtEl>
                                          <p:spTgt spid="88119"/>
                                        </p:tgtEl>
                                        <p:attrNameLst>
                                          <p:attrName>ppt_w</p:attrName>
                                        </p:attrNameLst>
                                      </p:cBhvr>
                                      <p:tavLst>
                                        <p:tav tm="0">
                                          <p:val>
                                            <p:fltVal val="0"/>
                                          </p:val>
                                        </p:tav>
                                        <p:tav tm="100000">
                                          <p:val>
                                            <p:strVal val="#ppt_w"/>
                                          </p:val>
                                        </p:tav>
                                      </p:tavLst>
                                    </p:anim>
                                    <p:anim calcmode="lin" valueType="num">
                                      <p:cBhvr>
                                        <p:cTn id="164" dur="500" fill="hold"/>
                                        <p:tgtEl>
                                          <p:spTgt spid="88119"/>
                                        </p:tgtEl>
                                        <p:attrNameLst>
                                          <p:attrName>ppt_h</p:attrName>
                                        </p:attrNameLst>
                                      </p:cBhvr>
                                      <p:tavLst>
                                        <p:tav tm="0">
                                          <p:val>
                                            <p:strVal val="#ppt_h"/>
                                          </p:val>
                                        </p:tav>
                                        <p:tav tm="100000">
                                          <p:val>
                                            <p:strVal val="#ppt_h"/>
                                          </p:val>
                                        </p:tav>
                                      </p:tavLst>
                                    </p:anim>
                                  </p:childTnLst>
                                </p:cTn>
                              </p:par>
                            </p:childTnLst>
                          </p:cTn>
                        </p:par>
                        <p:par>
                          <p:cTn id="165" fill="hold">
                            <p:stCondLst>
                              <p:cond delay="8800"/>
                            </p:stCondLst>
                            <p:childTnLst>
                              <p:par>
                                <p:cTn id="166" presetID="17" presetClass="entr" presetSubtype="10" fill="hold" grpId="0" nodeType="afterEffect">
                                  <p:stCondLst>
                                    <p:cond delay="0"/>
                                  </p:stCondLst>
                                  <p:childTnLst>
                                    <p:set>
                                      <p:cBhvr>
                                        <p:cTn id="167" dur="1" fill="hold">
                                          <p:stCondLst>
                                            <p:cond delay="0"/>
                                          </p:stCondLst>
                                        </p:cTn>
                                        <p:tgtEl>
                                          <p:spTgt spid="88091"/>
                                        </p:tgtEl>
                                        <p:attrNameLst>
                                          <p:attrName>style.visibility</p:attrName>
                                        </p:attrNameLst>
                                      </p:cBhvr>
                                      <p:to>
                                        <p:strVal val="visible"/>
                                      </p:to>
                                    </p:set>
                                    <p:anim calcmode="lin" valueType="num">
                                      <p:cBhvr>
                                        <p:cTn id="168" dur="500" fill="hold"/>
                                        <p:tgtEl>
                                          <p:spTgt spid="88091"/>
                                        </p:tgtEl>
                                        <p:attrNameLst>
                                          <p:attrName>ppt_w</p:attrName>
                                        </p:attrNameLst>
                                      </p:cBhvr>
                                      <p:tavLst>
                                        <p:tav tm="0">
                                          <p:val>
                                            <p:fltVal val="0"/>
                                          </p:val>
                                        </p:tav>
                                        <p:tav tm="100000">
                                          <p:val>
                                            <p:strVal val="#ppt_w"/>
                                          </p:val>
                                        </p:tav>
                                      </p:tavLst>
                                    </p:anim>
                                    <p:anim calcmode="lin" valueType="num">
                                      <p:cBhvr>
                                        <p:cTn id="169" dur="500" fill="hold"/>
                                        <p:tgtEl>
                                          <p:spTgt spid="88091"/>
                                        </p:tgtEl>
                                        <p:attrNameLst>
                                          <p:attrName>ppt_h</p:attrName>
                                        </p:attrNameLst>
                                      </p:cBhvr>
                                      <p:tavLst>
                                        <p:tav tm="0">
                                          <p:val>
                                            <p:strVal val="#ppt_h"/>
                                          </p:val>
                                        </p:tav>
                                        <p:tav tm="100000">
                                          <p:val>
                                            <p:strVal val="#ppt_h"/>
                                          </p:val>
                                        </p:tav>
                                      </p:tavLst>
                                    </p:anim>
                                  </p:childTnLst>
                                </p:cTn>
                              </p:par>
                            </p:childTnLst>
                          </p:cTn>
                        </p:par>
                        <p:par>
                          <p:cTn id="170" fill="hold">
                            <p:stCondLst>
                              <p:cond delay="9300"/>
                            </p:stCondLst>
                            <p:childTnLst>
                              <p:par>
                                <p:cTn id="171" presetID="17" presetClass="entr" presetSubtype="10" fill="hold" grpId="0" nodeType="afterEffect">
                                  <p:stCondLst>
                                    <p:cond delay="0"/>
                                  </p:stCondLst>
                                  <p:childTnLst>
                                    <p:set>
                                      <p:cBhvr>
                                        <p:cTn id="172" dur="1" fill="hold">
                                          <p:stCondLst>
                                            <p:cond delay="0"/>
                                          </p:stCondLst>
                                        </p:cTn>
                                        <p:tgtEl>
                                          <p:spTgt spid="88118"/>
                                        </p:tgtEl>
                                        <p:attrNameLst>
                                          <p:attrName>style.visibility</p:attrName>
                                        </p:attrNameLst>
                                      </p:cBhvr>
                                      <p:to>
                                        <p:strVal val="visible"/>
                                      </p:to>
                                    </p:set>
                                    <p:anim calcmode="lin" valueType="num">
                                      <p:cBhvr>
                                        <p:cTn id="173" dur="500" fill="hold"/>
                                        <p:tgtEl>
                                          <p:spTgt spid="88118"/>
                                        </p:tgtEl>
                                        <p:attrNameLst>
                                          <p:attrName>ppt_w</p:attrName>
                                        </p:attrNameLst>
                                      </p:cBhvr>
                                      <p:tavLst>
                                        <p:tav tm="0">
                                          <p:val>
                                            <p:fltVal val="0"/>
                                          </p:val>
                                        </p:tav>
                                        <p:tav tm="100000">
                                          <p:val>
                                            <p:strVal val="#ppt_w"/>
                                          </p:val>
                                        </p:tav>
                                      </p:tavLst>
                                    </p:anim>
                                    <p:anim calcmode="lin" valueType="num">
                                      <p:cBhvr>
                                        <p:cTn id="174" dur="500" fill="hold"/>
                                        <p:tgtEl>
                                          <p:spTgt spid="88118"/>
                                        </p:tgtEl>
                                        <p:attrNameLst>
                                          <p:attrName>ppt_h</p:attrName>
                                        </p:attrNameLst>
                                      </p:cBhvr>
                                      <p:tavLst>
                                        <p:tav tm="0">
                                          <p:val>
                                            <p:strVal val="#ppt_h"/>
                                          </p:val>
                                        </p:tav>
                                        <p:tav tm="100000">
                                          <p:val>
                                            <p:strVal val="#ppt_h"/>
                                          </p:val>
                                        </p:tav>
                                      </p:tavLst>
                                    </p:anim>
                                  </p:childTnLst>
                                </p:cTn>
                              </p:par>
                            </p:childTnLst>
                          </p:cTn>
                        </p:par>
                        <p:par>
                          <p:cTn id="175" fill="hold">
                            <p:stCondLst>
                              <p:cond delay="9800"/>
                            </p:stCondLst>
                            <p:childTnLst>
                              <p:par>
                                <p:cTn id="176" presetID="17" presetClass="entr" presetSubtype="10" fill="hold" grpId="0" nodeType="afterEffect">
                                  <p:stCondLst>
                                    <p:cond delay="0"/>
                                  </p:stCondLst>
                                  <p:childTnLst>
                                    <p:set>
                                      <p:cBhvr>
                                        <p:cTn id="177" dur="1" fill="hold">
                                          <p:stCondLst>
                                            <p:cond delay="0"/>
                                          </p:stCondLst>
                                        </p:cTn>
                                        <p:tgtEl>
                                          <p:spTgt spid="88092"/>
                                        </p:tgtEl>
                                        <p:attrNameLst>
                                          <p:attrName>style.visibility</p:attrName>
                                        </p:attrNameLst>
                                      </p:cBhvr>
                                      <p:to>
                                        <p:strVal val="visible"/>
                                      </p:to>
                                    </p:set>
                                    <p:anim calcmode="lin" valueType="num">
                                      <p:cBhvr>
                                        <p:cTn id="178" dur="500" fill="hold"/>
                                        <p:tgtEl>
                                          <p:spTgt spid="88092"/>
                                        </p:tgtEl>
                                        <p:attrNameLst>
                                          <p:attrName>ppt_w</p:attrName>
                                        </p:attrNameLst>
                                      </p:cBhvr>
                                      <p:tavLst>
                                        <p:tav tm="0">
                                          <p:val>
                                            <p:fltVal val="0"/>
                                          </p:val>
                                        </p:tav>
                                        <p:tav tm="100000">
                                          <p:val>
                                            <p:strVal val="#ppt_w"/>
                                          </p:val>
                                        </p:tav>
                                      </p:tavLst>
                                    </p:anim>
                                    <p:anim calcmode="lin" valueType="num">
                                      <p:cBhvr>
                                        <p:cTn id="179" dur="500" fill="hold"/>
                                        <p:tgtEl>
                                          <p:spTgt spid="88092"/>
                                        </p:tgtEl>
                                        <p:attrNameLst>
                                          <p:attrName>ppt_h</p:attrName>
                                        </p:attrNameLst>
                                      </p:cBhvr>
                                      <p:tavLst>
                                        <p:tav tm="0">
                                          <p:val>
                                            <p:strVal val="#ppt_h"/>
                                          </p:val>
                                        </p:tav>
                                        <p:tav tm="100000">
                                          <p:val>
                                            <p:strVal val="#ppt_h"/>
                                          </p:val>
                                        </p:tav>
                                      </p:tavLst>
                                    </p:anim>
                                  </p:childTnLst>
                                </p:cTn>
                              </p:par>
                            </p:childTnLst>
                          </p:cTn>
                        </p:par>
                        <p:par>
                          <p:cTn id="180" fill="hold">
                            <p:stCondLst>
                              <p:cond delay="10300"/>
                            </p:stCondLst>
                            <p:childTnLst>
                              <p:par>
                                <p:cTn id="181" presetID="17" presetClass="entr" presetSubtype="10" fill="hold" grpId="0" nodeType="afterEffect">
                                  <p:stCondLst>
                                    <p:cond delay="0"/>
                                  </p:stCondLst>
                                  <p:childTnLst>
                                    <p:set>
                                      <p:cBhvr>
                                        <p:cTn id="182" dur="1" fill="hold">
                                          <p:stCondLst>
                                            <p:cond delay="0"/>
                                          </p:stCondLst>
                                        </p:cTn>
                                        <p:tgtEl>
                                          <p:spTgt spid="88117"/>
                                        </p:tgtEl>
                                        <p:attrNameLst>
                                          <p:attrName>style.visibility</p:attrName>
                                        </p:attrNameLst>
                                      </p:cBhvr>
                                      <p:to>
                                        <p:strVal val="visible"/>
                                      </p:to>
                                    </p:set>
                                    <p:anim calcmode="lin" valueType="num">
                                      <p:cBhvr>
                                        <p:cTn id="183" dur="500" fill="hold"/>
                                        <p:tgtEl>
                                          <p:spTgt spid="88117"/>
                                        </p:tgtEl>
                                        <p:attrNameLst>
                                          <p:attrName>ppt_w</p:attrName>
                                        </p:attrNameLst>
                                      </p:cBhvr>
                                      <p:tavLst>
                                        <p:tav tm="0">
                                          <p:val>
                                            <p:fltVal val="0"/>
                                          </p:val>
                                        </p:tav>
                                        <p:tav tm="100000">
                                          <p:val>
                                            <p:strVal val="#ppt_w"/>
                                          </p:val>
                                        </p:tav>
                                      </p:tavLst>
                                    </p:anim>
                                    <p:anim calcmode="lin" valueType="num">
                                      <p:cBhvr>
                                        <p:cTn id="184" dur="500" fill="hold"/>
                                        <p:tgtEl>
                                          <p:spTgt spid="88117"/>
                                        </p:tgtEl>
                                        <p:attrNameLst>
                                          <p:attrName>ppt_h</p:attrName>
                                        </p:attrNameLst>
                                      </p:cBhvr>
                                      <p:tavLst>
                                        <p:tav tm="0">
                                          <p:val>
                                            <p:strVal val="#ppt_h"/>
                                          </p:val>
                                        </p:tav>
                                        <p:tav tm="100000">
                                          <p:val>
                                            <p:strVal val="#ppt_h"/>
                                          </p:val>
                                        </p:tav>
                                      </p:tavLst>
                                    </p:anim>
                                  </p:childTnLst>
                                </p:cTn>
                              </p:par>
                            </p:childTnLst>
                          </p:cTn>
                        </p:par>
                        <p:par>
                          <p:cTn id="185" fill="hold">
                            <p:stCondLst>
                              <p:cond delay="10800"/>
                            </p:stCondLst>
                            <p:childTnLst>
                              <p:par>
                                <p:cTn id="186" presetID="41" presetClass="entr" presetSubtype="0" fill="hold" nodeType="afterEffect">
                                  <p:stCondLst>
                                    <p:cond delay="0"/>
                                  </p:stCondLst>
                                  <p:iterate type="lt">
                                    <p:tmPct val="10000"/>
                                  </p:iterate>
                                  <p:childTnLst>
                                    <p:set>
                                      <p:cBhvr>
                                        <p:cTn id="187" dur="1" fill="hold">
                                          <p:stCondLst>
                                            <p:cond delay="0"/>
                                          </p:stCondLst>
                                        </p:cTn>
                                        <p:tgtEl>
                                          <p:spTgt spid="88112">
                                            <p:txEl>
                                              <p:pRg st="0" end="0"/>
                                            </p:txEl>
                                          </p:spTgt>
                                        </p:tgtEl>
                                        <p:attrNameLst>
                                          <p:attrName>style.visibility</p:attrName>
                                        </p:attrNameLst>
                                      </p:cBhvr>
                                      <p:to>
                                        <p:strVal val="visible"/>
                                      </p:to>
                                    </p:set>
                                    <p:anim calcmode="lin" valueType="num">
                                      <p:cBhvr>
                                        <p:cTn id="188" dur="500" fill="hold"/>
                                        <p:tgtEl>
                                          <p:spTgt spid="881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9" dur="500" fill="hold"/>
                                        <p:tgtEl>
                                          <p:spTgt spid="88112">
                                            <p:txEl>
                                              <p:pRg st="0" end="0"/>
                                            </p:txEl>
                                          </p:spTgt>
                                        </p:tgtEl>
                                        <p:attrNameLst>
                                          <p:attrName>ppt_y</p:attrName>
                                        </p:attrNameLst>
                                      </p:cBhvr>
                                      <p:tavLst>
                                        <p:tav tm="0">
                                          <p:val>
                                            <p:strVal val="#ppt_y"/>
                                          </p:val>
                                        </p:tav>
                                        <p:tav tm="100000">
                                          <p:val>
                                            <p:strVal val="#ppt_y"/>
                                          </p:val>
                                        </p:tav>
                                      </p:tavLst>
                                    </p:anim>
                                    <p:anim calcmode="lin" valueType="num">
                                      <p:cBhvr>
                                        <p:cTn id="190" dur="500" fill="hold"/>
                                        <p:tgtEl>
                                          <p:spTgt spid="881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1" dur="500" fill="hold"/>
                                        <p:tgtEl>
                                          <p:spTgt spid="881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2" dur="500" tmFilter="0,0; .5, 1; 1, 1"/>
                                        <p:tgtEl>
                                          <p:spTgt spid="88112">
                                            <p:txEl>
                                              <p:pRg st="0" end="0"/>
                                            </p:txEl>
                                          </p:spTgt>
                                        </p:tgtEl>
                                      </p:cBhvr>
                                    </p:animEffect>
                                  </p:childTnLst>
                                </p:cTn>
                              </p:par>
                            </p:childTnLst>
                          </p:cTn>
                        </p:par>
                        <p:par>
                          <p:cTn id="193" fill="hold">
                            <p:stCondLst>
                              <p:cond delay="11550"/>
                            </p:stCondLst>
                            <p:childTnLst>
                              <p:par>
                                <p:cTn id="194" presetID="41" presetClass="entr" presetSubtype="0" fill="hold" nodeType="afterEffect">
                                  <p:stCondLst>
                                    <p:cond delay="0"/>
                                  </p:stCondLst>
                                  <p:iterate type="lt">
                                    <p:tmPct val="10000"/>
                                  </p:iterate>
                                  <p:childTnLst>
                                    <p:set>
                                      <p:cBhvr>
                                        <p:cTn id="195" dur="1" fill="hold">
                                          <p:stCondLst>
                                            <p:cond delay="0"/>
                                          </p:stCondLst>
                                        </p:cTn>
                                        <p:tgtEl>
                                          <p:spTgt spid="88111">
                                            <p:txEl>
                                              <p:pRg st="0" end="0"/>
                                            </p:txEl>
                                          </p:spTgt>
                                        </p:tgtEl>
                                        <p:attrNameLst>
                                          <p:attrName>style.visibility</p:attrName>
                                        </p:attrNameLst>
                                      </p:cBhvr>
                                      <p:to>
                                        <p:strVal val="visible"/>
                                      </p:to>
                                    </p:set>
                                    <p:anim calcmode="lin" valueType="num">
                                      <p:cBhvr>
                                        <p:cTn id="196" dur="500" fill="hold"/>
                                        <p:tgtEl>
                                          <p:spTgt spid="881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7" dur="500" fill="hold"/>
                                        <p:tgtEl>
                                          <p:spTgt spid="88111">
                                            <p:txEl>
                                              <p:pRg st="0" end="0"/>
                                            </p:txEl>
                                          </p:spTgt>
                                        </p:tgtEl>
                                        <p:attrNameLst>
                                          <p:attrName>ppt_y</p:attrName>
                                        </p:attrNameLst>
                                      </p:cBhvr>
                                      <p:tavLst>
                                        <p:tav tm="0">
                                          <p:val>
                                            <p:strVal val="#ppt_y"/>
                                          </p:val>
                                        </p:tav>
                                        <p:tav tm="100000">
                                          <p:val>
                                            <p:strVal val="#ppt_y"/>
                                          </p:val>
                                        </p:tav>
                                      </p:tavLst>
                                    </p:anim>
                                    <p:anim calcmode="lin" valueType="num">
                                      <p:cBhvr>
                                        <p:cTn id="198" dur="500" fill="hold"/>
                                        <p:tgtEl>
                                          <p:spTgt spid="881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9" dur="500" fill="hold"/>
                                        <p:tgtEl>
                                          <p:spTgt spid="881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0" dur="500" tmFilter="0,0; .5, 1; 1, 1"/>
                                        <p:tgtEl>
                                          <p:spTgt spid="88111">
                                            <p:txEl>
                                              <p:pRg st="0" end="0"/>
                                            </p:txEl>
                                          </p:spTgt>
                                        </p:tgtEl>
                                      </p:cBhvr>
                                    </p:animEffect>
                                  </p:childTnLst>
                                </p:cTn>
                              </p:par>
                            </p:childTnLst>
                          </p:cTn>
                        </p:par>
                        <p:par>
                          <p:cTn id="201" fill="hold">
                            <p:stCondLst>
                              <p:cond delay="14800"/>
                            </p:stCondLst>
                            <p:childTnLst>
                              <p:par>
                                <p:cTn id="202" presetID="52" presetClass="entr" presetSubtype="0" fill="hold" nodeType="afterEffect">
                                  <p:stCondLst>
                                    <p:cond delay="0"/>
                                  </p:stCondLst>
                                  <p:childTnLst>
                                    <p:set>
                                      <p:cBhvr>
                                        <p:cTn id="203" dur="1" fill="hold">
                                          <p:stCondLst>
                                            <p:cond delay="0"/>
                                          </p:stCondLst>
                                        </p:cTn>
                                        <p:tgtEl>
                                          <p:spTgt spid="88113">
                                            <p:txEl>
                                              <p:pRg st="0" end="0"/>
                                            </p:txEl>
                                          </p:spTgt>
                                        </p:tgtEl>
                                        <p:attrNameLst>
                                          <p:attrName>style.visibility</p:attrName>
                                        </p:attrNameLst>
                                      </p:cBhvr>
                                      <p:to>
                                        <p:strVal val="visible"/>
                                      </p:to>
                                    </p:set>
                                    <p:animScale>
                                      <p:cBhvr>
                                        <p:cTn id="204" dur="1000" decel="50000" fill="hold">
                                          <p:stCondLst>
                                            <p:cond delay="0"/>
                                          </p:stCondLst>
                                        </p:cTn>
                                        <p:tgtEl>
                                          <p:spTgt spid="8811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5" dur="1000" decel="50000" fill="hold">
                                          <p:stCondLst>
                                            <p:cond delay="0"/>
                                          </p:stCondLst>
                                        </p:cTn>
                                        <p:tgtEl>
                                          <p:spTgt spid="88113">
                                            <p:txEl>
                                              <p:pRg st="0" end="0"/>
                                            </p:txEl>
                                          </p:spTgt>
                                        </p:tgtEl>
                                        <p:attrNameLst>
                                          <p:attrName>ppt_x</p:attrName>
                                          <p:attrName>ppt_y</p:attrName>
                                        </p:attrNameLst>
                                      </p:cBhvr>
                                    </p:animMotion>
                                    <p:animEffect transition="in" filter="fade">
                                      <p:cBhvr>
                                        <p:cTn id="206" dur="1000"/>
                                        <p:tgtEl>
                                          <p:spTgt spid="88113">
                                            <p:txEl>
                                              <p:pRg st="0" end="0"/>
                                            </p:txEl>
                                          </p:spTgt>
                                        </p:tgtEl>
                                      </p:cBhvr>
                                    </p:animEffect>
                                  </p:childTnLst>
                                </p:cTn>
                              </p:par>
                            </p:childTnLst>
                          </p:cTn>
                        </p:par>
                        <p:par>
                          <p:cTn id="207" fill="hold">
                            <p:stCondLst>
                              <p:cond delay="15800"/>
                            </p:stCondLst>
                            <p:childTnLst>
                              <p:par>
                                <p:cTn id="208" presetID="52" presetClass="entr" presetSubtype="0" fill="hold" nodeType="afterEffect">
                                  <p:stCondLst>
                                    <p:cond delay="0"/>
                                  </p:stCondLst>
                                  <p:childTnLst>
                                    <p:set>
                                      <p:cBhvr>
                                        <p:cTn id="209" dur="1" fill="hold">
                                          <p:stCondLst>
                                            <p:cond delay="0"/>
                                          </p:stCondLst>
                                        </p:cTn>
                                        <p:tgtEl>
                                          <p:spTgt spid="88114">
                                            <p:txEl>
                                              <p:pRg st="0" end="0"/>
                                            </p:txEl>
                                          </p:spTgt>
                                        </p:tgtEl>
                                        <p:attrNameLst>
                                          <p:attrName>style.visibility</p:attrName>
                                        </p:attrNameLst>
                                      </p:cBhvr>
                                      <p:to>
                                        <p:strVal val="visible"/>
                                      </p:to>
                                    </p:set>
                                    <p:animScale>
                                      <p:cBhvr>
                                        <p:cTn id="210" dur="1000" decel="50000" fill="hold">
                                          <p:stCondLst>
                                            <p:cond delay="0"/>
                                          </p:stCondLst>
                                        </p:cTn>
                                        <p:tgtEl>
                                          <p:spTgt spid="881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1" dur="1000" decel="50000" fill="hold">
                                          <p:stCondLst>
                                            <p:cond delay="0"/>
                                          </p:stCondLst>
                                        </p:cTn>
                                        <p:tgtEl>
                                          <p:spTgt spid="88114">
                                            <p:txEl>
                                              <p:pRg st="0" end="0"/>
                                            </p:txEl>
                                          </p:spTgt>
                                        </p:tgtEl>
                                        <p:attrNameLst>
                                          <p:attrName>ppt_x</p:attrName>
                                          <p:attrName>ppt_y</p:attrName>
                                        </p:attrNameLst>
                                      </p:cBhvr>
                                    </p:animMotion>
                                    <p:animEffect transition="in" filter="fade">
                                      <p:cBhvr>
                                        <p:cTn id="212" dur="1000"/>
                                        <p:tgtEl>
                                          <p:spTgt spid="881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83" grpId="0" animBg="1"/>
      <p:bldP spid="88084" grpId="0" animBg="1"/>
      <p:bldP spid="88085" grpId="0" animBg="1"/>
      <p:bldP spid="88086" grpId="0" animBg="1"/>
      <p:bldP spid="88087" grpId="0" animBg="1"/>
      <p:bldP spid="88088" grpId="0" animBg="1"/>
      <p:bldP spid="88089" grpId="0" animBg="1"/>
      <p:bldP spid="88090" grpId="0" animBg="1"/>
      <p:bldP spid="88091" grpId="0" animBg="1"/>
      <p:bldP spid="88092" grpId="0" animBg="1"/>
      <p:bldP spid="88093" grpId="0" animBg="1"/>
      <p:bldP spid="88094" grpId="0" animBg="1"/>
      <p:bldP spid="88095" grpId="0" animBg="1"/>
      <p:bldP spid="88096" grpId="0" animBg="1"/>
      <p:bldP spid="88097" grpId="0" animBg="1"/>
      <p:bldP spid="88098" grpId="0" animBg="1"/>
      <p:bldP spid="88099" grpId="0"/>
      <p:bldP spid="88100" grpId="0"/>
      <p:bldP spid="88101" grpId="0"/>
      <p:bldP spid="88102" grpId="0"/>
      <p:bldP spid="88103" grpId="0"/>
      <p:bldP spid="88104" grpId="0"/>
      <p:bldP spid="88105" grpId="0"/>
      <p:bldP spid="88106" grpId="0"/>
      <p:bldP spid="88107" grpId="0"/>
      <p:bldP spid="88108" grpId="0"/>
      <p:bldP spid="88109" grpId="0"/>
      <p:bldP spid="88110" grpId="0"/>
      <p:bldP spid="88115" grpId="0"/>
      <p:bldP spid="88116" grpId="0"/>
      <p:bldP spid="88117" grpId="0"/>
      <p:bldP spid="88118" grpId="0"/>
      <p:bldP spid="88119" grpId="0"/>
      <p:bldP spid="88121" grpId="0"/>
      <p:bldP spid="881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9" name="Picture 11" descr="1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06400" y="376238"/>
            <a:ext cx="11445875" cy="6481762"/>
          </a:xfrm>
          <a:prstGeom prst="rect">
            <a:avLst/>
          </a:prstGeom>
          <a:noFill/>
        </p:spPr>
      </p:pic>
      <p:pic>
        <p:nvPicPr>
          <p:cNvPr id="135176" name="Picture 8" descr="6"/>
          <p:cNvPicPr>
            <a:picLocks noChangeAspect="1" noChangeArrowheads="1"/>
          </p:cNvPicPr>
          <p:nvPr/>
        </p:nvPicPr>
        <p:blipFill>
          <a:blip r:embed="rId4" cstate="print"/>
          <a:srcRect/>
          <a:stretch>
            <a:fillRect/>
          </a:stretch>
        </p:blipFill>
        <p:spPr bwMode="auto">
          <a:xfrm>
            <a:off x="261938" y="1268413"/>
            <a:ext cx="1565275" cy="4897437"/>
          </a:xfrm>
          <a:prstGeom prst="rect">
            <a:avLst/>
          </a:prstGeom>
          <a:noFill/>
        </p:spPr>
      </p:pic>
      <p:pic>
        <p:nvPicPr>
          <p:cNvPr id="135172" name="Picture 4"/>
          <p:cNvPicPr>
            <a:picLocks noChangeAspect="1" noChangeArrowheads="1"/>
          </p:cNvPicPr>
          <p:nvPr/>
        </p:nvPicPr>
        <p:blipFill>
          <a:blip r:embed="rId5"/>
          <a:srcRect l="977"/>
          <a:stretch>
            <a:fillRect/>
          </a:stretch>
        </p:blipFill>
        <p:spPr bwMode="auto">
          <a:xfrm>
            <a:off x="0" y="6381750"/>
            <a:ext cx="12190413" cy="476250"/>
          </a:xfrm>
          <a:prstGeom prst="rect">
            <a:avLst/>
          </a:prstGeom>
          <a:noFill/>
          <a:ln w="9525">
            <a:noFill/>
            <a:miter lim="800000"/>
            <a:headEnd/>
            <a:tailEnd/>
          </a:ln>
          <a:effectLst/>
        </p:spPr>
      </p:pic>
      <p:pic>
        <p:nvPicPr>
          <p:cNvPr id="135173" name="Picture 5"/>
          <p:cNvPicPr>
            <a:picLocks noChangeAspect="1" noChangeArrowheads="1"/>
          </p:cNvPicPr>
          <p:nvPr/>
        </p:nvPicPr>
        <p:blipFill>
          <a:blip r:embed="rId6" cstate="print"/>
          <a:srcRect/>
          <a:stretch>
            <a:fillRect/>
          </a:stretch>
        </p:blipFill>
        <p:spPr bwMode="auto">
          <a:xfrm>
            <a:off x="0" y="0"/>
            <a:ext cx="12190413" cy="1054100"/>
          </a:xfrm>
          <a:prstGeom prst="rect">
            <a:avLst/>
          </a:prstGeom>
          <a:noFill/>
          <a:ln w="9525">
            <a:noFill/>
            <a:miter lim="800000"/>
            <a:headEnd/>
            <a:tailEnd/>
          </a:ln>
          <a:effectLst/>
        </p:spPr>
      </p:pic>
      <p:sp>
        <p:nvSpPr>
          <p:cNvPr id="135174" name="Rectangle 6"/>
          <p:cNvSpPr>
            <a:spLocks noChangeArrowheads="1"/>
          </p:cNvSpPr>
          <p:nvPr/>
        </p:nvSpPr>
        <p:spPr bwMode="auto">
          <a:xfrm>
            <a:off x="406400" y="331788"/>
            <a:ext cx="1477963" cy="549275"/>
          </a:xfrm>
          <a:prstGeom prst="rect">
            <a:avLst/>
          </a:prstGeom>
          <a:noFill/>
          <a:ln w="9525">
            <a:noFill/>
            <a:miter lim="800000"/>
            <a:headEnd/>
            <a:tailEnd/>
          </a:ln>
          <a:effectLst/>
        </p:spPr>
        <p:txBody>
          <a:bodyPr wrap="none">
            <a:spAutoFit/>
          </a:bodyPr>
          <a:lstStyle/>
          <a:p>
            <a:pPr defTabSz="1474788"/>
            <a:r>
              <a:rPr lang="zh-CN" altLang="en-US" sz="3000">
                <a:solidFill>
                  <a:schemeClr val="bg1"/>
                </a:solidFill>
                <a:ea typeface="方正正大黑简体" pitchFamily="2" charset="-122"/>
              </a:rPr>
              <a:t>目     录</a:t>
            </a:r>
          </a:p>
        </p:txBody>
      </p:sp>
      <p:sp>
        <p:nvSpPr>
          <p:cNvPr id="135175" name="Rectangle 7"/>
          <p:cNvSpPr>
            <a:spLocks noChangeArrowheads="1"/>
          </p:cNvSpPr>
          <p:nvPr/>
        </p:nvSpPr>
        <p:spPr bwMode="auto">
          <a:xfrm>
            <a:off x="2062163" y="454025"/>
            <a:ext cx="1857375" cy="396875"/>
          </a:xfrm>
          <a:prstGeom prst="rect">
            <a:avLst/>
          </a:prstGeom>
          <a:noFill/>
          <a:ln w="9525">
            <a:noFill/>
            <a:miter lim="800000"/>
            <a:headEnd/>
            <a:tailEnd/>
          </a:ln>
          <a:effec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CONTENTS</a:t>
            </a:r>
          </a:p>
        </p:txBody>
      </p:sp>
      <p:pic>
        <p:nvPicPr>
          <p:cNvPr id="135177" name="Picture 9" descr="7"/>
          <p:cNvPicPr>
            <a:picLocks noChangeAspect="1" noChangeArrowheads="1"/>
          </p:cNvPicPr>
          <p:nvPr/>
        </p:nvPicPr>
        <p:blipFill>
          <a:blip r:embed="rId7" cstate="print"/>
          <a:srcRect/>
          <a:stretch>
            <a:fillRect/>
          </a:stretch>
        </p:blipFill>
        <p:spPr bwMode="auto">
          <a:xfrm>
            <a:off x="1990725" y="1268413"/>
            <a:ext cx="8280400" cy="1055687"/>
          </a:xfrm>
          <a:prstGeom prst="rect">
            <a:avLst/>
          </a:prstGeom>
          <a:noFill/>
        </p:spPr>
      </p:pic>
      <p:sp>
        <p:nvSpPr>
          <p:cNvPr id="135178" name="Rectangle 10"/>
          <p:cNvSpPr>
            <a:spLocks noChangeArrowheads="1"/>
          </p:cNvSpPr>
          <p:nvPr/>
        </p:nvSpPr>
        <p:spPr bwMode="auto">
          <a:xfrm>
            <a:off x="8183563" y="1343025"/>
            <a:ext cx="1708150" cy="1006475"/>
          </a:xfrm>
          <a:prstGeom prst="rect">
            <a:avLst/>
          </a:prstGeom>
          <a:noFill/>
          <a:ln w="9525">
            <a:noFill/>
            <a:miter lim="800000"/>
            <a:headEnd/>
            <a:tailEnd/>
          </a:ln>
          <a:effectLst/>
        </p:spPr>
        <p:txBody>
          <a:bodyPr wrap="none">
            <a:spAutoFit/>
          </a:bodyPr>
          <a:lstStyle/>
          <a:p>
            <a:pPr defTabSz="1474788"/>
            <a:r>
              <a:rPr lang="zh-CN" altLang="en-US" sz="6000">
                <a:solidFill>
                  <a:schemeClr val="bg1"/>
                </a:solidFill>
                <a:ea typeface="方正正大黑简体" pitchFamily="2" charset="-122"/>
              </a:rPr>
              <a:t>目录</a:t>
            </a:r>
          </a:p>
        </p:txBody>
      </p:sp>
      <p:pic>
        <p:nvPicPr>
          <p:cNvPr id="135180" name="Picture 12" descr="22"/>
          <p:cNvPicPr>
            <a:picLocks noChangeAspect="1" noChangeArrowheads="1"/>
          </p:cNvPicPr>
          <p:nvPr/>
        </p:nvPicPr>
        <p:blipFill>
          <a:blip r:embed="rId8" cstate="print"/>
          <a:srcRect/>
          <a:stretch>
            <a:fillRect/>
          </a:stretch>
        </p:blipFill>
        <p:spPr bwMode="auto">
          <a:xfrm>
            <a:off x="10487025" y="1268413"/>
            <a:ext cx="1436688" cy="4902200"/>
          </a:xfrm>
          <a:prstGeom prst="rect">
            <a:avLst/>
          </a:prstGeom>
          <a:noFill/>
        </p:spPr>
      </p:pic>
      <p:sp>
        <p:nvSpPr>
          <p:cNvPr id="17" name="Oval 53"/>
          <p:cNvSpPr>
            <a:spLocks noChangeArrowheads="1"/>
          </p:cNvSpPr>
          <p:nvPr/>
        </p:nvSpPr>
        <p:spPr bwMode="auto">
          <a:xfrm>
            <a:off x="2325367" y="2532152"/>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325367" y="3243352"/>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2325367" y="3962490"/>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2325367" y="4673690"/>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2325367" y="5392827"/>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5229" name="Line 548"/>
          <p:cNvSpPr>
            <a:spLocks noChangeShapeType="1"/>
          </p:cNvSpPr>
          <p:nvPr/>
        </p:nvSpPr>
        <p:spPr bwMode="auto">
          <a:xfrm flipH="1">
            <a:off x="2997200" y="2854325"/>
            <a:ext cx="1008063"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135230" name="Line 548"/>
          <p:cNvSpPr>
            <a:spLocks noChangeShapeType="1"/>
          </p:cNvSpPr>
          <p:nvPr/>
        </p:nvSpPr>
        <p:spPr bwMode="auto">
          <a:xfrm flipH="1">
            <a:off x="2998788" y="3565525"/>
            <a:ext cx="1008062"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135231" name="Line 548"/>
          <p:cNvSpPr>
            <a:spLocks noChangeShapeType="1"/>
          </p:cNvSpPr>
          <p:nvPr/>
        </p:nvSpPr>
        <p:spPr bwMode="auto">
          <a:xfrm flipH="1">
            <a:off x="2998788" y="4286250"/>
            <a:ext cx="1008062"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135232" name="Line 548"/>
          <p:cNvSpPr>
            <a:spLocks noChangeShapeType="1"/>
          </p:cNvSpPr>
          <p:nvPr/>
        </p:nvSpPr>
        <p:spPr bwMode="auto">
          <a:xfrm flipH="1">
            <a:off x="2998788" y="5005388"/>
            <a:ext cx="1008062"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135233" name="Line 548"/>
          <p:cNvSpPr>
            <a:spLocks noChangeShapeType="1"/>
          </p:cNvSpPr>
          <p:nvPr/>
        </p:nvSpPr>
        <p:spPr bwMode="auto">
          <a:xfrm flipH="1">
            <a:off x="2998788" y="5726113"/>
            <a:ext cx="1008062"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135235" name="Rectangle 67"/>
          <p:cNvSpPr>
            <a:spLocks noChangeArrowheads="1"/>
          </p:cNvSpPr>
          <p:nvPr/>
        </p:nvSpPr>
        <p:spPr bwMode="auto">
          <a:xfrm>
            <a:off x="2420938" y="2627313"/>
            <a:ext cx="339725" cy="427037"/>
          </a:xfrm>
          <a:prstGeom prst="rect">
            <a:avLst/>
          </a:prstGeom>
          <a:noFill/>
          <a:ln w="9525">
            <a:noFill/>
            <a:miter lim="800000"/>
            <a:headEnd/>
            <a:tailEnd/>
          </a:ln>
          <a:effectLst/>
        </p:spPr>
        <p:txBody>
          <a:bodyPr wrap="none">
            <a:spAutoFit/>
          </a:bodyPr>
          <a:lstStyle/>
          <a:p>
            <a:r>
              <a:rPr lang="en-US" altLang="zh-CN" sz="2200">
                <a:solidFill>
                  <a:srgbClr val="006CB8"/>
                </a:solidFill>
                <a:latin typeface="方正兰亭大黑_GBK" pitchFamily="2" charset="-122"/>
                <a:ea typeface="方正兰亭大黑_GBK" pitchFamily="2" charset="-122"/>
              </a:rPr>
              <a:t>1</a:t>
            </a:r>
          </a:p>
        </p:txBody>
      </p:sp>
      <p:sp>
        <p:nvSpPr>
          <p:cNvPr id="135236" name="Rectangle 68"/>
          <p:cNvSpPr>
            <a:spLocks noChangeArrowheads="1"/>
          </p:cNvSpPr>
          <p:nvPr/>
        </p:nvSpPr>
        <p:spPr bwMode="auto">
          <a:xfrm>
            <a:off x="2420938" y="4073525"/>
            <a:ext cx="379412" cy="427038"/>
          </a:xfrm>
          <a:prstGeom prst="rect">
            <a:avLst/>
          </a:prstGeom>
          <a:noFill/>
          <a:ln w="9525">
            <a:noFill/>
            <a:miter lim="800000"/>
            <a:headEnd/>
            <a:tailEnd/>
          </a:ln>
          <a:effectLst/>
        </p:spPr>
        <p:txBody>
          <a:bodyPr wrap="none">
            <a:spAutoFit/>
          </a:bodyPr>
          <a:lstStyle/>
          <a:p>
            <a:r>
              <a:rPr lang="en-US" altLang="zh-CN" sz="2200">
                <a:solidFill>
                  <a:srgbClr val="006CB8"/>
                </a:solidFill>
                <a:latin typeface="方正兰亭大黑_GBK" pitchFamily="2" charset="-122"/>
                <a:ea typeface="方正兰亭大黑_GBK" pitchFamily="2" charset="-122"/>
              </a:rPr>
              <a:t>3</a:t>
            </a:r>
          </a:p>
        </p:txBody>
      </p:sp>
      <p:sp>
        <p:nvSpPr>
          <p:cNvPr id="135237" name="Rectangle 69"/>
          <p:cNvSpPr>
            <a:spLocks noChangeArrowheads="1"/>
          </p:cNvSpPr>
          <p:nvPr/>
        </p:nvSpPr>
        <p:spPr bwMode="auto">
          <a:xfrm>
            <a:off x="2420938" y="3349625"/>
            <a:ext cx="376237" cy="427038"/>
          </a:xfrm>
          <a:prstGeom prst="rect">
            <a:avLst/>
          </a:prstGeom>
          <a:noFill/>
          <a:ln w="9525">
            <a:noFill/>
            <a:miter lim="800000"/>
            <a:headEnd/>
            <a:tailEnd/>
          </a:ln>
          <a:effectLst/>
        </p:spPr>
        <p:txBody>
          <a:bodyPr wrap="none">
            <a:spAutoFit/>
          </a:bodyPr>
          <a:lstStyle/>
          <a:p>
            <a:r>
              <a:rPr lang="en-US" altLang="zh-CN" sz="2200">
                <a:solidFill>
                  <a:srgbClr val="006CB8"/>
                </a:solidFill>
                <a:latin typeface="方正兰亭大黑_GBK" pitchFamily="2" charset="-122"/>
                <a:ea typeface="方正兰亭大黑_GBK" pitchFamily="2" charset="-122"/>
              </a:rPr>
              <a:t>2</a:t>
            </a:r>
          </a:p>
        </p:txBody>
      </p:sp>
      <p:sp>
        <p:nvSpPr>
          <p:cNvPr id="135238" name="Rectangle 70"/>
          <p:cNvSpPr>
            <a:spLocks noChangeArrowheads="1"/>
          </p:cNvSpPr>
          <p:nvPr/>
        </p:nvSpPr>
        <p:spPr bwMode="auto">
          <a:xfrm>
            <a:off x="2420938" y="5508625"/>
            <a:ext cx="379412" cy="427038"/>
          </a:xfrm>
          <a:prstGeom prst="rect">
            <a:avLst/>
          </a:prstGeom>
          <a:noFill/>
          <a:ln w="9525">
            <a:noFill/>
            <a:miter lim="800000"/>
            <a:headEnd/>
            <a:tailEnd/>
          </a:ln>
          <a:effectLst/>
        </p:spPr>
        <p:txBody>
          <a:bodyPr wrap="none">
            <a:spAutoFit/>
          </a:bodyPr>
          <a:lstStyle/>
          <a:p>
            <a:r>
              <a:rPr lang="en-US" altLang="zh-CN" sz="2200">
                <a:solidFill>
                  <a:srgbClr val="006CB8"/>
                </a:solidFill>
                <a:latin typeface="方正兰亭大黑_GBK" pitchFamily="2" charset="-122"/>
                <a:ea typeface="方正兰亭大黑_GBK" pitchFamily="2" charset="-122"/>
              </a:rPr>
              <a:t>5</a:t>
            </a:r>
          </a:p>
        </p:txBody>
      </p:sp>
      <p:sp>
        <p:nvSpPr>
          <p:cNvPr id="135240" name="Rectangle 72"/>
          <p:cNvSpPr>
            <a:spLocks noChangeArrowheads="1"/>
          </p:cNvSpPr>
          <p:nvPr/>
        </p:nvSpPr>
        <p:spPr bwMode="auto">
          <a:xfrm>
            <a:off x="2420938" y="4789488"/>
            <a:ext cx="384175" cy="427037"/>
          </a:xfrm>
          <a:prstGeom prst="rect">
            <a:avLst/>
          </a:prstGeom>
          <a:noFill/>
          <a:ln w="9525">
            <a:noFill/>
            <a:miter lim="800000"/>
            <a:headEnd/>
            <a:tailEnd/>
          </a:ln>
          <a:effectLst/>
        </p:spPr>
        <p:txBody>
          <a:bodyPr wrap="none">
            <a:spAutoFit/>
          </a:bodyPr>
          <a:lstStyle/>
          <a:p>
            <a:r>
              <a:rPr lang="en-US" altLang="zh-CN" sz="2200">
                <a:solidFill>
                  <a:srgbClr val="006CB8"/>
                </a:solidFill>
                <a:latin typeface="方正兰亭大黑_GBK" pitchFamily="2" charset="-122"/>
                <a:ea typeface="方正兰亭大黑_GBK" pitchFamily="2" charset="-122"/>
              </a:rPr>
              <a:t>4</a:t>
            </a:r>
          </a:p>
        </p:txBody>
      </p:sp>
      <p:sp>
        <p:nvSpPr>
          <p:cNvPr id="135241" name="Rectangle 73"/>
          <p:cNvSpPr>
            <a:spLocks noChangeArrowheads="1"/>
          </p:cNvSpPr>
          <p:nvPr/>
        </p:nvSpPr>
        <p:spPr bwMode="auto">
          <a:xfrm>
            <a:off x="4078288" y="2484438"/>
            <a:ext cx="4249737" cy="730250"/>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2" name="Rectangle 74"/>
          <p:cNvSpPr>
            <a:spLocks noChangeArrowheads="1"/>
          </p:cNvSpPr>
          <p:nvPr/>
        </p:nvSpPr>
        <p:spPr bwMode="auto">
          <a:xfrm>
            <a:off x="4078288" y="3205163"/>
            <a:ext cx="4249737" cy="730250"/>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3" name="Rectangle 75"/>
          <p:cNvSpPr>
            <a:spLocks noChangeArrowheads="1"/>
          </p:cNvSpPr>
          <p:nvPr/>
        </p:nvSpPr>
        <p:spPr bwMode="auto">
          <a:xfrm>
            <a:off x="4078288" y="3924300"/>
            <a:ext cx="4249737" cy="730250"/>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4" name="Rectangle 76"/>
          <p:cNvSpPr>
            <a:spLocks noChangeArrowheads="1"/>
          </p:cNvSpPr>
          <p:nvPr/>
        </p:nvSpPr>
        <p:spPr bwMode="auto">
          <a:xfrm>
            <a:off x="4078288" y="4645025"/>
            <a:ext cx="4249737" cy="730250"/>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5" name="Rectangle 77"/>
          <p:cNvSpPr>
            <a:spLocks noChangeArrowheads="1"/>
          </p:cNvSpPr>
          <p:nvPr/>
        </p:nvSpPr>
        <p:spPr bwMode="auto">
          <a:xfrm>
            <a:off x="4078288" y="5365750"/>
            <a:ext cx="4249737" cy="730250"/>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5174"/>
                                        </p:tgtEl>
                                        <p:attrNameLst>
                                          <p:attrName>style.visibility</p:attrName>
                                        </p:attrNameLst>
                                      </p:cBhvr>
                                      <p:to>
                                        <p:strVal val="visible"/>
                                      </p:to>
                                    </p:set>
                                    <p:anim calcmode="lin" valueType="num">
                                      <p:cBhvr>
                                        <p:cTn id="7" dur="500" fill="hold"/>
                                        <p:tgtEl>
                                          <p:spTgt spid="1351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5174"/>
                                        </p:tgtEl>
                                        <p:attrNameLst>
                                          <p:attrName>ppt_y</p:attrName>
                                        </p:attrNameLst>
                                      </p:cBhvr>
                                      <p:tavLst>
                                        <p:tav tm="0">
                                          <p:val>
                                            <p:strVal val="#ppt_y"/>
                                          </p:val>
                                        </p:tav>
                                        <p:tav tm="100000">
                                          <p:val>
                                            <p:strVal val="#ppt_y"/>
                                          </p:val>
                                        </p:tav>
                                      </p:tavLst>
                                    </p:anim>
                                    <p:anim calcmode="lin" valueType="num">
                                      <p:cBhvr>
                                        <p:cTn id="9" dur="500" fill="hold"/>
                                        <p:tgtEl>
                                          <p:spTgt spid="1351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51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5174"/>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35175"/>
                                        </p:tgtEl>
                                        <p:attrNameLst>
                                          <p:attrName>style.visibility</p:attrName>
                                        </p:attrNameLst>
                                      </p:cBhvr>
                                      <p:to>
                                        <p:strVal val="visible"/>
                                      </p:to>
                                    </p:set>
                                    <p:anim calcmode="lin" valueType="num">
                                      <p:cBhvr>
                                        <p:cTn id="14" dur="500" fill="hold"/>
                                        <p:tgtEl>
                                          <p:spTgt spid="13517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35175"/>
                                        </p:tgtEl>
                                        <p:attrNameLst>
                                          <p:attrName>ppt_y</p:attrName>
                                        </p:attrNameLst>
                                      </p:cBhvr>
                                      <p:tavLst>
                                        <p:tav tm="0">
                                          <p:val>
                                            <p:strVal val="#ppt_y"/>
                                          </p:val>
                                        </p:tav>
                                        <p:tav tm="100000">
                                          <p:val>
                                            <p:strVal val="#ppt_y"/>
                                          </p:val>
                                        </p:tav>
                                      </p:tavLst>
                                    </p:anim>
                                    <p:anim calcmode="lin" valueType="num">
                                      <p:cBhvr>
                                        <p:cTn id="16" dur="500" fill="hold"/>
                                        <p:tgtEl>
                                          <p:spTgt spid="13517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3517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35175"/>
                                        </p:tgtEl>
                                      </p:cBhvr>
                                    </p:animEffect>
                                  </p:childTnLst>
                                </p:cTn>
                              </p:par>
                            </p:childTnLst>
                          </p:cTn>
                        </p:par>
                        <p:par>
                          <p:cTn id="19" fill="hold">
                            <p:stCondLst>
                              <p:cond delay="850"/>
                            </p:stCondLst>
                            <p:childTnLst>
                              <p:par>
                                <p:cTn id="20" presetID="23" presetClass="entr" presetSubtype="16" fill="hold" nodeType="afterEffect">
                                  <p:stCondLst>
                                    <p:cond delay="0"/>
                                  </p:stCondLst>
                                  <p:childTnLst>
                                    <p:set>
                                      <p:cBhvr>
                                        <p:cTn id="21" dur="1" fill="hold">
                                          <p:stCondLst>
                                            <p:cond delay="0"/>
                                          </p:stCondLst>
                                        </p:cTn>
                                        <p:tgtEl>
                                          <p:spTgt spid="135179"/>
                                        </p:tgtEl>
                                        <p:attrNameLst>
                                          <p:attrName>style.visibility</p:attrName>
                                        </p:attrNameLst>
                                      </p:cBhvr>
                                      <p:to>
                                        <p:strVal val="visible"/>
                                      </p:to>
                                    </p:set>
                                    <p:anim calcmode="lin" valueType="num">
                                      <p:cBhvr>
                                        <p:cTn id="22" dur="500" fill="hold"/>
                                        <p:tgtEl>
                                          <p:spTgt spid="135179"/>
                                        </p:tgtEl>
                                        <p:attrNameLst>
                                          <p:attrName>ppt_w</p:attrName>
                                        </p:attrNameLst>
                                      </p:cBhvr>
                                      <p:tavLst>
                                        <p:tav tm="0">
                                          <p:val>
                                            <p:fltVal val="0"/>
                                          </p:val>
                                        </p:tav>
                                        <p:tav tm="100000">
                                          <p:val>
                                            <p:strVal val="#ppt_w"/>
                                          </p:val>
                                        </p:tav>
                                      </p:tavLst>
                                    </p:anim>
                                    <p:anim calcmode="lin" valueType="num">
                                      <p:cBhvr>
                                        <p:cTn id="23" dur="500" fill="hold"/>
                                        <p:tgtEl>
                                          <p:spTgt spid="135179"/>
                                        </p:tgtEl>
                                        <p:attrNameLst>
                                          <p:attrName>ppt_h</p:attrName>
                                        </p:attrNameLst>
                                      </p:cBhvr>
                                      <p:tavLst>
                                        <p:tav tm="0">
                                          <p:val>
                                            <p:fltVal val="0"/>
                                          </p:val>
                                        </p:tav>
                                        <p:tav tm="100000">
                                          <p:val>
                                            <p:strVal val="#ppt_h"/>
                                          </p:val>
                                        </p:tav>
                                      </p:tavLst>
                                    </p:anim>
                                  </p:childTnLst>
                                </p:cTn>
                              </p:par>
                            </p:childTnLst>
                          </p:cTn>
                        </p:par>
                        <p:par>
                          <p:cTn id="24" fill="hold">
                            <p:stCondLst>
                              <p:cond delay="1350"/>
                            </p:stCondLst>
                            <p:childTnLst>
                              <p:par>
                                <p:cTn id="25" presetID="12" presetClass="entr" presetSubtype="8" fill="hold" nodeType="afterEffect">
                                  <p:stCondLst>
                                    <p:cond delay="0"/>
                                  </p:stCondLst>
                                  <p:childTnLst>
                                    <p:set>
                                      <p:cBhvr>
                                        <p:cTn id="26" dur="1" fill="hold">
                                          <p:stCondLst>
                                            <p:cond delay="0"/>
                                          </p:stCondLst>
                                        </p:cTn>
                                        <p:tgtEl>
                                          <p:spTgt spid="135176"/>
                                        </p:tgtEl>
                                        <p:attrNameLst>
                                          <p:attrName>style.visibility</p:attrName>
                                        </p:attrNameLst>
                                      </p:cBhvr>
                                      <p:to>
                                        <p:strVal val="visible"/>
                                      </p:to>
                                    </p:set>
                                    <p:animEffect transition="in" filter="slide(fromLeft)">
                                      <p:cBhvr>
                                        <p:cTn id="27" dur="500"/>
                                        <p:tgtEl>
                                          <p:spTgt spid="135176"/>
                                        </p:tgtEl>
                                      </p:cBhvr>
                                    </p:animEffect>
                                  </p:childTnLst>
                                </p:cTn>
                              </p:par>
                              <p:par>
                                <p:cTn id="28" presetID="12" presetClass="entr" presetSubtype="2" fill="hold" nodeType="withEffect">
                                  <p:stCondLst>
                                    <p:cond delay="0"/>
                                  </p:stCondLst>
                                  <p:childTnLst>
                                    <p:set>
                                      <p:cBhvr>
                                        <p:cTn id="29" dur="1" fill="hold">
                                          <p:stCondLst>
                                            <p:cond delay="0"/>
                                          </p:stCondLst>
                                        </p:cTn>
                                        <p:tgtEl>
                                          <p:spTgt spid="135180"/>
                                        </p:tgtEl>
                                        <p:attrNameLst>
                                          <p:attrName>style.visibility</p:attrName>
                                        </p:attrNameLst>
                                      </p:cBhvr>
                                      <p:to>
                                        <p:strVal val="visible"/>
                                      </p:to>
                                    </p:set>
                                    <p:animEffect transition="in" filter="slide(fromRight)">
                                      <p:cBhvr>
                                        <p:cTn id="30" dur="500"/>
                                        <p:tgtEl>
                                          <p:spTgt spid="135180"/>
                                        </p:tgtEl>
                                      </p:cBhvr>
                                    </p:animEffect>
                                  </p:childTnLst>
                                </p:cTn>
                              </p:par>
                            </p:childTnLst>
                          </p:cTn>
                        </p:par>
                        <p:par>
                          <p:cTn id="31" fill="hold">
                            <p:stCondLst>
                              <p:cond delay="1850"/>
                            </p:stCondLst>
                            <p:childTnLst>
                              <p:par>
                                <p:cTn id="32" presetID="12" presetClass="entr" presetSubtype="4" fill="hold" nodeType="afterEffect">
                                  <p:stCondLst>
                                    <p:cond delay="0"/>
                                  </p:stCondLst>
                                  <p:childTnLst>
                                    <p:set>
                                      <p:cBhvr>
                                        <p:cTn id="33" dur="1" fill="hold">
                                          <p:stCondLst>
                                            <p:cond delay="0"/>
                                          </p:stCondLst>
                                        </p:cTn>
                                        <p:tgtEl>
                                          <p:spTgt spid="135177"/>
                                        </p:tgtEl>
                                        <p:attrNameLst>
                                          <p:attrName>style.visibility</p:attrName>
                                        </p:attrNameLst>
                                      </p:cBhvr>
                                      <p:to>
                                        <p:strVal val="visible"/>
                                      </p:to>
                                    </p:set>
                                    <p:animEffect transition="in" filter="slide(fromBottom)">
                                      <p:cBhvr>
                                        <p:cTn id="34" dur="500"/>
                                        <p:tgtEl>
                                          <p:spTgt spid="135177"/>
                                        </p:tgtEl>
                                      </p:cBhvr>
                                    </p:animEffect>
                                  </p:childTnLst>
                                </p:cTn>
                              </p:par>
                            </p:childTnLst>
                          </p:cTn>
                        </p:par>
                        <p:par>
                          <p:cTn id="35" fill="hold">
                            <p:stCondLst>
                              <p:cond delay="23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35178"/>
                                        </p:tgtEl>
                                        <p:attrNameLst>
                                          <p:attrName>style.visibility</p:attrName>
                                        </p:attrNameLst>
                                      </p:cBhvr>
                                      <p:to>
                                        <p:strVal val="visible"/>
                                      </p:to>
                                    </p:set>
                                    <p:anim calcmode="lin" valueType="num">
                                      <p:cBhvr>
                                        <p:cTn id="38" dur="500" fill="hold"/>
                                        <p:tgtEl>
                                          <p:spTgt spid="13517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35178"/>
                                        </p:tgtEl>
                                        <p:attrNameLst>
                                          <p:attrName>ppt_y</p:attrName>
                                        </p:attrNameLst>
                                      </p:cBhvr>
                                      <p:tavLst>
                                        <p:tav tm="0">
                                          <p:val>
                                            <p:strVal val="#ppt_y"/>
                                          </p:val>
                                        </p:tav>
                                        <p:tav tm="100000">
                                          <p:val>
                                            <p:strVal val="#ppt_y"/>
                                          </p:val>
                                        </p:tav>
                                      </p:tavLst>
                                    </p:anim>
                                    <p:anim calcmode="lin" valueType="num">
                                      <p:cBhvr>
                                        <p:cTn id="40" dur="500" fill="hold"/>
                                        <p:tgtEl>
                                          <p:spTgt spid="13517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3517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35178"/>
                                        </p:tgtEl>
                                      </p:cBhvr>
                                    </p:animEffect>
                                  </p:childTnLst>
                                </p:cTn>
                              </p:par>
                            </p:childTnLst>
                          </p:cTn>
                        </p:par>
                        <p:par>
                          <p:cTn id="43" fill="hold">
                            <p:stCondLst>
                              <p:cond delay="2900"/>
                            </p:stCondLst>
                            <p:childTnLst>
                              <p:par>
                                <p:cTn id="44" presetID="12" presetClass="entr" presetSubtype="8"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lide(fromLeft)">
                                      <p:cBhvr>
                                        <p:cTn id="46" dur="500"/>
                                        <p:tgtEl>
                                          <p:spTgt spid="5"/>
                                        </p:tgtEl>
                                      </p:cBhvr>
                                    </p:animEffect>
                                  </p:childTnLst>
                                </p:cTn>
                              </p:par>
                            </p:childTnLst>
                          </p:cTn>
                        </p:par>
                        <p:par>
                          <p:cTn id="47" fill="hold">
                            <p:stCondLst>
                              <p:cond delay="3400"/>
                            </p:stCondLst>
                            <p:childTnLst>
                              <p:par>
                                <p:cTn id="48" presetID="12" presetClass="entr" presetSubtype="8"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slide(fromLeft)">
                                      <p:cBhvr>
                                        <p:cTn id="50" dur="500"/>
                                        <p:tgtEl>
                                          <p:spTgt spid="4"/>
                                        </p:tgtEl>
                                      </p:cBhvr>
                                    </p:animEffect>
                                  </p:childTnLst>
                                </p:cTn>
                              </p:par>
                            </p:childTnLst>
                          </p:cTn>
                        </p:par>
                        <p:par>
                          <p:cTn id="51" fill="hold">
                            <p:stCondLst>
                              <p:cond delay="3900"/>
                            </p:stCondLst>
                            <p:childTnLst>
                              <p:par>
                                <p:cTn id="52" presetID="12" presetClass="entr" presetSubtype="8"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slide(fromLeft)">
                                      <p:cBhvr>
                                        <p:cTn id="54" dur="500"/>
                                        <p:tgtEl>
                                          <p:spTgt spid="3"/>
                                        </p:tgtEl>
                                      </p:cBhvr>
                                    </p:animEffect>
                                  </p:childTnLst>
                                </p:cTn>
                              </p:par>
                            </p:childTnLst>
                          </p:cTn>
                        </p:par>
                        <p:par>
                          <p:cTn id="55" fill="hold">
                            <p:stCondLst>
                              <p:cond delay="4400"/>
                            </p:stCondLst>
                            <p:childTnLst>
                              <p:par>
                                <p:cTn id="56" presetID="12" presetClass="entr" presetSubtype="8"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slide(fromLeft)">
                                      <p:cBhvr>
                                        <p:cTn id="58" dur="500"/>
                                        <p:tgtEl>
                                          <p:spTgt spid="2"/>
                                        </p:tgtEl>
                                      </p:cBhvr>
                                    </p:animEffect>
                                  </p:childTnLst>
                                </p:cTn>
                              </p:par>
                            </p:childTnLst>
                          </p:cTn>
                        </p:par>
                        <p:par>
                          <p:cTn id="59" fill="hold">
                            <p:stCondLst>
                              <p:cond delay="4900"/>
                            </p:stCondLst>
                            <p:childTnLst>
                              <p:par>
                                <p:cTn id="60" presetID="12" presetClass="entr" presetSubtype="8"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Left)">
                                      <p:cBhvr>
                                        <p:cTn id="62" dur="500"/>
                                        <p:tgtEl>
                                          <p:spTgt spid="17"/>
                                        </p:tgtEl>
                                      </p:cBhvr>
                                    </p:animEffect>
                                  </p:childTnLst>
                                </p:cTn>
                              </p:par>
                              <p:par>
                                <p:cTn id="63" presetID="2" presetClass="entr" presetSubtype="4" fill="hold" grpId="0" nodeType="withEffect">
                                  <p:stCondLst>
                                    <p:cond delay="0"/>
                                  </p:stCondLst>
                                  <p:childTnLst>
                                    <p:set>
                                      <p:cBhvr>
                                        <p:cTn id="64" dur="1" fill="hold">
                                          <p:stCondLst>
                                            <p:cond delay="0"/>
                                          </p:stCondLst>
                                        </p:cTn>
                                        <p:tgtEl>
                                          <p:spTgt spid="135235"/>
                                        </p:tgtEl>
                                        <p:attrNameLst>
                                          <p:attrName>style.visibility</p:attrName>
                                        </p:attrNameLst>
                                      </p:cBhvr>
                                      <p:to>
                                        <p:strVal val="visible"/>
                                      </p:to>
                                    </p:set>
                                    <p:anim calcmode="lin" valueType="num">
                                      <p:cBhvr additive="base">
                                        <p:cTn id="65" dur="500" fill="hold"/>
                                        <p:tgtEl>
                                          <p:spTgt spid="135235"/>
                                        </p:tgtEl>
                                        <p:attrNameLst>
                                          <p:attrName>ppt_x</p:attrName>
                                        </p:attrNameLst>
                                      </p:cBhvr>
                                      <p:tavLst>
                                        <p:tav tm="0">
                                          <p:val>
                                            <p:strVal val="#ppt_x"/>
                                          </p:val>
                                        </p:tav>
                                        <p:tav tm="100000">
                                          <p:val>
                                            <p:strVal val="#ppt_x"/>
                                          </p:val>
                                        </p:tav>
                                      </p:tavLst>
                                    </p:anim>
                                    <p:anim calcmode="lin" valueType="num">
                                      <p:cBhvr additive="base">
                                        <p:cTn id="66" dur="500" fill="hold"/>
                                        <p:tgtEl>
                                          <p:spTgt spid="13523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35236"/>
                                        </p:tgtEl>
                                        <p:attrNameLst>
                                          <p:attrName>style.visibility</p:attrName>
                                        </p:attrNameLst>
                                      </p:cBhvr>
                                      <p:to>
                                        <p:strVal val="visible"/>
                                      </p:to>
                                    </p:set>
                                    <p:anim calcmode="lin" valueType="num">
                                      <p:cBhvr additive="base">
                                        <p:cTn id="69" dur="500" fill="hold"/>
                                        <p:tgtEl>
                                          <p:spTgt spid="135236"/>
                                        </p:tgtEl>
                                        <p:attrNameLst>
                                          <p:attrName>ppt_x</p:attrName>
                                        </p:attrNameLst>
                                      </p:cBhvr>
                                      <p:tavLst>
                                        <p:tav tm="0">
                                          <p:val>
                                            <p:strVal val="#ppt_x"/>
                                          </p:val>
                                        </p:tav>
                                        <p:tav tm="100000">
                                          <p:val>
                                            <p:strVal val="#ppt_x"/>
                                          </p:val>
                                        </p:tav>
                                      </p:tavLst>
                                    </p:anim>
                                    <p:anim calcmode="lin" valueType="num">
                                      <p:cBhvr additive="base">
                                        <p:cTn id="70" dur="500" fill="hold"/>
                                        <p:tgtEl>
                                          <p:spTgt spid="13523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35237"/>
                                        </p:tgtEl>
                                        <p:attrNameLst>
                                          <p:attrName>style.visibility</p:attrName>
                                        </p:attrNameLst>
                                      </p:cBhvr>
                                      <p:to>
                                        <p:strVal val="visible"/>
                                      </p:to>
                                    </p:set>
                                    <p:anim calcmode="lin" valueType="num">
                                      <p:cBhvr additive="base">
                                        <p:cTn id="73" dur="500" fill="hold"/>
                                        <p:tgtEl>
                                          <p:spTgt spid="135237"/>
                                        </p:tgtEl>
                                        <p:attrNameLst>
                                          <p:attrName>ppt_x</p:attrName>
                                        </p:attrNameLst>
                                      </p:cBhvr>
                                      <p:tavLst>
                                        <p:tav tm="0">
                                          <p:val>
                                            <p:strVal val="#ppt_x"/>
                                          </p:val>
                                        </p:tav>
                                        <p:tav tm="100000">
                                          <p:val>
                                            <p:strVal val="#ppt_x"/>
                                          </p:val>
                                        </p:tav>
                                      </p:tavLst>
                                    </p:anim>
                                    <p:anim calcmode="lin" valueType="num">
                                      <p:cBhvr additive="base">
                                        <p:cTn id="74" dur="500" fill="hold"/>
                                        <p:tgtEl>
                                          <p:spTgt spid="13523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35238"/>
                                        </p:tgtEl>
                                        <p:attrNameLst>
                                          <p:attrName>style.visibility</p:attrName>
                                        </p:attrNameLst>
                                      </p:cBhvr>
                                      <p:to>
                                        <p:strVal val="visible"/>
                                      </p:to>
                                    </p:set>
                                    <p:anim calcmode="lin" valueType="num">
                                      <p:cBhvr additive="base">
                                        <p:cTn id="77" dur="500" fill="hold"/>
                                        <p:tgtEl>
                                          <p:spTgt spid="135238"/>
                                        </p:tgtEl>
                                        <p:attrNameLst>
                                          <p:attrName>ppt_x</p:attrName>
                                        </p:attrNameLst>
                                      </p:cBhvr>
                                      <p:tavLst>
                                        <p:tav tm="0">
                                          <p:val>
                                            <p:strVal val="#ppt_x"/>
                                          </p:val>
                                        </p:tav>
                                        <p:tav tm="100000">
                                          <p:val>
                                            <p:strVal val="#ppt_x"/>
                                          </p:val>
                                        </p:tav>
                                      </p:tavLst>
                                    </p:anim>
                                    <p:anim calcmode="lin" valueType="num">
                                      <p:cBhvr additive="base">
                                        <p:cTn id="78" dur="500" fill="hold"/>
                                        <p:tgtEl>
                                          <p:spTgt spid="13523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35240"/>
                                        </p:tgtEl>
                                        <p:attrNameLst>
                                          <p:attrName>style.visibility</p:attrName>
                                        </p:attrNameLst>
                                      </p:cBhvr>
                                      <p:to>
                                        <p:strVal val="visible"/>
                                      </p:to>
                                    </p:set>
                                    <p:anim calcmode="lin" valueType="num">
                                      <p:cBhvr additive="base">
                                        <p:cTn id="81" dur="500" fill="hold"/>
                                        <p:tgtEl>
                                          <p:spTgt spid="135240"/>
                                        </p:tgtEl>
                                        <p:attrNameLst>
                                          <p:attrName>ppt_x</p:attrName>
                                        </p:attrNameLst>
                                      </p:cBhvr>
                                      <p:tavLst>
                                        <p:tav tm="0">
                                          <p:val>
                                            <p:strVal val="#ppt_x"/>
                                          </p:val>
                                        </p:tav>
                                        <p:tav tm="100000">
                                          <p:val>
                                            <p:strVal val="#ppt_x"/>
                                          </p:val>
                                        </p:tav>
                                      </p:tavLst>
                                    </p:anim>
                                    <p:anim calcmode="lin" valueType="num">
                                      <p:cBhvr additive="base">
                                        <p:cTn id="82" dur="500" fill="hold"/>
                                        <p:tgtEl>
                                          <p:spTgt spid="135240"/>
                                        </p:tgtEl>
                                        <p:attrNameLst>
                                          <p:attrName>ppt_y</p:attrName>
                                        </p:attrNameLst>
                                      </p:cBhvr>
                                      <p:tavLst>
                                        <p:tav tm="0">
                                          <p:val>
                                            <p:strVal val="1+#ppt_h/2"/>
                                          </p:val>
                                        </p:tav>
                                        <p:tav tm="100000">
                                          <p:val>
                                            <p:strVal val="#ppt_y"/>
                                          </p:val>
                                        </p:tav>
                                      </p:tavLst>
                                    </p:anim>
                                  </p:childTnLst>
                                </p:cTn>
                              </p:par>
                            </p:childTnLst>
                          </p:cTn>
                        </p:par>
                        <p:par>
                          <p:cTn id="83" fill="hold">
                            <p:stCondLst>
                              <p:cond delay="5400"/>
                            </p:stCondLst>
                            <p:childTnLst>
                              <p:par>
                                <p:cTn id="84" presetID="17" presetClass="entr" presetSubtype="10" fill="hold" grpId="0" nodeType="afterEffect">
                                  <p:stCondLst>
                                    <p:cond delay="0"/>
                                  </p:stCondLst>
                                  <p:childTnLst>
                                    <p:set>
                                      <p:cBhvr>
                                        <p:cTn id="85" dur="1" fill="hold">
                                          <p:stCondLst>
                                            <p:cond delay="0"/>
                                          </p:stCondLst>
                                        </p:cTn>
                                        <p:tgtEl>
                                          <p:spTgt spid="135229"/>
                                        </p:tgtEl>
                                        <p:attrNameLst>
                                          <p:attrName>style.visibility</p:attrName>
                                        </p:attrNameLst>
                                      </p:cBhvr>
                                      <p:to>
                                        <p:strVal val="visible"/>
                                      </p:to>
                                    </p:set>
                                    <p:anim calcmode="lin" valueType="num">
                                      <p:cBhvr>
                                        <p:cTn id="86" dur="500" fill="hold"/>
                                        <p:tgtEl>
                                          <p:spTgt spid="135229"/>
                                        </p:tgtEl>
                                        <p:attrNameLst>
                                          <p:attrName>ppt_w</p:attrName>
                                        </p:attrNameLst>
                                      </p:cBhvr>
                                      <p:tavLst>
                                        <p:tav tm="0">
                                          <p:val>
                                            <p:fltVal val="0"/>
                                          </p:val>
                                        </p:tav>
                                        <p:tav tm="100000">
                                          <p:val>
                                            <p:strVal val="#ppt_w"/>
                                          </p:val>
                                        </p:tav>
                                      </p:tavLst>
                                    </p:anim>
                                    <p:anim calcmode="lin" valueType="num">
                                      <p:cBhvr>
                                        <p:cTn id="87" dur="500" fill="hold"/>
                                        <p:tgtEl>
                                          <p:spTgt spid="135229"/>
                                        </p:tgtEl>
                                        <p:attrNameLst>
                                          <p:attrName>ppt_h</p:attrName>
                                        </p:attrNameLst>
                                      </p:cBhvr>
                                      <p:tavLst>
                                        <p:tav tm="0">
                                          <p:val>
                                            <p:strVal val="#ppt_h"/>
                                          </p:val>
                                        </p:tav>
                                        <p:tav tm="100000">
                                          <p:val>
                                            <p:strVal val="#ppt_h"/>
                                          </p:val>
                                        </p:tav>
                                      </p:tavLst>
                                    </p:anim>
                                  </p:childTnLst>
                                </p:cTn>
                              </p:par>
                              <p:par>
                                <p:cTn id="88" presetID="17" presetClass="entr" presetSubtype="10" fill="hold" grpId="0" nodeType="withEffect">
                                  <p:stCondLst>
                                    <p:cond delay="0"/>
                                  </p:stCondLst>
                                  <p:childTnLst>
                                    <p:set>
                                      <p:cBhvr>
                                        <p:cTn id="89" dur="1" fill="hold">
                                          <p:stCondLst>
                                            <p:cond delay="0"/>
                                          </p:stCondLst>
                                        </p:cTn>
                                        <p:tgtEl>
                                          <p:spTgt spid="135241"/>
                                        </p:tgtEl>
                                        <p:attrNameLst>
                                          <p:attrName>style.visibility</p:attrName>
                                        </p:attrNameLst>
                                      </p:cBhvr>
                                      <p:to>
                                        <p:strVal val="visible"/>
                                      </p:to>
                                    </p:set>
                                    <p:anim calcmode="lin" valueType="num">
                                      <p:cBhvr>
                                        <p:cTn id="90" dur="500" fill="hold"/>
                                        <p:tgtEl>
                                          <p:spTgt spid="135241"/>
                                        </p:tgtEl>
                                        <p:attrNameLst>
                                          <p:attrName>ppt_w</p:attrName>
                                        </p:attrNameLst>
                                      </p:cBhvr>
                                      <p:tavLst>
                                        <p:tav tm="0">
                                          <p:val>
                                            <p:fltVal val="0"/>
                                          </p:val>
                                        </p:tav>
                                        <p:tav tm="100000">
                                          <p:val>
                                            <p:strVal val="#ppt_w"/>
                                          </p:val>
                                        </p:tav>
                                      </p:tavLst>
                                    </p:anim>
                                    <p:anim calcmode="lin" valueType="num">
                                      <p:cBhvr>
                                        <p:cTn id="91" dur="500" fill="hold"/>
                                        <p:tgtEl>
                                          <p:spTgt spid="135241"/>
                                        </p:tgtEl>
                                        <p:attrNameLst>
                                          <p:attrName>ppt_h</p:attrName>
                                        </p:attrNameLst>
                                      </p:cBhvr>
                                      <p:tavLst>
                                        <p:tav tm="0">
                                          <p:val>
                                            <p:strVal val="#ppt_h"/>
                                          </p:val>
                                        </p:tav>
                                        <p:tav tm="100000">
                                          <p:val>
                                            <p:strVal val="#ppt_h"/>
                                          </p:val>
                                        </p:tav>
                                      </p:tavLst>
                                    </p:anim>
                                  </p:childTnLst>
                                </p:cTn>
                              </p:par>
                            </p:childTnLst>
                          </p:cTn>
                        </p:par>
                        <p:par>
                          <p:cTn id="92" fill="hold">
                            <p:stCondLst>
                              <p:cond delay="5900"/>
                            </p:stCondLst>
                            <p:childTnLst>
                              <p:par>
                                <p:cTn id="93" presetID="17" presetClass="entr" presetSubtype="10" fill="hold" grpId="0" nodeType="afterEffect">
                                  <p:stCondLst>
                                    <p:cond delay="0"/>
                                  </p:stCondLst>
                                  <p:childTnLst>
                                    <p:set>
                                      <p:cBhvr>
                                        <p:cTn id="94" dur="1" fill="hold">
                                          <p:stCondLst>
                                            <p:cond delay="0"/>
                                          </p:stCondLst>
                                        </p:cTn>
                                        <p:tgtEl>
                                          <p:spTgt spid="135230"/>
                                        </p:tgtEl>
                                        <p:attrNameLst>
                                          <p:attrName>style.visibility</p:attrName>
                                        </p:attrNameLst>
                                      </p:cBhvr>
                                      <p:to>
                                        <p:strVal val="visible"/>
                                      </p:to>
                                    </p:set>
                                    <p:anim calcmode="lin" valueType="num">
                                      <p:cBhvr>
                                        <p:cTn id="95" dur="500" fill="hold"/>
                                        <p:tgtEl>
                                          <p:spTgt spid="135230"/>
                                        </p:tgtEl>
                                        <p:attrNameLst>
                                          <p:attrName>ppt_w</p:attrName>
                                        </p:attrNameLst>
                                      </p:cBhvr>
                                      <p:tavLst>
                                        <p:tav tm="0">
                                          <p:val>
                                            <p:fltVal val="0"/>
                                          </p:val>
                                        </p:tav>
                                        <p:tav tm="100000">
                                          <p:val>
                                            <p:strVal val="#ppt_w"/>
                                          </p:val>
                                        </p:tav>
                                      </p:tavLst>
                                    </p:anim>
                                    <p:anim calcmode="lin" valueType="num">
                                      <p:cBhvr>
                                        <p:cTn id="96" dur="500" fill="hold"/>
                                        <p:tgtEl>
                                          <p:spTgt spid="135230"/>
                                        </p:tgtEl>
                                        <p:attrNameLst>
                                          <p:attrName>ppt_h</p:attrName>
                                        </p:attrNameLst>
                                      </p:cBhvr>
                                      <p:tavLst>
                                        <p:tav tm="0">
                                          <p:val>
                                            <p:strVal val="#ppt_h"/>
                                          </p:val>
                                        </p:tav>
                                        <p:tav tm="100000">
                                          <p:val>
                                            <p:strVal val="#ppt_h"/>
                                          </p:val>
                                        </p:tav>
                                      </p:tavLst>
                                    </p:anim>
                                  </p:childTnLst>
                                </p:cTn>
                              </p:par>
                              <p:par>
                                <p:cTn id="97" presetID="17" presetClass="entr" presetSubtype="10" fill="hold" grpId="0" nodeType="withEffect">
                                  <p:stCondLst>
                                    <p:cond delay="0"/>
                                  </p:stCondLst>
                                  <p:childTnLst>
                                    <p:set>
                                      <p:cBhvr>
                                        <p:cTn id="98" dur="1" fill="hold">
                                          <p:stCondLst>
                                            <p:cond delay="0"/>
                                          </p:stCondLst>
                                        </p:cTn>
                                        <p:tgtEl>
                                          <p:spTgt spid="135242"/>
                                        </p:tgtEl>
                                        <p:attrNameLst>
                                          <p:attrName>style.visibility</p:attrName>
                                        </p:attrNameLst>
                                      </p:cBhvr>
                                      <p:to>
                                        <p:strVal val="visible"/>
                                      </p:to>
                                    </p:set>
                                    <p:anim calcmode="lin" valueType="num">
                                      <p:cBhvr>
                                        <p:cTn id="99" dur="500" fill="hold"/>
                                        <p:tgtEl>
                                          <p:spTgt spid="135242"/>
                                        </p:tgtEl>
                                        <p:attrNameLst>
                                          <p:attrName>ppt_w</p:attrName>
                                        </p:attrNameLst>
                                      </p:cBhvr>
                                      <p:tavLst>
                                        <p:tav tm="0">
                                          <p:val>
                                            <p:fltVal val="0"/>
                                          </p:val>
                                        </p:tav>
                                        <p:tav tm="100000">
                                          <p:val>
                                            <p:strVal val="#ppt_w"/>
                                          </p:val>
                                        </p:tav>
                                      </p:tavLst>
                                    </p:anim>
                                    <p:anim calcmode="lin" valueType="num">
                                      <p:cBhvr>
                                        <p:cTn id="100" dur="500" fill="hold"/>
                                        <p:tgtEl>
                                          <p:spTgt spid="135242"/>
                                        </p:tgtEl>
                                        <p:attrNameLst>
                                          <p:attrName>ppt_h</p:attrName>
                                        </p:attrNameLst>
                                      </p:cBhvr>
                                      <p:tavLst>
                                        <p:tav tm="0">
                                          <p:val>
                                            <p:strVal val="#ppt_h"/>
                                          </p:val>
                                        </p:tav>
                                        <p:tav tm="100000">
                                          <p:val>
                                            <p:strVal val="#ppt_h"/>
                                          </p:val>
                                        </p:tav>
                                      </p:tavLst>
                                    </p:anim>
                                  </p:childTnLst>
                                </p:cTn>
                              </p:par>
                            </p:childTnLst>
                          </p:cTn>
                        </p:par>
                        <p:par>
                          <p:cTn id="101" fill="hold">
                            <p:stCondLst>
                              <p:cond delay="6400"/>
                            </p:stCondLst>
                            <p:childTnLst>
                              <p:par>
                                <p:cTn id="102" presetID="17" presetClass="entr" presetSubtype="10" fill="hold" grpId="0" nodeType="afterEffect">
                                  <p:stCondLst>
                                    <p:cond delay="0"/>
                                  </p:stCondLst>
                                  <p:childTnLst>
                                    <p:set>
                                      <p:cBhvr>
                                        <p:cTn id="103" dur="1" fill="hold">
                                          <p:stCondLst>
                                            <p:cond delay="0"/>
                                          </p:stCondLst>
                                        </p:cTn>
                                        <p:tgtEl>
                                          <p:spTgt spid="135231"/>
                                        </p:tgtEl>
                                        <p:attrNameLst>
                                          <p:attrName>style.visibility</p:attrName>
                                        </p:attrNameLst>
                                      </p:cBhvr>
                                      <p:to>
                                        <p:strVal val="visible"/>
                                      </p:to>
                                    </p:set>
                                    <p:anim calcmode="lin" valueType="num">
                                      <p:cBhvr>
                                        <p:cTn id="104" dur="500" fill="hold"/>
                                        <p:tgtEl>
                                          <p:spTgt spid="135231"/>
                                        </p:tgtEl>
                                        <p:attrNameLst>
                                          <p:attrName>ppt_w</p:attrName>
                                        </p:attrNameLst>
                                      </p:cBhvr>
                                      <p:tavLst>
                                        <p:tav tm="0">
                                          <p:val>
                                            <p:fltVal val="0"/>
                                          </p:val>
                                        </p:tav>
                                        <p:tav tm="100000">
                                          <p:val>
                                            <p:strVal val="#ppt_w"/>
                                          </p:val>
                                        </p:tav>
                                      </p:tavLst>
                                    </p:anim>
                                    <p:anim calcmode="lin" valueType="num">
                                      <p:cBhvr>
                                        <p:cTn id="105" dur="500" fill="hold"/>
                                        <p:tgtEl>
                                          <p:spTgt spid="135231"/>
                                        </p:tgtEl>
                                        <p:attrNameLst>
                                          <p:attrName>ppt_h</p:attrName>
                                        </p:attrNameLst>
                                      </p:cBhvr>
                                      <p:tavLst>
                                        <p:tav tm="0">
                                          <p:val>
                                            <p:strVal val="#ppt_h"/>
                                          </p:val>
                                        </p:tav>
                                        <p:tav tm="100000">
                                          <p:val>
                                            <p:strVal val="#ppt_h"/>
                                          </p:val>
                                        </p:tav>
                                      </p:tavLst>
                                    </p:anim>
                                  </p:childTnLst>
                                </p:cTn>
                              </p:par>
                              <p:par>
                                <p:cTn id="106" presetID="17" presetClass="entr" presetSubtype="10" fill="hold" grpId="0" nodeType="withEffect">
                                  <p:stCondLst>
                                    <p:cond delay="0"/>
                                  </p:stCondLst>
                                  <p:childTnLst>
                                    <p:set>
                                      <p:cBhvr>
                                        <p:cTn id="107" dur="1" fill="hold">
                                          <p:stCondLst>
                                            <p:cond delay="0"/>
                                          </p:stCondLst>
                                        </p:cTn>
                                        <p:tgtEl>
                                          <p:spTgt spid="135243"/>
                                        </p:tgtEl>
                                        <p:attrNameLst>
                                          <p:attrName>style.visibility</p:attrName>
                                        </p:attrNameLst>
                                      </p:cBhvr>
                                      <p:to>
                                        <p:strVal val="visible"/>
                                      </p:to>
                                    </p:set>
                                    <p:anim calcmode="lin" valueType="num">
                                      <p:cBhvr>
                                        <p:cTn id="108" dur="500" fill="hold"/>
                                        <p:tgtEl>
                                          <p:spTgt spid="135243"/>
                                        </p:tgtEl>
                                        <p:attrNameLst>
                                          <p:attrName>ppt_w</p:attrName>
                                        </p:attrNameLst>
                                      </p:cBhvr>
                                      <p:tavLst>
                                        <p:tav tm="0">
                                          <p:val>
                                            <p:fltVal val="0"/>
                                          </p:val>
                                        </p:tav>
                                        <p:tav tm="100000">
                                          <p:val>
                                            <p:strVal val="#ppt_w"/>
                                          </p:val>
                                        </p:tav>
                                      </p:tavLst>
                                    </p:anim>
                                    <p:anim calcmode="lin" valueType="num">
                                      <p:cBhvr>
                                        <p:cTn id="109" dur="500" fill="hold"/>
                                        <p:tgtEl>
                                          <p:spTgt spid="135243"/>
                                        </p:tgtEl>
                                        <p:attrNameLst>
                                          <p:attrName>ppt_h</p:attrName>
                                        </p:attrNameLst>
                                      </p:cBhvr>
                                      <p:tavLst>
                                        <p:tav tm="0">
                                          <p:val>
                                            <p:strVal val="#ppt_h"/>
                                          </p:val>
                                        </p:tav>
                                        <p:tav tm="100000">
                                          <p:val>
                                            <p:strVal val="#ppt_h"/>
                                          </p:val>
                                        </p:tav>
                                      </p:tavLst>
                                    </p:anim>
                                  </p:childTnLst>
                                </p:cTn>
                              </p:par>
                            </p:childTnLst>
                          </p:cTn>
                        </p:par>
                        <p:par>
                          <p:cTn id="110" fill="hold">
                            <p:stCondLst>
                              <p:cond delay="6900"/>
                            </p:stCondLst>
                            <p:childTnLst>
                              <p:par>
                                <p:cTn id="111" presetID="17" presetClass="entr" presetSubtype="10" fill="hold" grpId="0" nodeType="afterEffect">
                                  <p:stCondLst>
                                    <p:cond delay="0"/>
                                  </p:stCondLst>
                                  <p:childTnLst>
                                    <p:set>
                                      <p:cBhvr>
                                        <p:cTn id="112" dur="1" fill="hold">
                                          <p:stCondLst>
                                            <p:cond delay="0"/>
                                          </p:stCondLst>
                                        </p:cTn>
                                        <p:tgtEl>
                                          <p:spTgt spid="135232"/>
                                        </p:tgtEl>
                                        <p:attrNameLst>
                                          <p:attrName>style.visibility</p:attrName>
                                        </p:attrNameLst>
                                      </p:cBhvr>
                                      <p:to>
                                        <p:strVal val="visible"/>
                                      </p:to>
                                    </p:set>
                                    <p:anim calcmode="lin" valueType="num">
                                      <p:cBhvr>
                                        <p:cTn id="113" dur="500" fill="hold"/>
                                        <p:tgtEl>
                                          <p:spTgt spid="135232"/>
                                        </p:tgtEl>
                                        <p:attrNameLst>
                                          <p:attrName>ppt_w</p:attrName>
                                        </p:attrNameLst>
                                      </p:cBhvr>
                                      <p:tavLst>
                                        <p:tav tm="0">
                                          <p:val>
                                            <p:fltVal val="0"/>
                                          </p:val>
                                        </p:tav>
                                        <p:tav tm="100000">
                                          <p:val>
                                            <p:strVal val="#ppt_w"/>
                                          </p:val>
                                        </p:tav>
                                      </p:tavLst>
                                    </p:anim>
                                    <p:anim calcmode="lin" valueType="num">
                                      <p:cBhvr>
                                        <p:cTn id="114" dur="500" fill="hold"/>
                                        <p:tgtEl>
                                          <p:spTgt spid="135232"/>
                                        </p:tgtEl>
                                        <p:attrNameLst>
                                          <p:attrName>ppt_h</p:attrName>
                                        </p:attrNameLst>
                                      </p:cBhvr>
                                      <p:tavLst>
                                        <p:tav tm="0">
                                          <p:val>
                                            <p:strVal val="#ppt_h"/>
                                          </p:val>
                                        </p:tav>
                                        <p:tav tm="100000">
                                          <p:val>
                                            <p:strVal val="#ppt_h"/>
                                          </p:val>
                                        </p:tav>
                                      </p:tavLst>
                                    </p:anim>
                                  </p:childTnLst>
                                </p:cTn>
                              </p:par>
                              <p:par>
                                <p:cTn id="115" presetID="17" presetClass="entr" presetSubtype="10" fill="hold" grpId="0" nodeType="withEffect">
                                  <p:stCondLst>
                                    <p:cond delay="0"/>
                                  </p:stCondLst>
                                  <p:childTnLst>
                                    <p:set>
                                      <p:cBhvr>
                                        <p:cTn id="116" dur="1" fill="hold">
                                          <p:stCondLst>
                                            <p:cond delay="0"/>
                                          </p:stCondLst>
                                        </p:cTn>
                                        <p:tgtEl>
                                          <p:spTgt spid="135244"/>
                                        </p:tgtEl>
                                        <p:attrNameLst>
                                          <p:attrName>style.visibility</p:attrName>
                                        </p:attrNameLst>
                                      </p:cBhvr>
                                      <p:to>
                                        <p:strVal val="visible"/>
                                      </p:to>
                                    </p:set>
                                    <p:anim calcmode="lin" valueType="num">
                                      <p:cBhvr>
                                        <p:cTn id="117" dur="500" fill="hold"/>
                                        <p:tgtEl>
                                          <p:spTgt spid="135244"/>
                                        </p:tgtEl>
                                        <p:attrNameLst>
                                          <p:attrName>ppt_w</p:attrName>
                                        </p:attrNameLst>
                                      </p:cBhvr>
                                      <p:tavLst>
                                        <p:tav tm="0">
                                          <p:val>
                                            <p:fltVal val="0"/>
                                          </p:val>
                                        </p:tav>
                                        <p:tav tm="100000">
                                          <p:val>
                                            <p:strVal val="#ppt_w"/>
                                          </p:val>
                                        </p:tav>
                                      </p:tavLst>
                                    </p:anim>
                                    <p:anim calcmode="lin" valueType="num">
                                      <p:cBhvr>
                                        <p:cTn id="118" dur="500" fill="hold"/>
                                        <p:tgtEl>
                                          <p:spTgt spid="135244"/>
                                        </p:tgtEl>
                                        <p:attrNameLst>
                                          <p:attrName>ppt_h</p:attrName>
                                        </p:attrNameLst>
                                      </p:cBhvr>
                                      <p:tavLst>
                                        <p:tav tm="0">
                                          <p:val>
                                            <p:strVal val="#ppt_h"/>
                                          </p:val>
                                        </p:tav>
                                        <p:tav tm="100000">
                                          <p:val>
                                            <p:strVal val="#ppt_h"/>
                                          </p:val>
                                        </p:tav>
                                      </p:tavLst>
                                    </p:anim>
                                  </p:childTnLst>
                                </p:cTn>
                              </p:par>
                            </p:childTnLst>
                          </p:cTn>
                        </p:par>
                        <p:par>
                          <p:cTn id="119" fill="hold">
                            <p:stCondLst>
                              <p:cond delay="7400"/>
                            </p:stCondLst>
                            <p:childTnLst>
                              <p:par>
                                <p:cTn id="120" presetID="17" presetClass="entr" presetSubtype="10" fill="hold" grpId="0" nodeType="afterEffect">
                                  <p:stCondLst>
                                    <p:cond delay="0"/>
                                  </p:stCondLst>
                                  <p:childTnLst>
                                    <p:set>
                                      <p:cBhvr>
                                        <p:cTn id="121" dur="1" fill="hold">
                                          <p:stCondLst>
                                            <p:cond delay="0"/>
                                          </p:stCondLst>
                                        </p:cTn>
                                        <p:tgtEl>
                                          <p:spTgt spid="135233"/>
                                        </p:tgtEl>
                                        <p:attrNameLst>
                                          <p:attrName>style.visibility</p:attrName>
                                        </p:attrNameLst>
                                      </p:cBhvr>
                                      <p:to>
                                        <p:strVal val="visible"/>
                                      </p:to>
                                    </p:set>
                                    <p:anim calcmode="lin" valueType="num">
                                      <p:cBhvr>
                                        <p:cTn id="122" dur="500" fill="hold"/>
                                        <p:tgtEl>
                                          <p:spTgt spid="135233"/>
                                        </p:tgtEl>
                                        <p:attrNameLst>
                                          <p:attrName>ppt_w</p:attrName>
                                        </p:attrNameLst>
                                      </p:cBhvr>
                                      <p:tavLst>
                                        <p:tav tm="0">
                                          <p:val>
                                            <p:fltVal val="0"/>
                                          </p:val>
                                        </p:tav>
                                        <p:tav tm="100000">
                                          <p:val>
                                            <p:strVal val="#ppt_w"/>
                                          </p:val>
                                        </p:tav>
                                      </p:tavLst>
                                    </p:anim>
                                    <p:anim calcmode="lin" valueType="num">
                                      <p:cBhvr>
                                        <p:cTn id="123" dur="500" fill="hold"/>
                                        <p:tgtEl>
                                          <p:spTgt spid="135233"/>
                                        </p:tgtEl>
                                        <p:attrNameLst>
                                          <p:attrName>ppt_h</p:attrName>
                                        </p:attrNameLst>
                                      </p:cBhvr>
                                      <p:tavLst>
                                        <p:tav tm="0">
                                          <p:val>
                                            <p:strVal val="#ppt_h"/>
                                          </p:val>
                                        </p:tav>
                                        <p:tav tm="100000">
                                          <p:val>
                                            <p:strVal val="#ppt_h"/>
                                          </p:val>
                                        </p:tav>
                                      </p:tavLst>
                                    </p:anim>
                                  </p:childTnLst>
                                </p:cTn>
                              </p:par>
                              <p:par>
                                <p:cTn id="124" presetID="17" presetClass="entr" presetSubtype="10" fill="hold" grpId="0" nodeType="withEffect">
                                  <p:stCondLst>
                                    <p:cond delay="0"/>
                                  </p:stCondLst>
                                  <p:childTnLst>
                                    <p:set>
                                      <p:cBhvr>
                                        <p:cTn id="125" dur="1" fill="hold">
                                          <p:stCondLst>
                                            <p:cond delay="0"/>
                                          </p:stCondLst>
                                        </p:cTn>
                                        <p:tgtEl>
                                          <p:spTgt spid="135245"/>
                                        </p:tgtEl>
                                        <p:attrNameLst>
                                          <p:attrName>style.visibility</p:attrName>
                                        </p:attrNameLst>
                                      </p:cBhvr>
                                      <p:to>
                                        <p:strVal val="visible"/>
                                      </p:to>
                                    </p:set>
                                    <p:anim calcmode="lin" valueType="num">
                                      <p:cBhvr>
                                        <p:cTn id="126" dur="500" fill="hold"/>
                                        <p:tgtEl>
                                          <p:spTgt spid="135245"/>
                                        </p:tgtEl>
                                        <p:attrNameLst>
                                          <p:attrName>ppt_w</p:attrName>
                                        </p:attrNameLst>
                                      </p:cBhvr>
                                      <p:tavLst>
                                        <p:tav tm="0">
                                          <p:val>
                                            <p:fltVal val="0"/>
                                          </p:val>
                                        </p:tav>
                                        <p:tav tm="100000">
                                          <p:val>
                                            <p:strVal val="#ppt_w"/>
                                          </p:val>
                                        </p:tav>
                                      </p:tavLst>
                                    </p:anim>
                                    <p:anim calcmode="lin" valueType="num">
                                      <p:cBhvr>
                                        <p:cTn id="127" dur="500" fill="hold"/>
                                        <p:tgtEl>
                                          <p:spTgt spid="13524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4" grpId="0"/>
      <p:bldP spid="135175" grpId="0"/>
      <p:bldP spid="135178" grpId="0"/>
      <p:bldP spid="135229" grpId="0" animBg="1"/>
      <p:bldP spid="135230" grpId="0" animBg="1"/>
      <p:bldP spid="135231" grpId="0" animBg="1"/>
      <p:bldP spid="135232" grpId="0" animBg="1"/>
      <p:bldP spid="135233" grpId="0" animBg="1"/>
      <p:bldP spid="135235" grpId="0"/>
      <p:bldP spid="135236" grpId="0"/>
      <p:bldP spid="135237" grpId="0"/>
      <p:bldP spid="135238" grpId="0"/>
      <p:bldP spid="135240" grpId="0"/>
      <p:bldP spid="135241" grpId="0"/>
      <p:bldP spid="135242" grpId="0"/>
      <p:bldP spid="135243" grpId="0"/>
      <p:bldP spid="135244" grpId="0"/>
      <p:bldP spid="1352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4" name="Picture 4"/>
          <p:cNvPicPr>
            <a:picLocks noChangeAspect="1" noChangeArrowheads="1"/>
          </p:cNvPicPr>
          <p:nvPr/>
        </p:nvPicPr>
        <p:blipFill>
          <a:blip r:embed="rId3"/>
          <a:srcRect l="977"/>
          <a:stretch>
            <a:fillRect/>
          </a:stretch>
        </p:blipFill>
        <p:spPr bwMode="auto">
          <a:xfrm>
            <a:off x="0" y="6408738"/>
            <a:ext cx="12190413" cy="476250"/>
          </a:xfrm>
          <a:prstGeom prst="rect">
            <a:avLst/>
          </a:prstGeom>
          <a:noFill/>
          <a:ln w="9525">
            <a:noFill/>
            <a:miter lim="800000"/>
            <a:headEnd/>
            <a:tailEnd/>
          </a:ln>
          <a:effectLst/>
        </p:spPr>
      </p:pic>
      <p:pic>
        <p:nvPicPr>
          <p:cNvPr id="66565"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sp>
        <p:nvSpPr>
          <p:cNvPr id="66586" name="AutoShape 26"/>
          <p:cNvSpPr>
            <a:spLocks noChangeArrowheads="1"/>
          </p:cNvSpPr>
          <p:nvPr/>
        </p:nvSpPr>
        <p:spPr bwMode="auto">
          <a:xfrm>
            <a:off x="7967663" y="2276475"/>
            <a:ext cx="3176587" cy="4032250"/>
          </a:xfrm>
          <a:prstGeom prst="roundRect">
            <a:avLst>
              <a:gd name="adj" fmla="val 16667"/>
            </a:avLst>
          </a:prstGeom>
          <a:noFill/>
          <a:ln w="25400">
            <a:solidFill>
              <a:srgbClr val="006CB8"/>
            </a:solidFill>
            <a:prstDash val="sysDot"/>
            <a:round/>
            <a:headEnd/>
            <a:tailEnd/>
          </a:ln>
          <a:effectLst/>
        </p:spPr>
        <p:txBody>
          <a:bodyPr wrap="none" anchor="ctr"/>
          <a:lstStyle/>
          <a:p>
            <a:endParaRPr lang="zh-CN" altLang="en-US"/>
          </a:p>
        </p:txBody>
      </p:sp>
      <p:sp>
        <p:nvSpPr>
          <p:cNvPr id="17" name="Oval 53"/>
          <p:cNvSpPr>
            <a:spLocks noChangeArrowheads="1"/>
          </p:cNvSpPr>
          <p:nvPr/>
        </p:nvSpPr>
        <p:spPr bwMode="auto">
          <a:xfrm>
            <a:off x="8331980" y="1199609"/>
            <a:ext cx="2343603" cy="22880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1"/>
          <p:cNvGrpSpPr/>
          <p:nvPr/>
        </p:nvGrpSpPr>
        <p:grpSpPr>
          <a:xfrm>
            <a:off x="637522" y="1351423"/>
            <a:ext cx="5567081" cy="4764756"/>
            <a:chOff x="1243649" y="1306887"/>
            <a:chExt cx="6153580" cy="5266736"/>
          </a:xfrm>
          <a:solidFill>
            <a:srgbClr val="7F7F7F"/>
          </a:solidFill>
        </p:grpSpPr>
        <p:sp>
          <p:nvSpPr>
            <p:cNvPr id="244" name="任意多边形 243"/>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5" name="任意多边形 244"/>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6"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8"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2"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4"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6"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8"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0"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2"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4"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6"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8"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2"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4"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6"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8"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0"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2"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4"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7"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1"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3"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5"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7"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9"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1"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2"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4"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6"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grpSp>
      <p:sp>
        <p:nvSpPr>
          <p:cNvPr id="66591" name="Text Box 31"/>
          <p:cNvSpPr txBox="1">
            <a:spLocks noChangeArrowheads="1"/>
          </p:cNvSpPr>
          <p:nvPr/>
        </p:nvSpPr>
        <p:spPr bwMode="auto">
          <a:xfrm>
            <a:off x="8542338" y="2108200"/>
            <a:ext cx="2017712" cy="457200"/>
          </a:xfrm>
          <a:prstGeom prst="rect">
            <a:avLst/>
          </a:prstGeom>
          <a:noFill/>
          <a:ln w="9525">
            <a:noFill/>
            <a:miter lim="800000"/>
            <a:headEnd/>
            <a:tailEnd/>
          </a:ln>
          <a:effectLst/>
        </p:spPr>
        <p:txBody>
          <a:bodyPr>
            <a:spAutoFit/>
          </a:bodyPr>
          <a:lstStyle/>
          <a:p>
            <a:r>
              <a:rPr lang="zh-CN" altLang="en-US" sz="2400">
                <a:solidFill>
                  <a:srgbClr val="006CB8"/>
                </a:solidFill>
                <a:ea typeface="方正兰亭大黑_GBK" pitchFamily="2" charset="-122"/>
              </a:rPr>
              <a:t>全国发展规划</a:t>
            </a:r>
          </a:p>
        </p:txBody>
      </p:sp>
      <p:sp>
        <p:nvSpPr>
          <p:cNvPr id="66592" name="Rectangle 32"/>
          <p:cNvSpPr>
            <a:spLocks noChangeArrowheads="1"/>
          </p:cNvSpPr>
          <p:nvPr/>
        </p:nvSpPr>
        <p:spPr bwMode="auto">
          <a:xfrm>
            <a:off x="8399463" y="3705225"/>
            <a:ext cx="2447925" cy="2644775"/>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en-US" altLang="zh-CN" sz="1400">
              <a:ea typeface="微软雅黑" pitchFamily="34" charset="-122"/>
            </a:endParaRPr>
          </a:p>
        </p:txBody>
      </p:sp>
      <p:sp>
        <p:nvSpPr>
          <p:cNvPr id="66593" name="Line 548"/>
          <p:cNvSpPr>
            <a:spLocks noChangeShapeType="1"/>
          </p:cNvSpPr>
          <p:nvPr/>
        </p:nvSpPr>
        <p:spPr bwMode="auto">
          <a:xfrm flipV="1">
            <a:off x="5591175" y="3500438"/>
            <a:ext cx="1800225" cy="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66594" name="Line 548"/>
          <p:cNvSpPr>
            <a:spLocks noChangeShapeType="1"/>
          </p:cNvSpPr>
          <p:nvPr/>
        </p:nvSpPr>
        <p:spPr bwMode="auto">
          <a:xfrm flipV="1">
            <a:off x="5591175" y="3933825"/>
            <a:ext cx="1800225" cy="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66595" name="Line 548"/>
          <p:cNvSpPr>
            <a:spLocks noChangeShapeType="1"/>
          </p:cNvSpPr>
          <p:nvPr/>
        </p:nvSpPr>
        <p:spPr bwMode="auto">
          <a:xfrm flipV="1">
            <a:off x="5591175" y="4365625"/>
            <a:ext cx="1800225" cy="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66596" name="Line 548"/>
          <p:cNvSpPr>
            <a:spLocks noChangeShapeType="1"/>
          </p:cNvSpPr>
          <p:nvPr/>
        </p:nvSpPr>
        <p:spPr bwMode="auto">
          <a:xfrm flipV="1">
            <a:off x="5519738" y="4868863"/>
            <a:ext cx="1871662" cy="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66597" name="Rectangle 37"/>
          <p:cNvSpPr>
            <a:spLocks noChangeArrowheads="1"/>
          </p:cNvSpPr>
          <p:nvPr/>
        </p:nvSpPr>
        <p:spPr bwMode="auto">
          <a:xfrm>
            <a:off x="6096000" y="3089275"/>
            <a:ext cx="1368425" cy="411163"/>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66598" name="Rectangle 38"/>
          <p:cNvSpPr>
            <a:spLocks noChangeArrowheads="1"/>
          </p:cNvSpPr>
          <p:nvPr/>
        </p:nvSpPr>
        <p:spPr bwMode="auto">
          <a:xfrm>
            <a:off x="6096000" y="3573463"/>
            <a:ext cx="1368425" cy="411162"/>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66599" name="Rectangle 39"/>
          <p:cNvSpPr>
            <a:spLocks noChangeArrowheads="1"/>
          </p:cNvSpPr>
          <p:nvPr/>
        </p:nvSpPr>
        <p:spPr bwMode="auto">
          <a:xfrm>
            <a:off x="6096000" y="4005263"/>
            <a:ext cx="1368425" cy="411162"/>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66600" name="Rectangle 40"/>
          <p:cNvSpPr>
            <a:spLocks noChangeArrowheads="1"/>
          </p:cNvSpPr>
          <p:nvPr/>
        </p:nvSpPr>
        <p:spPr bwMode="auto">
          <a:xfrm>
            <a:off x="6096000" y="4508500"/>
            <a:ext cx="1368425" cy="411163"/>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pic>
        <p:nvPicPr>
          <p:cNvPr id="66601" name="圆角矩形 53"/>
          <p:cNvPicPr>
            <a:picLocks noChangeArrowheads="1"/>
          </p:cNvPicPr>
          <p:nvPr/>
        </p:nvPicPr>
        <p:blipFill>
          <a:blip r:embed="rId5" cstate="print"/>
          <a:srcRect/>
          <a:stretch>
            <a:fillRect/>
          </a:stretch>
        </p:blipFill>
        <p:spPr bwMode="auto">
          <a:xfrm rot="2724228">
            <a:off x="4573588" y="3000375"/>
            <a:ext cx="215900" cy="209550"/>
          </a:xfrm>
          <a:prstGeom prst="rect">
            <a:avLst/>
          </a:prstGeom>
          <a:noFill/>
        </p:spPr>
      </p:pic>
      <p:pic>
        <p:nvPicPr>
          <p:cNvPr id="66602" name="圆角矩形 53"/>
          <p:cNvPicPr>
            <a:picLocks noChangeArrowheads="1"/>
          </p:cNvPicPr>
          <p:nvPr/>
        </p:nvPicPr>
        <p:blipFill>
          <a:blip r:embed="rId5" cstate="print"/>
          <a:srcRect/>
          <a:stretch>
            <a:fillRect/>
          </a:stretch>
        </p:blipFill>
        <p:spPr bwMode="auto">
          <a:xfrm rot="2724228">
            <a:off x="4724400" y="4152900"/>
            <a:ext cx="215900" cy="209550"/>
          </a:xfrm>
          <a:prstGeom prst="rect">
            <a:avLst/>
          </a:prstGeom>
          <a:noFill/>
        </p:spPr>
      </p:pic>
      <p:pic>
        <p:nvPicPr>
          <p:cNvPr id="66603" name="圆角矩形 53"/>
          <p:cNvPicPr>
            <a:picLocks noChangeArrowheads="1"/>
          </p:cNvPicPr>
          <p:nvPr/>
        </p:nvPicPr>
        <p:blipFill>
          <a:blip r:embed="rId5" cstate="print"/>
          <a:srcRect/>
          <a:stretch>
            <a:fillRect/>
          </a:stretch>
        </p:blipFill>
        <p:spPr bwMode="auto">
          <a:xfrm rot="2724228">
            <a:off x="5083175" y="4440238"/>
            <a:ext cx="215900" cy="209550"/>
          </a:xfrm>
          <a:prstGeom prst="rect">
            <a:avLst/>
          </a:prstGeom>
          <a:noFill/>
        </p:spPr>
      </p:pic>
      <p:pic>
        <p:nvPicPr>
          <p:cNvPr id="66604" name="圆角矩形 53"/>
          <p:cNvPicPr>
            <a:picLocks noChangeArrowheads="1"/>
          </p:cNvPicPr>
          <p:nvPr/>
        </p:nvPicPr>
        <p:blipFill>
          <a:blip r:embed="rId5" cstate="print"/>
          <a:srcRect/>
          <a:stretch>
            <a:fillRect/>
          </a:stretch>
        </p:blipFill>
        <p:spPr bwMode="auto">
          <a:xfrm rot="2724228">
            <a:off x="4651375" y="5160963"/>
            <a:ext cx="215900" cy="209550"/>
          </a:xfrm>
          <a:prstGeom prst="rect">
            <a:avLst/>
          </a:prstGeom>
          <a:noFill/>
        </p:spPr>
      </p:pic>
      <p:sp>
        <p:nvSpPr>
          <p:cNvPr id="66605" name="Line 548"/>
          <p:cNvSpPr>
            <a:spLocks noChangeShapeType="1"/>
          </p:cNvSpPr>
          <p:nvPr/>
        </p:nvSpPr>
        <p:spPr bwMode="auto">
          <a:xfrm>
            <a:off x="4727575" y="3141663"/>
            <a:ext cx="863600" cy="358775"/>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66606" name="Line 548"/>
          <p:cNvSpPr>
            <a:spLocks noChangeShapeType="1"/>
          </p:cNvSpPr>
          <p:nvPr/>
        </p:nvSpPr>
        <p:spPr bwMode="auto">
          <a:xfrm flipV="1">
            <a:off x="4870450" y="3933825"/>
            <a:ext cx="720725" cy="358775"/>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66607" name="Line 548"/>
          <p:cNvSpPr>
            <a:spLocks noChangeShapeType="1"/>
          </p:cNvSpPr>
          <p:nvPr/>
        </p:nvSpPr>
        <p:spPr bwMode="auto">
          <a:xfrm flipV="1">
            <a:off x="4799013" y="4868863"/>
            <a:ext cx="720725" cy="43180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66608" name="Line 548"/>
          <p:cNvSpPr>
            <a:spLocks noChangeShapeType="1"/>
          </p:cNvSpPr>
          <p:nvPr/>
        </p:nvSpPr>
        <p:spPr bwMode="auto">
          <a:xfrm flipV="1">
            <a:off x="5230813" y="4365625"/>
            <a:ext cx="360362" cy="21590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66611" name="Rectangle 51"/>
          <p:cNvSpPr>
            <a:spLocks noChangeArrowheads="1"/>
          </p:cNvSpPr>
          <p:nvPr/>
        </p:nvSpPr>
        <p:spPr bwMode="auto">
          <a:xfrm>
            <a:off x="419100" y="298450"/>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产品分布</a:t>
            </a:r>
          </a:p>
        </p:txBody>
      </p:sp>
      <p:sp>
        <p:nvSpPr>
          <p:cNvPr id="66612" name="Rectangle 52"/>
          <p:cNvSpPr>
            <a:spLocks noChangeArrowheads="1"/>
          </p:cNvSpPr>
          <p:nvPr/>
        </p:nvSpPr>
        <p:spPr bwMode="auto">
          <a:xfrm>
            <a:off x="1990725" y="442913"/>
            <a:ext cx="2449513"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611"/>
                                        </p:tgtEl>
                                        <p:attrNameLst>
                                          <p:attrName>style.visibility</p:attrName>
                                        </p:attrNameLst>
                                      </p:cBhvr>
                                      <p:to>
                                        <p:strVal val="visible"/>
                                      </p:to>
                                    </p:set>
                                    <p:anim calcmode="lin" valueType="num">
                                      <p:cBhvr>
                                        <p:cTn id="7" dur="500" fill="hold"/>
                                        <p:tgtEl>
                                          <p:spTgt spid="666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611"/>
                                        </p:tgtEl>
                                        <p:attrNameLst>
                                          <p:attrName>ppt_y</p:attrName>
                                        </p:attrNameLst>
                                      </p:cBhvr>
                                      <p:tavLst>
                                        <p:tav tm="0">
                                          <p:val>
                                            <p:strVal val="#ppt_y"/>
                                          </p:val>
                                        </p:tav>
                                        <p:tav tm="100000">
                                          <p:val>
                                            <p:strVal val="#ppt_y"/>
                                          </p:val>
                                        </p:tav>
                                      </p:tavLst>
                                    </p:anim>
                                    <p:anim calcmode="lin" valueType="num">
                                      <p:cBhvr>
                                        <p:cTn id="9" dur="500" fill="hold"/>
                                        <p:tgtEl>
                                          <p:spTgt spid="666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6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611"/>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6612"/>
                                        </p:tgtEl>
                                        <p:attrNameLst>
                                          <p:attrName>style.visibility</p:attrName>
                                        </p:attrNameLst>
                                      </p:cBhvr>
                                      <p:to>
                                        <p:strVal val="visible"/>
                                      </p:to>
                                    </p:set>
                                    <p:anim calcmode="lin" valueType="num">
                                      <p:cBhvr>
                                        <p:cTn id="15" dur="500" fill="hold"/>
                                        <p:tgtEl>
                                          <p:spTgt spid="666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6612"/>
                                        </p:tgtEl>
                                        <p:attrNameLst>
                                          <p:attrName>ppt_y</p:attrName>
                                        </p:attrNameLst>
                                      </p:cBhvr>
                                      <p:tavLst>
                                        <p:tav tm="0">
                                          <p:val>
                                            <p:strVal val="#ppt_y"/>
                                          </p:val>
                                        </p:tav>
                                        <p:tav tm="100000">
                                          <p:val>
                                            <p:strVal val="#ppt_y"/>
                                          </p:val>
                                        </p:tav>
                                      </p:tavLst>
                                    </p:anim>
                                    <p:anim calcmode="lin" valueType="num">
                                      <p:cBhvr>
                                        <p:cTn id="17" dur="500" fill="hold"/>
                                        <p:tgtEl>
                                          <p:spTgt spid="666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66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6612"/>
                                        </p:tgtEl>
                                      </p:cBhvr>
                                    </p:animEffect>
                                  </p:childTnLst>
                                </p:cTn>
                              </p:par>
                            </p:childTnLst>
                          </p:cTn>
                        </p:par>
                        <p:par>
                          <p:cTn id="20" fill="hold">
                            <p:stCondLst>
                              <p:cond delay="1800"/>
                            </p:stCondLst>
                            <p:childTnLst>
                              <p:par>
                                <p:cTn id="21" presetID="18" presetClass="entr" presetSubtype="12"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downLeft)">
                                      <p:cBhvr>
                                        <p:cTn id="23" dur="2000"/>
                                        <p:tgtEl>
                                          <p:spTgt spid="3"/>
                                        </p:tgtEl>
                                      </p:cBhvr>
                                    </p:animEffect>
                                  </p:childTnLst>
                                </p:cTn>
                              </p:par>
                            </p:childTnLst>
                          </p:cTn>
                        </p:par>
                        <p:par>
                          <p:cTn id="24" fill="hold">
                            <p:stCondLst>
                              <p:cond delay="3800"/>
                            </p:stCondLst>
                            <p:childTnLst>
                              <p:par>
                                <p:cTn id="25" presetID="29" presetClass="entr" presetSubtype="0" fill="hold" nodeType="afterEffect">
                                  <p:stCondLst>
                                    <p:cond delay="0"/>
                                  </p:stCondLst>
                                  <p:childTnLst>
                                    <p:set>
                                      <p:cBhvr>
                                        <p:cTn id="26" dur="1" fill="hold">
                                          <p:stCondLst>
                                            <p:cond delay="0"/>
                                          </p:stCondLst>
                                        </p:cTn>
                                        <p:tgtEl>
                                          <p:spTgt spid="66601"/>
                                        </p:tgtEl>
                                        <p:attrNameLst>
                                          <p:attrName>style.visibility</p:attrName>
                                        </p:attrNameLst>
                                      </p:cBhvr>
                                      <p:to>
                                        <p:strVal val="visible"/>
                                      </p:to>
                                    </p:set>
                                    <p:anim calcmode="lin" valueType="num">
                                      <p:cBhvr>
                                        <p:cTn id="27" dur="1000" fill="hold"/>
                                        <p:tgtEl>
                                          <p:spTgt spid="66601"/>
                                        </p:tgtEl>
                                        <p:attrNameLst>
                                          <p:attrName>ppt_x</p:attrName>
                                        </p:attrNameLst>
                                      </p:cBhvr>
                                      <p:tavLst>
                                        <p:tav tm="0">
                                          <p:val>
                                            <p:strVal val="#ppt_x-.2"/>
                                          </p:val>
                                        </p:tav>
                                        <p:tav tm="100000">
                                          <p:val>
                                            <p:strVal val="#ppt_x"/>
                                          </p:val>
                                        </p:tav>
                                      </p:tavLst>
                                    </p:anim>
                                    <p:anim calcmode="lin" valueType="num">
                                      <p:cBhvr>
                                        <p:cTn id="28" dur="1000" fill="hold"/>
                                        <p:tgtEl>
                                          <p:spTgt spid="66601"/>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6601"/>
                                        </p:tgtEl>
                                      </p:cBhvr>
                                    </p:animEffect>
                                  </p:childTnLst>
                                </p:cTn>
                              </p:par>
                              <p:par>
                                <p:cTn id="30" presetID="29" presetClass="entr" presetSubtype="0" fill="hold" nodeType="withEffect">
                                  <p:stCondLst>
                                    <p:cond delay="0"/>
                                  </p:stCondLst>
                                  <p:childTnLst>
                                    <p:set>
                                      <p:cBhvr>
                                        <p:cTn id="31" dur="1" fill="hold">
                                          <p:stCondLst>
                                            <p:cond delay="0"/>
                                          </p:stCondLst>
                                        </p:cTn>
                                        <p:tgtEl>
                                          <p:spTgt spid="66602"/>
                                        </p:tgtEl>
                                        <p:attrNameLst>
                                          <p:attrName>style.visibility</p:attrName>
                                        </p:attrNameLst>
                                      </p:cBhvr>
                                      <p:to>
                                        <p:strVal val="visible"/>
                                      </p:to>
                                    </p:set>
                                    <p:anim calcmode="lin" valueType="num">
                                      <p:cBhvr>
                                        <p:cTn id="32" dur="1000" fill="hold"/>
                                        <p:tgtEl>
                                          <p:spTgt spid="66602"/>
                                        </p:tgtEl>
                                        <p:attrNameLst>
                                          <p:attrName>ppt_x</p:attrName>
                                        </p:attrNameLst>
                                      </p:cBhvr>
                                      <p:tavLst>
                                        <p:tav tm="0">
                                          <p:val>
                                            <p:strVal val="#ppt_x-.2"/>
                                          </p:val>
                                        </p:tav>
                                        <p:tav tm="100000">
                                          <p:val>
                                            <p:strVal val="#ppt_x"/>
                                          </p:val>
                                        </p:tav>
                                      </p:tavLst>
                                    </p:anim>
                                    <p:anim calcmode="lin" valueType="num">
                                      <p:cBhvr>
                                        <p:cTn id="33" dur="1000" fill="hold"/>
                                        <p:tgtEl>
                                          <p:spTgt spid="66602"/>
                                        </p:tgtEl>
                                        <p:attrNameLst>
                                          <p:attrName>ppt_y</p:attrName>
                                        </p:attrNameLst>
                                      </p:cBhvr>
                                      <p:tavLst>
                                        <p:tav tm="0">
                                          <p:val>
                                            <p:strVal val="#ppt_y"/>
                                          </p:val>
                                        </p:tav>
                                        <p:tav tm="100000">
                                          <p:val>
                                            <p:strVal val="#ppt_y"/>
                                          </p:val>
                                        </p:tav>
                                      </p:tavLst>
                                    </p:anim>
                                    <p:animEffect transition="in" filter="wipe(right)" prLst="gradientSize: 0.1">
                                      <p:cBhvr>
                                        <p:cTn id="34" dur="1000"/>
                                        <p:tgtEl>
                                          <p:spTgt spid="66602"/>
                                        </p:tgtEl>
                                      </p:cBhvr>
                                    </p:animEffect>
                                  </p:childTnLst>
                                </p:cTn>
                              </p:par>
                              <p:par>
                                <p:cTn id="35" presetID="29" presetClass="entr" presetSubtype="0" fill="hold" nodeType="withEffect">
                                  <p:stCondLst>
                                    <p:cond delay="0"/>
                                  </p:stCondLst>
                                  <p:childTnLst>
                                    <p:set>
                                      <p:cBhvr>
                                        <p:cTn id="36" dur="1" fill="hold">
                                          <p:stCondLst>
                                            <p:cond delay="0"/>
                                          </p:stCondLst>
                                        </p:cTn>
                                        <p:tgtEl>
                                          <p:spTgt spid="66604"/>
                                        </p:tgtEl>
                                        <p:attrNameLst>
                                          <p:attrName>style.visibility</p:attrName>
                                        </p:attrNameLst>
                                      </p:cBhvr>
                                      <p:to>
                                        <p:strVal val="visible"/>
                                      </p:to>
                                    </p:set>
                                    <p:anim calcmode="lin" valueType="num">
                                      <p:cBhvr>
                                        <p:cTn id="37" dur="1000" fill="hold"/>
                                        <p:tgtEl>
                                          <p:spTgt spid="66604"/>
                                        </p:tgtEl>
                                        <p:attrNameLst>
                                          <p:attrName>ppt_x</p:attrName>
                                        </p:attrNameLst>
                                      </p:cBhvr>
                                      <p:tavLst>
                                        <p:tav tm="0">
                                          <p:val>
                                            <p:strVal val="#ppt_x-.2"/>
                                          </p:val>
                                        </p:tav>
                                        <p:tav tm="100000">
                                          <p:val>
                                            <p:strVal val="#ppt_x"/>
                                          </p:val>
                                        </p:tav>
                                      </p:tavLst>
                                    </p:anim>
                                    <p:anim calcmode="lin" valueType="num">
                                      <p:cBhvr>
                                        <p:cTn id="38" dur="1000" fill="hold"/>
                                        <p:tgtEl>
                                          <p:spTgt spid="6660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66604"/>
                                        </p:tgtEl>
                                      </p:cBhvr>
                                    </p:animEffect>
                                  </p:childTnLst>
                                </p:cTn>
                              </p:par>
                              <p:par>
                                <p:cTn id="40" presetID="29" presetClass="entr" presetSubtype="0" fill="hold" nodeType="withEffect">
                                  <p:stCondLst>
                                    <p:cond delay="0"/>
                                  </p:stCondLst>
                                  <p:childTnLst>
                                    <p:set>
                                      <p:cBhvr>
                                        <p:cTn id="41" dur="1" fill="hold">
                                          <p:stCondLst>
                                            <p:cond delay="0"/>
                                          </p:stCondLst>
                                        </p:cTn>
                                        <p:tgtEl>
                                          <p:spTgt spid="66603"/>
                                        </p:tgtEl>
                                        <p:attrNameLst>
                                          <p:attrName>style.visibility</p:attrName>
                                        </p:attrNameLst>
                                      </p:cBhvr>
                                      <p:to>
                                        <p:strVal val="visible"/>
                                      </p:to>
                                    </p:set>
                                    <p:anim calcmode="lin" valueType="num">
                                      <p:cBhvr>
                                        <p:cTn id="42" dur="1000" fill="hold"/>
                                        <p:tgtEl>
                                          <p:spTgt spid="66603"/>
                                        </p:tgtEl>
                                        <p:attrNameLst>
                                          <p:attrName>ppt_x</p:attrName>
                                        </p:attrNameLst>
                                      </p:cBhvr>
                                      <p:tavLst>
                                        <p:tav tm="0">
                                          <p:val>
                                            <p:strVal val="#ppt_x-.2"/>
                                          </p:val>
                                        </p:tav>
                                        <p:tav tm="100000">
                                          <p:val>
                                            <p:strVal val="#ppt_x"/>
                                          </p:val>
                                        </p:tav>
                                      </p:tavLst>
                                    </p:anim>
                                    <p:anim calcmode="lin" valueType="num">
                                      <p:cBhvr>
                                        <p:cTn id="43" dur="1000" fill="hold"/>
                                        <p:tgtEl>
                                          <p:spTgt spid="66603"/>
                                        </p:tgtEl>
                                        <p:attrNameLst>
                                          <p:attrName>ppt_y</p:attrName>
                                        </p:attrNameLst>
                                      </p:cBhvr>
                                      <p:tavLst>
                                        <p:tav tm="0">
                                          <p:val>
                                            <p:strVal val="#ppt_y"/>
                                          </p:val>
                                        </p:tav>
                                        <p:tav tm="100000">
                                          <p:val>
                                            <p:strVal val="#ppt_y"/>
                                          </p:val>
                                        </p:tav>
                                      </p:tavLst>
                                    </p:anim>
                                    <p:animEffect transition="in" filter="wipe(right)" prLst="gradientSize: 0.1">
                                      <p:cBhvr>
                                        <p:cTn id="44" dur="1000"/>
                                        <p:tgtEl>
                                          <p:spTgt spid="66603"/>
                                        </p:tgtEl>
                                      </p:cBhvr>
                                    </p:animEffect>
                                  </p:childTnLst>
                                </p:cTn>
                              </p:par>
                            </p:childTnLst>
                          </p:cTn>
                        </p:par>
                        <p:par>
                          <p:cTn id="45" fill="hold">
                            <p:stCondLst>
                              <p:cond delay="4800"/>
                            </p:stCondLst>
                            <p:childTnLst>
                              <p:par>
                                <p:cTn id="46" presetID="18" presetClass="entr" presetSubtype="6" fill="hold" grpId="0" nodeType="afterEffect">
                                  <p:stCondLst>
                                    <p:cond delay="0"/>
                                  </p:stCondLst>
                                  <p:childTnLst>
                                    <p:set>
                                      <p:cBhvr>
                                        <p:cTn id="47" dur="1" fill="hold">
                                          <p:stCondLst>
                                            <p:cond delay="0"/>
                                          </p:stCondLst>
                                        </p:cTn>
                                        <p:tgtEl>
                                          <p:spTgt spid="66605"/>
                                        </p:tgtEl>
                                        <p:attrNameLst>
                                          <p:attrName>style.visibility</p:attrName>
                                        </p:attrNameLst>
                                      </p:cBhvr>
                                      <p:to>
                                        <p:strVal val="visible"/>
                                      </p:to>
                                    </p:set>
                                    <p:animEffect transition="in" filter="strips(downRight)">
                                      <p:cBhvr>
                                        <p:cTn id="48" dur="500"/>
                                        <p:tgtEl>
                                          <p:spTgt spid="66605"/>
                                        </p:tgtEl>
                                      </p:cBhvr>
                                    </p:animEffect>
                                  </p:childTnLst>
                                </p:cTn>
                              </p:par>
                              <p:par>
                                <p:cTn id="49" presetID="18" presetClass="entr" presetSubtype="6" fill="hold" grpId="0" nodeType="withEffect">
                                  <p:stCondLst>
                                    <p:cond delay="0"/>
                                  </p:stCondLst>
                                  <p:childTnLst>
                                    <p:set>
                                      <p:cBhvr>
                                        <p:cTn id="50" dur="1" fill="hold">
                                          <p:stCondLst>
                                            <p:cond delay="0"/>
                                          </p:stCondLst>
                                        </p:cTn>
                                        <p:tgtEl>
                                          <p:spTgt spid="66593"/>
                                        </p:tgtEl>
                                        <p:attrNameLst>
                                          <p:attrName>style.visibility</p:attrName>
                                        </p:attrNameLst>
                                      </p:cBhvr>
                                      <p:to>
                                        <p:strVal val="visible"/>
                                      </p:to>
                                    </p:set>
                                    <p:animEffect transition="in" filter="strips(downRight)">
                                      <p:cBhvr>
                                        <p:cTn id="51" dur="500"/>
                                        <p:tgtEl>
                                          <p:spTgt spid="66593"/>
                                        </p:tgtEl>
                                      </p:cBhvr>
                                    </p:animEffect>
                                  </p:childTnLst>
                                </p:cTn>
                              </p:par>
                            </p:childTnLst>
                          </p:cTn>
                        </p:par>
                        <p:par>
                          <p:cTn id="52" fill="hold">
                            <p:stCondLst>
                              <p:cond delay="5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66597"/>
                                        </p:tgtEl>
                                        <p:attrNameLst>
                                          <p:attrName>style.visibility</p:attrName>
                                        </p:attrNameLst>
                                      </p:cBhvr>
                                      <p:to>
                                        <p:strVal val="visible"/>
                                      </p:to>
                                    </p:set>
                                    <p:anim calcmode="lin" valueType="num">
                                      <p:cBhvr>
                                        <p:cTn id="55" dur="500" fill="hold"/>
                                        <p:tgtEl>
                                          <p:spTgt spid="6659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66597"/>
                                        </p:tgtEl>
                                        <p:attrNameLst>
                                          <p:attrName>ppt_y</p:attrName>
                                        </p:attrNameLst>
                                      </p:cBhvr>
                                      <p:tavLst>
                                        <p:tav tm="0">
                                          <p:val>
                                            <p:strVal val="#ppt_y"/>
                                          </p:val>
                                        </p:tav>
                                        <p:tav tm="100000">
                                          <p:val>
                                            <p:strVal val="#ppt_y"/>
                                          </p:val>
                                        </p:tav>
                                      </p:tavLst>
                                    </p:anim>
                                    <p:anim calcmode="lin" valueType="num">
                                      <p:cBhvr>
                                        <p:cTn id="57" dur="500" fill="hold"/>
                                        <p:tgtEl>
                                          <p:spTgt spid="6659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6659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66597"/>
                                        </p:tgtEl>
                                      </p:cBhvr>
                                    </p:animEffect>
                                  </p:childTnLst>
                                </p:cTn>
                              </p:par>
                            </p:childTnLst>
                          </p:cTn>
                        </p:par>
                        <p:par>
                          <p:cTn id="60" fill="hold">
                            <p:stCondLst>
                              <p:cond delay="6050"/>
                            </p:stCondLst>
                            <p:childTnLst>
                              <p:par>
                                <p:cTn id="61" presetID="18" presetClass="entr" presetSubtype="6" fill="hold" grpId="0" nodeType="afterEffect">
                                  <p:stCondLst>
                                    <p:cond delay="0"/>
                                  </p:stCondLst>
                                  <p:childTnLst>
                                    <p:set>
                                      <p:cBhvr>
                                        <p:cTn id="62" dur="1" fill="hold">
                                          <p:stCondLst>
                                            <p:cond delay="0"/>
                                          </p:stCondLst>
                                        </p:cTn>
                                        <p:tgtEl>
                                          <p:spTgt spid="66606"/>
                                        </p:tgtEl>
                                        <p:attrNameLst>
                                          <p:attrName>style.visibility</p:attrName>
                                        </p:attrNameLst>
                                      </p:cBhvr>
                                      <p:to>
                                        <p:strVal val="visible"/>
                                      </p:to>
                                    </p:set>
                                    <p:animEffect transition="in" filter="strips(downRight)">
                                      <p:cBhvr>
                                        <p:cTn id="63" dur="500"/>
                                        <p:tgtEl>
                                          <p:spTgt spid="66606"/>
                                        </p:tgtEl>
                                      </p:cBhvr>
                                    </p:animEffect>
                                  </p:childTnLst>
                                </p:cTn>
                              </p:par>
                              <p:par>
                                <p:cTn id="64" presetID="18" presetClass="entr" presetSubtype="6" fill="hold" grpId="0" nodeType="withEffect">
                                  <p:stCondLst>
                                    <p:cond delay="0"/>
                                  </p:stCondLst>
                                  <p:childTnLst>
                                    <p:set>
                                      <p:cBhvr>
                                        <p:cTn id="65" dur="1" fill="hold">
                                          <p:stCondLst>
                                            <p:cond delay="0"/>
                                          </p:stCondLst>
                                        </p:cTn>
                                        <p:tgtEl>
                                          <p:spTgt spid="66594"/>
                                        </p:tgtEl>
                                        <p:attrNameLst>
                                          <p:attrName>style.visibility</p:attrName>
                                        </p:attrNameLst>
                                      </p:cBhvr>
                                      <p:to>
                                        <p:strVal val="visible"/>
                                      </p:to>
                                    </p:set>
                                    <p:animEffect transition="in" filter="strips(downRight)">
                                      <p:cBhvr>
                                        <p:cTn id="66" dur="500"/>
                                        <p:tgtEl>
                                          <p:spTgt spid="66594"/>
                                        </p:tgtEl>
                                      </p:cBhvr>
                                    </p:animEffect>
                                  </p:childTnLst>
                                </p:cTn>
                              </p:par>
                            </p:childTnLst>
                          </p:cTn>
                        </p:par>
                        <p:par>
                          <p:cTn id="67" fill="hold">
                            <p:stCondLst>
                              <p:cond delay="6550"/>
                            </p:stCondLst>
                            <p:childTnLst>
                              <p:par>
                                <p:cTn id="68" presetID="41" presetClass="entr" presetSubtype="0" fill="hold" nodeType="afterEffect">
                                  <p:stCondLst>
                                    <p:cond delay="0"/>
                                  </p:stCondLst>
                                  <p:iterate type="lt">
                                    <p:tmPct val="10000"/>
                                  </p:iterate>
                                  <p:childTnLst>
                                    <p:set>
                                      <p:cBhvr>
                                        <p:cTn id="69" dur="1" fill="hold">
                                          <p:stCondLst>
                                            <p:cond delay="0"/>
                                          </p:stCondLst>
                                        </p:cTn>
                                        <p:tgtEl>
                                          <p:spTgt spid="66598">
                                            <p:txEl>
                                              <p:pRg st="0" end="0"/>
                                            </p:txEl>
                                          </p:spTgt>
                                        </p:tgtEl>
                                        <p:attrNameLst>
                                          <p:attrName>style.visibility</p:attrName>
                                        </p:attrNameLst>
                                      </p:cBhvr>
                                      <p:to>
                                        <p:strVal val="visible"/>
                                      </p:to>
                                    </p:set>
                                    <p:anim calcmode="lin" valueType="num">
                                      <p:cBhvr>
                                        <p:cTn id="70" dur="500" fill="hold"/>
                                        <p:tgtEl>
                                          <p:spTgt spid="665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66598">
                                            <p:txEl>
                                              <p:pRg st="0" end="0"/>
                                            </p:txEl>
                                          </p:spTgt>
                                        </p:tgtEl>
                                        <p:attrNameLst>
                                          <p:attrName>ppt_y</p:attrName>
                                        </p:attrNameLst>
                                      </p:cBhvr>
                                      <p:tavLst>
                                        <p:tav tm="0">
                                          <p:val>
                                            <p:strVal val="#ppt_y"/>
                                          </p:val>
                                        </p:tav>
                                        <p:tav tm="100000">
                                          <p:val>
                                            <p:strVal val="#ppt_y"/>
                                          </p:val>
                                        </p:tav>
                                      </p:tavLst>
                                    </p:anim>
                                    <p:anim calcmode="lin" valueType="num">
                                      <p:cBhvr>
                                        <p:cTn id="72" dur="500" fill="hold"/>
                                        <p:tgtEl>
                                          <p:spTgt spid="665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665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66598">
                                            <p:txEl>
                                              <p:pRg st="0" end="0"/>
                                            </p:txEl>
                                          </p:spTgt>
                                        </p:tgtEl>
                                      </p:cBhvr>
                                    </p:animEffect>
                                  </p:childTnLst>
                                </p:cTn>
                              </p:par>
                            </p:childTnLst>
                          </p:cTn>
                        </p:par>
                        <p:par>
                          <p:cTn id="75" fill="hold">
                            <p:stCondLst>
                              <p:cond delay="7300"/>
                            </p:stCondLst>
                            <p:childTnLst>
                              <p:par>
                                <p:cTn id="76" presetID="18" presetClass="entr" presetSubtype="6" fill="hold" grpId="0" nodeType="afterEffect">
                                  <p:stCondLst>
                                    <p:cond delay="0"/>
                                  </p:stCondLst>
                                  <p:childTnLst>
                                    <p:set>
                                      <p:cBhvr>
                                        <p:cTn id="77" dur="1" fill="hold">
                                          <p:stCondLst>
                                            <p:cond delay="0"/>
                                          </p:stCondLst>
                                        </p:cTn>
                                        <p:tgtEl>
                                          <p:spTgt spid="66608"/>
                                        </p:tgtEl>
                                        <p:attrNameLst>
                                          <p:attrName>style.visibility</p:attrName>
                                        </p:attrNameLst>
                                      </p:cBhvr>
                                      <p:to>
                                        <p:strVal val="visible"/>
                                      </p:to>
                                    </p:set>
                                    <p:animEffect transition="in" filter="strips(downRight)">
                                      <p:cBhvr>
                                        <p:cTn id="78" dur="500"/>
                                        <p:tgtEl>
                                          <p:spTgt spid="66608"/>
                                        </p:tgtEl>
                                      </p:cBhvr>
                                    </p:animEffect>
                                  </p:childTnLst>
                                </p:cTn>
                              </p:par>
                              <p:par>
                                <p:cTn id="79" presetID="18" presetClass="entr" presetSubtype="6" fill="hold" grpId="0" nodeType="withEffect">
                                  <p:stCondLst>
                                    <p:cond delay="0"/>
                                  </p:stCondLst>
                                  <p:childTnLst>
                                    <p:set>
                                      <p:cBhvr>
                                        <p:cTn id="80" dur="1" fill="hold">
                                          <p:stCondLst>
                                            <p:cond delay="0"/>
                                          </p:stCondLst>
                                        </p:cTn>
                                        <p:tgtEl>
                                          <p:spTgt spid="66595"/>
                                        </p:tgtEl>
                                        <p:attrNameLst>
                                          <p:attrName>style.visibility</p:attrName>
                                        </p:attrNameLst>
                                      </p:cBhvr>
                                      <p:to>
                                        <p:strVal val="visible"/>
                                      </p:to>
                                    </p:set>
                                    <p:animEffect transition="in" filter="strips(downRight)">
                                      <p:cBhvr>
                                        <p:cTn id="81" dur="500"/>
                                        <p:tgtEl>
                                          <p:spTgt spid="66595"/>
                                        </p:tgtEl>
                                      </p:cBhvr>
                                    </p:animEffect>
                                  </p:childTnLst>
                                </p:cTn>
                              </p:par>
                            </p:childTnLst>
                          </p:cTn>
                        </p:par>
                        <p:par>
                          <p:cTn id="82" fill="hold">
                            <p:stCondLst>
                              <p:cond delay="78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66599"/>
                                        </p:tgtEl>
                                        <p:attrNameLst>
                                          <p:attrName>style.visibility</p:attrName>
                                        </p:attrNameLst>
                                      </p:cBhvr>
                                      <p:to>
                                        <p:strVal val="visible"/>
                                      </p:to>
                                    </p:set>
                                    <p:anim calcmode="lin" valueType="num">
                                      <p:cBhvr>
                                        <p:cTn id="85" dur="500" fill="hold"/>
                                        <p:tgtEl>
                                          <p:spTgt spid="66599"/>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66599"/>
                                        </p:tgtEl>
                                        <p:attrNameLst>
                                          <p:attrName>ppt_y</p:attrName>
                                        </p:attrNameLst>
                                      </p:cBhvr>
                                      <p:tavLst>
                                        <p:tav tm="0">
                                          <p:val>
                                            <p:strVal val="#ppt_y"/>
                                          </p:val>
                                        </p:tav>
                                        <p:tav tm="100000">
                                          <p:val>
                                            <p:strVal val="#ppt_y"/>
                                          </p:val>
                                        </p:tav>
                                      </p:tavLst>
                                    </p:anim>
                                    <p:anim calcmode="lin" valueType="num">
                                      <p:cBhvr>
                                        <p:cTn id="87" dur="500" fill="hold"/>
                                        <p:tgtEl>
                                          <p:spTgt spid="66599"/>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66599"/>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66599"/>
                                        </p:tgtEl>
                                      </p:cBhvr>
                                    </p:animEffect>
                                  </p:childTnLst>
                                </p:cTn>
                              </p:par>
                            </p:childTnLst>
                          </p:cTn>
                        </p:par>
                        <p:par>
                          <p:cTn id="90" fill="hold">
                            <p:stCondLst>
                              <p:cond delay="8550"/>
                            </p:stCondLst>
                            <p:childTnLst>
                              <p:par>
                                <p:cTn id="91" presetID="18" presetClass="entr" presetSubtype="6" fill="hold" grpId="0" nodeType="afterEffect">
                                  <p:stCondLst>
                                    <p:cond delay="0"/>
                                  </p:stCondLst>
                                  <p:childTnLst>
                                    <p:set>
                                      <p:cBhvr>
                                        <p:cTn id="92" dur="1" fill="hold">
                                          <p:stCondLst>
                                            <p:cond delay="0"/>
                                          </p:stCondLst>
                                        </p:cTn>
                                        <p:tgtEl>
                                          <p:spTgt spid="66607"/>
                                        </p:tgtEl>
                                        <p:attrNameLst>
                                          <p:attrName>style.visibility</p:attrName>
                                        </p:attrNameLst>
                                      </p:cBhvr>
                                      <p:to>
                                        <p:strVal val="visible"/>
                                      </p:to>
                                    </p:set>
                                    <p:animEffect transition="in" filter="strips(downRight)">
                                      <p:cBhvr>
                                        <p:cTn id="93" dur="500"/>
                                        <p:tgtEl>
                                          <p:spTgt spid="66607"/>
                                        </p:tgtEl>
                                      </p:cBhvr>
                                    </p:animEffect>
                                  </p:childTnLst>
                                </p:cTn>
                              </p:par>
                              <p:par>
                                <p:cTn id="94" presetID="18" presetClass="entr" presetSubtype="6" fill="hold" grpId="0" nodeType="withEffect">
                                  <p:stCondLst>
                                    <p:cond delay="0"/>
                                  </p:stCondLst>
                                  <p:childTnLst>
                                    <p:set>
                                      <p:cBhvr>
                                        <p:cTn id="95" dur="1" fill="hold">
                                          <p:stCondLst>
                                            <p:cond delay="0"/>
                                          </p:stCondLst>
                                        </p:cTn>
                                        <p:tgtEl>
                                          <p:spTgt spid="66596"/>
                                        </p:tgtEl>
                                        <p:attrNameLst>
                                          <p:attrName>style.visibility</p:attrName>
                                        </p:attrNameLst>
                                      </p:cBhvr>
                                      <p:to>
                                        <p:strVal val="visible"/>
                                      </p:to>
                                    </p:set>
                                    <p:animEffect transition="in" filter="strips(downRight)">
                                      <p:cBhvr>
                                        <p:cTn id="96" dur="500"/>
                                        <p:tgtEl>
                                          <p:spTgt spid="66596"/>
                                        </p:tgtEl>
                                      </p:cBhvr>
                                    </p:animEffect>
                                  </p:childTnLst>
                                </p:cTn>
                              </p:par>
                            </p:childTnLst>
                          </p:cTn>
                        </p:par>
                        <p:par>
                          <p:cTn id="97" fill="hold">
                            <p:stCondLst>
                              <p:cond delay="90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66600"/>
                                        </p:tgtEl>
                                        <p:attrNameLst>
                                          <p:attrName>style.visibility</p:attrName>
                                        </p:attrNameLst>
                                      </p:cBhvr>
                                      <p:to>
                                        <p:strVal val="visible"/>
                                      </p:to>
                                    </p:set>
                                    <p:anim calcmode="lin" valueType="num">
                                      <p:cBhvr>
                                        <p:cTn id="100" dur="500" fill="hold"/>
                                        <p:tgtEl>
                                          <p:spTgt spid="66600"/>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66600"/>
                                        </p:tgtEl>
                                        <p:attrNameLst>
                                          <p:attrName>ppt_y</p:attrName>
                                        </p:attrNameLst>
                                      </p:cBhvr>
                                      <p:tavLst>
                                        <p:tav tm="0">
                                          <p:val>
                                            <p:strVal val="#ppt_y"/>
                                          </p:val>
                                        </p:tav>
                                        <p:tav tm="100000">
                                          <p:val>
                                            <p:strVal val="#ppt_y"/>
                                          </p:val>
                                        </p:tav>
                                      </p:tavLst>
                                    </p:anim>
                                    <p:anim calcmode="lin" valueType="num">
                                      <p:cBhvr>
                                        <p:cTn id="102" dur="500" fill="hold"/>
                                        <p:tgtEl>
                                          <p:spTgt spid="66600"/>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66600"/>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66600"/>
                                        </p:tgtEl>
                                      </p:cBhvr>
                                    </p:animEffect>
                                  </p:childTnLst>
                                </p:cTn>
                              </p:par>
                              <p:par>
                                <p:cTn id="105" presetID="52" presetClass="entr" presetSubtype="0" fill="hold" grpId="0" nodeType="withEffect">
                                  <p:stCondLst>
                                    <p:cond delay="0"/>
                                  </p:stCondLst>
                                  <p:childTnLst>
                                    <p:set>
                                      <p:cBhvr>
                                        <p:cTn id="106" dur="1" fill="hold">
                                          <p:stCondLst>
                                            <p:cond delay="0"/>
                                          </p:stCondLst>
                                        </p:cTn>
                                        <p:tgtEl>
                                          <p:spTgt spid="66586"/>
                                        </p:tgtEl>
                                        <p:attrNameLst>
                                          <p:attrName>style.visibility</p:attrName>
                                        </p:attrNameLst>
                                      </p:cBhvr>
                                      <p:to>
                                        <p:strVal val="visible"/>
                                      </p:to>
                                    </p:set>
                                    <p:animScale>
                                      <p:cBhvr>
                                        <p:cTn id="107" dur="1000" decel="50000" fill="hold">
                                          <p:stCondLst>
                                            <p:cond delay="0"/>
                                          </p:stCondLst>
                                        </p:cTn>
                                        <p:tgtEl>
                                          <p:spTgt spid="665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66586"/>
                                        </p:tgtEl>
                                        <p:attrNameLst>
                                          <p:attrName>ppt_x</p:attrName>
                                          <p:attrName>ppt_y</p:attrName>
                                        </p:attrNameLst>
                                      </p:cBhvr>
                                    </p:animMotion>
                                    <p:animEffect transition="in" filter="fade">
                                      <p:cBhvr>
                                        <p:cTn id="109" dur="1000"/>
                                        <p:tgtEl>
                                          <p:spTgt spid="66586"/>
                                        </p:tgtEl>
                                      </p:cBhvr>
                                    </p:animEffect>
                                  </p:childTnLst>
                                </p:cTn>
                              </p:par>
                            </p:childTnLst>
                          </p:cTn>
                        </p:par>
                        <p:par>
                          <p:cTn id="110" fill="hold">
                            <p:stCondLst>
                              <p:cond delay="10050"/>
                            </p:stCondLst>
                            <p:childTnLst>
                              <p:par>
                                <p:cTn id="111" presetID="18" presetClass="entr" presetSubtype="12" fill="hold" nodeType="after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strips(downLeft)">
                                      <p:cBhvr>
                                        <p:cTn id="113" dur="500"/>
                                        <p:tgtEl>
                                          <p:spTgt spid="17"/>
                                        </p:tgtEl>
                                      </p:cBhvr>
                                    </p:animEffect>
                                  </p:childTnLst>
                                </p:cTn>
                              </p:par>
                            </p:childTnLst>
                          </p:cTn>
                        </p:par>
                        <p:par>
                          <p:cTn id="114" fill="hold">
                            <p:stCondLst>
                              <p:cond delay="10550"/>
                            </p:stCondLst>
                            <p:childTnLst>
                              <p:par>
                                <p:cTn id="115" presetID="49" presetClass="entr" presetSubtype="0" decel="100000" fill="hold" grpId="0" nodeType="afterEffect">
                                  <p:stCondLst>
                                    <p:cond delay="0"/>
                                  </p:stCondLst>
                                  <p:childTnLst>
                                    <p:set>
                                      <p:cBhvr>
                                        <p:cTn id="116" dur="1" fill="hold">
                                          <p:stCondLst>
                                            <p:cond delay="0"/>
                                          </p:stCondLst>
                                        </p:cTn>
                                        <p:tgtEl>
                                          <p:spTgt spid="66591"/>
                                        </p:tgtEl>
                                        <p:attrNameLst>
                                          <p:attrName>style.visibility</p:attrName>
                                        </p:attrNameLst>
                                      </p:cBhvr>
                                      <p:to>
                                        <p:strVal val="visible"/>
                                      </p:to>
                                    </p:set>
                                    <p:anim calcmode="lin" valueType="num">
                                      <p:cBhvr>
                                        <p:cTn id="117" dur="500" fill="hold"/>
                                        <p:tgtEl>
                                          <p:spTgt spid="66591"/>
                                        </p:tgtEl>
                                        <p:attrNameLst>
                                          <p:attrName>ppt_w</p:attrName>
                                        </p:attrNameLst>
                                      </p:cBhvr>
                                      <p:tavLst>
                                        <p:tav tm="0">
                                          <p:val>
                                            <p:fltVal val="0"/>
                                          </p:val>
                                        </p:tav>
                                        <p:tav tm="100000">
                                          <p:val>
                                            <p:strVal val="#ppt_w"/>
                                          </p:val>
                                        </p:tav>
                                      </p:tavLst>
                                    </p:anim>
                                    <p:anim calcmode="lin" valueType="num">
                                      <p:cBhvr>
                                        <p:cTn id="118" dur="500" fill="hold"/>
                                        <p:tgtEl>
                                          <p:spTgt spid="66591"/>
                                        </p:tgtEl>
                                        <p:attrNameLst>
                                          <p:attrName>ppt_h</p:attrName>
                                        </p:attrNameLst>
                                      </p:cBhvr>
                                      <p:tavLst>
                                        <p:tav tm="0">
                                          <p:val>
                                            <p:fltVal val="0"/>
                                          </p:val>
                                        </p:tav>
                                        <p:tav tm="100000">
                                          <p:val>
                                            <p:strVal val="#ppt_h"/>
                                          </p:val>
                                        </p:tav>
                                      </p:tavLst>
                                    </p:anim>
                                    <p:anim calcmode="lin" valueType="num">
                                      <p:cBhvr>
                                        <p:cTn id="119" dur="500" fill="hold"/>
                                        <p:tgtEl>
                                          <p:spTgt spid="66591"/>
                                        </p:tgtEl>
                                        <p:attrNameLst>
                                          <p:attrName>style.rotation</p:attrName>
                                        </p:attrNameLst>
                                      </p:cBhvr>
                                      <p:tavLst>
                                        <p:tav tm="0">
                                          <p:val>
                                            <p:fltVal val="360"/>
                                          </p:val>
                                        </p:tav>
                                        <p:tav tm="100000">
                                          <p:val>
                                            <p:fltVal val="0"/>
                                          </p:val>
                                        </p:tav>
                                      </p:tavLst>
                                    </p:anim>
                                    <p:animEffect transition="in" filter="fade">
                                      <p:cBhvr>
                                        <p:cTn id="120" dur="500"/>
                                        <p:tgtEl>
                                          <p:spTgt spid="66591"/>
                                        </p:tgtEl>
                                      </p:cBhvr>
                                    </p:animEffect>
                                  </p:childTnLst>
                                </p:cTn>
                              </p:par>
                            </p:childTnLst>
                          </p:cTn>
                        </p:par>
                        <p:par>
                          <p:cTn id="121" fill="hold">
                            <p:stCondLst>
                              <p:cond delay="11050"/>
                            </p:stCondLst>
                            <p:childTnLst>
                              <p:par>
                                <p:cTn id="122" presetID="29" presetClass="entr" presetSubtype="0" fill="hold" grpId="0" nodeType="afterEffect">
                                  <p:stCondLst>
                                    <p:cond delay="0"/>
                                  </p:stCondLst>
                                  <p:childTnLst>
                                    <p:set>
                                      <p:cBhvr>
                                        <p:cTn id="123" dur="1" fill="hold">
                                          <p:stCondLst>
                                            <p:cond delay="0"/>
                                          </p:stCondLst>
                                        </p:cTn>
                                        <p:tgtEl>
                                          <p:spTgt spid="66592"/>
                                        </p:tgtEl>
                                        <p:attrNameLst>
                                          <p:attrName>style.visibility</p:attrName>
                                        </p:attrNameLst>
                                      </p:cBhvr>
                                      <p:to>
                                        <p:strVal val="visible"/>
                                      </p:to>
                                    </p:set>
                                    <p:anim calcmode="lin" valueType="num">
                                      <p:cBhvr>
                                        <p:cTn id="124" dur="1000" fill="hold"/>
                                        <p:tgtEl>
                                          <p:spTgt spid="66592"/>
                                        </p:tgtEl>
                                        <p:attrNameLst>
                                          <p:attrName>ppt_x</p:attrName>
                                        </p:attrNameLst>
                                      </p:cBhvr>
                                      <p:tavLst>
                                        <p:tav tm="0">
                                          <p:val>
                                            <p:strVal val="#ppt_x-.2"/>
                                          </p:val>
                                        </p:tav>
                                        <p:tav tm="100000">
                                          <p:val>
                                            <p:strVal val="#ppt_x"/>
                                          </p:val>
                                        </p:tav>
                                      </p:tavLst>
                                    </p:anim>
                                    <p:anim calcmode="lin" valueType="num">
                                      <p:cBhvr>
                                        <p:cTn id="125" dur="1000" fill="hold"/>
                                        <p:tgtEl>
                                          <p:spTgt spid="66592"/>
                                        </p:tgtEl>
                                        <p:attrNameLst>
                                          <p:attrName>ppt_y</p:attrName>
                                        </p:attrNameLst>
                                      </p:cBhvr>
                                      <p:tavLst>
                                        <p:tav tm="0">
                                          <p:val>
                                            <p:strVal val="#ppt_y"/>
                                          </p:val>
                                        </p:tav>
                                        <p:tav tm="100000">
                                          <p:val>
                                            <p:strVal val="#ppt_y"/>
                                          </p:val>
                                        </p:tav>
                                      </p:tavLst>
                                    </p:anim>
                                    <p:animEffect transition="in" filter="wipe(right)" prLst="gradientSize: 0.1">
                                      <p:cBhvr>
                                        <p:cTn id="126" dur="1000"/>
                                        <p:tgtEl>
                                          <p:spTgt spid="66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86" grpId="0" animBg="1"/>
      <p:bldP spid="66591" grpId="0"/>
      <p:bldP spid="66592" grpId="0"/>
      <p:bldP spid="66593" grpId="0" animBg="1"/>
      <p:bldP spid="66594" grpId="0" animBg="1"/>
      <p:bldP spid="66595" grpId="0" animBg="1"/>
      <p:bldP spid="66596" grpId="0" animBg="1"/>
      <p:bldP spid="66597" grpId="0"/>
      <p:bldP spid="66599" grpId="0"/>
      <p:bldP spid="66600" grpId="0"/>
      <p:bldP spid="66605" grpId="0" animBg="1"/>
      <p:bldP spid="66606" grpId="0" animBg="1"/>
      <p:bldP spid="66607" grpId="0" animBg="1"/>
      <p:bldP spid="66608" grpId="0" animBg="1"/>
      <p:bldP spid="66611" grpId="0"/>
      <p:bldP spid="666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6" name="Picture 4"/>
          <p:cNvPicPr>
            <a:picLocks noChangeAspect="1" noChangeArrowheads="1"/>
          </p:cNvPicPr>
          <p:nvPr/>
        </p:nvPicPr>
        <p:blipFill>
          <a:blip r:embed="rId3"/>
          <a:srcRect l="977"/>
          <a:stretch>
            <a:fillRect/>
          </a:stretch>
        </p:blipFill>
        <p:spPr bwMode="auto">
          <a:xfrm>
            <a:off x="0" y="6408738"/>
            <a:ext cx="12190413" cy="476250"/>
          </a:xfrm>
          <a:prstGeom prst="rect">
            <a:avLst/>
          </a:prstGeom>
          <a:noFill/>
          <a:ln w="9525">
            <a:noFill/>
            <a:miter lim="800000"/>
            <a:headEnd/>
            <a:tailEnd/>
          </a:ln>
          <a:effectLst/>
        </p:spPr>
      </p:pic>
      <p:pic>
        <p:nvPicPr>
          <p:cNvPr id="64517"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sp>
        <p:nvSpPr>
          <p:cNvPr id="64518" name="Oval 6"/>
          <p:cNvSpPr>
            <a:spLocks noChangeArrowheads="1"/>
          </p:cNvSpPr>
          <p:nvPr/>
        </p:nvSpPr>
        <p:spPr bwMode="auto">
          <a:xfrm>
            <a:off x="911225" y="1628775"/>
            <a:ext cx="4103688" cy="4032250"/>
          </a:xfrm>
          <a:prstGeom prst="ellipse">
            <a:avLst/>
          </a:prstGeom>
          <a:noFill/>
          <a:ln w="19050">
            <a:solidFill>
              <a:srgbClr val="006CB8"/>
            </a:solidFill>
            <a:prstDash val="dash"/>
            <a:round/>
            <a:headEnd/>
            <a:tailEnd/>
          </a:ln>
          <a:effectLst/>
        </p:spPr>
        <p:txBody>
          <a:bodyPr wrap="none" anchor="ctr"/>
          <a:lstStyle/>
          <a:p>
            <a:endParaRPr lang="zh-CN" altLang="en-US"/>
          </a:p>
        </p:txBody>
      </p:sp>
      <p:sp>
        <p:nvSpPr>
          <p:cNvPr id="64519" name="椭圆 8"/>
          <p:cNvSpPr>
            <a:spLocks noChangeArrowheads="1"/>
          </p:cNvSpPr>
          <p:nvPr/>
        </p:nvSpPr>
        <p:spPr bwMode="auto">
          <a:xfrm>
            <a:off x="3862388" y="1592263"/>
            <a:ext cx="684212" cy="684212"/>
          </a:xfrm>
          <a:prstGeom prst="ellipse">
            <a:avLst/>
          </a:prstGeom>
          <a:gradFill rotWithShape="1">
            <a:gsLst>
              <a:gs pos="0">
                <a:srgbClr val="B7B6B7"/>
              </a:gs>
              <a:gs pos="100000">
                <a:schemeClr val="bg1"/>
              </a:gs>
            </a:gsLst>
            <a:lin ang="18900000" scaled="1"/>
          </a:gradFill>
          <a:ln w="12700" algn="ctr">
            <a:noFill/>
            <a:miter lim="800000"/>
            <a:headEnd/>
            <a:tailEnd/>
          </a:ln>
          <a:effectLst>
            <a:outerShdw dist="50800" dir="2700000" sx="102000" sy="102000" algn="tl" rotWithShape="0">
              <a:srgbClr val="000000">
                <a:alpha val="31999"/>
              </a:srgbClr>
            </a:outerShdw>
          </a:effec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64520" name="椭圆 8"/>
          <p:cNvSpPr>
            <a:spLocks noChangeArrowheads="1"/>
          </p:cNvSpPr>
          <p:nvPr/>
        </p:nvSpPr>
        <p:spPr bwMode="auto">
          <a:xfrm>
            <a:off x="4573588" y="2708275"/>
            <a:ext cx="684212" cy="684213"/>
          </a:xfrm>
          <a:prstGeom prst="ellipse">
            <a:avLst/>
          </a:prstGeom>
          <a:gradFill rotWithShape="1">
            <a:gsLst>
              <a:gs pos="0">
                <a:srgbClr val="B7B6B7"/>
              </a:gs>
              <a:gs pos="100000">
                <a:schemeClr val="bg1"/>
              </a:gs>
            </a:gsLst>
            <a:lin ang="18900000" scaled="1"/>
          </a:gradFill>
          <a:ln w="12700" algn="ctr">
            <a:noFill/>
            <a:miter lim="800000"/>
            <a:headEnd/>
            <a:tailEnd/>
          </a:ln>
          <a:effectLst>
            <a:outerShdw dist="50800" dir="2700000" sx="102000" sy="102000" algn="tl" rotWithShape="0">
              <a:srgbClr val="000000">
                <a:alpha val="31999"/>
              </a:srgbClr>
            </a:outerShdw>
          </a:effec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64521" name="椭圆 8"/>
          <p:cNvSpPr>
            <a:spLocks noChangeArrowheads="1"/>
          </p:cNvSpPr>
          <p:nvPr/>
        </p:nvSpPr>
        <p:spPr bwMode="auto">
          <a:xfrm>
            <a:off x="4546600" y="3824288"/>
            <a:ext cx="684213" cy="684212"/>
          </a:xfrm>
          <a:prstGeom prst="ellipse">
            <a:avLst/>
          </a:prstGeom>
          <a:gradFill rotWithShape="1">
            <a:gsLst>
              <a:gs pos="0">
                <a:srgbClr val="B7B6B7"/>
              </a:gs>
              <a:gs pos="100000">
                <a:schemeClr val="bg1"/>
              </a:gs>
            </a:gsLst>
            <a:lin ang="18900000" scaled="1"/>
          </a:gradFill>
          <a:ln w="12700" algn="ctr">
            <a:noFill/>
            <a:miter lim="800000"/>
            <a:headEnd/>
            <a:tailEnd/>
          </a:ln>
          <a:effectLst>
            <a:outerShdw dist="50800" dir="2700000" sx="102000" sy="102000" algn="tl" rotWithShape="0">
              <a:srgbClr val="000000">
                <a:alpha val="31999"/>
              </a:srgbClr>
            </a:outerShdw>
          </a:effec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64522" name="椭圆 8"/>
          <p:cNvSpPr>
            <a:spLocks noChangeArrowheads="1"/>
          </p:cNvSpPr>
          <p:nvPr/>
        </p:nvSpPr>
        <p:spPr bwMode="auto">
          <a:xfrm>
            <a:off x="3827463" y="4976813"/>
            <a:ext cx="684212" cy="684212"/>
          </a:xfrm>
          <a:prstGeom prst="ellipse">
            <a:avLst/>
          </a:prstGeom>
          <a:gradFill rotWithShape="1">
            <a:gsLst>
              <a:gs pos="0">
                <a:srgbClr val="B7B6B7"/>
              </a:gs>
              <a:gs pos="100000">
                <a:schemeClr val="bg1"/>
              </a:gs>
            </a:gsLst>
            <a:lin ang="18900000" scaled="1"/>
          </a:gradFill>
          <a:ln w="12700" algn="ctr">
            <a:noFill/>
            <a:miter lim="800000"/>
            <a:headEnd/>
            <a:tailEnd/>
          </a:ln>
          <a:effectLst>
            <a:outerShdw dist="50800" dir="2700000" sx="102000" sy="102000" algn="tl" rotWithShape="0">
              <a:srgbClr val="000000">
                <a:alpha val="31999"/>
              </a:srgbClr>
            </a:outerShdw>
          </a:effec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17" name="Oval 53"/>
          <p:cNvSpPr>
            <a:spLocks noChangeArrowheads="1"/>
          </p:cNvSpPr>
          <p:nvPr/>
        </p:nvSpPr>
        <p:spPr bwMode="auto">
          <a:xfrm>
            <a:off x="5976149" y="1468968"/>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6623849" y="2548468"/>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6623849" y="3745443"/>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5904712" y="4896380"/>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4535" name="组合 33"/>
          <p:cNvGrpSpPr>
            <a:grpSpLocks/>
          </p:cNvGrpSpPr>
          <p:nvPr/>
        </p:nvGrpSpPr>
        <p:grpSpPr bwMode="auto">
          <a:xfrm>
            <a:off x="1414463" y="2133600"/>
            <a:ext cx="3240087" cy="3236913"/>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25956" y="4093392"/>
              <a:ext cx="112961" cy="393803"/>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64546" name="Rectangle 34"/>
          <p:cNvSpPr>
            <a:spLocks noChangeArrowheads="1"/>
          </p:cNvSpPr>
          <p:nvPr/>
        </p:nvSpPr>
        <p:spPr bwMode="auto">
          <a:xfrm>
            <a:off x="6959600" y="1412875"/>
            <a:ext cx="4105275" cy="933450"/>
          </a:xfrm>
          <a:prstGeom prst="rect">
            <a:avLst/>
          </a:prstGeom>
          <a:noFill/>
          <a:ln w="9525">
            <a:noFill/>
            <a:miter lim="800000"/>
            <a:headEnd/>
            <a:tailEnd/>
          </a:ln>
          <a:effec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20000"/>
              </a:lnSpc>
            </a:pPr>
            <a:r>
              <a:rPr lang="zh-CN" altLang="en-US" sz="1400">
                <a:ea typeface="微软雅黑" pitchFamily="34" charset="-122"/>
              </a:rPr>
              <a:t>添加文本内容添加文本内容添加文本</a:t>
            </a:r>
          </a:p>
        </p:txBody>
      </p:sp>
      <p:sp>
        <p:nvSpPr>
          <p:cNvPr id="64547" name="Rectangle 35"/>
          <p:cNvSpPr>
            <a:spLocks noChangeArrowheads="1"/>
          </p:cNvSpPr>
          <p:nvPr/>
        </p:nvSpPr>
        <p:spPr bwMode="auto">
          <a:xfrm>
            <a:off x="2208213" y="2852738"/>
            <a:ext cx="1511300" cy="1558925"/>
          </a:xfrm>
          <a:prstGeom prst="rect">
            <a:avLst/>
          </a:prstGeom>
          <a:noFill/>
          <a:ln w="9525">
            <a:noFill/>
            <a:miter lim="800000"/>
            <a:headEnd/>
            <a:tailEnd/>
          </a:ln>
          <a:effectLst/>
        </p:spPr>
        <p:txBody>
          <a:bodyPr>
            <a:spAutoFit/>
          </a:bodyPr>
          <a:lstStyle/>
          <a:p>
            <a:pPr>
              <a:lnSpc>
                <a:spcPct val="150000"/>
              </a:lnSpc>
            </a:pPr>
            <a:r>
              <a:rPr lang="zh-CN" altLang="en-US" sz="1600">
                <a:solidFill>
                  <a:srgbClr val="006CB8"/>
                </a:solidFill>
                <a:latin typeface="微软雅黑" pitchFamily="34" charset="-122"/>
                <a:ea typeface="微软雅黑" pitchFamily="34" charset="-122"/>
              </a:rPr>
              <a:t>添加文本内容</a:t>
            </a:r>
            <a:r>
              <a:rPr lang="zh-CN" altLang="en-US" sz="1600">
                <a:solidFill>
                  <a:srgbClr val="006CB8"/>
                </a:solidFill>
                <a:ea typeface="微软雅黑" pitchFamily="34" charset="-122"/>
              </a:rPr>
              <a:t>添加文本内容添加文本内容添加文本内容</a:t>
            </a:r>
          </a:p>
        </p:txBody>
      </p:sp>
      <p:sp>
        <p:nvSpPr>
          <p:cNvPr id="64548" name="Rectangle 36"/>
          <p:cNvSpPr>
            <a:spLocks noChangeArrowheads="1"/>
          </p:cNvSpPr>
          <p:nvPr/>
        </p:nvSpPr>
        <p:spPr bwMode="auto">
          <a:xfrm>
            <a:off x="4006850" y="1700213"/>
            <a:ext cx="382588" cy="519112"/>
          </a:xfrm>
          <a:prstGeom prst="rect">
            <a:avLst/>
          </a:prstGeom>
          <a:noFill/>
          <a:ln w="9525">
            <a:noFill/>
            <a:miter lim="800000"/>
            <a:headEnd/>
            <a:tailEnd/>
          </a:ln>
          <a:effectLst/>
        </p:spPr>
        <p:txBody>
          <a:bodyPr wrap="none">
            <a:spAutoFit/>
          </a:bodyPr>
          <a:lstStyle/>
          <a:p>
            <a:r>
              <a:rPr lang="en-US" altLang="zh-CN" sz="2800">
                <a:solidFill>
                  <a:srgbClr val="006CB8"/>
                </a:solidFill>
                <a:latin typeface="方正兰亭大黑_GBK" pitchFamily="2" charset="-122"/>
                <a:ea typeface="方正兰亭大黑_GBK" pitchFamily="2" charset="-122"/>
              </a:rPr>
              <a:t>1</a:t>
            </a:r>
          </a:p>
        </p:txBody>
      </p:sp>
      <p:sp>
        <p:nvSpPr>
          <p:cNvPr id="64549" name="Line 548"/>
          <p:cNvSpPr>
            <a:spLocks noChangeShapeType="1"/>
          </p:cNvSpPr>
          <p:nvPr/>
        </p:nvSpPr>
        <p:spPr bwMode="auto">
          <a:xfrm flipH="1">
            <a:off x="4613275" y="1989138"/>
            <a:ext cx="1295400" cy="0"/>
          </a:xfrm>
          <a:prstGeom prst="line">
            <a:avLst/>
          </a:prstGeom>
          <a:noFill/>
          <a:ln w="19050">
            <a:solidFill>
              <a:srgbClr val="006CB8"/>
            </a:solidFill>
            <a:prstDash val="dash"/>
            <a:round/>
            <a:headEnd type="stealth" w="med" len="med"/>
            <a:tailEnd type="oval" w="med" len="med"/>
          </a:ln>
        </p:spPr>
        <p:txBody>
          <a:bodyPr/>
          <a:lstStyle/>
          <a:p>
            <a:endParaRPr lang="zh-CN" altLang="en-US"/>
          </a:p>
        </p:txBody>
      </p:sp>
      <p:sp>
        <p:nvSpPr>
          <p:cNvPr id="64550" name="Rectangle 38"/>
          <p:cNvSpPr>
            <a:spLocks noChangeArrowheads="1"/>
          </p:cNvSpPr>
          <p:nvPr/>
        </p:nvSpPr>
        <p:spPr bwMode="auto">
          <a:xfrm>
            <a:off x="3935413" y="5084763"/>
            <a:ext cx="438150" cy="519112"/>
          </a:xfrm>
          <a:prstGeom prst="rect">
            <a:avLst/>
          </a:prstGeom>
          <a:noFill/>
          <a:ln w="9525">
            <a:noFill/>
            <a:miter lim="800000"/>
            <a:headEnd/>
            <a:tailEnd/>
          </a:ln>
          <a:effectLst/>
        </p:spPr>
        <p:txBody>
          <a:bodyPr wrap="none">
            <a:spAutoFit/>
          </a:bodyPr>
          <a:lstStyle/>
          <a:p>
            <a:r>
              <a:rPr lang="en-US" altLang="zh-CN" sz="2800">
                <a:solidFill>
                  <a:srgbClr val="006CB8"/>
                </a:solidFill>
                <a:latin typeface="方正兰亭大黑_GBK" pitchFamily="2" charset="-122"/>
                <a:ea typeface="方正兰亭大黑_GBK" pitchFamily="2" charset="-122"/>
              </a:rPr>
              <a:t>4</a:t>
            </a:r>
          </a:p>
        </p:txBody>
      </p:sp>
      <p:sp>
        <p:nvSpPr>
          <p:cNvPr id="64551" name="Rectangle 39"/>
          <p:cNvSpPr>
            <a:spLocks noChangeArrowheads="1"/>
          </p:cNvSpPr>
          <p:nvPr/>
        </p:nvSpPr>
        <p:spPr bwMode="auto">
          <a:xfrm>
            <a:off x="4727575" y="2838450"/>
            <a:ext cx="428625" cy="519113"/>
          </a:xfrm>
          <a:prstGeom prst="rect">
            <a:avLst/>
          </a:prstGeom>
          <a:noFill/>
          <a:ln w="9525">
            <a:noFill/>
            <a:miter lim="800000"/>
            <a:headEnd/>
            <a:tailEnd/>
          </a:ln>
          <a:effectLst/>
        </p:spPr>
        <p:txBody>
          <a:bodyPr wrap="none">
            <a:spAutoFit/>
          </a:bodyPr>
          <a:lstStyle/>
          <a:p>
            <a:r>
              <a:rPr lang="en-US" altLang="zh-CN" sz="2800">
                <a:solidFill>
                  <a:srgbClr val="006CB8"/>
                </a:solidFill>
                <a:latin typeface="方正兰亭大黑_GBK" pitchFamily="2" charset="-122"/>
                <a:ea typeface="方正兰亭大黑_GBK" pitchFamily="2" charset="-122"/>
              </a:rPr>
              <a:t>2</a:t>
            </a:r>
          </a:p>
        </p:txBody>
      </p:sp>
      <p:sp>
        <p:nvSpPr>
          <p:cNvPr id="64552" name="Rectangle 40"/>
          <p:cNvSpPr>
            <a:spLocks noChangeArrowheads="1"/>
          </p:cNvSpPr>
          <p:nvPr/>
        </p:nvSpPr>
        <p:spPr bwMode="auto">
          <a:xfrm>
            <a:off x="4686300" y="3929063"/>
            <a:ext cx="433388" cy="519112"/>
          </a:xfrm>
          <a:prstGeom prst="rect">
            <a:avLst/>
          </a:prstGeom>
          <a:noFill/>
          <a:ln w="9525">
            <a:noFill/>
            <a:miter lim="800000"/>
            <a:headEnd/>
            <a:tailEnd/>
          </a:ln>
          <a:effectLst/>
        </p:spPr>
        <p:txBody>
          <a:bodyPr wrap="none">
            <a:spAutoFit/>
          </a:bodyPr>
          <a:lstStyle/>
          <a:p>
            <a:r>
              <a:rPr lang="en-US" altLang="zh-CN" sz="2800">
                <a:solidFill>
                  <a:srgbClr val="006CB8"/>
                </a:solidFill>
                <a:latin typeface="方正兰亭大黑_GBK" pitchFamily="2" charset="-122"/>
                <a:ea typeface="方正兰亭大黑_GBK" pitchFamily="2" charset="-122"/>
              </a:rPr>
              <a:t>3</a:t>
            </a:r>
          </a:p>
        </p:txBody>
      </p:sp>
      <p:sp>
        <p:nvSpPr>
          <p:cNvPr id="64553" name="Line 548"/>
          <p:cNvSpPr>
            <a:spLocks noChangeShapeType="1"/>
          </p:cNvSpPr>
          <p:nvPr/>
        </p:nvSpPr>
        <p:spPr bwMode="auto">
          <a:xfrm flipH="1">
            <a:off x="5303838" y="2997200"/>
            <a:ext cx="1295400" cy="0"/>
          </a:xfrm>
          <a:prstGeom prst="line">
            <a:avLst/>
          </a:prstGeom>
          <a:noFill/>
          <a:ln w="19050">
            <a:solidFill>
              <a:srgbClr val="006CB8"/>
            </a:solidFill>
            <a:prstDash val="dash"/>
            <a:round/>
            <a:headEnd type="stealth" w="med" len="med"/>
            <a:tailEnd type="oval" w="med" len="med"/>
          </a:ln>
        </p:spPr>
        <p:txBody>
          <a:bodyPr/>
          <a:lstStyle/>
          <a:p>
            <a:endParaRPr lang="zh-CN" altLang="en-US"/>
          </a:p>
        </p:txBody>
      </p:sp>
      <p:sp>
        <p:nvSpPr>
          <p:cNvPr id="64554" name="Line 548"/>
          <p:cNvSpPr>
            <a:spLocks noChangeShapeType="1"/>
          </p:cNvSpPr>
          <p:nvPr/>
        </p:nvSpPr>
        <p:spPr bwMode="auto">
          <a:xfrm flipH="1">
            <a:off x="5262563" y="4210050"/>
            <a:ext cx="1295400" cy="0"/>
          </a:xfrm>
          <a:prstGeom prst="line">
            <a:avLst/>
          </a:prstGeom>
          <a:noFill/>
          <a:ln w="19050">
            <a:solidFill>
              <a:srgbClr val="006CB8"/>
            </a:solidFill>
            <a:prstDash val="dash"/>
            <a:round/>
            <a:headEnd type="stealth" w="med" len="med"/>
            <a:tailEnd type="oval" w="med" len="med"/>
          </a:ln>
        </p:spPr>
        <p:txBody>
          <a:bodyPr/>
          <a:lstStyle/>
          <a:p>
            <a:endParaRPr lang="zh-CN" altLang="en-US"/>
          </a:p>
        </p:txBody>
      </p:sp>
      <p:sp>
        <p:nvSpPr>
          <p:cNvPr id="64555" name="Line 548"/>
          <p:cNvSpPr>
            <a:spLocks noChangeShapeType="1"/>
          </p:cNvSpPr>
          <p:nvPr/>
        </p:nvSpPr>
        <p:spPr bwMode="auto">
          <a:xfrm flipH="1">
            <a:off x="4583113" y="5362575"/>
            <a:ext cx="1295400" cy="0"/>
          </a:xfrm>
          <a:prstGeom prst="line">
            <a:avLst/>
          </a:prstGeom>
          <a:noFill/>
          <a:ln w="19050">
            <a:solidFill>
              <a:srgbClr val="006CB8"/>
            </a:solidFill>
            <a:prstDash val="dash"/>
            <a:round/>
            <a:headEnd type="stealth" w="med" len="med"/>
            <a:tailEnd type="oval" w="med" len="med"/>
          </a:ln>
        </p:spPr>
        <p:txBody>
          <a:bodyPr/>
          <a:lstStyle/>
          <a:p>
            <a:endParaRPr lang="zh-CN" altLang="en-US"/>
          </a:p>
        </p:txBody>
      </p:sp>
      <p:sp>
        <p:nvSpPr>
          <p:cNvPr id="64556" name="Rectangle 44"/>
          <p:cNvSpPr>
            <a:spLocks noChangeArrowheads="1"/>
          </p:cNvSpPr>
          <p:nvPr/>
        </p:nvSpPr>
        <p:spPr bwMode="auto">
          <a:xfrm>
            <a:off x="7607300" y="2565400"/>
            <a:ext cx="4105275" cy="933450"/>
          </a:xfrm>
          <a:prstGeom prst="rect">
            <a:avLst/>
          </a:prstGeom>
          <a:noFill/>
          <a:ln w="9525">
            <a:noFill/>
            <a:miter lim="800000"/>
            <a:headEnd/>
            <a:tailEnd/>
          </a:ln>
          <a:effec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20000"/>
              </a:lnSpc>
            </a:pPr>
            <a:r>
              <a:rPr lang="zh-CN" altLang="en-US" sz="1400">
                <a:ea typeface="微软雅黑" pitchFamily="34" charset="-122"/>
              </a:rPr>
              <a:t>添加文本内容添加文本内容添加文本</a:t>
            </a:r>
          </a:p>
        </p:txBody>
      </p:sp>
      <p:sp>
        <p:nvSpPr>
          <p:cNvPr id="64557" name="Rectangle 45"/>
          <p:cNvSpPr>
            <a:spLocks noChangeArrowheads="1"/>
          </p:cNvSpPr>
          <p:nvPr/>
        </p:nvSpPr>
        <p:spPr bwMode="auto">
          <a:xfrm>
            <a:off x="7607300" y="3714750"/>
            <a:ext cx="4105275" cy="996950"/>
          </a:xfrm>
          <a:prstGeom prst="rect">
            <a:avLst/>
          </a:prstGeom>
          <a:noFill/>
          <a:ln w="9525">
            <a:noFill/>
            <a:miter lim="800000"/>
            <a:headEnd/>
            <a:tailEnd/>
          </a:ln>
          <a:effec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50000"/>
              </a:lnSpc>
            </a:pPr>
            <a:r>
              <a:rPr lang="zh-CN" altLang="en-US" sz="1400">
                <a:ea typeface="微软雅黑" pitchFamily="34" charset="-122"/>
              </a:rPr>
              <a:t>添加文本内容添加文本内容添加文本</a:t>
            </a:r>
          </a:p>
        </p:txBody>
      </p:sp>
      <p:sp>
        <p:nvSpPr>
          <p:cNvPr id="64558" name="Rectangle 46"/>
          <p:cNvSpPr>
            <a:spLocks noChangeArrowheads="1"/>
          </p:cNvSpPr>
          <p:nvPr/>
        </p:nvSpPr>
        <p:spPr bwMode="auto">
          <a:xfrm>
            <a:off x="6888163" y="4856163"/>
            <a:ext cx="4105275" cy="933450"/>
          </a:xfrm>
          <a:prstGeom prst="rect">
            <a:avLst/>
          </a:prstGeom>
          <a:noFill/>
          <a:ln w="9525">
            <a:noFill/>
            <a:miter lim="800000"/>
            <a:headEnd/>
            <a:tailEnd/>
          </a:ln>
          <a:effec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20000"/>
              </a:lnSpc>
            </a:pPr>
            <a:r>
              <a:rPr lang="zh-CN" altLang="en-US" sz="1400">
                <a:ea typeface="微软雅黑" pitchFamily="34" charset="-122"/>
              </a:rPr>
              <a:t>添加文本内容添加文本内容添加文本</a:t>
            </a:r>
          </a:p>
        </p:txBody>
      </p:sp>
      <p:grpSp>
        <p:nvGrpSpPr>
          <p:cNvPr id="64559" name="Group 18"/>
          <p:cNvGrpSpPr>
            <a:grpSpLocks/>
          </p:cNvGrpSpPr>
          <p:nvPr/>
        </p:nvGrpSpPr>
        <p:grpSpPr bwMode="auto">
          <a:xfrm>
            <a:off x="6846888" y="2781300"/>
            <a:ext cx="481012" cy="481013"/>
            <a:chOff x="7144279" y="2887135"/>
            <a:chExt cx="481012" cy="481013"/>
          </a:xfrm>
        </p:grpSpPr>
        <p:sp>
          <p:nvSpPr>
            <p:cNvPr id="64560" name="Freeform 45"/>
            <p:cNvSpPr>
              <a:spLocks noEditPoints="1"/>
            </p:cNvSpPr>
            <p:nvPr/>
          </p:nvSpPr>
          <p:spPr bwMode="auto">
            <a:xfrm>
              <a:off x="7144279" y="2887135"/>
              <a:ext cx="481012" cy="481013"/>
            </a:xfrm>
            <a:custGeom>
              <a:avLst/>
              <a:gdLst>
                <a:gd name="T0" fmla="*/ 409612 w 128"/>
                <a:gd name="T1" fmla="*/ 180380 h 128"/>
                <a:gd name="T2" fmla="*/ 428401 w 128"/>
                <a:gd name="T3" fmla="*/ 124011 h 128"/>
                <a:gd name="T4" fmla="*/ 394580 w 128"/>
                <a:gd name="T5" fmla="*/ 56369 h 128"/>
                <a:gd name="T6" fmla="*/ 357001 w 128"/>
                <a:gd name="T7" fmla="*/ 52611 h 128"/>
                <a:gd name="T8" fmla="*/ 300632 w 128"/>
                <a:gd name="T9" fmla="*/ 71400 h 128"/>
                <a:gd name="T10" fmla="*/ 259296 w 128"/>
                <a:gd name="T11" fmla="*/ 0 h 128"/>
                <a:gd name="T12" fmla="*/ 191653 w 128"/>
                <a:gd name="T13" fmla="*/ 22547 h 128"/>
                <a:gd name="T14" fmla="*/ 161590 w 128"/>
                <a:gd name="T15" fmla="*/ 78916 h 128"/>
                <a:gd name="T16" fmla="*/ 105221 w 128"/>
                <a:gd name="T17" fmla="*/ 48853 h 128"/>
                <a:gd name="T18" fmla="*/ 56369 w 128"/>
                <a:gd name="T19" fmla="*/ 86432 h 128"/>
                <a:gd name="T20" fmla="*/ 78916 w 128"/>
                <a:gd name="T21" fmla="*/ 161590 h 128"/>
                <a:gd name="T22" fmla="*/ 22547 w 128"/>
                <a:gd name="T23" fmla="*/ 191654 h 128"/>
                <a:gd name="T24" fmla="*/ 0 w 128"/>
                <a:gd name="T25" fmla="*/ 259296 h 128"/>
                <a:gd name="T26" fmla="*/ 71400 w 128"/>
                <a:gd name="T27" fmla="*/ 300633 h 128"/>
                <a:gd name="T28" fmla="*/ 52611 w 128"/>
                <a:gd name="T29" fmla="*/ 357002 h 128"/>
                <a:gd name="T30" fmla="*/ 86432 w 128"/>
                <a:gd name="T31" fmla="*/ 424644 h 128"/>
                <a:gd name="T32" fmla="*/ 124011 w 128"/>
                <a:gd name="T33" fmla="*/ 428402 h 128"/>
                <a:gd name="T34" fmla="*/ 180379 w 128"/>
                <a:gd name="T35" fmla="*/ 409613 h 128"/>
                <a:gd name="T36" fmla="*/ 221716 w 128"/>
                <a:gd name="T37" fmla="*/ 481013 h 128"/>
                <a:gd name="T38" fmla="*/ 289359 w 128"/>
                <a:gd name="T39" fmla="*/ 458465 h 128"/>
                <a:gd name="T40" fmla="*/ 319422 w 128"/>
                <a:gd name="T41" fmla="*/ 402097 h 128"/>
                <a:gd name="T42" fmla="*/ 375791 w 128"/>
                <a:gd name="T43" fmla="*/ 432160 h 128"/>
                <a:gd name="T44" fmla="*/ 424643 w 128"/>
                <a:gd name="T45" fmla="*/ 394581 h 128"/>
                <a:gd name="T46" fmla="*/ 402096 w 128"/>
                <a:gd name="T47" fmla="*/ 319423 h 128"/>
                <a:gd name="T48" fmla="*/ 458464 w 128"/>
                <a:gd name="T49" fmla="*/ 289359 h 128"/>
                <a:gd name="T50" fmla="*/ 481012 w 128"/>
                <a:gd name="T51" fmla="*/ 221717 h 128"/>
                <a:gd name="T52" fmla="*/ 405854 w 128"/>
                <a:gd name="T53" fmla="*/ 270570 h 128"/>
                <a:gd name="T54" fmla="*/ 375791 w 128"/>
                <a:gd name="T55" fmla="*/ 304391 h 128"/>
                <a:gd name="T56" fmla="*/ 402096 w 128"/>
                <a:gd name="T57" fmla="*/ 375791 h 128"/>
                <a:gd name="T58" fmla="*/ 334454 w 128"/>
                <a:gd name="T59" fmla="*/ 379549 h 128"/>
                <a:gd name="T60" fmla="*/ 304390 w 128"/>
                <a:gd name="T61" fmla="*/ 375791 h 128"/>
                <a:gd name="T62" fmla="*/ 270569 w 128"/>
                <a:gd name="T63" fmla="*/ 405855 h 128"/>
                <a:gd name="T64" fmla="*/ 221716 w 128"/>
                <a:gd name="T65" fmla="*/ 450950 h 128"/>
                <a:gd name="T66" fmla="*/ 191653 w 128"/>
                <a:gd name="T67" fmla="*/ 383307 h 128"/>
                <a:gd name="T68" fmla="*/ 161590 w 128"/>
                <a:gd name="T69" fmla="*/ 372033 h 128"/>
                <a:gd name="T70" fmla="*/ 105221 w 128"/>
                <a:gd name="T71" fmla="*/ 402097 h 128"/>
                <a:gd name="T72" fmla="*/ 101463 w 128"/>
                <a:gd name="T73" fmla="*/ 334454 h 128"/>
                <a:gd name="T74" fmla="*/ 97706 w 128"/>
                <a:gd name="T75" fmla="*/ 289359 h 128"/>
                <a:gd name="T76" fmla="*/ 30063 w 128"/>
                <a:gd name="T77" fmla="*/ 259296 h 128"/>
                <a:gd name="T78" fmla="*/ 75158 w 128"/>
                <a:gd name="T79" fmla="*/ 210443 h 128"/>
                <a:gd name="T80" fmla="*/ 105221 w 128"/>
                <a:gd name="T81" fmla="*/ 176622 h 128"/>
                <a:gd name="T82" fmla="*/ 78916 w 128"/>
                <a:gd name="T83" fmla="*/ 105222 h 128"/>
                <a:gd name="T84" fmla="*/ 146558 w 128"/>
                <a:gd name="T85" fmla="*/ 101464 h 128"/>
                <a:gd name="T86" fmla="*/ 176622 w 128"/>
                <a:gd name="T87" fmla="*/ 105222 h 128"/>
                <a:gd name="T88" fmla="*/ 210443 w 128"/>
                <a:gd name="T89" fmla="*/ 75158 h 128"/>
                <a:gd name="T90" fmla="*/ 259296 w 128"/>
                <a:gd name="T91" fmla="*/ 30063 h 128"/>
                <a:gd name="T92" fmla="*/ 289359 w 128"/>
                <a:gd name="T93" fmla="*/ 97706 h 128"/>
                <a:gd name="T94" fmla="*/ 319422 w 128"/>
                <a:gd name="T95" fmla="*/ 108979 h 128"/>
                <a:gd name="T96" fmla="*/ 375791 w 128"/>
                <a:gd name="T97" fmla="*/ 78916 h 128"/>
                <a:gd name="T98" fmla="*/ 379548 w 128"/>
                <a:gd name="T99" fmla="*/ 146559 h 128"/>
                <a:gd name="T100" fmla="*/ 383306 w 128"/>
                <a:gd name="T101" fmla="*/ 191654 h 128"/>
                <a:gd name="T102" fmla="*/ 450949 w 128"/>
                <a:gd name="T103" fmla="*/ 221717 h 128"/>
                <a:gd name="T104" fmla="*/ 405854 w 128"/>
                <a:gd name="T105" fmla="*/ 270570 h 12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8"/>
                <a:gd name="T160" fmla="*/ 0 h 128"/>
                <a:gd name="T161" fmla="*/ 128 w 128"/>
                <a:gd name="T162" fmla="*/ 128 h 12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solidFill>
              <a:srgbClr val="333333"/>
            </a:solidFill>
            <a:ln w="9525">
              <a:noFill/>
              <a:round/>
              <a:headEnd/>
              <a:tailEnd/>
            </a:ln>
          </p:spPr>
          <p:txBody>
            <a:bodyPr/>
            <a:lstStyle/>
            <a:p>
              <a:endParaRPr lang="zh-CN" altLang="en-US"/>
            </a:p>
          </p:txBody>
        </p:sp>
        <p:sp>
          <p:nvSpPr>
            <p:cNvPr id="64561" name="Freeform 46"/>
            <p:cNvSpPr>
              <a:spLocks noEditPoints="1"/>
            </p:cNvSpPr>
            <p:nvPr/>
          </p:nvSpPr>
          <p:spPr bwMode="auto">
            <a:xfrm>
              <a:off x="7280804" y="3022072"/>
              <a:ext cx="209550" cy="211138"/>
            </a:xfrm>
            <a:custGeom>
              <a:avLst/>
              <a:gdLst>
                <a:gd name="T0" fmla="*/ 104775 w 56"/>
                <a:gd name="T1" fmla="*/ 0 h 56"/>
                <a:gd name="T2" fmla="*/ 0 w 56"/>
                <a:gd name="T3" fmla="*/ 105569 h 56"/>
                <a:gd name="T4" fmla="*/ 104775 w 56"/>
                <a:gd name="T5" fmla="*/ 211138 h 56"/>
                <a:gd name="T6" fmla="*/ 209550 w 56"/>
                <a:gd name="T7" fmla="*/ 105569 h 56"/>
                <a:gd name="T8" fmla="*/ 104775 w 56"/>
                <a:gd name="T9" fmla="*/ 0 h 56"/>
                <a:gd name="T10" fmla="*/ 104775 w 56"/>
                <a:gd name="T11" fmla="*/ 199827 h 56"/>
                <a:gd name="T12" fmla="*/ 14968 w 56"/>
                <a:gd name="T13" fmla="*/ 105569 h 56"/>
                <a:gd name="T14" fmla="*/ 104775 w 56"/>
                <a:gd name="T15" fmla="*/ 15081 h 56"/>
                <a:gd name="T16" fmla="*/ 198324 w 56"/>
                <a:gd name="T17" fmla="*/ 105569 h 56"/>
                <a:gd name="T18" fmla="*/ 104775 w 56"/>
                <a:gd name="T19" fmla="*/ 199827 h 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56"/>
                <a:gd name="T32" fmla="*/ 56 w 56"/>
                <a:gd name="T33" fmla="*/ 56 h 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solidFill>
              <a:srgbClr val="333333"/>
            </a:solidFill>
            <a:ln w="9525">
              <a:noFill/>
              <a:round/>
              <a:headEnd/>
              <a:tailEnd/>
            </a:ln>
          </p:spPr>
          <p:txBody>
            <a:bodyPr/>
            <a:lstStyle/>
            <a:p>
              <a:endParaRPr lang="zh-CN" altLang="en-US"/>
            </a:p>
          </p:txBody>
        </p:sp>
        <p:sp>
          <p:nvSpPr>
            <p:cNvPr id="64562" name="Freeform 47"/>
            <p:cNvSpPr>
              <a:spLocks noEditPoints="1"/>
            </p:cNvSpPr>
            <p:nvPr/>
          </p:nvSpPr>
          <p:spPr bwMode="auto">
            <a:xfrm>
              <a:off x="7325254" y="3066522"/>
              <a:ext cx="120650" cy="120650"/>
            </a:xfrm>
            <a:custGeom>
              <a:avLst/>
              <a:gdLst>
                <a:gd name="T0" fmla="*/ 60325 w 32"/>
                <a:gd name="T1" fmla="*/ 0 h 32"/>
                <a:gd name="T2" fmla="*/ 0 w 32"/>
                <a:gd name="T3" fmla="*/ 60325 h 32"/>
                <a:gd name="T4" fmla="*/ 60325 w 32"/>
                <a:gd name="T5" fmla="*/ 120650 h 32"/>
                <a:gd name="T6" fmla="*/ 120650 w 32"/>
                <a:gd name="T7" fmla="*/ 60325 h 32"/>
                <a:gd name="T8" fmla="*/ 60325 w 32"/>
                <a:gd name="T9" fmla="*/ 0 h 32"/>
                <a:gd name="T10" fmla="*/ 60325 w 32"/>
                <a:gd name="T11" fmla="*/ 105569 h 32"/>
                <a:gd name="T12" fmla="*/ 15081 w 32"/>
                <a:gd name="T13" fmla="*/ 60325 h 32"/>
                <a:gd name="T14" fmla="*/ 60325 w 32"/>
                <a:gd name="T15" fmla="*/ 15081 h 32"/>
                <a:gd name="T16" fmla="*/ 105569 w 32"/>
                <a:gd name="T17" fmla="*/ 60325 h 32"/>
                <a:gd name="T18" fmla="*/ 60325 w 32"/>
                <a:gd name="T19" fmla="*/ 105569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solidFill>
              <a:srgbClr val="333333"/>
            </a:solidFill>
            <a:ln w="9525">
              <a:noFill/>
              <a:round/>
              <a:headEnd/>
              <a:tailEnd/>
            </a:ln>
          </p:spPr>
          <p:txBody>
            <a:bodyPr/>
            <a:lstStyle/>
            <a:p>
              <a:endParaRPr lang="zh-CN" altLang="en-US"/>
            </a:p>
          </p:txBody>
        </p:sp>
      </p:grpSp>
      <p:grpSp>
        <p:nvGrpSpPr>
          <p:cNvPr id="64563" name="Group 21"/>
          <p:cNvGrpSpPr>
            <a:grpSpLocks/>
          </p:cNvGrpSpPr>
          <p:nvPr/>
        </p:nvGrpSpPr>
        <p:grpSpPr bwMode="auto">
          <a:xfrm>
            <a:off x="6888163" y="4005263"/>
            <a:ext cx="431800" cy="431800"/>
            <a:chOff x="5220229" y="2887135"/>
            <a:chExt cx="481012" cy="481013"/>
          </a:xfrm>
        </p:grpSpPr>
        <p:sp>
          <p:nvSpPr>
            <p:cNvPr id="64564" name="Freeform 50"/>
            <p:cNvSpPr>
              <a:spLocks noEditPoints="1"/>
            </p:cNvSpPr>
            <p:nvPr/>
          </p:nvSpPr>
          <p:spPr bwMode="auto">
            <a:xfrm>
              <a:off x="5220229" y="2887135"/>
              <a:ext cx="481012" cy="481013"/>
            </a:xfrm>
            <a:custGeom>
              <a:avLst/>
              <a:gdLst>
                <a:gd name="T0" fmla="*/ 330696 w 128"/>
                <a:gd name="T1" fmla="*/ 0 h 128"/>
                <a:gd name="T2" fmla="*/ 180379 w 128"/>
                <a:gd name="T3" fmla="*/ 150317 h 128"/>
                <a:gd name="T4" fmla="*/ 191653 w 128"/>
                <a:gd name="T5" fmla="*/ 206685 h 128"/>
                <a:gd name="T6" fmla="*/ 7516 w 128"/>
                <a:gd name="T7" fmla="*/ 387065 h 128"/>
                <a:gd name="T8" fmla="*/ 0 w 128"/>
                <a:gd name="T9" fmla="*/ 405855 h 128"/>
                <a:gd name="T10" fmla="*/ 0 w 128"/>
                <a:gd name="T11" fmla="*/ 450950 h 128"/>
                <a:gd name="T12" fmla="*/ 30063 w 128"/>
                <a:gd name="T13" fmla="*/ 481013 h 128"/>
                <a:gd name="T14" fmla="*/ 75158 w 128"/>
                <a:gd name="T15" fmla="*/ 481013 h 128"/>
                <a:gd name="T16" fmla="*/ 93948 w 128"/>
                <a:gd name="T17" fmla="*/ 473497 h 128"/>
                <a:gd name="T18" fmla="*/ 116495 w 128"/>
                <a:gd name="T19" fmla="*/ 450950 h 128"/>
                <a:gd name="T20" fmla="*/ 150316 w 128"/>
                <a:gd name="T21" fmla="*/ 450950 h 128"/>
                <a:gd name="T22" fmla="*/ 180379 w 128"/>
                <a:gd name="T23" fmla="*/ 420886 h 128"/>
                <a:gd name="T24" fmla="*/ 180379 w 128"/>
                <a:gd name="T25" fmla="*/ 390823 h 128"/>
                <a:gd name="T26" fmla="*/ 210443 w 128"/>
                <a:gd name="T27" fmla="*/ 390823 h 128"/>
                <a:gd name="T28" fmla="*/ 240506 w 128"/>
                <a:gd name="T29" fmla="*/ 360760 h 128"/>
                <a:gd name="T30" fmla="*/ 240506 w 128"/>
                <a:gd name="T31" fmla="*/ 326938 h 128"/>
                <a:gd name="T32" fmla="*/ 274327 w 128"/>
                <a:gd name="T33" fmla="*/ 289359 h 128"/>
                <a:gd name="T34" fmla="*/ 330696 w 128"/>
                <a:gd name="T35" fmla="*/ 300633 h 128"/>
                <a:gd name="T36" fmla="*/ 481012 w 128"/>
                <a:gd name="T37" fmla="*/ 150317 h 128"/>
                <a:gd name="T38" fmla="*/ 330696 w 128"/>
                <a:gd name="T39" fmla="*/ 0 h 128"/>
                <a:gd name="T40" fmla="*/ 330696 w 128"/>
                <a:gd name="T41" fmla="*/ 270570 h 128"/>
                <a:gd name="T42" fmla="*/ 270569 w 128"/>
                <a:gd name="T43" fmla="*/ 251780 h 128"/>
                <a:gd name="T44" fmla="*/ 263053 w 128"/>
                <a:gd name="T45" fmla="*/ 259296 h 128"/>
                <a:gd name="T46" fmla="*/ 248022 w 128"/>
                <a:gd name="T47" fmla="*/ 274328 h 128"/>
                <a:gd name="T48" fmla="*/ 217959 w 128"/>
                <a:gd name="T49" fmla="*/ 304391 h 128"/>
                <a:gd name="T50" fmla="*/ 210443 w 128"/>
                <a:gd name="T51" fmla="*/ 326938 h 128"/>
                <a:gd name="T52" fmla="*/ 210443 w 128"/>
                <a:gd name="T53" fmla="*/ 360760 h 128"/>
                <a:gd name="T54" fmla="*/ 180379 w 128"/>
                <a:gd name="T55" fmla="*/ 360760 h 128"/>
                <a:gd name="T56" fmla="*/ 150316 w 128"/>
                <a:gd name="T57" fmla="*/ 390823 h 128"/>
                <a:gd name="T58" fmla="*/ 150316 w 128"/>
                <a:gd name="T59" fmla="*/ 420886 h 128"/>
                <a:gd name="T60" fmla="*/ 116495 w 128"/>
                <a:gd name="T61" fmla="*/ 420886 h 128"/>
                <a:gd name="T62" fmla="*/ 93948 w 128"/>
                <a:gd name="T63" fmla="*/ 428402 h 128"/>
                <a:gd name="T64" fmla="*/ 71400 w 128"/>
                <a:gd name="T65" fmla="*/ 450950 h 128"/>
                <a:gd name="T66" fmla="*/ 30063 w 128"/>
                <a:gd name="T67" fmla="*/ 450950 h 128"/>
                <a:gd name="T68" fmla="*/ 30063 w 128"/>
                <a:gd name="T69" fmla="*/ 409613 h 128"/>
                <a:gd name="T70" fmla="*/ 206685 w 128"/>
                <a:gd name="T71" fmla="*/ 232991 h 128"/>
                <a:gd name="T72" fmla="*/ 206685 w 128"/>
                <a:gd name="T73" fmla="*/ 232991 h 128"/>
                <a:gd name="T74" fmla="*/ 229232 w 128"/>
                <a:gd name="T75" fmla="*/ 210443 h 128"/>
                <a:gd name="T76" fmla="*/ 210443 w 128"/>
                <a:gd name="T77" fmla="*/ 150317 h 128"/>
                <a:gd name="T78" fmla="*/ 330696 w 128"/>
                <a:gd name="T79" fmla="*/ 30063 h 128"/>
                <a:gd name="T80" fmla="*/ 450949 w 128"/>
                <a:gd name="T81" fmla="*/ 150317 h 128"/>
                <a:gd name="T82" fmla="*/ 330696 w 128"/>
                <a:gd name="T83" fmla="*/ 270570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8"/>
                <a:gd name="T127" fmla="*/ 0 h 128"/>
                <a:gd name="T128" fmla="*/ 128 w 128"/>
                <a:gd name="T129" fmla="*/ 128 h 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solidFill>
              <a:srgbClr val="333333"/>
            </a:solidFill>
            <a:ln w="9525">
              <a:noFill/>
              <a:round/>
              <a:headEnd/>
              <a:tailEnd/>
            </a:ln>
          </p:spPr>
          <p:txBody>
            <a:bodyPr/>
            <a:lstStyle/>
            <a:p>
              <a:endParaRPr lang="zh-CN" altLang="en-US"/>
            </a:p>
          </p:txBody>
        </p:sp>
        <p:sp>
          <p:nvSpPr>
            <p:cNvPr id="64565" name="Freeform 51"/>
            <p:cNvSpPr>
              <a:spLocks noEditPoints="1"/>
            </p:cNvSpPr>
            <p:nvPr/>
          </p:nvSpPr>
          <p:spPr bwMode="auto">
            <a:xfrm>
              <a:off x="5521854" y="2947460"/>
              <a:ext cx="119062" cy="119063"/>
            </a:xfrm>
            <a:custGeom>
              <a:avLst/>
              <a:gdLst>
                <a:gd name="T0" fmla="*/ 115341 w 32"/>
                <a:gd name="T1" fmla="*/ 63252 h 32"/>
                <a:gd name="T2" fmla="*/ 55810 w 32"/>
                <a:gd name="T3" fmla="*/ 3721 h 32"/>
                <a:gd name="T4" fmla="*/ 44648 w 32"/>
                <a:gd name="T5" fmla="*/ 0 h 32"/>
                <a:gd name="T6" fmla="*/ 0 w 32"/>
                <a:gd name="T7" fmla="*/ 44649 h 32"/>
                <a:gd name="T8" fmla="*/ 0 w 32"/>
                <a:gd name="T9" fmla="*/ 48369 h 32"/>
                <a:gd name="T10" fmla="*/ 3721 w 32"/>
                <a:gd name="T11" fmla="*/ 55811 h 32"/>
                <a:gd name="T12" fmla="*/ 63252 w 32"/>
                <a:gd name="T13" fmla="*/ 115342 h 32"/>
                <a:gd name="T14" fmla="*/ 74414 w 32"/>
                <a:gd name="T15" fmla="*/ 119063 h 32"/>
                <a:gd name="T16" fmla="*/ 119062 w 32"/>
                <a:gd name="T17" fmla="*/ 74414 h 32"/>
                <a:gd name="T18" fmla="*/ 119062 w 32"/>
                <a:gd name="T19" fmla="*/ 70694 h 32"/>
                <a:gd name="T20" fmla="*/ 115341 w 32"/>
                <a:gd name="T21" fmla="*/ 63252 h 32"/>
                <a:gd name="T22" fmla="*/ 70693 w 32"/>
                <a:gd name="T23" fmla="*/ 104180 h 32"/>
                <a:gd name="T24" fmla="*/ 14883 w 32"/>
                <a:gd name="T25" fmla="*/ 48369 h 32"/>
                <a:gd name="T26" fmla="*/ 48369 w 32"/>
                <a:gd name="T27" fmla="*/ 14883 h 32"/>
                <a:gd name="T28" fmla="*/ 104179 w 32"/>
                <a:gd name="T29" fmla="*/ 70694 h 32"/>
                <a:gd name="T30" fmla="*/ 70693 w 32"/>
                <a:gd name="T31" fmla="*/ 104180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2"/>
                <a:gd name="T49" fmla="*/ 0 h 32"/>
                <a:gd name="T50" fmla="*/ 32 w 32"/>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solidFill>
              <a:srgbClr val="333333"/>
            </a:solidFill>
            <a:ln w="9525">
              <a:noFill/>
              <a:round/>
              <a:headEnd/>
              <a:tailEnd/>
            </a:ln>
          </p:spPr>
          <p:txBody>
            <a:bodyPr/>
            <a:lstStyle/>
            <a:p>
              <a:endParaRPr lang="zh-CN" altLang="en-US"/>
            </a:p>
          </p:txBody>
        </p:sp>
      </p:grpSp>
      <p:grpSp>
        <p:nvGrpSpPr>
          <p:cNvPr id="64566" name="Group 20"/>
          <p:cNvGrpSpPr>
            <a:grpSpLocks/>
          </p:cNvGrpSpPr>
          <p:nvPr/>
        </p:nvGrpSpPr>
        <p:grpSpPr bwMode="auto">
          <a:xfrm>
            <a:off x="6172200" y="5129213"/>
            <a:ext cx="431800" cy="431800"/>
            <a:chOff x="6182254" y="2887135"/>
            <a:chExt cx="481012" cy="481013"/>
          </a:xfrm>
        </p:grpSpPr>
        <p:sp>
          <p:nvSpPr>
            <p:cNvPr id="64567" name="Freeform 48"/>
            <p:cNvSpPr>
              <a:spLocks noEditPoints="1"/>
            </p:cNvSpPr>
            <p:nvPr/>
          </p:nvSpPr>
          <p:spPr bwMode="auto">
            <a:xfrm>
              <a:off x="6182254" y="2887135"/>
              <a:ext cx="481012" cy="481013"/>
            </a:xfrm>
            <a:custGeom>
              <a:avLst/>
              <a:gdLst>
                <a:gd name="T0" fmla="*/ 300632 w 128"/>
                <a:gd name="T1" fmla="*/ 0 h 128"/>
                <a:gd name="T2" fmla="*/ 120253 w 128"/>
                <a:gd name="T3" fmla="*/ 180380 h 128"/>
                <a:gd name="T4" fmla="*/ 142800 w 128"/>
                <a:gd name="T5" fmla="*/ 263054 h 128"/>
                <a:gd name="T6" fmla="*/ 15032 w 128"/>
                <a:gd name="T7" fmla="*/ 390823 h 128"/>
                <a:gd name="T8" fmla="*/ 15032 w 128"/>
                <a:gd name="T9" fmla="*/ 390823 h 128"/>
                <a:gd name="T10" fmla="*/ 0 w 128"/>
                <a:gd name="T11" fmla="*/ 428402 h 128"/>
                <a:gd name="T12" fmla="*/ 52611 w 128"/>
                <a:gd name="T13" fmla="*/ 481013 h 128"/>
                <a:gd name="T14" fmla="*/ 90190 w 128"/>
                <a:gd name="T15" fmla="*/ 465981 h 128"/>
                <a:gd name="T16" fmla="*/ 90190 w 128"/>
                <a:gd name="T17" fmla="*/ 465981 h 128"/>
                <a:gd name="T18" fmla="*/ 217959 w 128"/>
                <a:gd name="T19" fmla="*/ 338212 h 128"/>
                <a:gd name="T20" fmla="*/ 300632 w 128"/>
                <a:gd name="T21" fmla="*/ 360760 h 128"/>
                <a:gd name="T22" fmla="*/ 481012 w 128"/>
                <a:gd name="T23" fmla="*/ 180380 h 128"/>
                <a:gd name="T24" fmla="*/ 300632 w 128"/>
                <a:gd name="T25" fmla="*/ 0 h 128"/>
                <a:gd name="T26" fmla="*/ 71400 w 128"/>
                <a:gd name="T27" fmla="*/ 447192 h 128"/>
                <a:gd name="T28" fmla="*/ 52611 w 128"/>
                <a:gd name="T29" fmla="*/ 454707 h 128"/>
                <a:gd name="T30" fmla="*/ 26305 w 128"/>
                <a:gd name="T31" fmla="*/ 428402 h 128"/>
                <a:gd name="T32" fmla="*/ 33821 w 128"/>
                <a:gd name="T33" fmla="*/ 409613 h 128"/>
                <a:gd name="T34" fmla="*/ 33821 w 128"/>
                <a:gd name="T35" fmla="*/ 409613 h 128"/>
                <a:gd name="T36" fmla="*/ 154074 w 128"/>
                <a:gd name="T37" fmla="*/ 289359 h 128"/>
                <a:gd name="T38" fmla="*/ 191653 w 128"/>
                <a:gd name="T39" fmla="*/ 326938 h 128"/>
                <a:gd name="T40" fmla="*/ 71400 w 128"/>
                <a:gd name="T41" fmla="*/ 447192 h 128"/>
                <a:gd name="T42" fmla="*/ 300632 w 128"/>
                <a:gd name="T43" fmla="*/ 330696 h 128"/>
                <a:gd name="T44" fmla="*/ 150316 w 128"/>
                <a:gd name="T45" fmla="*/ 180380 h 128"/>
                <a:gd name="T46" fmla="*/ 300632 w 128"/>
                <a:gd name="T47" fmla="*/ 30063 h 128"/>
                <a:gd name="T48" fmla="*/ 450949 w 128"/>
                <a:gd name="T49" fmla="*/ 180380 h 128"/>
                <a:gd name="T50" fmla="*/ 300632 w 128"/>
                <a:gd name="T51" fmla="*/ 330696 h 12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8"/>
                <a:gd name="T79" fmla="*/ 0 h 128"/>
                <a:gd name="T80" fmla="*/ 128 w 128"/>
                <a:gd name="T81" fmla="*/ 128 h 12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solidFill>
              <a:srgbClr val="333333"/>
            </a:solidFill>
            <a:ln w="9525">
              <a:noFill/>
              <a:round/>
              <a:headEnd/>
              <a:tailEnd/>
            </a:ln>
          </p:spPr>
          <p:txBody>
            <a:bodyPr/>
            <a:lstStyle/>
            <a:p>
              <a:endParaRPr lang="zh-CN" altLang="en-US"/>
            </a:p>
          </p:txBody>
        </p:sp>
        <p:sp>
          <p:nvSpPr>
            <p:cNvPr id="64568" name="Freeform 49"/>
            <p:cNvSpPr>
              <a:spLocks/>
            </p:cNvSpPr>
            <p:nvPr/>
          </p:nvSpPr>
          <p:spPr bwMode="auto">
            <a:xfrm>
              <a:off x="6377516" y="2961747"/>
              <a:ext cx="112712" cy="112713"/>
            </a:xfrm>
            <a:custGeom>
              <a:avLst/>
              <a:gdLst>
                <a:gd name="T0" fmla="*/ 105198 w 30"/>
                <a:gd name="T1" fmla="*/ 0 h 30"/>
                <a:gd name="T2" fmla="*/ 0 w 30"/>
                <a:gd name="T3" fmla="*/ 105199 h 30"/>
                <a:gd name="T4" fmla="*/ 7514 w 30"/>
                <a:gd name="T5" fmla="*/ 112713 h 30"/>
                <a:gd name="T6" fmla="*/ 15028 w 30"/>
                <a:gd name="T7" fmla="*/ 105199 h 30"/>
                <a:gd name="T8" fmla="*/ 105198 w 30"/>
                <a:gd name="T9" fmla="*/ 15028 h 30"/>
                <a:gd name="T10" fmla="*/ 112712 w 30"/>
                <a:gd name="T11" fmla="*/ 7514 h 30"/>
                <a:gd name="T12" fmla="*/ 105198 w 30"/>
                <a:gd name="T13" fmla="*/ 0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solidFill>
              <a:srgbClr val="333333"/>
            </a:solidFill>
            <a:ln w="9525">
              <a:noFill/>
              <a:round/>
              <a:headEnd/>
              <a:tailEnd/>
            </a:ln>
          </p:spPr>
          <p:txBody>
            <a:bodyPr/>
            <a:lstStyle/>
            <a:p>
              <a:endParaRPr lang="zh-CN" altLang="en-US"/>
            </a:p>
          </p:txBody>
        </p:sp>
      </p:grpSp>
      <p:grpSp>
        <p:nvGrpSpPr>
          <p:cNvPr id="64569" name="Group 79"/>
          <p:cNvGrpSpPr>
            <a:grpSpLocks/>
          </p:cNvGrpSpPr>
          <p:nvPr/>
        </p:nvGrpSpPr>
        <p:grpSpPr bwMode="auto">
          <a:xfrm>
            <a:off x="6223000" y="1743075"/>
            <a:ext cx="433388" cy="407988"/>
            <a:chOff x="8106304" y="3879322"/>
            <a:chExt cx="481012" cy="452438"/>
          </a:xfrm>
        </p:grpSpPr>
        <p:sp>
          <p:nvSpPr>
            <p:cNvPr id="64570" name="Freeform 32"/>
            <p:cNvSpPr>
              <a:spLocks noEditPoints="1"/>
            </p:cNvSpPr>
            <p:nvPr/>
          </p:nvSpPr>
          <p:spPr bwMode="auto">
            <a:xfrm>
              <a:off x="8166629" y="3939647"/>
              <a:ext cx="361950" cy="241300"/>
            </a:xfrm>
            <a:custGeom>
              <a:avLst/>
              <a:gdLst>
                <a:gd name="T0" fmla="*/ 346869 w 96"/>
                <a:gd name="T1" fmla="*/ 0 h 64"/>
                <a:gd name="T2" fmla="*/ 15081 w 96"/>
                <a:gd name="T3" fmla="*/ 0 h 64"/>
                <a:gd name="T4" fmla="*/ 0 w 96"/>
                <a:gd name="T5" fmla="*/ 15081 h 64"/>
                <a:gd name="T6" fmla="*/ 0 w 96"/>
                <a:gd name="T7" fmla="*/ 226219 h 64"/>
                <a:gd name="T8" fmla="*/ 15081 w 96"/>
                <a:gd name="T9" fmla="*/ 241300 h 64"/>
                <a:gd name="T10" fmla="*/ 346869 w 96"/>
                <a:gd name="T11" fmla="*/ 241300 h 64"/>
                <a:gd name="T12" fmla="*/ 361950 w 96"/>
                <a:gd name="T13" fmla="*/ 226219 h 64"/>
                <a:gd name="T14" fmla="*/ 361950 w 96"/>
                <a:gd name="T15" fmla="*/ 15081 h 64"/>
                <a:gd name="T16" fmla="*/ 346869 w 96"/>
                <a:gd name="T17" fmla="*/ 0 h 64"/>
                <a:gd name="T18" fmla="*/ 346869 w 96"/>
                <a:gd name="T19" fmla="*/ 226219 h 64"/>
                <a:gd name="T20" fmla="*/ 15081 w 96"/>
                <a:gd name="T21" fmla="*/ 226219 h 64"/>
                <a:gd name="T22" fmla="*/ 15081 w 96"/>
                <a:gd name="T23" fmla="*/ 15081 h 64"/>
                <a:gd name="T24" fmla="*/ 346869 w 96"/>
                <a:gd name="T25" fmla="*/ 15081 h 64"/>
                <a:gd name="T26" fmla="*/ 346869 w 96"/>
                <a:gd name="T27" fmla="*/ 226219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64"/>
                <a:gd name="T44" fmla="*/ 96 w 96"/>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solidFill>
              <a:srgbClr val="333333"/>
            </a:solidFill>
            <a:ln w="9525">
              <a:noFill/>
              <a:round/>
              <a:headEnd/>
              <a:tailEnd/>
            </a:ln>
          </p:spPr>
          <p:txBody>
            <a:bodyPr/>
            <a:lstStyle/>
            <a:p>
              <a:endParaRPr lang="zh-CN" altLang="en-US"/>
            </a:p>
          </p:txBody>
        </p:sp>
        <p:sp>
          <p:nvSpPr>
            <p:cNvPr id="64571" name="Freeform 33"/>
            <p:cNvSpPr>
              <a:spLocks noEditPoints="1"/>
            </p:cNvSpPr>
            <p:nvPr/>
          </p:nvSpPr>
          <p:spPr bwMode="auto">
            <a:xfrm>
              <a:off x="8106304" y="3879322"/>
              <a:ext cx="481012" cy="452438"/>
            </a:xfrm>
            <a:custGeom>
              <a:avLst/>
              <a:gdLst>
                <a:gd name="T0" fmla="*/ 435917 w 128"/>
                <a:gd name="T1" fmla="*/ 0 h 120"/>
                <a:gd name="T2" fmla="*/ 45095 w 128"/>
                <a:gd name="T3" fmla="*/ 0 h 120"/>
                <a:gd name="T4" fmla="*/ 0 w 128"/>
                <a:gd name="T5" fmla="*/ 45244 h 120"/>
                <a:gd name="T6" fmla="*/ 0 w 128"/>
                <a:gd name="T7" fmla="*/ 346869 h 120"/>
                <a:gd name="T8" fmla="*/ 45095 w 128"/>
                <a:gd name="T9" fmla="*/ 392113 h 120"/>
                <a:gd name="T10" fmla="*/ 195411 w 128"/>
                <a:gd name="T11" fmla="*/ 392113 h 120"/>
                <a:gd name="T12" fmla="*/ 195411 w 128"/>
                <a:gd name="T13" fmla="*/ 410965 h 120"/>
                <a:gd name="T14" fmla="*/ 101463 w 128"/>
                <a:gd name="T15" fmla="*/ 422275 h 120"/>
                <a:gd name="T16" fmla="*/ 90190 w 128"/>
                <a:gd name="T17" fmla="*/ 437357 h 120"/>
                <a:gd name="T18" fmla="*/ 105221 w 128"/>
                <a:gd name="T19" fmla="*/ 452438 h 120"/>
                <a:gd name="T20" fmla="*/ 375791 w 128"/>
                <a:gd name="T21" fmla="*/ 452438 h 120"/>
                <a:gd name="T22" fmla="*/ 390822 w 128"/>
                <a:gd name="T23" fmla="*/ 437357 h 120"/>
                <a:gd name="T24" fmla="*/ 379548 w 128"/>
                <a:gd name="T25" fmla="*/ 422275 h 120"/>
                <a:gd name="T26" fmla="*/ 285601 w 128"/>
                <a:gd name="T27" fmla="*/ 410965 h 120"/>
                <a:gd name="T28" fmla="*/ 285601 w 128"/>
                <a:gd name="T29" fmla="*/ 392113 h 120"/>
                <a:gd name="T30" fmla="*/ 435917 w 128"/>
                <a:gd name="T31" fmla="*/ 392113 h 120"/>
                <a:gd name="T32" fmla="*/ 481012 w 128"/>
                <a:gd name="T33" fmla="*/ 346869 h 120"/>
                <a:gd name="T34" fmla="*/ 481012 w 128"/>
                <a:gd name="T35" fmla="*/ 45244 h 120"/>
                <a:gd name="T36" fmla="*/ 435917 w 128"/>
                <a:gd name="T37" fmla="*/ 0 h 120"/>
                <a:gd name="T38" fmla="*/ 450949 w 128"/>
                <a:gd name="T39" fmla="*/ 346869 h 120"/>
                <a:gd name="T40" fmla="*/ 435917 w 128"/>
                <a:gd name="T41" fmla="*/ 361950 h 120"/>
                <a:gd name="T42" fmla="*/ 300632 w 128"/>
                <a:gd name="T43" fmla="*/ 361950 h 120"/>
                <a:gd name="T44" fmla="*/ 180379 w 128"/>
                <a:gd name="T45" fmla="*/ 361950 h 120"/>
                <a:gd name="T46" fmla="*/ 45095 w 128"/>
                <a:gd name="T47" fmla="*/ 361950 h 120"/>
                <a:gd name="T48" fmla="*/ 30063 w 128"/>
                <a:gd name="T49" fmla="*/ 346869 h 120"/>
                <a:gd name="T50" fmla="*/ 30063 w 128"/>
                <a:gd name="T51" fmla="*/ 45244 h 120"/>
                <a:gd name="T52" fmla="*/ 45095 w 128"/>
                <a:gd name="T53" fmla="*/ 30163 h 120"/>
                <a:gd name="T54" fmla="*/ 435917 w 128"/>
                <a:gd name="T55" fmla="*/ 30163 h 120"/>
                <a:gd name="T56" fmla="*/ 450949 w 128"/>
                <a:gd name="T57" fmla="*/ 45244 h 120"/>
                <a:gd name="T58" fmla="*/ 450949 w 128"/>
                <a:gd name="T59" fmla="*/ 346869 h 12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8"/>
                <a:gd name="T91" fmla="*/ 0 h 120"/>
                <a:gd name="T92" fmla="*/ 128 w 128"/>
                <a:gd name="T93" fmla="*/ 120 h 12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solidFill>
              <a:srgbClr val="333333"/>
            </a:solidFill>
            <a:ln w="9525">
              <a:noFill/>
              <a:round/>
              <a:headEnd/>
              <a:tailEnd/>
            </a:ln>
          </p:spPr>
          <p:txBody>
            <a:bodyPr/>
            <a:lstStyle/>
            <a:p>
              <a:endParaRPr lang="zh-CN" altLang="en-US"/>
            </a:p>
          </p:txBody>
        </p:sp>
      </p:grpSp>
      <p:sp>
        <p:nvSpPr>
          <p:cNvPr id="64572" name="Rectangle 60"/>
          <p:cNvSpPr>
            <a:spLocks noChangeArrowheads="1"/>
          </p:cNvSpPr>
          <p:nvPr/>
        </p:nvSpPr>
        <p:spPr bwMode="auto">
          <a:xfrm>
            <a:off x="419100" y="298450"/>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产品使用</a:t>
            </a:r>
          </a:p>
        </p:txBody>
      </p:sp>
      <p:sp>
        <p:nvSpPr>
          <p:cNvPr id="64573" name="Rectangle 61"/>
          <p:cNvSpPr>
            <a:spLocks noChangeArrowheads="1"/>
          </p:cNvSpPr>
          <p:nvPr/>
        </p:nvSpPr>
        <p:spPr bwMode="auto">
          <a:xfrm>
            <a:off x="1990725" y="442913"/>
            <a:ext cx="2449513"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4572"/>
                                        </p:tgtEl>
                                        <p:attrNameLst>
                                          <p:attrName>style.visibility</p:attrName>
                                        </p:attrNameLst>
                                      </p:cBhvr>
                                      <p:to>
                                        <p:strVal val="visible"/>
                                      </p:to>
                                    </p:set>
                                    <p:anim calcmode="lin" valueType="num">
                                      <p:cBhvr>
                                        <p:cTn id="7" dur="500" fill="hold"/>
                                        <p:tgtEl>
                                          <p:spTgt spid="645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4572"/>
                                        </p:tgtEl>
                                        <p:attrNameLst>
                                          <p:attrName>ppt_y</p:attrName>
                                        </p:attrNameLst>
                                      </p:cBhvr>
                                      <p:tavLst>
                                        <p:tav tm="0">
                                          <p:val>
                                            <p:strVal val="#ppt_y"/>
                                          </p:val>
                                        </p:tav>
                                        <p:tav tm="100000">
                                          <p:val>
                                            <p:strVal val="#ppt_y"/>
                                          </p:val>
                                        </p:tav>
                                      </p:tavLst>
                                    </p:anim>
                                    <p:anim calcmode="lin" valueType="num">
                                      <p:cBhvr>
                                        <p:cTn id="9" dur="500" fill="hold"/>
                                        <p:tgtEl>
                                          <p:spTgt spid="645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457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4572"/>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4573"/>
                                        </p:tgtEl>
                                        <p:attrNameLst>
                                          <p:attrName>style.visibility</p:attrName>
                                        </p:attrNameLst>
                                      </p:cBhvr>
                                      <p:to>
                                        <p:strVal val="visible"/>
                                      </p:to>
                                    </p:set>
                                    <p:anim calcmode="lin" valueType="num">
                                      <p:cBhvr>
                                        <p:cTn id="15" dur="500" fill="hold"/>
                                        <p:tgtEl>
                                          <p:spTgt spid="6457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4573"/>
                                        </p:tgtEl>
                                        <p:attrNameLst>
                                          <p:attrName>ppt_y</p:attrName>
                                        </p:attrNameLst>
                                      </p:cBhvr>
                                      <p:tavLst>
                                        <p:tav tm="0">
                                          <p:val>
                                            <p:strVal val="#ppt_y"/>
                                          </p:val>
                                        </p:tav>
                                        <p:tav tm="100000">
                                          <p:val>
                                            <p:strVal val="#ppt_y"/>
                                          </p:val>
                                        </p:tav>
                                      </p:tavLst>
                                    </p:anim>
                                    <p:anim calcmode="lin" valueType="num">
                                      <p:cBhvr>
                                        <p:cTn id="17" dur="500" fill="hold"/>
                                        <p:tgtEl>
                                          <p:spTgt spid="6457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457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4573"/>
                                        </p:tgtEl>
                                      </p:cBhvr>
                                    </p:animEffect>
                                  </p:childTnLst>
                                </p:cTn>
                              </p:par>
                              <p:par>
                                <p:cTn id="20" presetID="25" presetClass="entr" presetSubtype="0" fill="hold" grpId="0" nodeType="withEffect">
                                  <p:stCondLst>
                                    <p:cond delay="0"/>
                                  </p:stCondLst>
                                  <p:childTnLst>
                                    <p:set>
                                      <p:cBhvr>
                                        <p:cTn id="21" dur="1" fill="hold">
                                          <p:stCondLst>
                                            <p:cond delay="0"/>
                                          </p:stCondLst>
                                        </p:cTn>
                                        <p:tgtEl>
                                          <p:spTgt spid="64518"/>
                                        </p:tgtEl>
                                        <p:attrNameLst>
                                          <p:attrName>style.visibility</p:attrName>
                                        </p:attrNameLst>
                                      </p:cBhvr>
                                      <p:to>
                                        <p:strVal val="visible"/>
                                      </p:to>
                                    </p:set>
                                    <p:anim calcmode="lin" valueType="num">
                                      <p:cBhvr>
                                        <p:cTn id="22" dur="500" decel="50000" fill="hold">
                                          <p:stCondLst>
                                            <p:cond delay="0"/>
                                          </p:stCondLst>
                                        </p:cTn>
                                        <p:tgtEl>
                                          <p:spTgt spid="64518"/>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64518"/>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64518"/>
                                        </p:tgtEl>
                                        <p:attrNameLst>
                                          <p:attrName>ppt_w</p:attrName>
                                        </p:attrNameLst>
                                      </p:cBhvr>
                                      <p:tavLst>
                                        <p:tav tm="0">
                                          <p:val>
                                            <p:strVal val="#ppt_w*.05"/>
                                          </p:val>
                                        </p:tav>
                                        <p:tav tm="100000">
                                          <p:val>
                                            <p:strVal val="#ppt_w"/>
                                          </p:val>
                                        </p:tav>
                                      </p:tavLst>
                                    </p:anim>
                                    <p:anim calcmode="lin" valueType="num">
                                      <p:cBhvr>
                                        <p:cTn id="25" dur="1000" fill="hold"/>
                                        <p:tgtEl>
                                          <p:spTgt spid="64518"/>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64518"/>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64518"/>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64518"/>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64518"/>
                                        </p:tgtEl>
                                      </p:cBhvr>
                                    </p:animEffect>
                                  </p:childTnLst>
                                </p:cTn>
                              </p:par>
                            </p:childTnLst>
                          </p:cTn>
                        </p:par>
                        <p:par>
                          <p:cTn id="30" fill="hold">
                            <p:stCondLst>
                              <p:cond delay="1800"/>
                            </p:stCondLst>
                            <p:childTnLst>
                              <p:par>
                                <p:cTn id="31" presetID="42" presetClass="entr" presetSubtype="0" fill="hold" nodeType="afterEffect">
                                  <p:stCondLst>
                                    <p:cond delay="0"/>
                                  </p:stCondLst>
                                  <p:childTnLst>
                                    <p:set>
                                      <p:cBhvr>
                                        <p:cTn id="32" dur="1" fill="hold">
                                          <p:stCondLst>
                                            <p:cond delay="0"/>
                                          </p:stCondLst>
                                        </p:cTn>
                                        <p:tgtEl>
                                          <p:spTgt spid="64535"/>
                                        </p:tgtEl>
                                        <p:attrNameLst>
                                          <p:attrName>style.visibility</p:attrName>
                                        </p:attrNameLst>
                                      </p:cBhvr>
                                      <p:to>
                                        <p:strVal val="visible"/>
                                      </p:to>
                                    </p:set>
                                    <p:animEffect transition="in" filter="fade">
                                      <p:cBhvr>
                                        <p:cTn id="33" dur="500"/>
                                        <p:tgtEl>
                                          <p:spTgt spid="64535"/>
                                        </p:tgtEl>
                                      </p:cBhvr>
                                    </p:animEffect>
                                    <p:anim calcmode="lin" valueType="num">
                                      <p:cBhvr>
                                        <p:cTn id="34" dur="500" fill="hold"/>
                                        <p:tgtEl>
                                          <p:spTgt spid="64535"/>
                                        </p:tgtEl>
                                        <p:attrNameLst>
                                          <p:attrName>ppt_x</p:attrName>
                                        </p:attrNameLst>
                                      </p:cBhvr>
                                      <p:tavLst>
                                        <p:tav tm="0">
                                          <p:val>
                                            <p:strVal val="#ppt_x"/>
                                          </p:val>
                                        </p:tav>
                                        <p:tav tm="100000">
                                          <p:val>
                                            <p:strVal val="#ppt_x"/>
                                          </p:val>
                                        </p:tav>
                                      </p:tavLst>
                                    </p:anim>
                                    <p:anim calcmode="lin" valueType="num">
                                      <p:cBhvr>
                                        <p:cTn id="35" dur="500" fill="hold"/>
                                        <p:tgtEl>
                                          <p:spTgt spid="64535"/>
                                        </p:tgtEl>
                                        <p:attrNameLst>
                                          <p:attrName>ppt_y</p:attrName>
                                        </p:attrNameLst>
                                      </p:cBhvr>
                                      <p:tavLst>
                                        <p:tav tm="0">
                                          <p:val>
                                            <p:strVal val="#ppt_y+.1"/>
                                          </p:val>
                                        </p:tav>
                                        <p:tav tm="100000">
                                          <p:val>
                                            <p:strVal val="#ppt_y"/>
                                          </p:val>
                                        </p:tav>
                                      </p:tavLst>
                                    </p:anim>
                                  </p:childTnLst>
                                </p:cTn>
                              </p:par>
                            </p:childTnLst>
                          </p:cTn>
                        </p:par>
                        <p:par>
                          <p:cTn id="36" fill="hold">
                            <p:stCondLst>
                              <p:cond delay="23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64547"/>
                                        </p:tgtEl>
                                        <p:attrNameLst>
                                          <p:attrName>style.visibility</p:attrName>
                                        </p:attrNameLst>
                                      </p:cBhvr>
                                      <p:to>
                                        <p:strVal val="visible"/>
                                      </p:to>
                                    </p:set>
                                    <p:anim calcmode="lin" valueType="num">
                                      <p:cBhvr>
                                        <p:cTn id="39" dur="500" fill="hold"/>
                                        <p:tgtEl>
                                          <p:spTgt spid="64547"/>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4547"/>
                                        </p:tgtEl>
                                        <p:attrNameLst>
                                          <p:attrName>ppt_y</p:attrName>
                                        </p:attrNameLst>
                                      </p:cBhvr>
                                      <p:tavLst>
                                        <p:tav tm="0">
                                          <p:val>
                                            <p:strVal val="#ppt_y"/>
                                          </p:val>
                                        </p:tav>
                                        <p:tav tm="100000">
                                          <p:val>
                                            <p:strVal val="#ppt_y"/>
                                          </p:val>
                                        </p:tav>
                                      </p:tavLst>
                                    </p:anim>
                                    <p:anim calcmode="lin" valueType="num">
                                      <p:cBhvr>
                                        <p:cTn id="41" dur="500" fill="hold"/>
                                        <p:tgtEl>
                                          <p:spTgt spid="64547"/>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4547"/>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4547"/>
                                        </p:tgtEl>
                                      </p:cBhvr>
                                    </p:animEffect>
                                  </p:childTnLst>
                                </p:cTn>
                              </p:par>
                            </p:childTnLst>
                          </p:cTn>
                        </p:par>
                        <p:par>
                          <p:cTn id="44" fill="hold">
                            <p:stCondLst>
                              <p:cond delay="3950"/>
                            </p:stCondLst>
                            <p:childTnLst>
                              <p:par>
                                <p:cTn id="45" presetID="42" presetClass="entr" presetSubtype="0" fill="hold" grpId="0" nodeType="afterEffect">
                                  <p:stCondLst>
                                    <p:cond delay="0"/>
                                  </p:stCondLst>
                                  <p:childTnLst>
                                    <p:set>
                                      <p:cBhvr>
                                        <p:cTn id="46" dur="1" fill="hold">
                                          <p:stCondLst>
                                            <p:cond delay="0"/>
                                          </p:stCondLst>
                                        </p:cTn>
                                        <p:tgtEl>
                                          <p:spTgt spid="64519"/>
                                        </p:tgtEl>
                                        <p:attrNameLst>
                                          <p:attrName>style.visibility</p:attrName>
                                        </p:attrNameLst>
                                      </p:cBhvr>
                                      <p:to>
                                        <p:strVal val="visible"/>
                                      </p:to>
                                    </p:set>
                                    <p:animEffect transition="in" filter="fade">
                                      <p:cBhvr>
                                        <p:cTn id="47" dur="500"/>
                                        <p:tgtEl>
                                          <p:spTgt spid="64519"/>
                                        </p:tgtEl>
                                      </p:cBhvr>
                                    </p:animEffect>
                                    <p:anim calcmode="lin" valueType="num">
                                      <p:cBhvr>
                                        <p:cTn id="48" dur="500" fill="hold"/>
                                        <p:tgtEl>
                                          <p:spTgt spid="64519"/>
                                        </p:tgtEl>
                                        <p:attrNameLst>
                                          <p:attrName>ppt_x</p:attrName>
                                        </p:attrNameLst>
                                      </p:cBhvr>
                                      <p:tavLst>
                                        <p:tav tm="0">
                                          <p:val>
                                            <p:strVal val="#ppt_x"/>
                                          </p:val>
                                        </p:tav>
                                        <p:tav tm="100000">
                                          <p:val>
                                            <p:strVal val="#ppt_x"/>
                                          </p:val>
                                        </p:tav>
                                      </p:tavLst>
                                    </p:anim>
                                    <p:anim calcmode="lin" valueType="num">
                                      <p:cBhvr>
                                        <p:cTn id="49" dur="500" fill="hold"/>
                                        <p:tgtEl>
                                          <p:spTgt spid="64519"/>
                                        </p:tgtEl>
                                        <p:attrNameLst>
                                          <p:attrName>ppt_y</p:attrName>
                                        </p:attrNameLst>
                                      </p:cBhvr>
                                      <p:tavLst>
                                        <p:tav tm="0">
                                          <p:val>
                                            <p:strVal val="#ppt_y+.1"/>
                                          </p:val>
                                        </p:tav>
                                        <p:tav tm="100000">
                                          <p:val>
                                            <p:strVal val="#ppt_y"/>
                                          </p:val>
                                        </p:tav>
                                      </p:tavLst>
                                    </p:anim>
                                  </p:childTnLst>
                                </p:cTn>
                              </p:par>
                            </p:childTnLst>
                          </p:cTn>
                        </p:par>
                        <p:par>
                          <p:cTn id="50" fill="hold">
                            <p:stCondLst>
                              <p:cond delay="4450"/>
                            </p:stCondLst>
                            <p:childTnLst>
                              <p:par>
                                <p:cTn id="51" presetID="42" presetClass="entr" presetSubtype="0" fill="hold" grpId="0" nodeType="afterEffect">
                                  <p:stCondLst>
                                    <p:cond delay="0"/>
                                  </p:stCondLst>
                                  <p:childTnLst>
                                    <p:set>
                                      <p:cBhvr>
                                        <p:cTn id="52" dur="1" fill="hold">
                                          <p:stCondLst>
                                            <p:cond delay="0"/>
                                          </p:stCondLst>
                                        </p:cTn>
                                        <p:tgtEl>
                                          <p:spTgt spid="64520"/>
                                        </p:tgtEl>
                                        <p:attrNameLst>
                                          <p:attrName>style.visibility</p:attrName>
                                        </p:attrNameLst>
                                      </p:cBhvr>
                                      <p:to>
                                        <p:strVal val="visible"/>
                                      </p:to>
                                    </p:set>
                                    <p:animEffect transition="in" filter="fade">
                                      <p:cBhvr>
                                        <p:cTn id="53" dur="500"/>
                                        <p:tgtEl>
                                          <p:spTgt spid="64520"/>
                                        </p:tgtEl>
                                      </p:cBhvr>
                                    </p:animEffect>
                                    <p:anim calcmode="lin" valueType="num">
                                      <p:cBhvr>
                                        <p:cTn id="54" dur="500" fill="hold"/>
                                        <p:tgtEl>
                                          <p:spTgt spid="64520"/>
                                        </p:tgtEl>
                                        <p:attrNameLst>
                                          <p:attrName>ppt_x</p:attrName>
                                        </p:attrNameLst>
                                      </p:cBhvr>
                                      <p:tavLst>
                                        <p:tav tm="0">
                                          <p:val>
                                            <p:strVal val="#ppt_x"/>
                                          </p:val>
                                        </p:tav>
                                        <p:tav tm="100000">
                                          <p:val>
                                            <p:strVal val="#ppt_x"/>
                                          </p:val>
                                        </p:tav>
                                      </p:tavLst>
                                    </p:anim>
                                    <p:anim calcmode="lin" valueType="num">
                                      <p:cBhvr>
                                        <p:cTn id="55" dur="500" fill="hold"/>
                                        <p:tgtEl>
                                          <p:spTgt spid="64520"/>
                                        </p:tgtEl>
                                        <p:attrNameLst>
                                          <p:attrName>ppt_y</p:attrName>
                                        </p:attrNameLst>
                                      </p:cBhvr>
                                      <p:tavLst>
                                        <p:tav tm="0">
                                          <p:val>
                                            <p:strVal val="#ppt_y+.1"/>
                                          </p:val>
                                        </p:tav>
                                        <p:tav tm="100000">
                                          <p:val>
                                            <p:strVal val="#ppt_y"/>
                                          </p:val>
                                        </p:tav>
                                      </p:tavLst>
                                    </p:anim>
                                  </p:childTnLst>
                                </p:cTn>
                              </p:par>
                            </p:childTnLst>
                          </p:cTn>
                        </p:par>
                        <p:par>
                          <p:cTn id="56" fill="hold">
                            <p:stCondLst>
                              <p:cond delay="4950"/>
                            </p:stCondLst>
                            <p:childTnLst>
                              <p:par>
                                <p:cTn id="57" presetID="42" presetClass="entr" presetSubtype="0" fill="hold" grpId="0" nodeType="afterEffect">
                                  <p:stCondLst>
                                    <p:cond delay="0"/>
                                  </p:stCondLst>
                                  <p:childTnLst>
                                    <p:set>
                                      <p:cBhvr>
                                        <p:cTn id="58" dur="1" fill="hold">
                                          <p:stCondLst>
                                            <p:cond delay="0"/>
                                          </p:stCondLst>
                                        </p:cTn>
                                        <p:tgtEl>
                                          <p:spTgt spid="64521"/>
                                        </p:tgtEl>
                                        <p:attrNameLst>
                                          <p:attrName>style.visibility</p:attrName>
                                        </p:attrNameLst>
                                      </p:cBhvr>
                                      <p:to>
                                        <p:strVal val="visible"/>
                                      </p:to>
                                    </p:set>
                                    <p:animEffect transition="in" filter="fade">
                                      <p:cBhvr>
                                        <p:cTn id="59" dur="500"/>
                                        <p:tgtEl>
                                          <p:spTgt spid="64521"/>
                                        </p:tgtEl>
                                      </p:cBhvr>
                                    </p:animEffect>
                                    <p:anim calcmode="lin" valueType="num">
                                      <p:cBhvr>
                                        <p:cTn id="60" dur="500" fill="hold"/>
                                        <p:tgtEl>
                                          <p:spTgt spid="64521"/>
                                        </p:tgtEl>
                                        <p:attrNameLst>
                                          <p:attrName>ppt_x</p:attrName>
                                        </p:attrNameLst>
                                      </p:cBhvr>
                                      <p:tavLst>
                                        <p:tav tm="0">
                                          <p:val>
                                            <p:strVal val="#ppt_x"/>
                                          </p:val>
                                        </p:tav>
                                        <p:tav tm="100000">
                                          <p:val>
                                            <p:strVal val="#ppt_x"/>
                                          </p:val>
                                        </p:tav>
                                      </p:tavLst>
                                    </p:anim>
                                    <p:anim calcmode="lin" valueType="num">
                                      <p:cBhvr>
                                        <p:cTn id="61" dur="500" fill="hold"/>
                                        <p:tgtEl>
                                          <p:spTgt spid="64521"/>
                                        </p:tgtEl>
                                        <p:attrNameLst>
                                          <p:attrName>ppt_y</p:attrName>
                                        </p:attrNameLst>
                                      </p:cBhvr>
                                      <p:tavLst>
                                        <p:tav tm="0">
                                          <p:val>
                                            <p:strVal val="#ppt_y+.1"/>
                                          </p:val>
                                        </p:tav>
                                        <p:tav tm="100000">
                                          <p:val>
                                            <p:strVal val="#ppt_y"/>
                                          </p:val>
                                        </p:tav>
                                      </p:tavLst>
                                    </p:anim>
                                  </p:childTnLst>
                                </p:cTn>
                              </p:par>
                            </p:childTnLst>
                          </p:cTn>
                        </p:par>
                        <p:par>
                          <p:cTn id="62" fill="hold">
                            <p:stCondLst>
                              <p:cond delay="5450"/>
                            </p:stCondLst>
                            <p:childTnLst>
                              <p:par>
                                <p:cTn id="63" presetID="42" presetClass="entr" presetSubtype="0" fill="hold" grpId="0" nodeType="afterEffect">
                                  <p:stCondLst>
                                    <p:cond delay="0"/>
                                  </p:stCondLst>
                                  <p:childTnLst>
                                    <p:set>
                                      <p:cBhvr>
                                        <p:cTn id="64" dur="1" fill="hold">
                                          <p:stCondLst>
                                            <p:cond delay="0"/>
                                          </p:stCondLst>
                                        </p:cTn>
                                        <p:tgtEl>
                                          <p:spTgt spid="64522"/>
                                        </p:tgtEl>
                                        <p:attrNameLst>
                                          <p:attrName>style.visibility</p:attrName>
                                        </p:attrNameLst>
                                      </p:cBhvr>
                                      <p:to>
                                        <p:strVal val="visible"/>
                                      </p:to>
                                    </p:set>
                                    <p:animEffect transition="in" filter="fade">
                                      <p:cBhvr>
                                        <p:cTn id="65" dur="500"/>
                                        <p:tgtEl>
                                          <p:spTgt spid="64522"/>
                                        </p:tgtEl>
                                      </p:cBhvr>
                                    </p:animEffect>
                                    <p:anim calcmode="lin" valueType="num">
                                      <p:cBhvr>
                                        <p:cTn id="66" dur="500" fill="hold"/>
                                        <p:tgtEl>
                                          <p:spTgt spid="64522"/>
                                        </p:tgtEl>
                                        <p:attrNameLst>
                                          <p:attrName>ppt_x</p:attrName>
                                        </p:attrNameLst>
                                      </p:cBhvr>
                                      <p:tavLst>
                                        <p:tav tm="0">
                                          <p:val>
                                            <p:strVal val="#ppt_x"/>
                                          </p:val>
                                        </p:tav>
                                        <p:tav tm="100000">
                                          <p:val>
                                            <p:strVal val="#ppt_x"/>
                                          </p:val>
                                        </p:tav>
                                      </p:tavLst>
                                    </p:anim>
                                    <p:anim calcmode="lin" valueType="num">
                                      <p:cBhvr>
                                        <p:cTn id="67" dur="500" fill="hold"/>
                                        <p:tgtEl>
                                          <p:spTgt spid="64522"/>
                                        </p:tgtEl>
                                        <p:attrNameLst>
                                          <p:attrName>ppt_y</p:attrName>
                                        </p:attrNameLst>
                                      </p:cBhvr>
                                      <p:tavLst>
                                        <p:tav tm="0">
                                          <p:val>
                                            <p:strVal val="#ppt_y+.1"/>
                                          </p:val>
                                        </p:tav>
                                        <p:tav tm="100000">
                                          <p:val>
                                            <p:strVal val="#ppt_y"/>
                                          </p:val>
                                        </p:tav>
                                      </p:tavLst>
                                    </p:anim>
                                  </p:childTnLst>
                                </p:cTn>
                              </p:par>
                            </p:childTnLst>
                          </p:cTn>
                        </p:par>
                        <p:par>
                          <p:cTn id="68" fill="hold">
                            <p:stCondLst>
                              <p:cond delay="5950"/>
                            </p:stCondLst>
                            <p:childTnLst>
                              <p:par>
                                <p:cTn id="69" presetID="47" presetClass="entr" presetSubtype="0" fill="hold" nodeType="afterEffect">
                                  <p:stCondLst>
                                    <p:cond delay="0"/>
                                  </p:stCondLst>
                                  <p:childTnLst>
                                    <p:set>
                                      <p:cBhvr>
                                        <p:cTn id="70" dur="1" fill="hold">
                                          <p:stCondLst>
                                            <p:cond delay="0"/>
                                          </p:stCondLst>
                                        </p:cTn>
                                        <p:tgtEl>
                                          <p:spTgt spid="64548"/>
                                        </p:tgtEl>
                                        <p:attrNameLst>
                                          <p:attrName>style.visibility</p:attrName>
                                        </p:attrNameLst>
                                      </p:cBhvr>
                                      <p:to>
                                        <p:strVal val="visible"/>
                                      </p:to>
                                    </p:set>
                                    <p:animEffect transition="in" filter="fade">
                                      <p:cBhvr>
                                        <p:cTn id="71" dur="500"/>
                                        <p:tgtEl>
                                          <p:spTgt spid="64548"/>
                                        </p:tgtEl>
                                      </p:cBhvr>
                                    </p:animEffect>
                                    <p:anim calcmode="lin" valueType="num">
                                      <p:cBhvr>
                                        <p:cTn id="72" dur="500" fill="hold"/>
                                        <p:tgtEl>
                                          <p:spTgt spid="64548"/>
                                        </p:tgtEl>
                                        <p:attrNameLst>
                                          <p:attrName>ppt_x</p:attrName>
                                        </p:attrNameLst>
                                      </p:cBhvr>
                                      <p:tavLst>
                                        <p:tav tm="0">
                                          <p:val>
                                            <p:strVal val="#ppt_x"/>
                                          </p:val>
                                        </p:tav>
                                        <p:tav tm="100000">
                                          <p:val>
                                            <p:strVal val="#ppt_x"/>
                                          </p:val>
                                        </p:tav>
                                      </p:tavLst>
                                    </p:anim>
                                    <p:anim calcmode="lin" valueType="num">
                                      <p:cBhvr>
                                        <p:cTn id="73" dur="500" fill="hold"/>
                                        <p:tgtEl>
                                          <p:spTgt spid="64548"/>
                                        </p:tgtEl>
                                        <p:attrNameLst>
                                          <p:attrName>ppt_y</p:attrName>
                                        </p:attrNameLst>
                                      </p:cBhvr>
                                      <p:tavLst>
                                        <p:tav tm="0">
                                          <p:val>
                                            <p:strVal val="#ppt_y-.1"/>
                                          </p:val>
                                        </p:tav>
                                        <p:tav tm="100000">
                                          <p:val>
                                            <p:strVal val="#ppt_y"/>
                                          </p:val>
                                        </p:tav>
                                      </p:tavLst>
                                    </p:anim>
                                  </p:childTnLst>
                                </p:cTn>
                              </p:par>
                            </p:childTnLst>
                          </p:cTn>
                        </p:par>
                        <p:par>
                          <p:cTn id="74" fill="hold">
                            <p:stCondLst>
                              <p:cond delay="6450"/>
                            </p:stCondLst>
                            <p:childTnLst>
                              <p:par>
                                <p:cTn id="75" presetID="47" presetClass="entr" presetSubtype="0" fill="hold" grpId="0" nodeType="afterEffect">
                                  <p:stCondLst>
                                    <p:cond delay="0"/>
                                  </p:stCondLst>
                                  <p:childTnLst>
                                    <p:set>
                                      <p:cBhvr>
                                        <p:cTn id="76" dur="1" fill="hold">
                                          <p:stCondLst>
                                            <p:cond delay="0"/>
                                          </p:stCondLst>
                                        </p:cTn>
                                        <p:tgtEl>
                                          <p:spTgt spid="64551"/>
                                        </p:tgtEl>
                                        <p:attrNameLst>
                                          <p:attrName>style.visibility</p:attrName>
                                        </p:attrNameLst>
                                      </p:cBhvr>
                                      <p:to>
                                        <p:strVal val="visible"/>
                                      </p:to>
                                    </p:set>
                                    <p:animEffect transition="in" filter="fade">
                                      <p:cBhvr>
                                        <p:cTn id="77" dur="500"/>
                                        <p:tgtEl>
                                          <p:spTgt spid="64551"/>
                                        </p:tgtEl>
                                      </p:cBhvr>
                                    </p:animEffect>
                                    <p:anim calcmode="lin" valueType="num">
                                      <p:cBhvr>
                                        <p:cTn id="78" dur="500" fill="hold"/>
                                        <p:tgtEl>
                                          <p:spTgt spid="64551"/>
                                        </p:tgtEl>
                                        <p:attrNameLst>
                                          <p:attrName>ppt_x</p:attrName>
                                        </p:attrNameLst>
                                      </p:cBhvr>
                                      <p:tavLst>
                                        <p:tav tm="0">
                                          <p:val>
                                            <p:strVal val="#ppt_x"/>
                                          </p:val>
                                        </p:tav>
                                        <p:tav tm="100000">
                                          <p:val>
                                            <p:strVal val="#ppt_x"/>
                                          </p:val>
                                        </p:tav>
                                      </p:tavLst>
                                    </p:anim>
                                    <p:anim calcmode="lin" valueType="num">
                                      <p:cBhvr>
                                        <p:cTn id="79" dur="500" fill="hold"/>
                                        <p:tgtEl>
                                          <p:spTgt spid="64551"/>
                                        </p:tgtEl>
                                        <p:attrNameLst>
                                          <p:attrName>ppt_y</p:attrName>
                                        </p:attrNameLst>
                                      </p:cBhvr>
                                      <p:tavLst>
                                        <p:tav tm="0">
                                          <p:val>
                                            <p:strVal val="#ppt_y-.1"/>
                                          </p:val>
                                        </p:tav>
                                        <p:tav tm="100000">
                                          <p:val>
                                            <p:strVal val="#ppt_y"/>
                                          </p:val>
                                        </p:tav>
                                      </p:tavLst>
                                    </p:anim>
                                  </p:childTnLst>
                                </p:cTn>
                              </p:par>
                            </p:childTnLst>
                          </p:cTn>
                        </p:par>
                        <p:par>
                          <p:cTn id="80" fill="hold">
                            <p:stCondLst>
                              <p:cond delay="6950"/>
                            </p:stCondLst>
                            <p:childTnLst>
                              <p:par>
                                <p:cTn id="81" presetID="42" presetClass="entr" presetSubtype="0" fill="hold" grpId="0" nodeType="afterEffect">
                                  <p:stCondLst>
                                    <p:cond delay="0"/>
                                  </p:stCondLst>
                                  <p:childTnLst>
                                    <p:set>
                                      <p:cBhvr>
                                        <p:cTn id="82" dur="1" fill="hold">
                                          <p:stCondLst>
                                            <p:cond delay="0"/>
                                          </p:stCondLst>
                                        </p:cTn>
                                        <p:tgtEl>
                                          <p:spTgt spid="64552"/>
                                        </p:tgtEl>
                                        <p:attrNameLst>
                                          <p:attrName>style.visibility</p:attrName>
                                        </p:attrNameLst>
                                      </p:cBhvr>
                                      <p:to>
                                        <p:strVal val="visible"/>
                                      </p:to>
                                    </p:set>
                                    <p:animEffect transition="in" filter="fade">
                                      <p:cBhvr>
                                        <p:cTn id="83" dur="500"/>
                                        <p:tgtEl>
                                          <p:spTgt spid="64552"/>
                                        </p:tgtEl>
                                      </p:cBhvr>
                                    </p:animEffect>
                                    <p:anim calcmode="lin" valueType="num">
                                      <p:cBhvr>
                                        <p:cTn id="84" dur="500" fill="hold"/>
                                        <p:tgtEl>
                                          <p:spTgt spid="64552"/>
                                        </p:tgtEl>
                                        <p:attrNameLst>
                                          <p:attrName>ppt_x</p:attrName>
                                        </p:attrNameLst>
                                      </p:cBhvr>
                                      <p:tavLst>
                                        <p:tav tm="0">
                                          <p:val>
                                            <p:strVal val="#ppt_x"/>
                                          </p:val>
                                        </p:tav>
                                        <p:tav tm="100000">
                                          <p:val>
                                            <p:strVal val="#ppt_x"/>
                                          </p:val>
                                        </p:tav>
                                      </p:tavLst>
                                    </p:anim>
                                    <p:anim calcmode="lin" valueType="num">
                                      <p:cBhvr>
                                        <p:cTn id="85" dur="500" fill="hold"/>
                                        <p:tgtEl>
                                          <p:spTgt spid="64552"/>
                                        </p:tgtEl>
                                        <p:attrNameLst>
                                          <p:attrName>ppt_y</p:attrName>
                                        </p:attrNameLst>
                                      </p:cBhvr>
                                      <p:tavLst>
                                        <p:tav tm="0">
                                          <p:val>
                                            <p:strVal val="#ppt_y+.1"/>
                                          </p:val>
                                        </p:tav>
                                        <p:tav tm="100000">
                                          <p:val>
                                            <p:strVal val="#ppt_y"/>
                                          </p:val>
                                        </p:tav>
                                      </p:tavLst>
                                    </p:anim>
                                  </p:childTnLst>
                                </p:cTn>
                              </p:par>
                            </p:childTnLst>
                          </p:cTn>
                        </p:par>
                        <p:par>
                          <p:cTn id="86" fill="hold">
                            <p:stCondLst>
                              <p:cond delay="7450"/>
                            </p:stCondLst>
                            <p:childTnLst>
                              <p:par>
                                <p:cTn id="87" presetID="42" presetClass="entr" presetSubtype="0" fill="hold" grpId="0" nodeType="afterEffect">
                                  <p:stCondLst>
                                    <p:cond delay="0"/>
                                  </p:stCondLst>
                                  <p:childTnLst>
                                    <p:set>
                                      <p:cBhvr>
                                        <p:cTn id="88" dur="1" fill="hold">
                                          <p:stCondLst>
                                            <p:cond delay="0"/>
                                          </p:stCondLst>
                                        </p:cTn>
                                        <p:tgtEl>
                                          <p:spTgt spid="64550"/>
                                        </p:tgtEl>
                                        <p:attrNameLst>
                                          <p:attrName>style.visibility</p:attrName>
                                        </p:attrNameLst>
                                      </p:cBhvr>
                                      <p:to>
                                        <p:strVal val="visible"/>
                                      </p:to>
                                    </p:set>
                                    <p:animEffect transition="in" filter="fade">
                                      <p:cBhvr>
                                        <p:cTn id="89" dur="500"/>
                                        <p:tgtEl>
                                          <p:spTgt spid="64550"/>
                                        </p:tgtEl>
                                      </p:cBhvr>
                                    </p:animEffect>
                                    <p:anim calcmode="lin" valueType="num">
                                      <p:cBhvr>
                                        <p:cTn id="90" dur="500" fill="hold"/>
                                        <p:tgtEl>
                                          <p:spTgt spid="64550"/>
                                        </p:tgtEl>
                                        <p:attrNameLst>
                                          <p:attrName>ppt_x</p:attrName>
                                        </p:attrNameLst>
                                      </p:cBhvr>
                                      <p:tavLst>
                                        <p:tav tm="0">
                                          <p:val>
                                            <p:strVal val="#ppt_x"/>
                                          </p:val>
                                        </p:tav>
                                        <p:tav tm="100000">
                                          <p:val>
                                            <p:strVal val="#ppt_x"/>
                                          </p:val>
                                        </p:tav>
                                      </p:tavLst>
                                    </p:anim>
                                    <p:anim calcmode="lin" valueType="num">
                                      <p:cBhvr>
                                        <p:cTn id="91" dur="500" fill="hold"/>
                                        <p:tgtEl>
                                          <p:spTgt spid="64550"/>
                                        </p:tgtEl>
                                        <p:attrNameLst>
                                          <p:attrName>ppt_y</p:attrName>
                                        </p:attrNameLst>
                                      </p:cBhvr>
                                      <p:tavLst>
                                        <p:tav tm="0">
                                          <p:val>
                                            <p:strVal val="#ppt_y+.1"/>
                                          </p:val>
                                        </p:tav>
                                        <p:tav tm="100000">
                                          <p:val>
                                            <p:strVal val="#ppt_y"/>
                                          </p:val>
                                        </p:tav>
                                      </p:tavLst>
                                    </p:anim>
                                  </p:childTnLst>
                                </p:cTn>
                              </p:par>
                            </p:childTnLst>
                          </p:cTn>
                        </p:par>
                        <p:par>
                          <p:cTn id="92" fill="hold">
                            <p:stCondLst>
                              <p:cond delay="7950"/>
                            </p:stCondLst>
                            <p:childTnLst>
                              <p:par>
                                <p:cTn id="93" presetID="18" presetClass="entr" presetSubtype="6" fill="hold" grpId="0" nodeType="afterEffect">
                                  <p:stCondLst>
                                    <p:cond delay="0"/>
                                  </p:stCondLst>
                                  <p:childTnLst>
                                    <p:set>
                                      <p:cBhvr>
                                        <p:cTn id="94" dur="1" fill="hold">
                                          <p:stCondLst>
                                            <p:cond delay="0"/>
                                          </p:stCondLst>
                                        </p:cTn>
                                        <p:tgtEl>
                                          <p:spTgt spid="64549"/>
                                        </p:tgtEl>
                                        <p:attrNameLst>
                                          <p:attrName>style.visibility</p:attrName>
                                        </p:attrNameLst>
                                      </p:cBhvr>
                                      <p:to>
                                        <p:strVal val="visible"/>
                                      </p:to>
                                    </p:set>
                                    <p:animEffect transition="in" filter="strips(downRight)">
                                      <p:cBhvr>
                                        <p:cTn id="95" dur="500"/>
                                        <p:tgtEl>
                                          <p:spTgt spid="64549"/>
                                        </p:tgtEl>
                                      </p:cBhvr>
                                    </p:animEffect>
                                  </p:childTnLst>
                                </p:cTn>
                              </p:par>
                              <p:par>
                                <p:cTn id="96" presetID="18" presetClass="entr" presetSubtype="6" fill="hold" grpId="0" nodeType="withEffect">
                                  <p:stCondLst>
                                    <p:cond delay="0"/>
                                  </p:stCondLst>
                                  <p:childTnLst>
                                    <p:set>
                                      <p:cBhvr>
                                        <p:cTn id="97" dur="1" fill="hold">
                                          <p:stCondLst>
                                            <p:cond delay="0"/>
                                          </p:stCondLst>
                                        </p:cTn>
                                        <p:tgtEl>
                                          <p:spTgt spid="64553"/>
                                        </p:tgtEl>
                                        <p:attrNameLst>
                                          <p:attrName>style.visibility</p:attrName>
                                        </p:attrNameLst>
                                      </p:cBhvr>
                                      <p:to>
                                        <p:strVal val="visible"/>
                                      </p:to>
                                    </p:set>
                                    <p:animEffect transition="in" filter="strips(downRight)">
                                      <p:cBhvr>
                                        <p:cTn id="98" dur="500"/>
                                        <p:tgtEl>
                                          <p:spTgt spid="64553"/>
                                        </p:tgtEl>
                                      </p:cBhvr>
                                    </p:animEffect>
                                  </p:childTnLst>
                                </p:cTn>
                              </p:par>
                              <p:par>
                                <p:cTn id="99" presetID="18" presetClass="entr" presetSubtype="6" fill="hold" grpId="0" nodeType="withEffect">
                                  <p:stCondLst>
                                    <p:cond delay="0"/>
                                  </p:stCondLst>
                                  <p:childTnLst>
                                    <p:set>
                                      <p:cBhvr>
                                        <p:cTn id="100" dur="1" fill="hold">
                                          <p:stCondLst>
                                            <p:cond delay="0"/>
                                          </p:stCondLst>
                                        </p:cTn>
                                        <p:tgtEl>
                                          <p:spTgt spid="64554"/>
                                        </p:tgtEl>
                                        <p:attrNameLst>
                                          <p:attrName>style.visibility</p:attrName>
                                        </p:attrNameLst>
                                      </p:cBhvr>
                                      <p:to>
                                        <p:strVal val="visible"/>
                                      </p:to>
                                    </p:set>
                                    <p:animEffect transition="in" filter="strips(downRight)">
                                      <p:cBhvr>
                                        <p:cTn id="101" dur="500"/>
                                        <p:tgtEl>
                                          <p:spTgt spid="64554"/>
                                        </p:tgtEl>
                                      </p:cBhvr>
                                    </p:animEffect>
                                  </p:childTnLst>
                                </p:cTn>
                              </p:par>
                              <p:par>
                                <p:cTn id="102" presetID="18" presetClass="entr" presetSubtype="6" fill="hold" grpId="0" nodeType="withEffect">
                                  <p:stCondLst>
                                    <p:cond delay="0"/>
                                  </p:stCondLst>
                                  <p:childTnLst>
                                    <p:set>
                                      <p:cBhvr>
                                        <p:cTn id="103" dur="1" fill="hold">
                                          <p:stCondLst>
                                            <p:cond delay="0"/>
                                          </p:stCondLst>
                                        </p:cTn>
                                        <p:tgtEl>
                                          <p:spTgt spid="64555"/>
                                        </p:tgtEl>
                                        <p:attrNameLst>
                                          <p:attrName>style.visibility</p:attrName>
                                        </p:attrNameLst>
                                      </p:cBhvr>
                                      <p:to>
                                        <p:strVal val="visible"/>
                                      </p:to>
                                    </p:set>
                                    <p:animEffect transition="in" filter="strips(downRight)">
                                      <p:cBhvr>
                                        <p:cTn id="104" dur="500"/>
                                        <p:tgtEl>
                                          <p:spTgt spid="64555"/>
                                        </p:tgtEl>
                                      </p:cBhvr>
                                    </p:animEffect>
                                  </p:childTnLst>
                                </p:cTn>
                              </p:par>
                            </p:childTnLst>
                          </p:cTn>
                        </p:par>
                        <p:par>
                          <p:cTn id="105" fill="hold">
                            <p:stCondLst>
                              <p:cond delay="8450"/>
                            </p:stCondLst>
                            <p:childTnLst>
                              <p:par>
                                <p:cTn id="106" presetID="12" presetClass="entr" presetSubtype="4" fill="hold" nodeType="afterEffect">
                                  <p:stCondLst>
                                    <p:cond delay="0"/>
                                  </p:stCondLst>
                                  <p:childTnLst>
                                    <p:set>
                                      <p:cBhvr>
                                        <p:cTn id="107" dur="1" fill="hold">
                                          <p:stCondLst>
                                            <p:cond delay="0"/>
                                          </p:stCondLst>
                                        </p:cTn>
                                        <p:tgtEl>
                                          <p:spTgt spid="17"/>
                                        </p:tgtEl>
                                        <p:attrNameLst>
                                          <p:attrName>style.visibility</p:attrName>
                                        </p:attrNameLst>
                                      </p:cBhvr>
                                      <p:to>
                                        <p:strVal val="visible"/>
                                      </p:to>
                                    </p:set>
                                    <p:animEffect transition="in" filter="slide(fromBottom)">
                                      <p:cBhvr>
                                        <p:cTn id="108" dur="500"/>
                                        <p:tgtEl>
                                          <p:spTgt spid="17"/>
                                        </p:tgtEl>
                                      </p:cBhvr>
                                    </p:animEffect>
                                  </p:childTnLst>
                                </p:cTn>
                              </p:par>
                            </p:childTnLst>
                          </p:cTn>
                        </p:par>
                        <p:par>
                          <p:cTn id="109" fill="hold">
                            <p:stCondLst>
                              <p:cond delay="8950"/>
                            </p:stCondLst>
                            <p:childTnLst>
                              <p:par>
                                <p:cTn id="110" presetID="12" presetClass="entr" presetSubtype="4" fill="hold" nodeType="afterEffect">
                                  <p:stCondLst>
                                    <p:cond delay="0"/>
                                  </p:stCondLst>
                                  <p:childTnLst>
                                    <p:set>
                                      <p:cBhvr>
                                        <p:cTn id="111" dur="1" fill="hold">
                                          <p:stCondLst>
                                            <p:cond delay="0"/>
                                          </p:stCondLst>
                                        </p:cTn>
                                        <p:tgtEl>
                                          <p:spTgt spid="2"/>
                                        </p:tgtEl>
                                        <p:attrNameLst>
                                          <p:attrName>style.visibility</p:attrName>
                                        </p:attrNameLst>
                                      </p:cBhvr>
                                      <p:to>
                                        <p:strVal val="visible"/>
                                      </p:to>
                                    </p:set>
                                    <p:animEffect transition="in" filter="slide(fromBottom)">
                                      <p:cBhvr>
                                        <p:cTn id="112" dur="500"/>
                                        <p:tgtEl>
                                          <p:spTgt spid="2"/>
                                        </p:tgtEl>
                                      </p:cBhvr>
                                    </p:animEffect>
                                  </p:childTnLst>
                                </p:cTn>
                              </p:par>
                            </p:childTnLst>
                          </p:cTn>
                        </p:par>
                        <p:par>
                          <p:cTn id="113" fill="hold">
                            <p:stCondLst>
                              <p:cond delay="9450"/>
                            </p:stCondLst>
                            <p:childTnLst>
                              <p:par>
                                <p:cTn id="114" presetID="12" presetClass="entr" presetSubtype="4" fill="hold" nodeType="afterEffect">
                                  <p:stCondLst>
                                    <p:cond delay="0"/>
                                  </p:stCondLst>
                                  <p:childTnLst>
                                    <p:set>
                                      <p:cBhvr>
                                        <p:cTn id="115" dur="1" fill="hold">
                                          <p:stCondLst>
                                            <p:cond delay="0"/>
                                          </p:stCondLst>
                                        </p:cTn>
                                        <p:tgtEl>
                                          <p:spTgt spid="3"/>
                                        </p:tgtEl>
                                        <p:attrNameLst>
                                          <p:attrName>style.visibility</p:attrName>
                                        </p:attrNameLst>
                                      </p:cBhvr>
                                      <p:to>
                                        <p:strVal val="visible"/>
                                      </p:to>
                                    </p:set>
                                    <p:animEffect transition="in" filter="slide(fromBottom)">
                                      <p:cBhvr>
                                        <p:cTn id="116" dur="500"/>
                                        <p:tgtEl>
                                          <p:spTgt spid="3"/>
                                        </p:tgtEl>
                                      </p:cBhvr>
                                    </p:animEffect>
                                  </p:childTnLst>
                                </p:cTn>
                              </p:par>
                            </p:childTnLst>
                          </p:cTn>
                        </p:par>
                        <p:par>
                          <p:cTn id="117" fill="hold">
                            <p:stCondLst>
                              <p:cond delay="9950"/>
                            </p:stCondLst>
                            <p:childTnLst>
                              <p:par>
                                <p:cTn id="118" presetID="12" presetClass="entr" presetSubtype="4" fill="hold" nodeType="afterEffect">
                                  <p:stCondLst>
                                    <p:cond delay="0"/>
                                  </p:stCondLst>
                                  <p:childTnLst>
                                    <p:set>
                                      <p:cBhvr>
                                        <p:cTn id="119" dur="1" fill="hold">
                                          <p:stCondLst>
                                            <p:cond delay="0"/>
                                          </p:stCondLst>
                                        </p:cTn>
                                        <p:tgtEl>
                                          <p:spTgt spid="4"/>
                                        </p:tgtEl>
                                        <p:attrNameLst>
                                          <p:attrName>style.visibility</p:attrName>
                                        </p:attrNameLst>
                                      </p:cBhvr>
                                      <p:to>
                                        <p:strVal val="visible"/>
                                      </p:to>
                                    </p:set>
                                    <p:animEffect transition="in" filter="slide(fromBottom)">
                                      <p:cBhvr>
                                        <p:cTn id="120" dur="500"/>
                                        <p:tgtEl>
                                          <p:spTgt spid="4"/>
                                        </p:tgtEl>
                                      </p:cBhvr>
                                    </p:animEffect>
                                  </p:childTnLst>
                                </p:cTn>
                              </p:par>
                            </p:childTnLst>
                          </p:cTn>
                        </p:par>
                        <p:par>
                          <p:cTn id="121" fill="hold">
                            <p:stCondLst>
                              <p:cond delay="10450"/>
                            </p:stCondLst>
                            <p:childTnLst>
                              <p:par>
                                <p:cTn id="122" presetID="2" presetClass="entr" presetSubtype="4" fill="hold" nodeType="afterEffect">
                                  <p:stCondLst>
                                    <p:cond delay="0"/>
                                  </p:stCondLst>
                                  <p:childTnLst>
                                    <p:set>
                                      <p:cBhvr>
                                        <p:cTn id="123" dur="1" fill="hold">
                                          <p:stCondLst>
                                            <p:cond delay="0"/>
                                          </p:stCondLst>
                                        </p:cTn>
                                        <p:tgtEl>
                                          <p:spTgt spid="64569"/>
                                        </p:tgtEl>
                                        <p:attrNameLst>
                                          <p:attrName>style.visibility</p:attrName>
                                        </p:attrNameLst>
                                      </p:cBhvr>
                                      <p:to>
                                        <p:strVal val="visible"/>
                                      </p:to>
                                    </p:set>
                                    <p:anim calcmode="lin" valueType="num">
                                      <p:cBhvr additive="base">
                                        <p:cTn id="124" dur="500" fill="hold"/>
                                        <p:tgtEl>
                                          <p:spTgt spid="64569"/>
                                        </p:tgtEl>
                                        <p:attrNameLst>
                                          <p:attrName>ppt_x</p:attrName>
                                        </p:attrNameLst>
                                      </p:cBhvr>
                                      <p:tavLst>
                                        <p:tav tm="0">
                                          <p:val>
                                            <p:strVal val="#ppt_x"/>
                                          </p:val>
                                        </p:tav>
                                        <p:tav tm="100000">
                                          <p:val>
                                            <p:strVal val="#ppt_x"/>
                                          </p:val>
                                        </p:tav>
                                      </p:tavLst>
                                    </p:anim>
                                    <p:anim calcmode="lin" valueType="num">
                                      <p:cBhvr additive="base">
                                        <p:cTn id="125" dur="500" fill="hold"/>
                                        <p:tgtEl>
                                          <p:spTgt spid="64569"/>
                                        </p:tgtEl>
                                        <p:attrNameLst>
                                          <p:attrName>ppt_y</p:attrName>
                                        </p:attrNameLst>
                                      </p:cBhvr>
                                      <p:tavLst>
                                        <p:tav tm="0">
                                          <p:val>
                                            <p:strVal val="1+#ppt_h/2"/>
                                          </p:val>
                                        </p:tav>
                                        <p:tav tm="100000">
                                          <p:val>
                                            <p:strVal val="#ppt_y"/>
                                          </p:val>
                                        </p:tav>
                                      </p:tavLst>
                                    </p:anim>
                                  </p:childTnLst>
                                </p:cTn>
                              </p:par>
                            </p:childTnLst>
                          </p:cTn>
                        </p:par>
                        <p:par>
                          <p:cTn id="126" fill="hold">
                            <p:stCondLst>
                              <p:cond delay="10950"/>
                            </p:stCondLst>
                            <p:childTnLst>
                              <p:par>
                                <p:cTn id="127" presetID="2" presetClass="entr" presetSubtype="4" fill="hold" nodeType="afterEffect">
                                  <p:stCondLst>
                                    <p:cond delay="0"/>
                                  </p:stCondLst>
                                  <p:childTnLst>
                                    <p:set>
                                      <p:cBhvr>
                                        <p:cTn id="128" dur="1" fill="hold">
                                          <p:stCondLst>
                                            <p:cond delay="0"/>
                                          </p:stCondLst>
                                        </p:cTn>
                                        <p:tgtEl>
                                          <p:spTgt spid="64559"/>
                                        </p:tgtEl>
                                        <p:attrNameLst>
                                          <p:attrName>style.visibility</p:attrName>
                                        </p:attrNameLst>
                                      </p:cBhvr>
                                      <p:to>
                                        <p:strVal val="visible"/>
                                      </p:to>
                                    </p:set>
                                    <p:anim calcmode="lin" valueType="num">
                                      <p:cBhvr additive="base">
                                        <p:cTn id="129" dur="500" fill="hold"/>
                                        <p:tgtEl>
                                          <p:spTgt spid="64559"/>
                                        </p:tgtEl>
                                        <p:attrNameLst>
                                          <p:attrName>ppt_x</p:attrName>
                                        </p:attrNameLst>
                                      </p:cBhvr>
                                      <p:tavLst>
                                        <p:tav tm="0">
                                          <p:val>
                                            <p:strVal val="#ppt_x"/>
                                          </p:val>
                                        </p:tav>
                                        <p:tav tm="100000">
                                          <p:val>
                                            <p:strVal val="#ppt_x"/>
                                          </p:val>
                                        </p:tav>
                                      </p:tavLst>
                                    </p:anim>
                                    <p:anim calcmode="lin" valueType="num">
                                      <p:cBhvr additive="base">
                                        <p:cTn id="130" dur="500" fill="hold"/>
                                        <p:tgtEl>
                                          <p:spTgt spid="64559"/>
                                        </p:tgtEl>
                                        <p:attrNameLst>
                                          <p:attrName>ppt_y</p:attrName>
                                        </p:attrNameLst>
                                      </p:cBhvr>
                                      <p:tavLst>
                                        <p:tav tm="0">
                                          <p:val>
                                            <p:strVal val="1+#ppt_h/2"/>
                                          </p:val>
                                        </p:tav>
                                        <p:tav tm="100000">
                                          <p:val>
                                            <p:strVal val="#ppt_y"/>
                                          </p:val>
                                        </p:tav>
                                      </p:tavLst>
                                    </p:anim>
                                  </p:childTnLst>
                                </p:cTn>
                              </p:par>
                            </p:childTnLst>
                          </p:cTn>
                        </p:par>
                        <p:par>
                          <p:cTn id="131" fill="hold">
                            <p:stCondLst>
                              <p:cond delay="11450"/>
                            </p:stCondLst>
                            <p:childTnLst>
                              <p:par>
                                <p:cTn id="132" presetID="2" presetClass="entr" presetSubtype="4" fill="hold" nodeType="afterEffect">
                                  <p:stCondLst>
                                    <p:cond delay="0"/>
                                  </p:stCondLst>
                                  <p:childTnLst>
                                    <p:set>
                                      <p:cBhvr>
                                        <p:cTn id="133" dur="1" fill="hold">
                                          <p:stCondLst>
                                            <p:cond delay="0"/>
                                          </p:stCondLst>
                                        </p:cTn>
                                        <p:tgtEl>
                                          <p:spTgt spid="64563"/>
                                        </p:tgtEl>
                                        <p:attrNameLst>
                                          <p:attrName>style.visibility</p:attrName>
                                        </p:attrNameLst>
                                      </p:cBhvr>
                                      <p:to>
                                        <p:strVal val="visible"/>
                                      </p:to>
                                    </p:set>
                                    <p:anim calcmode="lin" valueType="num">
                                      <p:cBhvr additive="base">
                                        <p:cTn id="134" dur="500" fill="hold"/>
                                        <p:tgtEl>
                                          <p:spTgt spid="64563"/>
                                        </p:tgtEl>
                                        <p:attrNameLst>
                                          <p:attrName>ppt_x</p:attrName>
                                        </p:attrNameLst>
                                      </p:cBhvr>
                                      <p:tavLst>
                                        <p:tav tm="0">
                                          <p:val>
                                            <p:strVal val="#ppt_x"/>
                                          </p:val>
                                        </p:tav>
                                        <p:tav tm="100000">
                                          <p:val>
                                            <p:strVal val="#ppt_x"/>
                                          </p:val>
                                        </p:tav>
                                      </p:tavLst>
                                    </p:anim>
                                    <p:anim calcmode="lin" valueType="num">
                                      <p:cBhvr additive="base">
                                        <p:cTn id="135" dur="500" fill="hold"/>
                                        <p:tgtEl>
                                          <p:spTgt spid="64563"/>
                                        </p:tgtEl>
                                        <p:attrNameLst>
                                          <p:attrName>ppt_y</p:attrName>
                                        </p:attrNameLst>
                                      </p:cBhvr>
                                      <p:tavLst>
                                        <p:tav tm="0">
                                          <p:val>
                                            <p:strVal val="1+#ppt_h/2"/>
                                          </p:val>
                                        </p:tav>
                                        <p:tav tm="100000">
                                          <p:val>
                                            <p:strVal val="#ppt_y"/>
                                          </p:val>
                                        </p:tav>
                                      </p:tavLst>
                                    </p:anim>
                                  </p:childTnLst>
                                </p:cTn>
                              </p:par>
                            </p:childTnLst>
                          </p:cTn>
                        </p:par>
                        <p:par>
                          <p:cTn id="136" fill="hold">
                            <p:stCondLst>
                              <p:cond delay="11950"/>
                            </p:stCondLst>
                            <p:childTnLst>
                              <p:par>
                                <p:cTn id="137" presetID="2" presetClass="entr" presetSubtype="4" fill="hold" nodeType="afterEffect">
                                  <p:stCondLst>
                                    <p:cond delay="0"/>
                                  </p:stCondLst>
                                  <p:childTnLst>
                                    <p:set>
                                      <p:cBhvr>
                                        <p:cTn id="138" dur="1" fill="hold">
                                          <p:stCondLst>
                                            <p:cond delay="0"/>
                                          </p:stCondLst>
                                        </p:cTn>
                                        <p:tgtEl>
                                          <p:spTgt spid="64566"/>
                                        </p:tgtEl>
                                        <p:attrNameLst>
                                          <p:attrName>style.visibility</p:attrName>
                                        </p:attrNameLst>
                                      </p:cBhvr>
                                      <p:to>
                                        <p:strVal val="visible"/>
                                      </p:to>
                                    </p:set>
                                    <p:anim calcmode="lin" valueType="num">
                                      <p:cBhvr additive="base">
                                        <p:cTn id="139" dur="500" fill="hold"/>
                                        <p:tgtEl>
                                          <p:spTgt spid="64566"/>
                                        </p:tgtEl>
                                        <p:attrNameLst>
                                          <p:attrName>ppt_x</p:attrName>
                                        </p:attrNameLst>
                                      </p:cBhvr>
                                      <p:tavLst>
                                        <p:tav tm="0">
                                          <p:val>
                                            <p:strVal val="#ppt_x"/>
                                          </p:val>
                                        </p:tav>
                                        <p:tav tm="100000">
                                          <p:val>
                                            <p:strVal val="#ppt_x"/>
                                          </p:val>
                                        </p:tav>
                                      </p:tavLst>
                                    </p:anim>
                                    <p:anim calcmode="lin" valueType="num">
                                      <p:cBhvr additive="base">
                                        <p:cTn id="140" dur="500" fill="hold"/>
                                        <p:tgtEl>
                                          <p:spTgt spid="64566"/>
                                        </p:tgtEl>
                                        <p:attrNameLst>
                                          <p:attrName>ppt_y</p:attrName>
                                        </p:attrNameLst>
                                      </p:cBhvr>
                                      <p:tavLst>
                                        <p:tav tm="0">
                                          <p:val>
                                            <p:strVal val="1+#ppt_h/2"/>
                                          </p:val>
                                        </p:tav>
                                        <p:tav tm="100000">
                                          <p:val>
                                            <p:strVal val="#ppt_y"/>
                                          </p:val>
                                        </p:tav>
                                      </p:tavLst>
                                    </p:anim>
                                  </p:childTnLst>
                                </p:cTn>
                              </p:par>
                            </p:childTnLst>
                          </p:cTn>
                        </p:par>
                        <p:par>
                          <p:cTn id="141" fill="hold">
                            <p:stCondLst>
                              <p:cond delay="12450"/>
                            </p:stCondLst>
                            <p:childTnLst>
                              <p:par>
                                <p:cTn id="142" presetID="2" presetClass="entr" presetSubtype="4" fill="hold" grpId="0" nodeType="afterEffect">
                                  <p:stCondLst>
                                    <p:cond delay="0"/>
                                  </p:stCondLst>
                                  <p:childTnLst>
                                    <p:set>
                                      <p:cBhvr>
                                        <p:cTn id="143" dur="1" fill="hold">
                                          <p:stCondLst>
                                            <p:cond delay="0"/>
                                          </p:stCondLst>
                                        </p:cTn>
                                        <p:tgtEl>
                                          <p:spTgt spid="64558"/>
                                        </p:tgtEl>
                                        <p:attrNameLst>
                                          <p:attrName>style.visibility</p:attrName>
                                        </p:attrNameLst>
                                      </p:cBhvr>
                                      <p:to>
                                        <p:strVal val="visible"/>
                                      </p:to>
                                    </p:set>
                                    <p:anim calcmode="lin" valueType="num">
                                      <p:cBhvr additive="base">
                                        <p:cTn id="144" dur="500" fill="hold"/>
                                        <p:tgtEl>
                                          <p:spTgt spid="64558"/>
                                        </p:tgtEl>
                                        <p:attrNameLst>
                                          <p:attrName>ppt_x</p:attrName>
                                        </p:attrNameLst>
                                      </p:cBhvr>
                                      <p:tavLst>
                                        <p:tav tm="0">
                                          <p:val>
                                            <p:strVal val="#ppt_x"/>
                                          </p:val>
                                        </p:tav>
                                        <p:tav tm="100000">
                                          <p:val>
                                            <p:strVal val="#ppt_x"/>
                                          </p:val>
                                        </p:tav>
                                      </p:tavLst>
                                    </p:anim>
                                    <p:anim calcmode="lin" valueType="num">
                                      <p:cBhvr additive="base">
                                        <p:cTn id="145" dur="500" fill="hold"/>
                                        <p:tgtEl>
                                          <p:spTgt spid="64558"/>
                                        </p:tgtEl>
                                        <p:attrNameLst>
                                          <p:attrName>ppt_y</p:attrName>
                                        </p:attrNameLst>
                                      </p:cBhvr>
                                      <p:tavLst>
                                        <p:tav tm="0">
                                          <p:val>
                                            <p:strVal val="1+#ppt_h/2"/>
                                          </p:val>
                                        </p:tav>
                                        <p:tav tm="100000">
                                          <p:val>
                                            <p:strVal val="#ppt_y"/>
                                          </p:val>
                                        </p:tav>
                                      </p:tavLst>
                                    </p:anim>
                                  </p:childTnLst>
                                </p:cTn>
                              </p:par>
                            </p:childTnLst>
                          </p:cTn>
                        </p:par>
                        <p:par>
                          <p:cTn id="146" fill="hold">
                            <p:stCondLst>
                              <p:cond delay="12950"/>
                            </p:stCondLst>
                            <p:childTnLst>
                              <p:par>
                                <p:cTn id="147" presetID="2" presetClass="entr" presetSubtype="4" fill="hold" grpId="0" nodeType="afterEffect">
                                  <p:stCondLst>
                                    <p:cond delay="0"/>
                                  </p:stCondLst>
                                  <p:childTnLst>
                                    <p:set>
                                      <p:cBhvr>
                                        <p:cTn id="148" dur="1" fill="hold">
                                          <p:stCondLst>
                                            <p:cond delay="0"/>
                                          </p:stCondLst>
                                        </p:cTn>
                                        <p:tgtEl>
                                          <p:spTgt spid="64557"/>
                                        </p:tgtEl>
                                        <p:attrNameLst>
                                          <p:attrName>style.visibility</p:attrName>
                                        </p:attrNameLst>
                                      </p:cBhvr>
                                      <p:to>
                                        <p:strVal val="visible"/>
                                      </p:to>
                                    </p:set>
                                    <p:anim calcmode="lin" valueType="num">
                                      <p:cBhvr additive="base">
                                        <p:cTn id="149" dur="500" fill="hold"/>
                                        <p:tgtEl>
                                          <p:spTgt spid="64557"/>
                                        </p:tgtEl>
                                        <p:attrNameLst>
                                          <p:attrName>ppt_x</p:attrName>
                                        </p:attrNameLst>
                                      </p:cBhvr>
                                      <p:tavLst>
                                        <p:tav tm="0">
                                          <p:val>
                                            <p:strVal val="#ppt_x"/>
                                          </p:val>
                                        </p:tav>
                                        <p:tav tm="100000">
                                          <p:val>
                                            <p:strVal val="#ppt_x"/>
                                          </p:val>
                                        </p:tav>
                                      </p:tavLst>
                                    </p:anim>
                                    <p:anim calcmode="lin" valueType="num">
                                      <p:cBhvr additive="base">
                                        <p:cTn id="150" dur="500" fill="hold"/>
                                        <p:tgtEl>
                                          <p:spTgt spid="64557"/>
                                        </p:tgtEl>
                                        <p:attrNameLst>
                                          <p:attrName>ppt_y</p:attrName>
                                        </p:attrNameLst>
                                      </p:cBhvr>
                                      <p:tavLst>
                                        <p:tav tm="0">
                                          <p:val>
                                            <p:strVal val="1+#ppt_h/2"/>
                                          </p:val>
                                        </p:tav>
                                        <p:tav tm="100000">
                                          <p:val>
                                            <p:strVal val="#ppt_y"/>
                                          </p:val>
                                        </p:tav>
                                      </p:tavLst>
                                    </p:anim>
                                  </p:childTnLst>
                                </p:cTn>
                              </p:par>
                            </p:childTnLst>
                          </p:cTn>
                        </p:par>
                        <p:par>
                          <p:cTn id="151" fill="hold">
                            <p:stCondLst>
                              <p:cond delay="13450"/>
                            </p:stCondLst>
                            <p:childTnLst>
                              <p:par>
                                <p:cTn id="152" presetID="2" presetClass="entr" presetSubtype="4" fill="hold" grpId="0" nodeType="afterEffect">
                                  <p:stCondLst>
                                    <p:cond delay="0"/>
                                  </p:stCondLst>
                                  <p:childTnLst>
                                    <p:set>
                                      <p:cBhvr>
                                        <p:cTn id="153" dur="1" fill="hold">
                                          <p:stCondLst>
                                            <p:cond delay="0"/>
                                          </p:stCondLst>
                                        </p:cTn>
                                        <p:tgtEl>
                                          <p:spTgt spid="64556"/>
                                        </p:tgtEl>
                                        <p:attrNameLst>
                                          <p:attrName>style.visibility</p:attrName>
                                        </p:attrNameLst>
                                      </p:cBhvr>
                                      <p:to>
                                        <p:strVal val="visible"/>
                                      </p:to>
                                    </p:set>
                                    <p:anim calcmode="lin" valueType="num">
                                      <p:cBhvr additive="base">
                                        <p:cTn id="154" dur="500" fill="hold"/>
                                        <p:tgtEl>
                                          <p:spTgt spid="64556"/>
                                        </p:tgtEl>
                                        <p:attrNameLst>
                                          <p:attrName>ppt_x</p:attrName>
                                        </p:attrNameLst>
                                      </p:cBhvr>
                                      <p:tavLst>
                                        <p:tav tm="0">
                                          <p:val>
                                            <p:strVal val="#ppt_x"/>
                                          </p:val>
                                        </p:tav>
                                        <p:tav tm="100000">
                                          <p:val>
                                            <p:strVal val="#ppt_x"/>
                                          </p:val>
                                        </p:tav>
                                      </p:tavLst>
                                    </p:anim>
                                    <p:anim calcmode="lin" valueType="num">
                                      <p:cBhvr additive="base">
                                        <p:cTn id="155" dur="500" fill="hold"/>
                                        <p:tgtEl>
                                          <p:spTgt spid="64556"/>
                                        </p:tgtEl>
                                        <p:attrNameLst>
                                          <p:attrName>ppt_y</p:attrName>
                                        </p:attrNameLst>
                                      </p:cBhvr>
                                      <p:tavLst>
                                        <p:tav tm="0">
                                          <p:val>
                                            <p:strVal val="1+#ppt_h/2"/>
                                          </p:val>
                                        </p:tav>
                                        <p:tav tm="100000">
                                          <p:val>
                                            <p:strVal val="#ppt_y"/>
                                          </p:val>
                                        </p:tav>
                                      </p:tavLst>
                                    </p:anim>
                                  </p:childTnLst>
                                </p:cTn>
                              </p:par>
                            </p:childTnLst>
                          </p:cTn>
                        </p:par>
                        <p:par>
                          <p:cTn id="156" fill="hold">
                            <p:stCondLst>
                              <p:cond delay="13950"/>
                            </p:stCondLst>
                            <p:childTnLst>
                              <p:par>
                                <p:cTn id="157" presetID="2" presetClass="entr" presetSubtype="4" fill="hold" grpId="0" nodeType="afterEffect">
                                  <p:stCondLst>
                                    <p:cond delay="0"/>
                                  </p:stCondLst>
                                  <p:childTnLst>
                                    <p:set>
                                      <p:cBhvr>
                                        <p:cTn id="158" dur="1" fill="hold">
                                          <p:stCondLst>
                                            <p:cond delay="0"/>
                                          </p:stCondLst>
                                        </p:cTn>
                                        <p:tgtEl>
                                          <p:spTgt spid="64546"/>
                                        </p:tgtEl>
                                        <p:attrNameLst>
                                          <p:attrName>style.visibility</p:attrName>
                                        </p:attrNameLst>
                                      </p:cBhvr>
                                      <p:to>
                                        <p:strVal val="visible"/>
                                      </p:to>
                                    </p:set>
                                    <p:anim calcmode="lin" valueType="num">
                                      <p:cBhvr additive="base">
                                        <p:cTn id="159" dur="500" fill="hold"/>
                                        <p:tgtEl>
                                          <p:spTgt spid="64546"/>
                                        </p:tgtEl>
                                        <p:attrNameLst>
                                          <p:attrName>ppt_x</p:attrName>
                                        </p:attrNameLst>
                                      </p:cBhvr>
                                      <p:tavLst>
                                        <p:tav tm="0">
                                          <p:val>
                                            <p:strVal val="#ppt_x"/>
                                          </p:val>
                                        </p:tav>
                                        <p:tav tm="100000">
                                          <p:val>
                                            <p:strVal val="#ppt_x"/>
                                          </p:val>
                                        </p:tav>
                                      </p:tavLst>
                                    </p:anim>
                                    <p:anim calcmode="lin" valueType="num">
                                      <p:cBhvr additive="base">
                                        <p:cTn id="160" dur="500" fill="hold"/>
                                        <p:tgtEl>
                                          <p:spTgt spid="645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animBg="1"/>
      <p:bldP spid="64519" grpId="0" animBg="1"/>
      <p:bldP spid="64520" grpId="0" animBg="1"/>
      <p:bldP spid="64521" grpId="0" animBg="1"/>
      <p:bldP spid="64522" grpId="0" animBg="1"/>
      <p:bldP spid="64546" grpId="0"/>
      <p:bldP spid="64547" grpId="0"/>
      <p:bldP spid="64549" grpId="0" animBg="1"/>
      <p:bldP spid="64550" grpId="0"/>
      <p:bldP spid="64551" grpId="0"/>
      <p:bldP spid="64552" grpId="0"/>
      <p:bldP spid="64553" grpId="0" animBg="1"/>
      <p:bldP spid="64554" grpId="0" animBg="1"/>
      <p:bldP spid="64555" grpId="0" animBg="1"/>
      <p:bldP spid="64556" grpId="0"/>
      <p:bldP spid="64557" grpId="0"/>
      <p:bldP spid="64558" grpId="0"/>
      <p:bldP spid="64572" grpId="0"/>
      <p:bldP spid="6457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2" name="Picture 4"/>
          <p:cNvPicPr>
            <a:picLocks noChangeAspect="1" noChangeArrowheads="1"/>
          </p:cNvPicPr>
          <p:nvPr/>
        </p:nvPicPr>
        <p:blipFill>
          <a:blip r:embed="rId3"/>
          <a:srcRect l="977"/>
          <a:stretch>
            <a:fillRect/>
          </a:stretch>
        </p:blipFill>
        <p:spPr bwMode="auto">
          <a:xfrm>
            <a:off x="0" y="6408738"/>
            <a:ext cx="12190413" cy="476250"/>
          </a:xfrm>
          <a:prstGeom prst="rect">
            <a:avLst/>
          </a:prstGeom>
          <a:noFill/>
          <a:ln w="9525">
            <a:noFill/>
            <a:miter lim="800000"/>
            <a:headEnd/>
            <a:tailEnd/>
          </a:ln>
          <a:effectLst/>
        </p:spPr>
      </p:pic>
      <p:pic>
        <p:nvPicPr>
          <p:cNvPr id="68613"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sp>
        <p:nvSpPr>
          <p:cNvPr id="102" name="Freeform 23"/>
          <p:cNvSpPr>
            <a:spLocks/>
          </p:cNvSpPr>
          <p:nvPr/>
        </p:nvSpPr>
        <p:spPr bwMode="auto">
          <a:xfrm>
            <a:off x="4894804" y="2623061"/>
            <a:ext cx="2316430" cy="2070382"/>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2884405" y="2163530"/>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884405" y="3892318"/>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7924718" y="2163530"/>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7924718" y="3892318"/>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8629" name="Rectangle 21"/>
          <p:cNvSpPr>
            <a:spLocks noChangeArrowheads="1"/>
          </p:cNvSpPr>
          <p:nvPr/>
        </p:nvSpPr>
        <p:spPr bwMode="auto">
          <a:xfrm>
            <a:off x="5519738" y="3098800"/>
            <a:ext cx="1098550" cy="1190625"/>
          </a:xfrm>
          <a:prstGeom prst="rect">
            <a:avLst/>
          </a:prstGeom>
          <a:noFill/>
          <a:ln w="9525">
            <a:noFill/>
            <a:miter lim="800000"/>
            <a:headEnd/>
            <a:tailEnd/>
          </a:ln>
          <a:effectLst/>
        </p:spPr>
        <p:txBody>
          <a:bodyPr wrap="none">
            <a:spAutoFit/>
          </a:bodyPr>
          <a:lstStyle/>
          <a:p>
            <a:r>
              <a:rPr lang="zh-CN" altLang="en-US" sz="3600">
                <a:solidFill>
                  <a:srgbClr val="006CB8"/>
                </a:solidFill>
                <a:latin typeface="方正兰亭大黑_GBK" pitchFamily="2" charset="-122"/>
                <a:ea typeface="方正兰亭大黑_GBK" pitchFamily="2" charset="-122"/>
              </a:rPr>
              <a:t>添加</a:t>
            </a:r>
          </a:p>
          <a:p>
            <a:r>
              <a:rPr lang="zh-CN" altLang="en-US" sz="3600">
                <a:solidFill>
                  <a:srgbClr val="006CB8"/>
                </a:solidFill>
                <a:latin typeface="方正兰亭大黑_GBK" pitchFamily="2" charset="-122"/>
                <a:ea typeface="方正兰亭大黑_GBK" pitchFamily="2" charset="-122"/>
              </a:rPr>
              <a:t>标题</a:t>
            </a:r>
          </a:p>
        </p:txBody>
      </p:sp>
      <p:sp>
        <p:nvSpPr>
          <p:cNvPr id="68630" name="Line 548"/>
          <p:cNvSpPr>
            <a:spLocks noChangeShapeType="1"/>
          </p:cNvSpPr>
          <p:nvPr/>
        </p:nvSpPr>
        <p:spPr bwMode="auto">
          <a:xfrm flipV="1">
            <a:off x="7319963" y="2851150"/>
            <a:ext cx="574675" cy="0"/>
          </a:xfrm>
          <a:prstGeom prst="line">
            <a:avLst/>
          </a:prstGeom>
          <a:noFill/>
          <a:ln w="19050">
            <a:solidFill>
              <a:schemeClr val="tx1"/>
            </a:solidFill>
            <a:prstDash val="dash"/>
            <a:round/>
            <a:headEnd type="oval" w="med" len="med"/>
            <a:tailEnd type="triangle" w="med" len="med"/>
          </a:ln>
        </p:spPr>
        <p:txBody>
          <a:bodyPr/>
          <a:lstStyle/>
          <a:p>
            <a:endParaRPr lang="zh-CN" altLang="en-US"/>
          </a:p>
        </p:txBody>
      </p:sp>
      <p:sp>
        <p:nvSpPr>
          <p:cNvPr id="68631" name="Line 548"/>
          <p:cNvSpPr>
            <a:spLocks noChangeShapeType="1"/>
          </p:cNvSpPr>
          <p:nvPr/>
        </p:nvSpPr>
        <p:spPr bwMode="auto">
          <a:xfrm flipV="1">
            <a:off x="7319963" y="4578350"/>
            <a:ext cx="574675" cy="0"/>
          </a:xfrm>
          <a:prstGeom prst="line">
            <a:avLst/>
          </a:prstGeom>
          <a:noFill/>
          <a:ln w="19050">
            <a:solidFill>
              <a:schemeClr val="tx1"/>
            </a:solidFill>
            <a:prstDash val="dash"/>
            <a:round/>
            <a:headEnd type="oval" w="med" len="med"/>
            <a:tailEnd type="triangle" w="med" len="med"/>
          </a:ln>
        </p:spPr>
        <p:txBody>
          <a:bodyPr/>
          <a:lstStyle/>
          <a:p>
            <a:endParaRPr lang="zh-CN" altLang="en-US"/>
          </a:p>
        </p:txBody>
      </p:sp>
      <p:sp>
        <p:nvSpPr>
          <p:cNvPr id="68632" name="Line 548"/>
          <p:cNvSpPr>
            <a:spLocks noChangeShapeType="1"/>
          </p:cNvSpPr>
          <p:nvPr/>
        </p:nvSpPr>
        <p:spPr bwMode="auto">
          <a:xfrm flipV="1">
            <a:off x="4294188" y="4578350"/>
            <a:ext cx="649287" cy="0"/>
          </a:xfrm>
          <a:prstGeom prst="line">
            <a:avLst/>
          </a:prstGeom>
          <a:noFill/>
          <a:ln w="19050">
            <a:solidFill>
              <a:schemeClr val="tx1"/>
            </a:solidFill>
            <a:prstDash val="dash"/>
            <a:round/>
            <a:headEnd type="triangle" w="med" len="med"/>
            <a:tailEnd type="oval" w="med" len="med"/>
          </a:ln>
        </p:spPr>
        <p:txBody>
          <a:bodyPr/>
          <a:lstStyle/>
          <a:p>
            <a:endParaRPr lang="zh-CN" altLang="en-US"/>
          </a:p>
        </p:txBody>
      </p:sp>
      <p:sp>
        <p:nvSpPr>
          <p:cNvPr id="68633" name="Line 548"/>
          <p:cNvSpPr>
            <a:spLocks noChangeShapeType="1"/>
          </p:cNvSpPr>
          <p:nvPr/>
        </p:nvSpPr>
        <p:spPr bwMode="auto">
          <a:xfrm flipV="1">
            <a:off x="4294188" y="2851150"/>
            <a:ext cx="574675" cy="0"/>
          </a:xfrm>
          <a:prstGeom prst="line">
            <a:avLst/>
          </a:prstGeom>
          <a:noFill/>
          <a:ln w="19050">
            <a:solidFill>
              <a:schemeClr val="tx1"/>
            </a:solidFill>
            <a:prstDash val="dash"/>
            <a:round/>
            <a:headEnd type="triangle" w="med" len="med"/>
            <a:tailEnd type="oval" w="med" len="med"/>
          </a:ln>
        </p:spPr>
        <p:txBody>
          <a:bodyPr/>
          <a:lstStyle/>
          <a:p>
            <a:endParaRPr lang="zh-CN" altLang="en-US"/>
          </a:p>
        </p:txBody>
      </p:sp>
      <p:sp>
        <p:nvSpPr>
          <p:cNvPr id="68634" name="Text Box 26"/>
          <p:cNvSpPr txBox="1">
            <a:spLocks noChangeArrowheads="1"/>
          </p:cNvSpPr>
          <p:nvPr/>
        </p:nvSpPr>
        <p:spPr bwMode="auto">
          <a:xfrm>
            <a:off x="8112125" y="2636838"/>
            <a:ext cx="1008063" cy="396875"/>
          </a:xfrm>
          <a:prstGeom prst="rect">
            <a:avLst/>
          </a:prstGeom>
          <a:noFill/>
          <a:ln w="9525">
            <a:noFill/>
            <a:miter lim="800000"/>
            <a:headEnd/>
            <a:tailEnd/>
          </a:ln>
          <a:effec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3</a:t>
            </a:r>
          </a:p>
        </p:txBody>
      </p:sp>
      <p:sp>
        <p:nvSpPr>
          <p:cNvPr id="68635" name="Text Box 27"/>
          <p:cNvSpPr txBox="1">
            <a:spLocks noChangeArrowheads="1"/>
          </p:cNvSpPr>
          <p:nvPr/>
        </p:nvSpPr>
        <p:spPr bwMode="auto">
          <a:xfrm>
            <a:off x="3144838" y="2638425"/>
            <a:ext cx="1008062" cy="396875"/>
          </a:xfrm>
          <a:prstGeom prst="rect">
            <a:avLst/>
          </a:prstGeom>
          <a:noFill/>
          <a:ln w="9525">
            <a:noFill/>
            <a:miter lim="800000"/>
            <a:headEnd/>
            <a:tailEnd/>
          </a:ln>
          <a:effec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1</a:t>
            </a:r>
          </a:p>
        </p:txBody>
      </p:sp>
      <p:sp>
        <p:nvSpPr>
          <p:cNvPr id="68636" name="Text Box 28"/>
          <p:cNvSpPr txBox="1">
            <a:spLocks noChangeArrowheads="1"/>
          </p:cNvSpPr>
          <p:nvPr/>
        </p:nvSpPr>
        <p:spPr bwMode="auto">
          <a:xfrm>
            <a:off x="3144838" y="4332288"/>
            <a:ext cx="1008062" cy="396875"/>
          </a:xfrm>
          <a:prstGeom prst="rect">
            <a:avLst/>
          </a:prstGeom>
          <a:noFill/>
          <a:ln w="9525">
            <a:noFill/>
            <a:miter lim="800000"/>
            <a:headEnd/>
            <a:tailEnd/>
          </a:ln>
          <a:effec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2</a:t>
            </a:r>
          </a:p>
        </p:txBody>
      </p:sp>
      <p:sp>
        <p:nvSpPr>
          <p:cNvPr id="68637" name="Text Box 29"/>
          <p:cNvSpPr txBox="1">
            <a:spLocks noChangeArrowheads="1"/>
          </p:cNvSpPr>
          <p:nvPr/>
        </p:nvSpPr>
        <p:spPr bwMode="auto">
          <a:xfrm>
            <a:off x="8112125" y="4330700"/>
            <a:ext cx="1008063" cy="396875"/>
          </a:xfrm>
          <a:prstGeom prst="rect">
            <a:avLst/>
          </a:prstGeom>
          <a:noFill/>
          <a:ln w="9525">
            <a:noFill/>
            <a:miter lim="800000"/>
            <a:headEnd/>
            <a:tailEnd/>
          </a:ln>
          <a:effec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4</a:t>
            </a:r>
          </a:p>
        </p:txBody>
      </p:sp>
      <p:sp>
        <p:nvSpPr>
          <p:cNvPr id="68638" name="Rectangle 30"/>
          <p:cNvSpPr>
            <a:spLocks noChangeArrowheads="1"/>
          </p:cNvSpPr>
          <p:nvPr/>
        </p:nvSpPr>
        <p:spPr bwMode="auto">
          <a:xfrm>
            <a:off x="2422525" y="5227638"/>
            <a:ext cx="2376488" cy="730250"/>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39" name="Rectangle 31"/>
          <p:cNvSpPr>
            <a:spLocks noChangeArrowheads="1"/>
          </p:cNvSpPr>
          <p:nvPr/>
        </p:nvSpPr>
        <p:spPr bwMode="auto">
          <a:xfrm>
            <a:off x="7391400" y="5227638"/>
            <a:ext cx="2376488" cy="730250"/>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40" name="Rectangle 32"/>
          <p:cNvSpPr>
            <a:spLocks noChangeArrowheads="1"/>
          </p:cNvSpPr>
          <p:nvPr/>
        </p:nvSpPr>
        <p:spPr bwMode="auto">
          <a:xfrm>
            <a:off x="7462838" y="1338263"/>
            <a:ext cx="2376487" cy="730250"/>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41" name="Rectangle 33"/>
          <p:cNvSpPr>
            <a:spLocks noChangeArrowheads="1"/>
          </p:cNvSpPr>
          <p:nvPr/>
        </p:nvSpPr>
        <p:spPr bwMode="auto">
          <a:xfrm>
            <a:off x="2351088" y="1411288"/>
            <a:ext cx="2376487" cy="730250"/>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42" name="Text Box 34"/>
          <p:cNvSpPr txBox="1">
            <a:spLocks noChangeArrowheads="1"/>
          </p:cNvSpPr>
          <p:nvPr/>
        </p:nvSpPr>
        <p:spPr bwMode="auto">
          <a:xfrm>
            <a:off x="1990725" y="1554163"/>
            <a:ext cx="503238" cy="641350"/>
          </a:xfrm>
          <a:prstGeom prst="rect">
            <a:avLst/>
          </a:prstGeom>
          <a:noFill/>
          <a:ln w="9525">
            <a:noFill/>
            <a:miter lim="800000"/>
            <a:headEnd/>
            <a:tailEnd/>
          </a:ln>
          <a:effectLst/>
        </p:spPr>
        <p:txBody>
          <a:bodyPr>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68643" name="Text Box 35"/>
          <p:cNvSpPr txBox="1">
            <a:spLocks noChangeArrowheads="1"/>
          </p:cNvSpPr>
          <p:nvPr/>
        </p:nvSpPr>
        <p:spPr bwMode="auto">
          <a:xfrm>
            <a:off x="1990725" y="5299075"/>
            <a:ext cx="503238" cy="641350"/>
          </a:xfrm>
          <a:prstGeom prst="rect">
            <a:avLst/>
          </a:prstGeom>
          <a:noFill/>
          <a:ln w="9525">
            <a:noFill/>
            <a:miter lim="800000"/>
            <a:headEnd/>
            <a:tailEnd/>
          </a:ln>
          <a:effectLst/>
        </p:spPr>
        <p:txBody>
          <a:bodyPr>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68644" name="Text Box 36"/>
          <p:cNvSpPr txBox="1">
            <a:spLocks noChangeArrowheads="1"/>
          </p:cNvSpPr>
          <p:nvPr/>
        </p:nvSpPr>
        <p:spPr bwMode="auto">
          <a:xfrm>
            <a:off x="9623425" y="5299075"/>
            <a:ext cx="503238" cy="641350"/>
          </a:xfrm>
          <a:prstGeom prst="rect">
            <a:avLst/>
          </a:prstGeom>
          <a:noFill/>
          <a:ln w="9525">
            <a:noFill/>
            <a:miter lim="800000"/>
            <a:headEnd/>
            <a:tailEnd/>
          </a:ln>
          <a:effectLst/>
        </p:spPr>
        <p:txBody>
          <a:bodyPr>
            <a:spAutoFit/>
          </a:bodyPr>
          <a:lstStyle/>
          <a:p>
            <a:r>
              <a:rPr lang="en-US" altLang="zh-CN" sz="3600">
                <a:solidFill>
                  <a:srgbClr val="006CB8"/>
                </a:solidFill>
                <a:latin typeface="方正兰亭大黑_GBK" pitchFamily="2" charset="-122"/>
                <a:ea typeface="方正兰亭大黑_GBK" pitchFamily="2" charset="-122"/>
              </a:rPr>
              <a:t>4</a:t>
            </a:r>
          </a:p>
        </p:txBody>
      </p:sp>
      <p:sp>
        <p:nvSpPr>
          <p:cNvPr id="68645" name="Text Box 37"/>
          <p:cNvSpPr txBox="1">
            <a:spLocks noChangeArrowheads="1"/>
          </p:cNvSpPr>
          <p:nvPr/>
        </p:nvSpPr>
        <p:spPr bwMode="auto">
          <a:xfrm>
            <a:off x="9696450" y="1411288"/>
            <a:ext cx="503238" cy="641350"/>
          </a:xfrm>
          <a:prstGeom prst="rect">
            <a:avLst/>
          </a:prstGeom>
          <a:noFill/>
          <a:ln w="9525">
            <a:noFill/>
            <a:miter lim="800000"/>
            <a:headEnd/>
            <a:tailEnd/>
          </a:ln>
          <a:effectLst/>
        </p:spPr>
        <p:txBody>
          <a:bodyPr>
            <a:spAutoFit/>
          </a:bodyPr>
          <a:lstStyle/>
          <a:p>
            <a:r>
              <a:rPr lang="en-US" altLang="zh-CN" sz="3600">
                <a:solidFill>
                  <a:srgbClr val="006CB8"/>
                </a:solidFill>
                <a:latin typeface="方正兰亭大黑_GBK" pitchFamily="2" charset="-122"/>
                <a:ea typeface="方正兰亭大黑_GBK" pitchFamily="2" charset="-122"/>
              </a:rPr>
              <a:t>3</a:t>
            </a:r>
          </a:p>
        </p:txBody>
      </p:sp>
      <p:pic>
        <p:nvPicPr>
          <p:cNvPr id="68648" name="Picture 40"/>
          <p:cNvPicPr>
            <a:picLocks noChangeAspect="1" noChangeArrowheads="1"/>
          </p:cNvPicPr>
          <p:nvPr/>
        </p:nvPicPr>
        <p:blipFill>
          <a:blip r:embed="rId5"/>
          <a:srcRect/>
          <a:stretch>
            <a:fillRect/>
          </a:stretch>
        </p:blipFill>
        <p:spPr bwMode="auto">
          <a:xfrm>
            <a:off x="261938" y="1268413"/>
            <a:ext cx="1230312" cy="706437"/>
          </a:xfrm>
          <a:prstGeom prst="rect">
            <a:avLst/>
          </a:prstGeom>
          <a:noFill/>
          <a:ln w="9525">
            <a:noFill/>
            <a:miter lim="800000"/>
            <a:headEnd/>
            <a:tailEnd/>
          </a:ln>
          <a:effectLst/>
        </p:spPr>
      </p:pic>
      <p:pic>
        <p:nvPicPr>
          <p:cNvPr id="68649" name="Picture 4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0704513" y="5445125"/>
            <a:ext cx="1230312" cy="708025"/>
          </a:xfrm>
          <a:prstGeom prst="rect">
            <a:avLst/>
          </a:prstGeom>
          <a:noFill/>
          <a:ln w="9525">
            <a:noFill/>
            <a:miter lim="800000"/>
            <a:headEnd/>
            <a:tailEnd/>
          </a:ln>
          <a:effectLst/>
        </p:spPr>
      </p:pic>
      <p:sp>
        <p:nvSpPr>
          <p:cNvPr id="68650" name="Rectangle 42"/>
          <p:cNvSpPr>
            <a:spLocks noChangeArrowheads="1"/>
          </p:cNvSpPr>
          <p:nvPr/>
        </p:nvSpPr>
        <p:spPr bwMode="auto">
          <a:xfrm>
            <a:off x="419100" y="298450"/>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产品介绍</a:t>
            </a:r>
          </a:p>
        </p:txBody>
      </p:sp>
      <p:sp>
        <p:nvSpPr>
          <p:cNvPr id="68651" name="Rectangle 43"/>
          <p:cNvSpPr>
            <a:spLocks noChangeArrowheads="1"/>
          </p:cNvSpPr>
          <p:nvPr/>
        </p:nvSpPr>
        <p:spPr bwMode="auto">
          <a:xfrm>
            <a:off x="1990725" y="442913"/>
            <a:ext cx="2449513"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8650"/>
                                        </p:tgtEl>
                                        <p:attrNameLst>
                                          <p:attrName>style.visibility</p:attrName>
                                        </p:attrNameLst>
                                      </p:cBhvr>
                                      <p:to>
                                        <p:strVal val="visible"/>
                                      </p:to>
                                    </p:set>
                                    <p:anim calcmode="lin" valueType="num">
                                      <p:cBhvr>
                                        <p:cTn id="7" dur="500" fill="hold"/>
                                        <p:tgtEl>
                                          <p:spTgt spid="6865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8650"/>
                                        </p:tgtEl>
                                        <p:attrNameLst>
                                          <p:attrName>ppt_y</p:attrName>
                                        </p:attrNameLst>
                                      </p:cBhvr>
                                      <p:tavLst>
                                        <p:tav tm="0">
                                          <p:val>
                                            <p:strVal val="#ppt_y"/>
                                          </p:val>
                                        </p:tav>
                                        <p:tav tm="100000">
                                          <p:val>
                                            <p:strVal val="#ppt_y"/>
                                          </p:val>
                                        </p:tav>
                                      </p:tavLst>
                                    </p:anim>
                                    <p:anim calcmode="lin" valueType="num">
                                      <p:cBhvr>
                                        <p:cTn id="9" dur="500" fill="hold"/>
                                        <p:tgtEl>
                                          <p:spTgt spid="6865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865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8650"/>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8651"/>
                                        </p:tgtEl>
                                        <p:attrNameLst>
                                          <p:attrName>style.visibility</p:attrName>
                                        </p:attrNameLst>
                                      </p:cBhvr>
                                      <p:to>
                                        <p:strVal val="visible"/>
                                      </p:to>
                                    </p:set>
                                    <p:anim calcmode="lin" valueType="num">
                                      <p:cBhvr>
                                        <p:cTn id="15" dur="500" fill="hold"/>
                                        <p:tgtEl>
                                          <p:spTgt spid="6865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8651"/>
                                        </p:tgtEl>
                                        <p:attrNameLst>
                                          <p:attrName>ppt_y</p:attrName>
                                        </p:attrNameLst>
                                      </p:cBhvr>
                                      <p:tavLst>
                                        <p:tav tm="0">
                                          <p:val>
                                            <p:strVal val="#ppt_y"/>
                                          </p:val>
                                        </p:tav>
                                        <p:tav tm="100000">
                                          <p:val>
                                            <p:strVal val="#ppt_y"/>
                                          </p:val>
                                        </p:tav>
                                      </p:tavLst>
                                    </p:anim>
                                    <p:anim calcmode="lin" valueType="num">
                                      <p:cBhvr>
                                        <p:cTn id="17" dur="500" fill="hold"/>
                                        <p:tgtEl>
                                          <p:spTgt spid="6865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865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8651"/>
                                        </p:tgtEl>
                                      </p:cBhvr>
                                    </p:animEffect>
                                  </p:childTnLst>
                                </p:cTn>
                              </p:par>
                            </p:childTnLst>
                          </p:cTn>
                        </p:par>
                        <p:par>
                          <p:cTn id="20" fill="hold">
                            <p:stCondLst>
                              <p:cond delay="1800"/>
                            </p:stCondLst>
                            <p:childTnLst>
                              <p:par>
                                <p:cTn id="21" presetID="49" presetClass="entr" presetSubtype="0" decel="10000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500" fill="hold"/>
                                        <p:tgtEl>
                                          <p:spTgt spid="102"/>
                                        </p:tgtEl>
                                        <p:attrNameLst>
                                          <p:attrName>ppt_w</p:attrName>
                                        </p:attrNameLst>
                                      </p:cBhvr>
                                      <p:tavLst>
                                        <p:tav tm="0">
                                          <p:val>
                                            <p:fltVal val="0"/>
                                          </p:val>
                                        </p:tav>
                                        <p:tav tm="100000">
                                          <p:val>
                                            <p:strVal val="#ppt_w"/>
                                          </p:val>
                                        </p:tav>
                                      </p:tavLst>
                                    </p:anim>
                                    <p:anim calcmode="lin" valueType="num">
                                      <p:cBhvr>
                                        <p:cTn id="24" dur="500" fill="hold"/>
                                        <p:tgtEl>
                                          <p:spTgt spid="102"/>
                                        </p:tgtEl>
                                        <p:attrNameLst>
                                          <p:attrName>ppt_h</p:attrName>
                                        </p:attrNameLst>
                                      </p:cBhvr>
                                      <p:tavLst>
                                        <p:tav tm="0">
                                          <p:val>
                                            <p:fltVal val="0"/>
                                          </p:val>
                                        </p:tav>
                                        <p:tav tm="100000">
                                          <p:val>
                                            <p:strVal val="#ppt_h"/>
                                          </p:val>
                                        </p:tav>
                                      </p:tavLst>
                                    </p:anim>
                                    <p:anim calcmode="lin" valueType="num">
                                      <p:cBhvr>
                                        <p:cTn id="25" dur="500" fill="hold"/>
                                        <p:tgtEl>
                                          <p:spTgt spid="102"/>
                                        </p:tgtEl>
                                        <p:attrNameLst>
                                          <p:attrName>style.rotation</p:attrName>
                                        </p:attrNameLst>
                                      </p:cBhvr>
                                      <p:tavLst>
                                        <p:tav tm="0">
                                          <p:val>
                                            <p:fltVal val="360"/>
                                          </p:val>
                                        </p:tav>
                                        <p:tav tm="100000">
                                          <p:val>
                                            <p:fltVal val="0"/>
                                          </p:val>
                                        </p:tav>
                                      </p:tavLst>
                                    </p:anim>
                                    <p:animEffect transition="in" filter="fade">
                                      <p:cBhvr>
                                        <p:cTn id="26" dur="500"/>
                                        <p:tgtEl>
                                          <p:spTgt spid="102"/>
                                        </p:tgtEl>
                                      </p:cBhvr>
                                    </p:animEffect>
                                  </p:childTnLst>
                                </p:cTn>
                              </p:par>
                            </p:childTnLst>
                          </p:cTn>
                        </p:par>
                        <p:par>
                          <p:cTn id="27" fill="hold">
                            <p:stCondLst>
                              <p:cond delay="2300"/>
                            </p:stCondLst>
                            <p:childTnLst>
                              <p:par>
                                <p:cTn id="28" presetID="52" presetClass="entr" presetSubtype="0" fill="hold" grpId="0" nodeType="afterEffect">
                                  <p:stCondLst>
                                    <p:cond delay="0"/>
                                  </p:stCondLst>
                                  <p:childTnLst>
                                    <p:set>
                                      <p:cBhvr>
                                        <p:cTn id="29" dur="1" fill="hold">
                                          <p:stCondLst>
                                            <p:cond delay="0"/>
                                          </p:stCondLst>
                                        </p:cTn>
                                        <p:tgtEl>
                                          <p:spTgt spid="68629"/>
                                        </p:tgtEl>
                                        <p:attrNameLst>
                                          <p:attrName>style.visibility</p:attrName>
                                        </p:attrNameLst>
                                      </p:cBhvr>
                                      <p:to>
                                        <p:strVal val="visible"/>
                                      </p:to>
                                    </p:set>
                                    <p:animScale>
                                      <p:cBhvr>
                                        <p:cTn id="30" dur="1000" decel="50000" fill="hold">
                                          <p:stCondLst>
                                            <p:cond delay="0"/>
                                          </p:stCondLst>
                                        </p:cTn>
                                        <p:tgtEl>
                                          <p:spTgt spid="686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8629"/>
                                        </p:tgtEl>
                                        <p:attrNameLst>
                                          <p:attrName>ppt_x</p:attrName>
                                          <p:attrName>ppt_y</p:attrName>
                                        </p:attrNameLst>
                                      </p:cBhvr>
                                    </p:animMotion>
                                    <p:animEffect transition="in" filter="fade">
                                      <p:cBhvr>
                                        <p:cTn id="32" dur="1000"/>
                                        <p:tgtEl>
                                          <p:spTgt spid="68629"/>
                                        </p:tgtEl>
                                      </p:cBhvr>
                                    </p:animEffect>
                                  </p:childTnLst>
                                </p:cTn>
                              </p:par>
                            </p:childTnLst>
                          </p:cTn>
                        </p:par>
                        <p:par>
                          <p:cTn id="33" fill="hold">
                            <p:stCondLst>
                              <p:cond delay="3300"/>
                            </p:stCondLst>
                            <p:childTnLst>
                              <p:par>
                                <p:cTn id="34" presetID="29"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ppt_x</p:attrName>
                                        </p:attrNameLst>
                                      </p:cBhvr>
                                      <p:tavLst>
                                        <p:tav tm="0">
                                          <p:val>
                                            <p:strVal val="#ppt_x-.2"/>
                                          </p:val>
                                        </p:tav>
                                        <p:tav tm="100000">
                                          <p:val>
                                            <p:strVal val="#ppt_x"/>
                                          </p:val>
                                        </p:tav>
                                      </p:tavLst>
                                    </p:anim>
                                    <p:anim calcmode="lin" valueType="num">
                                      <p:cBhvr>
                                        <p:cTn id="37"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8" dur="500"/>
                                        <p:tgtEl>
                                          <p:spTgt spid="17"/>
                                        </p:tgtEl>
                                      </p:cBhvr>
                                    </p:animEffect>
                                  </p:childTnLst>
                                </p:cTn>
                              </p:par>
                            </p:childTnLst>
                          </p:cTn>
                        </p:par>
                        <p:par>
                          <p:cTn id="39" fill="hold">
                            <p:stCondLst>
                              <p:cond delay="3800"/>
                            </p:stCondLst>
                            <p:childTnLst>
                              <p:par>
                                <p:cTn id="40" presetID="29" presetClass="entr" presetSubtype="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ppt_x</p:attrName>
                                        </p:attrNameLst>
                                      </p:cBhvr>
                                      <p:tavLst>
                                        <p:tav tm="0">
                                          <p:val>
                                            <p:strVal val="#ppt_x-.2"/>
                                          </p:val>
                                        </p:tav>
                                        <p:tav tm="100000">
                                          <p:val>
                                            <p:strVal val="#ppt_x"/>
                                          </p:val>
                                        </p:tav>
                                      </p:tavLst>
                                    </p:anim>
                                    <p:anim calcmode="lin" valueType="num">
                                      <p:cBhvr>
                                        <p:cTn id="43"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44" dur="500"/>
                                        <p:tgtEl>
                                          <p:spTgt spid="2"/>
                                        </p:tgtEl>
                                      </p:cBhvr>
                                    </p:animEffect>
                                  </p:childTnLst>
                                </p:cTn>
                              </p:par>
                            </p:childTnLst>
                          </p:cTn>
                        </p:par>
                        <p:par>
                          <p:cTn id="45" fill="hold">
                            <p:stCondLst>
                              <p:cond delay="4300"/>
                            </p:stCondLst>
                            <p:childTnLst>
                              <p:par>
                                <p:cTn id="46" presetID="29"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ppt_x</p:attrName>
                                        </p:attrNameLst>
                                      </p:cBhvr>
                                      <p:tavLst>
                                        <p:tav tm="0">
                                          <p:val>
                                            <p:strVal val="#ppt_x-.2"/>
                                          </p:val>
                                        </p:tav>
                                        <p:tav tm="100000">
                                          <p:val>
                                            <p:strVal val="#ppt_x"/>
                                          </p:val>
                                        </p:tav>
                                      </p:tavLst>
                                    </p:anim>
                                    <p:anim calcmode="lin" valueType="num">
                                      <p:cBhvr>
                                        <p:cTn id="49"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50" dur="500"/>
                                        <p:tgtEl>
                                          <p:spTgt spid="4"/>
                                        </p:tgtEl>
                                      </p:cBhvr>
                                    </p:animEffect>
                                  </p:childTnLst>
                                </p:cTn>
                              </p:par>
                            </p:childTnLst>
                          </p:cTn>
                        </p:par>
                        <p:par>
                          <p:cTn id="51" fill="hold">
                            <p:stCondLst>
                              <p:cond delay="4800"/>
                            </p:stCondLst>
                            <p:childTnLst>
                              <p:par>
                                <p:cTn id="52" presetID="29"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p:cTn id="54" dur="500" fill="hold"/>
                                        <p:tgtEl>
                                          <p:spTgt spid="3"/>
                                        </p:tgtEl>
                                        <p:attrNameLst>
                                          <p:attrName>ppt_x</p:attrName>
                                        </p:attrNameLst>
                                      </p:cBhvr>
                                      <p:tavLst>
                                        <p:tav tm="0">
                                          <p:val>
                                            <p:strVal val="#ppt_x-.2"/>
                                          </p:val>
                                        </p:tav>
                                        <p:tav tm="100000">
                                          <p:val>
                                            <p:strVal val="#ppt_x"/>
                                          </p:val>
                                        </p:tav>
                                      </p:tavLst>
                                    </p:anim>
                                    <p:anim calcmode="lin" valueType="num">
                                      <p:cBhvr>
                                        <p:cTn id="55"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56" dur="500"/>
                                        <p:tgtEl>
                                          <p:spTgt spid="3"/>
                                        </p:tgtEl>
                                      </p:cBhvr>
                                    </p:animEffect>
                                  </p:childTnLst>
                                </p:cTn>
                              </p:par>
                            </p:childTnLst>
                          </p:cTn>
                        </p:par>
                        <p:par>
                          <p:cTn id="57" fill="hold">
                            <p:stCondLst>
                              <p:cond delay="5300"/>
                            </p:stCondLst>
                            <p:childTnLst>
                              <p:par>
                                <p:cTn id="58" presetID="18" presetClass="entr" presetSubtype="12" fill="hold" grpId="0" nodeType="afterEffect">
                                  <p:stCondLst>
                                    <p:cond delay="0"/>
                                  </p:stCondLst>
                                  <p:childTnLst>
                                    <p:set>
                                      <p:cBhvr>
                                        <p:cTn id="59" dur="1" fill="hold">
                                          <p:stCondLst>
                                            <p:cond delay="0"/>
                                          </p:stCondLst>
                                        </p:cTn>
                                        <p:tgtEl>
                                          <p:spTgt spid="68633"/>
                                        </p:tgtEl>
                                        <p:attrNameLst>
                                          <p:attrName>style.visibility</p:attrName>
                                        </p:attrNameLst>
                                      </p:cBhvr>
                                      <p:to>
                                        <p:strVal val="visible"/>
                                      </p:to>
                                    </p:set>
                                    <p:animEffect transition="in" filter="strips(downLeft)">
                                      <p:cBhvr>
                                        <p:cTn id="60" dur="500"/>
                                        <p:tgtEl>
                                          <p:spTgt spid="68633"/>
                                        </p:tgtEl>
                                      </p:cBhvr>
                                    </p:animEffect>
                                  </p:childTnLst>
                                </p:cTn>
                              </p:par>
                            </p:childTnLst>
                          </p:cTn>
                        </p:par>
                        <p:par>
                          <p:cTn id="61" fill="hold">
                            <p:stCondLst>
                              <p:cond delay="5800"/>
                            </p:stCondLst>
                            <p:childTnLst>
                              <p:par>
                                <p:cTn id="62" presetID="18" presetClass="entr" presetSubtype="12" fill="hold" grpId="0" nodeType="afterEffect">
                                  <p:stCondLst>
                                    <p:cond delay="0"/>
                                  </p:stCondLst>
                                  <p:childTnLst>
                                    <p:set>
                                      <p:cBhvr>
                                        <p:cTn id="63" dur="1" fill="hold">
                                          <p:stCondLst>
                                            <p:cond delay="0"/>
                                          </p:stCondLst>
                                        </p:cTn>
                                        <p:tgtEl>
                                          <p:spTgt spid="68635"/>
                                        </p:tgtEl>
                                        <p:attrNameLst>
                                          <p:attrName>style.visibility</p:attrName>
                                        </p:attrNameLst>
                                      </p:cBhvr>
                                      <p:to>
                                        <p:strVal val="visible"/>
                                      </p:to>
                                    </p:set>
                                    <p:animEffect transition="in" filter="strips(downLeft)">
                                      <p:cBhvr>
                                        <p:cTn id="64" dur="500"/>
                                        <p:tgtEl>
                                          <p:spTgt spid="68635"/>
                                        </p:tgtEl>
                                      </p:cBhvr>
                                    </p:animEffect>
                                  </p:childTnLst>
                                </p:cTn>
                              </p:par>
                            </p:childTnLst>
                          </p:cTn>
                        </p:par>
                        <p:par>
                          <p:cTn id="65" fill="hold">
                            <p:stCondLst>
                              <p:cond delay="63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8641"/>
                                        </p:tgtEl>
                                        <p:attrNameLst>
                                          <p:attrName>style.visibility</p:attrName>
                                        </p:attrNameLst>
                                      </p:cBhvr>
                                      <p:to>
                                        <p:strVal val="visible"/>
                                      </p:to>
                                    </p:set>
                                    <p:anim calcmode="lin" valueType="num">
                                      <p:cBhvr>
                                        <p:cTn id="68" dur="500" fill="hold"/>
                                        <p:tgtEl>
                                          <p:spTgt spid="6864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68641"/>
                                        </p:tgtEl>
                                        <p:attrNameLst>
                                          <p:attrName>ppt_y</p:attrName>
                                        </p:attrNameLst>
                                      </p:cBhvr>
                                      <p:tavLst>
                                        <p:tav tm="0">
                                          <p:val>
                                            <p:strVal val="#ppt_y"/>
                                          </p:val>
                                        </p:tav>
                                        <p:tav tm="100000">
                                          <p:val>
                                            <p:strVal val="#ppt_y"/>
                                          </p:val>
                                        </p:tav>
                                      </p:tavLst>
                                    </p:anim>
                                    <p:anim calcmode="lin" valueType="num">
                                      <p:cBhvr>
                                        <p:cTn id="70" dur="500" fill="hold"/>
                                        <p:tgtEl>
                                          <p:spTgt spid="6864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6864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68641"/>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68642"/>
                                        </p:tgtEl>
                                        <p:attrNameLst>
                                          <p:attrName>style.visibility</p:attrName>
                                        </p:attrNameLst>
                                      </p:cBhvr>
                                      <p:to>
                                        <p:strVal val="visible"/>
                                      </p:to>
                                    </p:set>
                                    <p:anim calcmode="lin" valueType="num">
                                      <p:cBhvr>
                                        <p:cTn id="75" dur="500" fill="hold"/>
                                        <p:tgtEl>
                                          <p:spTgt spid="6864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68642"/>
                                        </p:tgtEl>
                                        <p:attrNameLst>
                                          <p:attrName>ppt_y</p:attrName>
                                        </p:attrNameLst>
                                      </p:cBhvr>
                                      <p:tavLst>
                                        <p:tav tm="0">
                                          <p:val>
                                            <p:strVal val="#ppt_y"/>
                                          </p:val>
                                        </p:tav>
                                        <p:tav tm="100000">
                                          <p:val>
                                            <p:strVal val="#ppt_y"/>
                                          </p:val>
                                        </p:tav>
                                      </p:tavLst>
                                    </p:anim>
                                    <p:anim calcmode="lin" valueType="num">
                                      <p:cBhvr>
                                        <p:cTn id="77" dur="500" fill="hold"/>
                                        <p:tgtEl>
                                          <p:spTgt spid="6864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6864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68642"/>
                                        </p:tgtEl>
                                      </p:cBhvr>
                                    </p:animEffect>
                                  </p:childTnLst>
                                </p:cTn>
                              </p:par>
                            </p:childTnLst>
                          </p:cTn>
                        </p:par>
                        <p:par>
                          <p:cTn id="80" fill="hold">
                            <p:stCondLst>
                              <p:cond delay="7950"/>
                            </p:stCondLst>
                            <p:childTnLst>
                              <p:par>
                                <p:cTn id="81" presetID="18" presetClass="entr" presetSubtype="12" fill="hold" grpId="0" nodeType="afterEffect">
                                  <p:stCondLst>
                                    <p:cond delay="0"/>
                                  </p:stCondLst>
                                  <p:childTnLst>
                                    <p:set>
                                      <p:cBhvr>
                                        <p:cTn id="82" dur="1" fill="hold">
                                          <p:stCondLst>
                                            <p:cond delay="0"/>
                                          </p:stCondLst>
                                        </p:cTn>
                                        <p:tgtEl>
                                          <p:spTgt spid="68632"/>
                                        </p:tgtEl>
                                        <p:attrNameLst>
                                          <p:attrName>style.visibility</p:attrName>
                                        </p:attrNameLst>
                                      </p:cBhvr>
                                      <p:to>
                                        <p:strVal val="visible"/>
                                      </p:to>
                                    </p:set>
                                    <p:animEffect transition="in" filter="strips(downLeft)">
                                      <p:cBhvr>
                                        <p:cTn id="83" dur="500"/>
                                        <p:tgtEl>
                                          <p:spTgt spid="68632"/>
                                        </p:tgtEl>
                                      </p:cBhvr>
                                    </p:animEffect>
                                  </p:childTnLst>
                                </p:cTn>
                              </p:par>
                            </p:childTnLst>
                          </p:cTn>
                        </p:par>
                        <p:par>
                          <p:cTn id="84" fill="hold">
                            <p:stCondLst>
                              <p:cond delay="8450"/>
                            </p:stCondLst>
                            <p:childTnLst>
                              <p:par>
                                <p:cTn id="85" presetID="18" presetClass="entr" presetSubtype="12" fill="hold" grpId="0" nodeType="afterEffect">
                                  <p:stCondLst>
                                    <p:cond delay="0"/>
                                  </p:stCondLst>
                                  <p:childTnLst>
                                    <p:set>
                                      <p:cBhvr>
                                        <p:cTn id="86" dur="1" fill="hold">
                                          <p:stCondLst>
                                            <p:cond delay="0"/>
                                          </p:stCondLst>
                                        </p:cTn>
                                        <p:tgtEl>
                                          <p:spTgt spid="68636"/>
                                        </p:tgtEl>
                                        <p:attrNameLst>
                                          <p:attrName>style.visibility</p:attrName>
                                        </p:attrNameLst>
                                      </p:cBhvr>
                                      <p:to>
                                        <p:strVal val="visible"/>
                                      </p:to>
                                    </p:set>
                                    <p:animEffect transition="in" filter="strips(downLeft)">
                                      <p:cBhvr>
                                        <p:cTn id="87" dur="500"/>
                                        <p:tgtEl>
                                          <p:spTgt spid="68636"/>
                                        </p:tgtEl>
                                      </p:cBhvr>
                                    </p:animEffect>
                                  </p:childTnLst>
                                </p:cTn>
                              </p:par>
                            </p:childTnLst>
                          </p:cTn>
                        </p:par>
                        <p:par>
                          <p:cTn id="88" fill="hold">
                            <p:stCondLst>
                              <p:cond delay="895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68638"/>
                                        </p:tgtEl>
                                        <p:attrNameLst>
                                          <p:attrName>style.visibility</p:attrName>
                                        </p:attrNameLst>
                                      </p:cBhvr>
                                      <p:to>
                                        <p:strVal val="visible"/>
                                      </p:to>
                                    </p:set>
                                    <p:anim calcmode="lin" valueType="num">
                                      <p:cBhvr>
                                        <p:cTn id="91" dur="500" fill="hold"/>
                                        <p:tgtEl>
                                          <p:spTgt spid="68638"/>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68638"/>
                                        </p:tgtEl>
                                        <p:attrNameLst>
                                          <p:attrName>ppt_y</p:attrName>
                                        </p:attrNameLst>
                                      </p:cBhvr>
                                      <p:tavLst>
                                        <p:tav tm="0">
                                          <p:val>
                                            <p:strVal val="#ppt_y"/>
                                          </p:val>
                                        </p:tav>
                                        <p:tav tm="100000">
                                          <p:val>
                                            <p:strVal val="#ppt_y"/>
                                          </p:val>
                                        </p:tav>
                                      </p:tavLst>
                                    </p:anim>
                                    <p:anim calcmode="lin" valueType="num">
                                      <p:cBhvr>
                                        <p:cTn id="93" dur="500" fill="hold"/>
                                        <p:tgtEl>
                                          <p:spTgt spid="68638"/>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68638"/>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68638"/>
                                        </p:tgtEl>
                                      </p:cBhvr>
                                    </p:animEffect>
                                  </p:childTnLst>
                                </p:cTn>
                              </p:par>
                              <p:par>
                                <p:cTn id="96" presetID="41" presetClass="entr" presetSubtype="0" fill="hold" grpId="0" nodeType="withEffect">
                                  <p:stCondLst>
                                    <p:cond delay="0"/>
                                  </p:stCondLst>
                                  <p:iterate type="lt">
                                    <p:tmPct val="10000"/>
                                  </p:iterate>
                                  <p:childTnLst>
                                    <p:set>
                                      <p:cBhvr>
                                        <p:cTn id="97" dur="1" fill="hold">
                                          <p:stCondLst>
                                            <p:cond delay="0"/>
                                          </p:stCondLst>
                                        </p:cTn>
                                        <p:tgtEl>
                                          <p:spTgt spid="68643"/>
                                        </p:tgtEl>
                                        <p:attrNameLst>
                                          <p:attrName>style.visibility</p:attrName>
                                        </p:attrNameLst>
                                      </p:cBhvr>
                                      <p:to>
                                        <p:strVal val="visible"/>
                                      </p:to>
                                    </p:set>
                                    <p:anim calcmode="lin" valueType="num">
                                      <p:cBhvr>
                                        <p:cTn id="98" dur="500" fill="hold"/>
                                        <p:tgtEl>
                                          <p:spTgt spid="68643"/>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68643"/>
                                        </p:tgtEl>
                                        <p:attrNameLst>
                                          <p:attrName>ppt_y</p:attrName>
                                        </p:attrNameLst>
                                      </p:cBhvr>
                                      <p:tavLst>
                                        <p:tav tm="0">
                                          <p:val>
                                            <p:strVal val="#ppt_y"/>
                                          </p:val>
                                        </p:tav>
                                        <p:tav tm="100000">
                                          <p:val>
                                            <p:strVal val="#ppt_y"/>
                                          </p:val>
                                        </p:tav>
                                      </p:tavLst>
                                    </p:anim>
                                    <p:anim calcmode="lin" valueType="num">
                                      <p:cBhvr>
                                        <p:cTn id="100" dur="500" fill="hold"/>
                                        <p:tgtEl>
                                          <p:spTgt spid="68643"/>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68643"/>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68643"/>
                                        </p:tgtEl>
                                      </p:cBhvr>
                                    </p:animEffect>
                                  </p:childTnLst>
                                </p:cTn>
                              </p:par>
                            </p:childTnLst>
                          </p:cTn>
                        </p:par>
                        <p:par>
                          <p:cTn id="103" fill="hold">
                            <p:stCondLst>
                              <p:cond delay="10600"/>
                            </p:stCondLst>
                            <p:childTnLst>
                              <p:par>
                                <p:cTn id="104" presetID="18" presetClass="entr" presetSubtype="6" fill="hold" grpId="0" nodeType="afterEffect">
                                  <p:stCondLst>
                                    <p:cond delay="0"/>
                                  </p:stCondLst>
                                  <p:childTnLst>
                                    <p:set>
                                      <p:cBhvr>
                                        <p:cTn id="105" dur="1" fill="hold">
                                          <p:stCondLst>
                                            <p:cond delay="0"/>
                                          </p:stCondLst>
                                        </p:cTn>
                                        <p:tgtEl>
                                          <p:spTgt spid="68630"/>
                                        </p:tgtEl>
                                        <p:attrNameLst>
                                          <p:attrName>style.visibility</p:attrName>
                                        </p:attrNameLst>
                                      </p:cBhvr>
                                      <p:to>
                                        <p:strVal val="visible"/>
                                      </p:to>
                                    </p:set>
                                    <p:animEffect transition="in" filter="strips(downRight)">
                                      <p:cBhvr>
                                        <p:cTn id="106" dur="500"/>
                                        <p:tgtEl>
                                          <p:spTgt spid="68630"/>
                                        </p:tgtEl>
                                      </p:cBhvr>
                                    </p:animEffect>
                                  </p:childTnLst>
                                </p:cTn>
                              </p:par>
                            </p:childTnLst>
                          </p:cTn>
                        </p:par>
                        <p:par>
                          <p:cTn id="107" fill="hold">
                            <p:stCondLst>
                              <p:cond delay="11100"/>
                            </p:stCondLst>
                            <p:childTnLst>
                              <p:par>
                                <p:cTn id="108" presetID="18" presetClass="entr" presetSubtype="12" fill="hold" nodeType="afterEffect">
                                  <p:stCondLst>
                                    <p:cond delay="0"/>
                                  </p:stCondLst>
                                  <p:childTnLst>
                                    <p:set>
                                      <p:cBhvr>
                                        <p:cTn id="109" dur="1" fill="hold">
                                          <p:stCondLst>
                                            <p:cond delay="0"/>
                                          </p:stCondLst>
                                        </p:cTn>
                                        <p:tgtEl>
                                          <p:spTgt spid="68634">
                                            <p:txEl>
                                              <p:pRg st="0" end="0"/>
                                            </p:txEl>
                                          </p:spTgt>
                                        </p:tgtEl>
                                        <p:attrNameLst>
                                          <p:attrName>style.visibility</p:attrName>
                                        </p:attrNameLst>
                                      </p:cBhvr>
                                      <p:to>
                                        <p:strVal val="visible"/>
                                      </p:to>
                                    </p:set>
                                    <p:animEffect transition="in" filter="strips(downLeft)">
                                      <p:cBhvr>
                                        <p:cTn id="110" dur="500"/>
                                        <p:tgtEl>
                                          <p:spTgt spid="68634">
                                            <p:txEl>
                                              <p:pRg st="0" end="0"/>
                                            </p:txEl>
                                          </p:spTgt>
                                        </p:tgtEl>
                                      </p:cBhvr>
                                    </p:animEffect>
                                  </p:childTnLst>
                                </p:cTn>
                              </p:par>
                            </p:childTnLst>
                          </p:cTn>
                        </p:par>
                        <p:par>
                          <p:cTn id="111" fill="hold">
                            <p:stCondLst>
                              <p:cond delay="11600"/>
                            </p:stCondLst>
                            <p:childTnLst>
                              <p:par>
                                <p:cTn id="112" presetID="41" presetClass="entr" presetSubtype="0" fill="hold" grpId="0" nodeType="afterEffect">
                                  <p:stCondLst>
                                    <p:cond delay="0"/>
                                  </p:stCondLst>
                                  <p:iterate type="lt">
                                    <p:tmPct val="10000"/>
                                  </p:iterate>
                                  <p:childTnLst>
                                    <p:set>
                                      <p:cBhvr>
                                        <p:cTn id="113" dur="1" fill="hold">
                                          <p:stCondLst>
                                            <p:cond delay="0"/>
                                          </p:stCondLst>
                                        </p:cTn>
                                        <p:tgtEl>
                                          <p:spTgt spid="68640"/>
                                        </p:tgtEl>
                                        <p:attrNameLst>
                                          <p:attrName>style.visibility</p:attrName>
                                        </p:attrNameLst>
                                      </p:cBhvr>
                                      <p:to>
                                        <p:strVal val="visible"/>
                                      </p:to>
                                    </p:set>
                                    <p:anim calcmode="lin" valueType="num">
                                      <p:cBhvr>
                                        <p:cTn id="114" dur="500" fill="hold"/>
                                        <p:tgtEl>
                                          <p:spTgt spid="68640"/>
                                        </p:tgtEl>
                                        <p:attrNameLst>
                                          <p:attrName>ppt_x</p:attrName>
                                        </p:attrNameLst>
                                      </p:cBhvr>
                                      <p:tavLst>
                                        <p:tav tm="0">
                                          <p:val>
                                            <p:strVal val="#ppt_x"/>
                                          </p:val>
                                        </p:tav>
                                        <p:tav tm="50000">
                                          <p:val>
                                            <p:strVal val="#ppt_x+.1"/>
                                          </p:val>
                                        </p:tav>
                                        <p:tav tm="100000">
                                          <p:val>
                                            <p:strVal val="#ppt_x"/>
                                          </p:val>
                                        </p:tav>
                                      </p:tavLst>
                                    </p:anim>
                                    <p:anim calcmode="lin" valueType="num">
                                      <p:cBhvr>
                                        <p:cTn id="115" dur="500" fill="hold"/>
                                        <p:tgtEl>
                                          <p:spTgt spid="68640"/>
                                        </p:tgtEl>
                                        <p:attrNameLst>
                                          <p:attrName>ppt_y</p:attrName>
                                        </p:attrNameLst>
                                      </p:cBhvr>
                                      <p:tavLst>
                                        <p:tav tm="0">
                                          <p:val>
                                            <p:strVal val="#ppt_y"/>
                                          </p:val>
                                        </p:tav>
                                        <p:tav tm="100000">
                                          <p:val>
                                            <p:strVal val="#ppt_y"/>
                                          </p:val>
                                        </p:tav>
                                      </p:tavLst>
                                    </p:anim>
                                    <p:anim calcmode="lin" valueType="num">
                                      <p:cBhvr>
                                        <p:cTn id="116" dur="500" fill="hold"/>
                                        <p:tgtEl>
                                          <p:spTgt spid="68640"/>
                                        </p:tgtEl>
                                        <p:attrNameLst>
                                          <p:attrName>ppt_h</p:attrName>
                                        </p:attrNameLst>
                                      </p:cBhvr>
                                      <p:tavLst>
                                        <p:tav tm="0">
                                          <p:val>
                                            <p:strVal val="#ppt_h/10"/>
                                          </p:val>
                                        </p:tav>
                                        <p:tav tm="50000">
                                          <p:val>
                                            <p:strVal val="#ppt_h+.01"/>
                                          </p:val>
                                        </p:tav>
                                        <p:tav tm="100000">
                                          <p:val>
                                            <p:strVal val="#ppt_h"/>
                                          </p:val>
                                        </p:tav>
                                      </p:tavLst>
                                    </p:anim>
                                    <p:anim calcmode="lin" valueType="num">
                                      <p:cBhvr>
                                        <p:cTn id="117" dur="500" fill="hold"/>
                                        <p:tgtEl>
                                          <p:spTgt spid="68640"/>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500" tmFilter="0,0; .5, 1; 1, 1"/>
                                        <p:tgtEl>
                                          <p:spTgt spid="68640"/>
                                        </p:tgtEl>
                                      </p:cBhvr>
                                    </p:animEffect>
                                  </p:childTnLst>
                                </p:cTn>
                              </p:par>
                              <p:par>
                                <p:cTn id="119" presetID="41" presetClass="entr" presetSubtype="0" fill="hold" grpId="0" nodeType="withEffect">
                                  <p:stCondLst>
                                    <p:cond delay="0"/>
                                  </p:stCondLst>
                                  <p:iterate type="lt">
                                    <p:tmPct val="10000"/>
                                  </p:iterate>
                                  <p:childTnLst>
                                    <p:set>
                                      <p:cBhvr>
                                        <p:cTn id="120" dur="1" fill="hold">
                                          <p:stCondLst>
                                            <p:cond delay="0"/>
                                          </p:stCondLst>
                                        </p:cTn>
                                        <p:tgtEl>
                                          <p:spTgt spid="68645"/>
                                        </p:tgtEl>
                                        <p:attrNameLst>
                                          <p:attrName>style.visibility</p:attrName>
                                        </p:attrNameLst>
                                      </p:cBhvr>
                                      <p:to>
                                        <p:strVal val="visible"/>
                                      </p:to>
                                    </p:set>
                                    <p:anim calcmode="lin" valueType="num">
                                      <p:cBhvr>
                                        <p:cTn id="121" dur="500" fill="hold"/>
                                        <p:tgtEl>
                                          <p:spTgt spid="68645"/>
                                        </p:tgtEl>
                                        <p:attrNameLst>
                                          <p:attrName>ppt_x</p:attrName>
                                        </p:attrNameLst>
                                      </p:cBhvr>
                                      <p:tavLst>
                                        <p:tav tm="0">
                                          <p:val>
                                            <p:strVal val="#ppt_x"/>
                                          </p:val>
                                        </p:tav>
                                        <p:tav tm="50000">
                                          <p:val>
                                            <p:strVal val="#ppt_x+.1"/>
                                          </p:val>
                                        </p:tav>
                                        <p:tav tm="100000">
                                          <p:val>
                                            <p:strVal val="#ppt_x"/>
                                          </p:val>
                                        </p:tav>
                                      </p:tavLst>
                                    </p:anim>
                                    <p:anim calcmode="lin" valueType="num">
                                      <p:cBhvr>
                                        <p:cTn id="122" dur="500" fill="hold"/>
                                        <p:tgtEl>
                                          <p:spTgt spid="68645"/>
                                        </p:tgtEl>
                                        <p:attrNameLst>
                                          <p:attrName>ppt_y</p:attrName>
                                        </p:attrNameLst>
                                      </p:cBhvr>
                                      <p:tavLst>
                                        <p:tav tm="0">
                                          <p:val>
                                            <p:strVal val="#ppt_y"/>
                                          </p:val>
                                        </p:tav>
                                        <p:tav tm="100000">
                                          <p:val>
                                            <p:strVal val="#ppt_y"/>
                                          </p:val>
                                        </p:tav>
                                      </p:tavLst>
                                    </p:anim>
                                    <p:anim calcmode="lin" valueType="num">
                                      <p:cBhvr>
                                        <p:cTn id="123" dur="500" fill="hold"/>
                                        <p:tgtEl>
                                          <p:spTgt spid="68645"/>
                                        </p:tgtEl>
                                        <p:attrNameLst>
                                          <p:attrName>ppt_h</p:attrName>
                                        </p:attrNameLst>
                                      </p:cBhvr>
                                      <p:tavLst>
                                        <p:tav tm="0">
                                          <p:val>
                                            <p:strVal val="#ppt_h/10"/>
                                          </p:val>
                                        </p:tav>
                                        <p:tav tm="50000">
                                          <p:val>
                                            <p:strVal val="#ppt_h+.01"/>
                                          </p:val>
                                        </p:tav>
                                        <p:tav tm="100000">
                                          <p:val>
                                            <p:strVal val="#ppt_h"/>
                                          </p:val>
                                        </p:tav>
                                      </p:tavLst>
                                    </p:anim>
                                    <p:anim calcmode="lin" valueType="num">
                                      <p:cBhvr>
                                        <p:cTn id="124" dur="500" fill="hold"/>
                                        <p:tgtEl>
                                          <p:spTgt spid="68645"/>
                                        </p:tgtEl>
                                        <p:attrNameLst>
                                          <p:attrName>ppt_w</p:attrName>
                                        </p:attrNameLst>
                                      </p:cBhvr>
                                      <p:tavLst>
                                        <p:tav tm="0">
                                          <p:val>
                                            <p:strVal val="#ppt_w/10"/>
                                          </p:val>
                                        </p:tav>
                                        <p:tav tm="50000">
                                          <p:val>
                                            <p:strVal val="#ppt_w+.01"/>
                                          </p:val>
                                        </p:tav>
                                        <p:tav tm="100000">
                                          <p:val>
                                            <p:strVal val="#ppt_w"/>
                                          </p:val>
                                        </p:tav>
                                      </p:tavLst>
                                    </p:anim>
                                    <p:animEffect transition="in" filter="fade">
                                      <p:cBhvr>
                                        <p:cTn id="125" dur="500" tmFilter="0,0; .5, 1; 1, 1"/>
                                        <p:tgtEl>
                                          <p:spTgt spid="68645"/>
                                        </p:tgtEl>
                                      </p:cBhvr>
                                    </p:animEffect>
                                  </p:childTnLst>
                                </p:cTn>
                              </p:par>
                            </p:childTnLst>
                          </p:cTn>
                        </p:par>
                        <p:par>
                          <p:cTn id="126" fill="hold">
                            <p:stCondLst>
                              <p:cond delay="13250"/>
                            </p:stCondLst>
                            <p:childTnLst>
                              <p:par>
                                <p:cTn id="127" presetID="18" presetClass="entr" presetSubtype="6" fill="hold" grpId="0" nodeType="afterEffect">
                                  <p:stCondLst>
                                    <p:cond delay="0"/>
                                  </p:stCondLst>
                                  <p:childTnLst>
                                    <p:set>
                                      <p:cBhvr>
                                        <p:cTn id="128" dur="1" fill="hold">
                                          <p:stCondLst>
                                            <p:cond delay="0"/>
                                          </p:stCondLst>
                                        </p:cTn>
                                        <p:tgtEl>
                                          <p:spTgt spid="68631"/>
                                        </p:tgtEl>
                                        <p:attrNameLst>
                                          <p:attrName>style.visibility</p:attrName>
                                        </p:attrNameLst>
                                      </p:cBhvr>
                                      <p:to>
                                        <p:strVal val="visible"/>
                                      </p:to>
                                    </p:set>
                                    <p:animEffect transition="in" filter="strips(downRight)">
                                      <p:cBhvr>
                                        <p:cTn id="129" dur="500"/>
                                        <p:tgtEl>
                                          <p:spTgt spid="68631"/>
                                        </p:tgtEl>
                                      </p:cBhvr>
                                    </p:animEffect>
                                  </p:childTnLst>
                                </p:cTn>
                              </p:par>
                            </p:childTnLst>
                          </p:cTn>
                        </p:par>
                        <p:par>
                          <p:cTn id="130" fill="hold">
                            <p:stCondLst>
                              <p:cond delay="13750"/>
                            </p:stCondLst>
                            <p:childTnLst>
                              <p:par>
                                <p:cTn id="131" presetID="18" presetClass="entr" presetSubtype="6" fill="hold" nodeType="afterEffect">
                                  <p:stCondLst>
                                    <p:cond delay="0"/>
                                  </p:stCondLst>
                                  <p:childTnLst>
                                    <p:set>
                                      <p:cBhvr>
                                        <p:cTn id="132" dur="1" fill="hold">
                                          <p:stCondLst>
                                            <p:cond delay="0"/>
                                          </p:stCondLst>
                                        </p:cTn>
                                        <p:tgtEl>
                                          <p:spTgt spid="68637">
                                            <p:txEl>
                                              <p:pRg st="0" end="0"/>
                                            </p:txEl>
                                          </p:spTgt>
                                        </p:tgtEl>
                                        <p:attrNameLst>
                                          <p:attrName>style.visibility</p:attrName>
                                        </p:attrNameLst>
                                      </p:cBhvr>
                                      <p:to>
                                        <p:strVal val="visible"/>
                                      </p:to>
                                    </p:set>
                                    <p:animEffect transition="in" filter="strips(downRight)">
                                      <p:cBhvr>
                                        <p:cTn id="133" dur="500"/>
                                        <p:tgtEl>
                                          <p:spTgt spid="68637">
                                            <p:txEl>
                                              <p:pRg st="0" end="0"/>
                                            </p:txEl>
                                          </p:spTgt>
                                        </p:tgtEl>
                                      </p:cBhvr>
                                    </p:animEffect>
                                  </p:childTnLst>
                                </p:cTn>
                              </p:par>
                            </p:childTnLst>
                          </p:cTn>
                        </p:par>
                        <p:par>
                          <p:cTn id="134" fill="hold">
                            <p:stCondLst>
                              <p:cond delay="14250"/>
                            </p:stCondLst>
                            <p:childTnLst>
                              <p:par>
                                <p:cTn id="135" presetID="41" presetClass="entr" presetSubtype="0" fill="hold" grpId="0" nodeType="afterEffect">
                                  <p:stCondLst>
                                    <p:cond delay="0"/>
                                  </p:stCondLst>
                                  <p:iterate type="lt">
                                    <p:tmPct val="10000"/>
                                  </p:iterate>
                                  <p:childTnLst>
                                    <p:set>
                                      <p:cBhvr>
                                        <p:cTn id="136" dur="1" fill="hold">
                                          <p:stCondLst>
                                            <p:cond delay="0"/>
                                          </p:stCondLst>
                                        </p:cTn>
                                        <p:tgtEl>
                                          <p:spTgt spid="68639"/>
                                        </p:tgtEl>
                                        <p:attrNameLst>
                                          <p:attrName>style.visibility</p:attrName>
                                        </p:attrNameLst>
                                      </p:cBhvr>
                                      <p:to>
                                        <p:strVal val="visible"/>
                                      </p:to>
                                    </p:set>
                                    <p:anim calcmode="lin" valueType="num">
                                      <p:cBhvr>
                                        <p:cTn id="137" dur="500" fill="hold"/>
                                        <p:tgtEl>
                                          <p:spTgt spid="68639"/>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68639"/>
                                        </p:tgtEl>
                                        <p:attrNameLst>
                                          <p:attrName>ppt_y</p:attrName>
                                        </p:attrNameLst>
                                      </p:cBhvr>
                                      <p:tavLst>
                                        <p:tav tm="0">
                                          <p:val>
                                            <p:strVal val="#ppt_y"/>
                                          </p:val>
                                        </p:tav>
                                        <p:tav tm="100000">
                                          <p:val>
                                            <p:strVal val="#ppt_y"/>
                                          </p:val>
                                        </p:tav>
                                      </p:tavLst>
                                    </p:anim>
                                    <p:anim calcmode="lin" valueType="num">
                                      <p:cBhvr>
                                        <p:cTn id="139" dur="500" fill="hold"/>
                                        <p:tgtEl>
                                          <p:spTgt spid="68639"/>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68639"/>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68639"/>
                                        </p:tgtEl>
                                      </p:cBhvr>
                                    </p:animEffect>
                                  </p:childTnLst>
                                </p:cTn>
                              </p:par>
                              <p:par>
                                <p:cTn id="142" presetID="41" presetClass="entr" presetSubtype="0" fill="hold" grpId="0" nodeType="withEffect">
                                  <p:stCondLst>
                                    <p:cond delay="0"/>
                                  </p:stCondLst>
                                  <p:iterate type="lt">
                                    <p:tmPct val="10000"/>
                                  </p:iterate>
                                  <p:childTnLst>
                                    <p:set>
                                      <p:cBhvr>
                                        <p:cTn id="143" dur="1" fill="hold">
                                          <p:stCondLst>
                                            <p:cond delay="0"/>
                                          </p:stCondLst>
                                        </p:cTn>
                                        <p:tgtEl>
                                          <p:spTgt spid="68644"/>
                                        </p:tgtEl>
                                        <p:attrNameLst>
                                          <p:attrName>style.visibility</p:attrName>
                                        </p:attrNameLst>
                                      </p:cBhvr>
                                      <p:to>
                                        <p:strVal val="visible"/>
                                      </p:to>
                                    </p:set>
                                    <p:anim calcmode="lin" valueType="num">
                                      <p:cBhvr>
                                        <p:cTn id="144" dur="500" fill="hold"/>
                                        <p:tgtEl>
                                          <p:spTgt spid="68644"/>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68644"/>
                                        </p:tgtEl>
                                        <p:attrNameLst>
                                          <p:attrName>ppt_y</p:attrName>
                                        </p:attrNameLst>
                                      </p:cBhvr>
                                      <p:tavLst>
                                        <p:tav tm="0">
                                          <p:val>
                                            <p:strVal val="#ppt_y"/>
                                          </p:val>
                                        </p:tav>
                                        <p:tav tm="100000">
                                          <p:val>
                                            <p:strVal val="#ppt_y"/>
                                          </p:val>
                                        </p:tav>
                                      </p:tavLst>
                                    </p:anim>
                                    <p:anim calcmode="lin" valueType="num">
                                      <p:cBhvr>
                                        <p:cTn id="146" dur="500" fill="hold"/>
                                        <p:tgtEl>
                                          <p:spTgt spid="68644"/>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68644"/>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68644"/>
                                        </p:tgtEl>
                                      </p:cBhvr>
                                    </p:animEffect>
                                  </p:childTnLst>
                                </p:cTn>
                              </p:par>
                              <p:par>
                                <p:cTn id="149" presetID="29" presetClass="entr" presetSubtype="0" fill="hold" nodeType="withEffect">
                                  <p:stCondLst>
                                    <p:cond delay="0"/>
                                  </p:stCondLst>
                                  <p:childTnLst>
                                    <p:set>
                                      <p:cBhvr>
                                        <p:cTn id="150" dur="1" fill="hold">
                                          <p:stCondLst>
                                            <p:cond delay="0"/>
                                          </p:stCondLst>
                                        </p:cTn>
                                        <p:tgtEl>
                                          <p:spTgt spid="68648"/>
                                        </p:tgtEl>
                                        <p:attrNameLst>
                                          <p:attrName>style.visibility</p:attrName>
                                        </p:attrNameLst>
                                      </p:cBhvr>
                                      <p:to>
                                        <p:strVal val="visible"/>
                                      </p:to>
                                    </p:set>
                                    <p:anim calcmode="lin" valueType="num">
                                      <p:cBhvr>
                                        <p:cTn id="151" dur="500" fill="hold"/>
                                        <p:tgtEl>
                                          <p:spTgt spid="68648"/>
                                        </p:tgtEl>
                                        <p:attrNameLst>
                                          <p:attrName>ppt_x</p:attrName>
                                        </p:attrNameLst>
                                      </p:cBhvr>
                                      <p:tavLst>
                                        <p:tav tm="0">
                                          <p:val>
                                            <p:strVal val="#ppt_x-.2"/>
                                          </p:val>
                                        </p:tav>
                                        <p:tav tm="100000">
                                          <p:val>
                                            <p:strVal val="#ppt_x"/>
                                          </p:val>
                                        </p:tav>
                                      </p:tavLst>
                                    </p:anim>
                                    <p:anim calcmode="lin" valueType="num">
                                      <p:cBhvr>
                                        <p:cTn id="152" dur="500" fill="hold"/>
                                        <p:tgtEl>
                                          <p:spTgt spid="68648"/>
                                        </p:tgtEl>
                                        <p:attrNameLst>
                                          <p:attrName>ppt_y</p:attrName>
                                        </p:attrNameLst>
                                      </p:cBhvr>
                                      <p:tavLst>
                                        <p:tav tm="0">
                                          <p:val>
                                            <p:strVal val="#ppt_y"/>
                                          </p:val>
                                        </p:tav>
                                        <p:tav tm="100000">
                                          <p:val>
                                            <p:strVal val="#ppt_y"/>
                                          </p:val>
                                        </p:tav>
                                      </p:tavLst>
                                    </p:anim>
                                    <p:animEffect transition="in" filter="wipe(right)" prLst="gradientSize: 0.1">
                                      <p:cBhvr>
                                        <p:cTn id="153" dur="500"/>
                                        <p:tgtEl>
                                          <p:spTgt spid="68648"/>
                                        </p:tgtEl>
                                      </p:cBhvr>
                                    </p:animEffect>
                                  </p:childTnLst>
                                </p:cTn>
                              </p:par>
                              <p:par>
                                <p:cTn id="154" presetID="29" presetClass="entr" presetSubtype="0" fill="hold" nodeType="withEffect">
                                  <p:stCondLst>
                                    <p:cond delay="0"/>
                                  </p:stCondLst>
                                  <p:childTnLst>
                                    <p:set>
                                      <p:cBhvr>
                                        <p:cTn id="155" dur="1" fill="hold">
                                          <p:stCondLst>
                                            <p:cond delay="0"/>
                                          </p:stCondLst>
                                        </p:cTn>
                                        <p:tgtEl>
                                          <p:spTgt spid="68649"/>
                                        </p:tgtEl>
                                        <p:attrNameLst>
                                          <p:attrName>style.visibility</p:attrName>
                                        </p:attrNameLst>
                                      </p:cBhvr>
                                      <p:to>
                                        <p:strVal val="visible"/>
                                      </p:to>
                                    </p:set>
                                    <p:anim calcmode="lin" valueType="num">
                                      <p:cBhvr>
                                        <p:cTn id="156" dur="500" fill="hold"/>
                                        <p:tgtEl>
                                          <p:spTgt spid="68649"/>
                                        </p:tgtEl>
                                        <p:attrNameLst>
                                          <p:attrName>ppt_x</p:attrName>
                                        </p:attrNameLst>
                                      </p:cBhvr>
                                      <p:tavLst>
                                        <p:tav tm="0">
                                          <p:val>
                                            <p:strVal val="#ppt_x-.2"/>
                                          </p:val>
                                        </p:tav>
                                        <p:tav tm="100000">
                                          <p:val>
                                            <p:strVal val="#ppt_x"/>
                                          </p:val>
                                        </p:tav>
                                      </p:tavLst>
                                    </p:anim>
                                    <p:anim calcmode="lin" valueType="num">
                                      <p:cBhvr>
                                        <p:cTn id="157" dur="500" fill="hold"/>
                                        <p:tgtEl>
                                          <p:spTgt spid="68649"/>
                                        </p:tgtEl>
                                        <p:attrNameLst>
                                          <p:attrName>ppt_y</p:attrName>
                                        </p:attrNameLst>
                                      </p:cBhvr>
                                      <p:tavLst>
                                        <p:tav tm="0">
                                          <p:val>
                                            <p:strVal val="#ppt_y"/>
                                          </p:val>
                                        </p:tav>
                                        <p:tav tm="100000">
                                          <p:val>
                                            <p:strVal val="#ppt_y"/>
                                          </p:val>
                                        </p:tav>
                                      </p:tavLst>
                                    </p:anim>
                                    <p:animEffect transition="in" filter="wipe(right)" prLst="gradientSize: 0.1">
                                      <p:cBhvr>
                                        <p:cTn id="158" dur="500"/>
                                        <p:tgtEl>
                                          <p:spTgt spid="68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9" grpId="0"/>
      <p:bldP spid="68630" grpId="0" animBg="1"/>
      <p:bldP spid="68631" grpId="0" animBg="1"/>
      <p:bldP spid="68632" grpId="0" animBg="1"/>
      <p:bldP spid="68633" grpId="0" animBg="1"/>
      <p:bldP spid="68635" grpId="0"/>
      <p:bldP spid="68636" grpId="0"/>
      <p:bldP spid="68638" grpId="0"/>
      <p:bldP spid="68639" grpId="0"/>
      <p:bldP spid="68640" grpId="0"/>
      <p:bldP spid="68641" grpId="0"/>
      <p:bldP spid="68642" grpId="0"/>
      <p:bldP spid="68643" grpId="0"/>
      <p:bldP spid="68644" grpId="0"/>
      <p:bldP spid="68645" grpId="0"/>
      <p:bldP spid="68650" grpId="0"/>
      <p:bldP spid="686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pic>
        <p:nvPicPr>
          <p:cNvPr id="89091" name="Picture 3"/>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grpSp>
        <p:nvGrpSpPr>
          <p:cNvPr id="89092" name="组合 33"/>
          <p:cNvGrpSpPr>
            <a:grpSpLocks/>
          </p:cNvGrpSpPr>
          <p:nvPr/>
        </p:nvGrpSpPr>
        <p:grpSpPr bwMode="auto">
          <a:xfrm>
            <a:off x="4367213" y="1916113"/>
            <a:ext cx="3816350" cy="3811587"/>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34166" y="4093280"/>
              <a:ext cx="95904" cy="334429"/>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pic>
        <p:nvPicPr>
          <p:cNvPr id="89103" name="圆角矩形 53"/>
          <p:cNvPicPr>
            <a:picLocks noChangeArrowheads="1"/>
          </p:cNvPicPr>
          <p:nvPr/>
        </p:nvPicPr>
        <p:blipFill>
          <a:blip r:embed="rId5"/>
          <a:srcRect/>
          <a:stretch>
            <a:fillRect/>
          </a:stretch>
        </p:blipFill>
        <p:spPr bwMode="auto">
          <a:xfrm rot="-2777907">
            <a:off x="5238750" y="2916238"/>
            <a:ext cx="1800225" cy="1816100"/>
          </a:xfrm>
          <a:prstGeom prst="rect">
            <a:avLst/>
          </a:prstGeom>
          <a:noFill/>
        </p:spPr>
      </p:pic>
      <p:sp>
        <p:nvSpPr>
          <p:cNvPr id="17" name="Oval 53"/>
          <p:cNvSpPr>
            <a:spLocks noChangeArrowheads="1"/>
          </p:cNvSpPr>
          <p:nvPr/>
        </p:nvSpPr>
        <p:spPr bwMode="auto">
          <a:xfrm>
            <a:off x="3775427" y="1754774"/>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3784952" y="4204287"/>
            <a:ext cx="1516133" cy="1516452"/>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7026627" y="422174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6953602" y="170079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9116" name="Line 548"/>
          <p:cNvSpPr>
            <a:spLocks noChangeShapeType="1"/>
          </p:cNvSpPr>
          <p:nvPr/>
        </p:nvSpPr>
        <p:spPr bwMode="auto">
          <a:xfrm>
            <a:off x="1343025" y="3141663"/>
            <a:ext cx="2520950" cy="0"/>
          </a:xfrm>
          <a:prstGeom prst="line">
            <a:avLst/>
          </a:prstGeom>
          <a:noFill/>
          <a:ln w="19050">
            <a:solidFill>
              <a:schemeClr val="tx1"/>
            </a:solidFill>
            <a:prstDash val="dash"/>
            <a:round/>
            <a:headEnd type="stealth" w="med" len="med"/>
            <a:tailEnd type="oval" w="med" len="med"/>
          </a:ln>
        </p:spPr>
        <p:txBody>
          <a:bodyPr/>
          <a:lstStyle/>
          <a:p>
            <a:endParaRPr lang="zh-CN" altLang="en-US"/>
          </a:p>
        </p:txBody>
      </p:sp>
      <p:sp>
        <p:nvSpPr>
          <p:cNvPr id="89117" name="Line 548"/>
          <p:cNvSpPr>
            <a:spLocks noChangeShapeType="1"/>
          </p:cNvSpPr>
          <p:nvPr/>
        </p:nvSpPr>
        <p:spPr bwMode="auto">
          <a:xfrm>
            <a:off x="8255000" y="5661025"/>
            <a:ext cx="2520950" cy="0"/>
          </a:xfrm>
          <a:prstGeom prst="line">
            <a:avLst/>
          </a:prstGeom>
          <a:noFill/>
          <a:ln w="19050">
            <a:solidFill>
              <a:schemeClr val="tx1"/>
            </a:solidFill>
            <a:prstDash val="dash"/>
            <a:round/>
            <a:headEnd type="oval" w="med" len="med"/>
            <a:tailEnd type="stealth" w="med" len="med"/>
          </a:ln>
        </p:spPr>
        <p:txBody>
          <a:bodyPr/>
          <a:lstStyle/>
          <a:p>
            <a:endParaRPr lang="zh-CN" altLang="en-US"/>
          </a:p>
        </p:txBody>
      </p:sp>
      <p:sp>
        <p:nvSpPr>
          <p:cNvPr id="89118" name="Line 548"/>
          <p:cNvSpPr>
            <a:spLocks noChangeShapeType="1"/>
          </p:cNvSpPr>
          <p:nvPr/>
        </p:nvSpPr>
        <p:spPr bwMode="auto">
          <a:xfrm>
            <a:off x="8328025" y="3068638"/>
            <a:ext cx="2520950" cy="0"/>
          </a:xfrm>
          <a:prstGeom prst="line">
            <a:avLst/>
          </a:prstGeom>
          <a:noFill/>
          <a:ln w="19050">
            <a:solidFill>
              <a:schemeClr val="tx1"/>
            </a:solidFill>
            <a:prstDash val="dash"/>
            <a:round/>
            <a:headEnd type="oval" w="med" len="med"/>
            <a:tailEnd type="stealth" w="med" len="med"/>
          </a:ln>
        </p:spPr>
        <p:txBody>
          <a:bodyPr/>
          <a:lstStyle/>
          <a:p>
            <a:endParaRPr lang="zh-CN" altLang="en-US"/>
          </a:p>
        </p:txBody>
      </p:sp>
      <p:sp>
        <p:nvSpPr>
          <p:cNvPr id="89119" name="Line 548"/>
          <p:cNvSpPr>
            <a:spLocks noChangeShapeType="1"/>
          </p:cNvSpPr>
          <p:nvPr/>
        </p:nvSpPr>
        <p:spPr bwMode="auto">
          <a:xfrm>
            <a:off x="1558925" y="5661025"/>
            <a:ext cx="2520950" cy="0"/>
          </a:xfrm>
          <a:prstGeom prst="line">
            <a:avLst/>
          </a:prstGeom>
          <a:noFill/>
          <a:ln w="19050">
            <a:solidFill>
              <a:schemeClr val="tx1"/>
            </a:solidFill>
            <a:prstDash val="dash"/>
            <a:round/>
            <a:headEnd type="stealth" w="med" len="med"/>
            <a:tailEnd type="oval" w="med" len="med"/>
          </a:ln>
        </p:spPr>
        <p:txBody>
          <a:bodyPr/>
          <a:lstStyle/>
          <a:p>
            <a:endParaRPr lang="zh-CN" altLang="en-US"/>
          </a:p>
        </p:txBody>
      </p:sp>
      <p:sp>
        <p:nvSpPr>
          <p:cNvPr id="89120" name="Rectangle 32"/>
          <p:cNvSpPr>
            <a:spLocks noChangeArrowheads="1"/>
          </p:cNvSpPr>
          <p:nvPr/>
        </p:nvSpPr>
        <p:spPr bwMode="auto">
          <a:xfrm>
            <a:off x="1630363" y="1989138"/>
            <a:ext cx="1944687" cy="1049337"/>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1" name="Rectangle 33"/>
          <p:cNvSpPr>
            <a:spLocks noChangeArrowheads="1"/>
          </p:cNvSpPr>
          <p:nvPr/>
        </p:nvSpPr>
        <p:spPr bwMode="auto">
          <a:xfrm>
            <a:off x="1703388" y="4581525"/>
            <a:ext cx="1944687" cy="1049338"/>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2" name="Rectangle 34"/>
          <p:cNvSpPr>
            <a:spLocks noChangeArrowheads="1"/>
          </p:cNvSpPr>
          <p:nvPr/>
        </p:nvSpPr>
        <p:spPr bwMode="auto">
          <a:xfrm>
            <a:off x="8686800" y="1989138"/>
            <a:ext cx="1944688" cy="1049337"/>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3" name="Rectangle 35"/>
          <p:cNvSpPr>
            <a:spLocks noChangeArrowheads="1"/>
          </p:cNvSpPr>
          <p:nvPr/>
        </p:nvSpPr>
        <p:spPr bwMode="auto">
          <a:xfrm>
            <a:off x="8759825" y="4581525"/>
            <a:ext cx="1944688" cy="1049338"/>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4" name="Rectangle 36"/>
          <p:cNvSpPr>
            <a:spLocks noChangeArrowheads="1"/>
          </p:cNvSpPr>
          <p:nvPr/>
        </p:nvSpPr>
        <p:spPr bwMode="auto">
          <a:xfrm>
            <a:off x="9191625" y="1628775"/>
            <a:ext cx="1295400" cy="549275"/>
          </a:xfrm>
          <a:prstGeom prst="rect">
            <a:avLst/>
          </a:prstGeom>
          <a:noFill/>
          <a:ln w="9525">
            <a:noFill/>
            <a:miter lim="800000"/>
            <a:headEnd/>
            <a:tailEnd/>
          </a:ln>
          <a:effec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5" name="Rectangle 37"/>
          <p:cNvSpPr>
            <a:spLocks noChangeArrowheads="1"/>
          </p:cNvSpPr>
          <p:nvPr/>
        </p:nvSpPr>
        <p:spPr bwMode="auto">
          <a:xfrm>
            <a:off x="9336088" y="4149725"/>
            <a:ext cx="1295400" cy="549275"/>
          </a:xfrm>
          <a:prstGeom prst="rect">
            <a:avLst/>
          </a:prstGeom>
          <a:noFill/>
          <a:ln w="9525">
            <a:noFill/>
            <a:miter lim="800000"/>
            <a:headEnd/>
            <a:tailEnd/>
          </a:ln>
          <a:effec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6" name="Rectangle 38"/>
          <p:cNvSpPr>
            <a:spLocks noChangeArrowheads="1"/>
          </p:cNvSpPr>
          <p:nvPr/>
        </p:nvSpPr>
        <p:spPr bwMode="auto">
          <a:xfrm>
            <a:off x="1703388" y="4149725"/>
            <a:ext cx="1295400" cy="549275"/>
          </a:xfrm>
          <a:prstGeom prst="rect">
            <a:avLst/>
          </a:prstGeom>
          <a:noFill/>
          <a:ln w="9525">
            <a:noFill/>
            <a:miter lim="800000"/>
            <a:headEnd/>
            <a:tailEnd/>
          </a:ln>
          <a:effec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7" name="Rectangle 39"/>
          <p:cNvSpPr>
            <a:spLocks noChangeArrowheads="1"/>
          </p:cNvSpPr>
          <p:nvPr/>
        </p:nvSpPr>
        <p:spPr bwMode="auto">
          <a:xfrm>
            <a:off x="1630363" y="1557338"/>
            <a:ext cx="1295400" cy="549275"/>
          </a:xfrm>
          <a:prstGeom prst="rect">
            <a:avLst/>
          </a:prstGeom>
          <a:noFill/>
          <a:ln w="9525">
            <a:noFill/>
            <a:miter lim="800000"/>
            <a:headEnd/>
            <a:tailEnd/>
          </a:ln>
          <a:effec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8" name="Text Box 40"/>
          <p:cNvSpPr txBox="1">
            <a:spLocks noChangeArrowheads="1"/>
          </p:cNvSpPr>
          <p:nvPr/>
        </p:nvSpPr>
        <p:spPr bwMode="auto">
          <a:xfrm>
            <a:off x="4222750" y="2133600"/>
            <a:ext cx="1079500" cy="822325"/>
          </a:xfrm>
          <a:prstGeom prst="rect">
            <a:avLst/>
          </a:prstGeom>
          <a:noFill/>
          <a:ln w="9525">
            <a:noFill/>
            <a:miter lim="800000"/>
            <a:headEnd/>
            <a:tailEnd/>
          </a:ln>
          <a:effectLst/>
        </p:spPr>
        <p:txBody>
          <a:bodyPr>
            <a:spAutoFit/>
          </a:bodyPr>
          <a:lstStyle/>
          <a:p>
            <a:r>
              <a:rPr lang="zh-CN" altLang="en-US" sz="2400">
                <a:solidFill>
                  <a:srgbClr val="006CB8"/>
                </a:solidFill>
                <a:ea typeface="方正兰亭大黑_GBK" pitchFamily="2" charset="-122"/>
              </a:rPr>
              <a:t>添加标题</a:t>
            </a:r>
          </a:p>
        </p:txBody>
      </p:sp>
      <p:sp>
        <p:nvSpPr>
          <p:cNvPr id="89129" name="Text Box 41"/>
          <p:cNvSpPr txBox="1">
            <a:spLocks noChangeArrowheads="1"/>
          </p:cNvSpPr>
          <p:nvPr/>
        </p:nvSpPr>
        <p:spPr bwMode="auto">
          <a:xfrm>
            <a:off x="4222750" y="4581525"/>
            <a:ext cx="1079500" cy="822325"/>
          </a:xfrm>
          <a:prstGeom prst="rect">
            <a:avLst/>
          </a:prstGeom>
          <a:noFill/>
          <a:ln w="9525">
            <a:noFill/>
            <a:miter lim="800000"/>
            <a:headEnd/>
            <a:tailEnd/>
          </a:ln>
          <a:effectLst/>
        </p:spPr>
        <p:txBody>
          <a:bodyPr>
            <a:spAutoFit/>
          </a:bodyPr>
          <a:lstStyle/>
          <a:p>
            <a:r>
              <a:rPr lang="zh-CN" altLang="en-US" sz="2400">
                <a:solidFill>
                  <a:srgbClr val="006CB8"/>
                </a:solidFill>
                <a:ea typeface="方正兰亭大黑_GBK" pitchFamily="2" charset="-122"/>
              </a:rPr>
              <a:t>添加标题</a:t>
            </a:r>
          </a:p>
        </p:txBody>
      </p:sp>
      <p:sp>
        <p:nvSpPr>
          <p:cNvPr id="89130" name="Text Box 42"/>
          <p:cNvSpPr txBox="1">
            <a:spLocks noChangeArrowheads="1"/>
          </p:cNvSpPr>
          <p:nvPr/>
        </p:nvSpPr>
        <p:spPr bwMode="auto">
          <a:xfrm>
            <a:off x="7391400" y="4581525"/>
            <a:ext cx="1079500" cy="822325"/>
          </a:xfrm>
          <a:prstGeom prst="rect">
            <a:avLst/>
          </a:prstGeom>
          <a:noFill/>
          <a:ln w="9525">
            <a:noFill/>
            <a:miter lim="800000"/>
            <a:headEnd/>
            <a:tailEnd/>
          </a:ln>
          <a:effectLst/>
        </p:spPr>
        <p:txBody>
          <a:bodyPr>
            <a:spAutoFit/>
          </a:bodyPr>
          <a:lstStyle/>
          <a:p>
            <a:r>
              <a:rPr lang="zh-CN" altLang="en-US" sz="2400">
                <a:solidFill>
                  <a:srgbClr val="006CB8"/>
                </a:solidFill>
                <a:ea typeface="方正兰亭大黑_GBK" pitchFamily="2" charset="-122"/>
              </a:rPr>
              <a:t>添加标题</a:t>
            </a:r>
          </a:p>
        </p:txBody>
      </p:sp>
      <p:sp>
        <p:nvSpPr>
          <p:cNvPr id="89131" name="Text Box 43"/>
          <p:cNvSpPr txBox="1">
            <a:spLocks noChangeArrowheads="1"/>
          </p:cNvSpPr>
          <p:nvPr/>
        </p:nvSpPr>
        <p:spPr bwMode="auto">
          <a:xfrm>
            <a:off x="7391400" y="2060575"/>
            <a:ext cx="1079500" cy="822325"/>
          </a:xfrm>
          <a:prstGeom prst="rect">
            <a:avLst/>
          </a:prstGeom>
          <a:noFill/>
          <a:ln w="9525">
            <a:noFill/>
            <a:miter lim="800000"/>
            <a:headEnd/>
            <a:tailEnd/>
          </a:ln>
          <a:effectLst/>
        </p:spPr>
        <p:txBody>
          <a:bodyPr>
            <a:spAutoFit/>
          </a:bodyPr>
          <a:lstStyle/>
          <a:p>
            <a:r>
              <a:rPr lang="zh-CN" altLang="en-US" sz="2400">
                <a:solidFill>
                  <a:srgbClr val="006CB8"/>
                </a:solidFill>
                <a:ea typeface="方正兰亭大黑_GBK" pitchFamily="2" charset="-122"/>
              </a:rPr>
              <a:t>添加标题</a:t>
            </a:r>
          </a:p>
        </p:txBody>
      </p:sp>
      <p:sp>
        <p:nvSpPr>
          <p:cNvPr id="89132" name="Text Box 44"/>
          <p:cNvSpPr txBox="1">
            <a:spLocks noChangeArrowheads="1"/>
          </p:cNvSpPr>
          <p:nvPr/>
        </p:nvSpPr>
        <p:spPr bwMode="auto">
          <a:xfrm>
            <a:off x="5735638" y="3327400"/>
            <a:ext cx="1008062" cy="822325"/>
          </a:xfrm>
          <a:prstGeom prst="rect">
            <a:avLst/>
          </a:prstGeom>
          <a:noFill/>
          <a:ln w="9525">
            <a:noFill/>
            <a:miter lim="800000"/>
            <a:headEnd/>
            <a:tailEnd/>
          </a:ln>
          <a:effectLst/>
        </p:spPr>
        <p:txBody>
          <a:bodyPr>
            <a:spAutoFit/>
          </a:bodyPr>
          <a:lstStyle/>
          <a:p>
            <a:r>
              <a:rPr lang="zh-CN" altLang="en-US" sz="2400">
                <a:solidFill>
                  <a:srgbClr val="006CB8"/>
                </a:solidFill>
                <a:ea typeface="方正兰亭大黑_GBK" pitchFamily="2" charset="-122"/>
              </a:rPr>
              <a:t>添加标题</a:t>
            </a:r>
          </a:p>
        </p:txBody>
      </p:sp>
      <p:sp>
        <p:nvSpPr>
          <p:cNvPr id="89135" name="Rectangle 47"/>
          <p:cNvSpPr>
            <a:spLocks noChangeArrowheads="1"/>
          </p:cNvSpPr>
          <p:nvPr/>
        </p:nvSpPr>
        <p:spPr bwMode="auto">
          <a:xfrm>
            <a:off x="419100" y="298450"/>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产品功能</a:t>
            </a:r>
          </a:p>
        </p:txBody>
      </p:sp>
      <p:sp>
        <p:nvSpPr>
          <p:cNvPr id="89136" name="Rectangle 48"/>
          <p:cNvSpPr>
            <a:spLocks noChangeArrowheads="1"/>
          </p:cNvSpPr>
          <p:nvPr/>
        </p:nvSpPr>
        <p:spPr bwMode="auto">
          <a:xfrm>
            <a:off x="1990725" y="442913"/>
            <a:ext cx="2449513"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9135"/>
                                        </p:tgtEl>
                                        <p:attrNameLst>
                                          <p:attrName>style.visibility</p:attrName>
                                        </p:attrNameLst>
                                      </p:cBhvr>
                                      <p:to>
                                        <p:strVal val="visible"/>
                                      </p:to>
                                    </p:set>
                                    <p:anim calcmode="lin" valueType="num">
                                      <p:cBhvr>
                                        <p:cTn id="7" dur="500" fill="hold"/>
                                        <p:tgtEl>
                                          <p:spTgt spid="891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9135"/>
                                        </p:tgtEl>
                                        <p:attrNameLst>
                                          <p:attrName>ppt_y</p:attrName>
                                        </p:attrNameLst>
                                      </p:cBhvr>
                                      <p:tavLst>
                                        <p:tav tm="0">
                                          <p:val>
                                            <p:strVal val="#ppt_y"/>
                                          </p:val>
                                        </p:tav>
                                        <p:tav tm="100000">
                                          <p:val>
                                            <p:strVal val="#ppt_y"/>
                                          </p:val>
                                        </p:tav>
                                      </p:tavLst>
                                    </p:anim>
                                    <p:anim calcmode="lin" valueType="num">
                                      <p:cBhvr>
                                        <p:cTn id="9" dur="500" fill="hold"/>
                                        <p:tgtEl>
                                          <p:spTgt spid="891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91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9135"/>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9136"/>
                                        </p:tgtEl>
                                        <p:attrNameLst>
                                          <p:attrName>style.visibility</p:attrName>
                                        </p:attrNameLst>
                                      </p:cBhvr>
                                      <p:to>
                                        <p:strVal val="visible"/>
                                      </p:to>
                                    </p:set>
                                    <p:anim calcmode="lin" valueType="num">
                                      <p:cBhvr>
                                        <p:cTn id="15" dur="500" fill="hold"/>
                                        <p:tgtEl>
                                          <p:spTgt spid="8913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9136"/>
                                        </p:tgtEl>
                                        <p:attrNameLst>
                                          <p:attrName>ppt_y</p:attrName>
                                        </p:attrNameLst>
                                      </p:cBhvr>
                                      <p:tavLst>
                                        <p:tav tm="0">
                                          <p:val>
                                            <p:strVal val="#ppt_y"/>
                                          </p:val>
                                        </p:tav>
                                        <p:tav tm="100000">
                                          <p:val>
                                            <p:strVal val="#ppt_y"/>
                                          </p:val>
                                        </p:tav>
                                      </p:tavLst>
                                    </p:anim>
                                    <p:anim calcmode="lin" valueType="num">
                                      <p:cBhvr>
                                        <p:cTn id="17" dur="500" fill="hold"/>
                                        <p:tgtEl>
                                          <p:spTgt spid="8913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913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9136"/>
                                        </p:tgtEl>
                                      </p:cBhvr>
                                    </p:animEffect>
                                  </p:childTnLst>
                                </p:cTn>
                              </p:par>
                            </p:childTnLst>
                          </p:cTn>
                        </p:par>
                        <p:par>
                          <p:cTn id="20" fill="hold">
                            <p:stCondLst>
                              <p:cond delay="1800"/>
                            </p:stCondLst>
                            <p:childTnLst>
                              <p:par>
                                <p:cTn id="21" presetID="49" presetClass="entr" presetSubtype="0" decel="100000" fill="hold" nodeType="afterEffect">
                                  <p:stCondLst>
                                    <p:cond delay="0"/>
                                  </p:stCondLst>
                                  <p:childTnLst>
                                    <p:set>
                                      <p:cBhvr>
                                        <p:cTn id="22" dur="1" fill="hold">
                                          <p:stCondLst>
                                            <p:cond delay="0"/>
                                          </p:stCondLst>
                                        </p:cTn>
                                        <p:tgtEl>
                                          <p:spTgt spid="89092"/>
                                        </p:tgtEl>
                                        <p:attrNameLst>
                                          <p:attrName>style.visibility</p:attrName>
                                        </p:attrNameLst>
                                      </p:cBhvr>
                                      <p:to>
                                        <p:strVal val="visible"/>
                                      </p:to>
                                    </p:set>
                                    <p:anim calcmode="lin" valueType="num">
                                      <p:cBhvr>
                                        <p:cTn id="23" dur="500" fill="hold"/>
                                        <p:tgtEl>
                                          <p:spTgt spid="89092"/>
                                        </p:tgtEl>
                                        <p:attrNameLst>
                                          <p:attrName>ppt_w</p:attrName>
                                        </p:attrNameLst>
                                      </p:cBhvr>
                                      <p:tavLst>
                                        <p:tav tm="0">
                                          <p:val>
                                            <p:fltVal val="0"/>
                                          </p:val>
                                        </p:tav>
                                        <p:tav tm="100000">
                                          <p:val>
                                            <p:strVal val="#ppt_w"/>
                                          </p:val>
                                        </p:tav>
                                      </p:tavLst>
                                    </p:anim>
                                    <p:anim calcmode="lin" valueType="num">
                                      <p:cBhvr>
                                        <p:cTn id="24" dur="500" fill="hold"/>
                                        <p:tgtEl>
                                          <p:spTgt spid="89092"/>
                                        </p:tgtEl>
                                        <p:attrNameLst>
                                          <p:attrName>ppt_h</p:attrName>
                                        </p:attrNameLst>
                                      </p:cBhvr>
                                      <p:tavLst>
                                        <p:tav tm="0">
                                          <p:val>
                                            <p:fltVal val="0"/>
                                          </p:val>
                                        </p:tav>
                                        <p:tav tm="100000">
                                          <p:val>
                                            <p:strVal val="#ppt_h"/>
                                          </p:val>
                                        </p:tav>
                                      </p:tavLst>
                                    </p:anim>
                                    <p:anim calcmode="lin" valueType="num">
                                      <p:cBhvr>
                                        <p:cTn id="25" dur="500" fill="hold"/>
                                        <p:tgtEl>
                                          <p:spTgt spid="89092"/>
                                        </p:tgtEl>
                                        <p:attrNameLst>
                                          <p:attrName>style.rotation</p:attrName>
                                        </p:attrNameLst>
                                      </p:cBhvr>
                                      <p:tavLst>
                                        <p:tav tm="0">
                                          <p:val>
                                            <p:fltVal val="360"/>
                                          </p:val>
                                        </p:tav>
                                        <p:tav tm="100000">
                                          <p:val>
                                            <p:fltVal val="0"/>
                                          </p:val>
                                        </p:tav>
                                      </p:tavLst>
                                    </p:anim>
                                    <p:animEffect transition="in" filter="fade">
                                      <p:cBhvr>
                                        <p:cTn id="26" dur="500"/>
                                        <p:tgtEl>
                                          <p:spTgt spid="89092"/>
                                        </p:tgtEl>
                                      </p:cBhvr>
                                    </p:animEffect>
                                  </p:childTnLst>
                                </p:cTn>
                              </p:par>
                            </p:childTnLst>
                          </p:cTn>
                        </p:par>
                        <p:par>
                          <p:cTn id="27" fill="hold">
                            <p:stCondLst>
                              <p:cond delay="2300"/>
                            </p:stCondLst>
                            <p:childTnLst>
                              <p:par>
                                <p:cTn id="28" presetID="23" presetClass="entr" presetSubtype="16"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childTnLst>
                                </p:cTn>
                              </p:par>
                            </p:childTnLst>
                          </p:cTn>
                        </p:par>
                        <p:par>
                          <p:cTn id="44" fill="hold">
                            <p:stCondLst>
                              <p:cond delay="2800"/>
                            </p:stCondLst>
                            <p:childTnLst>
                              <p:par>
                                <p:cTn id="45" presetID="49" presetClass="entr" presetSubtype="0" decel="100000" fill="hold" nodeType="afterEffect">
                                  <p:stCondLst>
                                    <p:cond delay="0"/>
                                  </p:stCondLst>
                                  <p:childTnLst>
                                    <p:set>
                                      <p:cBhvr>
                                        <p:cTn id="46" dur="1" fill="hold">
                                          <p:stCondLst>
                                            <p:cond delay="0"/>
                                          </p:stCondLst>
                                        </p:cTn>
                                        <p:tgtEl>
                                          <p:spTgt spid="89103"/>
                                        </p:tgtEl>
                                        <p:attrNameLst>
                                          <p:attrName>style.visibility</p:attrName>
                                        </p:attrNameLst>
                                      </p:cBhvr>
                                      <p:to>
                                        <p:strVal val="visible"/>
                                      </p:to>
                                    </p:set>
                                    <p:anim calcmode="lin" valueType="num">
                                      <p:cBhvr>
                                        <p:cTn id="47" dur="500" fill="hold"/>
                                        <p:tgtEl>
                                          <p:spTgt spid="89103"/>
                                        </p:tgtEl>
                                        <p:attrNameLst>
                                          <p:attrName>ppt_w</p:attrName>
                                        </p:attrNameLst>
                                      </p:cBhvr>
                                      <p:tavLst>
                                        <p:tav tm="0">
                                          <p:val>
                                            <p:fltVal val="0"/>
                                          </p:val>
                                        </p:tav>
                                        <p:tav tm="100000">
                                          <p:val>
                                            <p:strVal val="#ppt_w"/>
                                          </p:val>
                                        </p:tav>
                                      </p:tavLst>
                                    </p:anim>
                                    <p:anim calcmode="lin" valueType="num">
                                      <p:cBhvr>
                                        <p:cTn id="48" dur="500" fill="hold"/>
                                        <p:tgtEl>
                                          <p:spTgt spid="89103"/>
                                        </p:tgtEl>
                                        <p:attrNameLst>
                                          <p:attrName>ppt_h</p:attrName>
                                        </p:attrNameLst>
                                      </p:cBhvr>
                                      <p:tavLst>
                                        <p:tav tm="0">
                                          <p:val>
                                            <p:fltVal val="0"/>
                                          </p:val>
                                        </p:tav>
                                        <p:tav tm="100000">
                                          <p:val>
                                            <p:strVal val="#ppt_h"/>
                                          </p:val>
                                        </p:tav>
                                      </p:tavLst>
                                    </p:anim>
                                    <p:anim calcmode="lin" valueType="num">
                                      <p:cBhvr>
                                        <p:cTn id="49" dur="500" fill="hold"/>
                                        <p:tgtEl>
                                          <p:spTgt spid="89103"/>
                                        </p:tgtEl>
                                        <p:attrNameLst>
                                          <p:attrName>style.rotation</p:attrName>
                                        </p:attrNameLst>
                                      </p:cBhvr>
                                      <p:tavLst>
                                        <p:tav tm="0">
                                          <p:val>
                                            <p:fltVal val="360"/>
                                          </p:val>
                                        </p:tav>
                                        <p:tav tm="100000">
                                          <p:val>
                                            <p:fltVal val="0"/>
                                          </p:val>
                                        </p:tav>
                                      </p:tavLst>
                                    </p:anim>
                                    <p:animEffect transition="in" filter="fade">
                                      <p:cBhvr>
                                        <p:cTn id="50" dur="500"/>
                                        <p:tgtEl>
                                          <p:spTgt spid="89103"/>
                                        </p:tgtEl>
                                      </p:cBhvr>
                                    </p:animEffect>
                                  </p:childTnLst>
                                </p:cTn>
                              </p:par>
                              <p:par>
                                <p:cTn id="51" presetID="17" presetClass="entr" presetSubtype="10" fill="hold" grpId="0" nodeType="withEffect">
                                  <p:stCondLst>
                                    <p:cond delay="0"/>
                                  </p:stCondLst>
                                  <p:childTnLst>
                                    <p:set>
                                      <p:cBhvr>
                                        <p:cTn id="52" dur="1" fill="hold">
                                          <p:stCondLst>
                                            <p:cond delay="0"/>
                                          </p:stCondLst>
                                        </p:cTn>
                                        <p:tgtEl>
                                          <p:spTgt spid="89132"/>
                                        </p:tgtEl>
                                        <p:attrNameLst>
                                          <p:attrName>style.visibility</p:attrName>
                                        </p:attrNameLst>
                                      </p:cBhvr>
                                      <p:to>
                                        <p:strVal val="visible"/>
                                      </p:to>
                                    </p:set>
                                    <p:anim calcmode="lin" valueType="num">
                                      <p:cBhvr>
                                        <p:cTn id="53" dur="500" fill="hold"/>
                                        <p:tgtEl>
                                          <p:spTgt spid="89132"/>
                                        </p:tgtEl>
                                        <p:attrNameLst>
                                          <p:attrName>ppt_w</p:attrName>
                                        </p:attrNameLst>
                                      </p:cBhvr>
                                      <p:tavLst>
                                        <p:tav tm="0">
                                          <p:val>
                                            <p:fltVal val="0"/>
                                          </p:val>
                                        </p:tav>
                                        <p:tav tm="100000">
                                          <p:val>
                                            <p:strVal val="#ppt_w"/>
                                          </p:val>
                                        </p:tav>
                                      </p:tavLst>
                                    </p:anim>
                                    <p:anim calcmode="lin" valueType="num">
                                      <p:cBhvr>
                                        <p:cTn id="54" dur="500" fill="hold"/>
                                        <p:tgtEl>
                                          <p:spTgt spid="89132"/>
                                        </p:tgtEl>
                                        <p:attrNameLst>
                                          <p:attrName>ppt_h</p:attrName>
                                        </p:attrNameLst>
                                      </p:cBhvr>
                                      <p:tavLst>
                                        <p:tav tm="0">
                                          <p:val>
                                            <p:strVal val="#ppt_h"/>
                                          </p:val>
                                        </p:tav>
                                        <p:tav tm="100000">
                                          <p:val>
                                            <p:strVal val="#ppt_h"/>
                                          </p:val>
                                        </p:tav>
                                      </p:tavLst>
                                    </p:anim>
                                  </p:childTnLst>
                                </p:cTn>
                              </p:par>
                              <p:par>
                                <p:cTn id="55" presetID="30" presetClass="entr" presetSubtype="0" fill="hold" grpId="0" nodeType="withEffect">
                                  <p:stCondLst>
                                    <p:cond delay="0"/>
                                  </p:stCondLst>
                                  <p:childTnLst>
                                    <p:set>
                                      <p:cBhvr>
                                        <p:cTn id="56" dur="1" fill="hold">
                                          <p:stCondLst>
                                            <p:cond delay="0"/>
                                          </p:stCondLst>
                                        </p:cTn>
                                        <p:tgtEl>
                                          <p:spTgt spid="89128"/>
                                        </p:tgtEl>
                                        <p:attrNameLst>
                                          <p:attrName>style.visibility</p:attrName>
                                        </p:attrNameLst>
                                      </p:cBhvr>
                                      <p:to>
                                        <p:strVal val="visible"/>
                                      </p:to>
                                    </p:set>
                                    <p:animEffect transition="in" filter="fade">
                                      <p:cBhvr>
                                        <p:cTn id="57" dur="800" decel="100000"/>
                                        <p:tgtEl>
                                          <p:spTgt spid="89128"/>
                                        </p:tgtEl>
                                      </p:cBhvr>
                                    </p:animEffect>
                                    <p:anim calcmode="lin" valueType="num">
                                      <p:cBhvr>
                                        <p:cTn id="58" dur="800" decel="100000" fill="hold"/>
                                        <p:tgtEl>
                                          <p:spTgt spid="89128"/>
                                        </p:tgtEl>
                                        <p:attrNameLst>
                                          <p:attrName>style.rotation</p:attrName>
                                        </p:attrNameLst>
                                      </p:cBhvr>
                                      <p:tavLst>
                                        <p:tav tm="0">
                                          <p:val>
                                            <p:fltVal val="-90"/>
                                          </p:val>
                                        </p:tav>
                                        <p:tav tm="100000">
                                          <p:val>
                                            <p:fltVal val="0"/>
                                          </p:val>
                                        </p:tav>
                                      </p:tavLst>
                                    </p:anim>
                                    <p:anim calcmode="lin" valueType="num">
                                      <p:cBhvr>
                                        <p:cTn id="59" dur="800" decel="100000" fill="hold"/>
                                        <p:tgtEl>
                                          <p:spTgt spid="89128"/>
                                        </p:tgtEl>
                                        <p:attrNameLst>
                                          <p:attrName>ppt_x</p:attrName>
                                        </p:attrNameLst>
                                      </p:cBhvr>
                                      <p:tavLst>
                                        <p:tav tm="0">
                                          <p:val>
                                            <p:strVal val="#ppt_x+0.4"/>
                                          </p:val>
                                        </p:tav>
                                        <p:tav tm="100000">
                                          <p:val>
                                            <p:strVal val="#ppt_x-0.05"/>
                                          </p:val>
                                        </p:tav>
                                      </p:tavLst>
                                    </p:anim>
                                    <p:anim calcmode="lin" valueType="num">
                                      <p:cBhvr>
                                        <p:cTn id="60" dur="800" decel="100000" fill="hold"/>
                                        <p:tgtEl>
                                          <p:spTgt spid="89128"/>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89128"/>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89128"/>
                                        </p:tgtEl>
                                        <p:attrNameLst>
                                          <p:attrName>ppt_y</p:attrName>
                                        </p:attrNameLst>
                                      </p:cBhvr>
                                      <p:tavLst>
                                        <p:tav tm="0">
                                          <p:val>
                                            <p:strVal val="#ppt_y+0.1"/>
                                          </p:val>
                                        </p:tav>
                                        <p:tav tm="100000">
                                          <p:val>
                                            <p:strVal val="#ppt_y"/>
                                          </p:val>
                                        </p:tav>
                                      </p:tavLst>
                                    </p:anim>
                                  </p:childTnLst>
                                </p:cTn>
                              </p:par>
                            </p:childTnLst>
                          </p:cTn>
                        </p:par>
                        <p:par>
                          <p:cTn id="63" fill="hold">
                            <p:stCondLst>
                              <p:cond delay="3800"/>
                            </p:stCondLst>
                            <p:childTnLst>
                              <p:par>
                                <p:cTn id="64" presetID="17" presetClass="entr" presetSubtype="10" fill="hold" grpId="0" nodeType="afterEffect">
                                  <p:stCondLst>
                                    <p:cond delay="0"/>
                                  </p:stCondLst>
                                  <p:childTnLst>
                                    <p:set>
                                      <p:cBhvr>
                                        <p:cTn id="65" dur="1" fill="hold">
                                          <p:stCondLst>
                                            <p:cond delay="0"/>
                                          </p:stCondLst>
                                        </p:cTn>
                                        <p:tgtEl>
                                          <p:spTgt spid="89116"/>
                                        </p:tgtEl>
                                        <p:attrNameLst>
                                          <p:attrName>style.visibility</p:attrName>
                                        </p:attrNameLst>
                                      </p:cBhvr>
                                      <p:to>
                                        <p:strVal val="visible"/>
                                      </p:to>
                                    </p:set>
                                    <p:anim calcmode="lin" valueType="num">
                                      <p:cBhvr>
                                        <p:cTn id="66" dur="500" fill="hold"/>
                                        <p:tgtEl>
                                          <p:spTgt spid="89116"/>
                                        </p:tgtEl>
                                        <p:attrNameLst>
                                          <p:attrName>ppt_w</p:attrName>
                                        </p:attrNameLst>
                                      </p:cBhvr>
                                      <p:tavLst>
                                        <p:tav tm="0">
                                          <p:val>
                                            <p:fltVal val="0"/>
                                          </p:val>
                                        </p:tav>
                                        <p:tav tm="100000">
                                          <p:val>
                                            <p:strVal val="#ppt_w"/>
                                          </p:val>
                                        </p:tav>
                                      </p:tavLst>
                                    </p:anim>
                                    <p:anim calcmode="lin" valueType="num">
                                      <p:cBhvr>
                                        <p:cTn id="67" dur="500" fill="hold"/>
                                        <p:tgtEl>
                                          <p:spTgt spid="89116"/>
                                        </p:tgtEl>
                                        <p:attrNameLst>
                                          <p:attrName>ppt_h</p:attrName>
                                        </p:attrNameLst>
                                      </p:cBhvr>
                                      <p:tavLst>
                                        <p:tav tm="0">
                                          <p:val>
                                            <p:strVal val="#ppt_h"/>
                                          </p:val>
                                        </p:tav>
                                        <p:tav tm="100000">
                                          <p:val>
                                            <p:strVal val="#ppt_h"/>
                                          </p:val>
                                        </p:tav>
                                      </p:tavLst>
                                    </p:anim>
                                  </p:childTnLst>
                                </p:cTn>
                              </p:par>
                              <p:par>
                                <p:cTn id="68" presetID="17" presetClass="entr" presetSubtype="10" fill="hold" grpId="0" nodeType="withEffect">
                                  <p:stCondLst>
                                    <p:cond delay="0"/>
                                  </p:stCondLst>
                                  <p:childTnLst>
                                    <p:set>
                                      <p:cBhvr>
                                        <p:cTn id="69" dur="1" fill="hold">
                                          <p:stCondLst>
                                            <p:cond delay="0"/>
                                          </p:stCondLst>
                                        </p:cTn>
                                        <p:tgtEl>
                                          <p:spTgt spid="89120"/>
                                        </p:tgtEl>
                                        <p:attrNameLst>
                                          <p:attrName>style.visibility</p:attrName>
                                        </p:attrNameLst>
                                      </p:cBhvr>
                                      <p:to>
                                        <p:strVal val="visible"/>
                                      </p:to>
                                    </p:set>
                                    <p:anim calcmode="lin" valueType="num">
                                      <p:cBhvr>
                                        <p:cTn id="70" dur="500" fill="hold"/>
                                        <p:tgtEl>
                                          <p:spTgt spid="89120"/>
                                        </p:tgtEl>
                                        <p:attrNameLst>
                                          <p:attrName>ppt_w</p:attrName>
                                        </p:attrNameLst>
                                      </p:cBhvr>
                                      <p:tavLst>
                                        <p:tav tm="0">
                                          <p:val>
                                            <p:fltVal val="0"/>
                                          </p:val>
                                        </p:tav>
                                        <p:tav tm="100000">
                                          <p:val>
                                            <p:strVal val="#ppt_w"/>
                                          </p:val>
                                        </p:tav>
                                      </p:tavLst>
                                    </p:anim>
                                    <p:anim calcmode="lin" valueType="num">
                                      <p:cBhvr>
                                        <p:cTn id="71" dur="500" fill="hold"/>
                                        <p:tgtEl>
                                          <p:spTgt spid="89120"/>
                                        </p:tgtEl>
                                        <p:attrNameLst>
                                          <p:attrName>ppt_h</p:attrName>
                                        </p:attrNameLst>
                                      </p:cBhvr>
                                      <p:tavLst>
                                        <p:tav tm="0">
                                          <p:val>
                                            <p:strVal val="#ppt_h"/>
                                          </p:val>
                                        </p:tav>
                                        <p:tav tm="100000">
                                          <p:val>
                                            <p:strVal val="#ppt_h"/>
                                          </p:val>
                                        </p:tav>
                                      </p:tavLst>
                                    </p:anim>
                                  </p:childTnLst>
                                </p:cTn>
                              </p:par>
                              <p:par>
                                <p:cTn id="72" presetID="17" presetClass="entr" presetSubtype="10" fill="hold" grpId="0" nodeType="withEffect">
                                  <p:stCondLst>
                                    <p:cond delay="0"/>
                                  </p:stCondLst>
                                  <p:childTnLst>
                                    <p:set>
                                      <p:cBhvr>
                                        <p:cTn id="73" dur="1" fill="hold">
                                          <p:stCondLst>
                                            <p:cond delay="0"/>
                                          </p:stCondLst>
                                        </p:cTn>
                                        <p:tgtEl>
                                          <p:spTgt spid="89127"/>
                                        </p:tgtEl>
                                        <p:attrNameLst>
                                          <p:attrName>style.visibility</p:attrName>
                                        </p:attrNameLst>
                                      </p:cBhvr>
                                      <p:to>
                                        <p:strVal val="visible"/>
                                      </p:to>
                                    </p:set>
                                    <p:anim calcmode="lin" valueType="num">
                                      <p:cBhvr>
                                        <p:cTn id="74" dur="500" fill="hold"/>
                                        <p:tgtEl>
                                          <p:spTgt spid="89127"/>
                                        </p:tgtEl>
                                        <p:attrNameLst>
                                          <p:attrName>ppt_w</p:attrName>
                                        </p:attrNameLst>
                                      </p:cBhvr>
                                      <p:tavLst>
                                        <p:tav tm="0">
                                          <p:val>
                                            <p:fltVal val="0"/>
                                          </p:val>
                                        </p:tav>
                                        <p:tav tm="100000">
                                          <p:val>
                                            <p:strVal val="#ppt_w"/>
                                          </p:val>
                                        </p:tav>
                                      </p:tavLst>
                                    </p:anim>
                                    <p:anim calcmode="lin" valueType="num">
                                      <p:cBhvr>
                                        <p:cTn id="75" dur="500" fill="hold"/>
                                        <p:tgtEl>
                                          <p:spTgt spid="89127"/>
                                        </p:tgtEl>
                                        <p:attrNameLst>
                                          <p:attrName>ppt_h</p:attrName>
                                        </p:attrNameLst>
                                      </p:cBhvr>
                                      <p:tavLst>
                                        <p:tav tm="0">
                                          <p:val>
                                            <p:strVal val="#ppt_h"/>
                                          </p:val>
                                        </p:tav>
                                        <p:tav tm="100000">
                                          <p:val>
                                            <p:strVal val="#ppt_h"/>
                                          </p:val>
                                        </p:tav>
                                      </p:tavLst>
                                    </p:anim>
                                  </p:childTnLst>
                                </p:cTn>
                              </p:par>
                              <p:par>
                                <p:cTn id="76" presetID="30" presetClass="entr" presetSubtype="0" fill="hold" grpId="0" nodeType="withEffect">
                                  <p:stCondLst>
                                    <p:cond delay="0"/>
                                  </p:stCondLst>
                                  <p:childTnLst>
                                    <p:set>
                                      <p:cBhvr>
                                        <p:cTn id="77" dur="1" fill="hold">
                                          <p:stCondLst>
                                            <p:cond delay="0"/>
                                          </p:stCondLst>
                                        </p:cTn>
                                        <p:tgtEl>
                                          <p:spTgt spid="89129"/>
                                        </p:tgtEl>
                                        <p:attrNameLst>
                                          <p:attrName>style.visibility</p:attrName>
                                        </p:attrNameLst>
                                      </p:cBhvr>
                                      <p:to>
                                        <p:strVal val="visible"/>
                                      </p:to>
                                    </p:set>
                                    <p:animEffect transition="in" filter="fade">
                                      <p:cBhvr>
                                        <p:cTn id="78" dur="800" decel="100000"/>
                                        <p:tgtEl>
                                          <p:spTgt spid="89129"/>
                                        </p:tgtEl>
                                      </p:cBhvr>
                                    </p:animEffect>
                                    <p:anim calcmode="lin" valueType="num">
                                      <p:cBhvr>
                                        <p:cTn id="79" dur="800" decel="100000" fill="hold"/>
                                        <p:tgtEl>
                                          <p:spTgt spid="89129"/>
                                        </p:tgtEl>
                                        <p:attrNameLst>
                                          <p:attrName>style.rotation</p:attrName>
                                        </p:attrNameLst>
                                      </p:cBhvr>
                                      <p:tavLst>
                                        <p:tav tm="0">
                                          <p:val>
                                            <p:fltVal val="-90"/>
                                          </p:val>
                                        </p:tav>
                                        <p:tav tm="100000">
                                          <p:val>
                                            <p:fltVal val="0"/>
                                          </p:val>
                                        </p:tav>
                                      </p:tavLst>
                                    </p:anim>
                                    <p:anim calcmode="lin" valueType="num">
                                      <p:cBhvr>
                                        <p:cTn id="80" dur="800" decel="100000" fill="hold"/>
                                        <p:tgtEl>
                                          <p:spTgt spid="89129"/>
                                        </p:tgtEl>
                                        <p:attrNameLst>
                                          <p:attrName>ppt_x</p:attrName>
                                        </p:attrNameLst>
                                      </p:cBhvr>
                                      <p:tavLst>
                                        <p:tav tm="0">
                                          <p:val>
                                            <p:strVal val="#ppt_x+0.4"/>
                                          </p:val>
                                        </p:tav>
                                        <p:tav tm="100000">
                                          <p:val>
                                            <p:strVal val="#ppt_x-0.05"/>
                                          </p:val>
                                        </p:tav>
                                      </p:tavLst>
                                    </p:anim>
                                    <p:anim calcmode="lin" valueType="num">
                                      <p:cBhvr>
                                        <p:cTn id="81" dur="800" decel="100000" fill="hold"/>
                                        <p:tgtEl>
                                          <p:spTgt spid="89129"/>
                                        </p:tgtEl>
                                        <p:attrNameLst>
                                          <p:attrName>ppt_y</p:attrName>
                                        </p:attrNameLst>
                                      </p:cBhvr>
                                      <p:tavLst>
                                        <p:tav tm="0">
                                          <p:val>
                                            <p:strVal val="#ppt_y-0.4"/>
                                          </p:val>
                                        </p:tav>
                                        <p:tav tm="100000">
                                          <p:val>
                                            <p:strVal val="#ppt_y+0.1"/>
                                          </p:val>
                                        </p:tav>
                                      </p:tavLst>
                                    </p:anim>
                                    <p:anim calcmode="lin" valueType="num">
                                      <p:cBhvr>
                                        <p:cTn id="82" dur="200" accel="100000" fill="hold">
                                          <p:stCondLst>
                                            <p:cond delay="800"/>
                                          </p:stCondLst>
                                        </p:cTn>
                                        <p:tgtEl>
                                          <p:spTgt spid="89129"/>
                                        </p:tgtEl>
                                        <p:attrNameLst>
                                          <p:attrName>ppt_x</p:attrName>
                                        </p:attrNameLst>
                                      </p:cBhvr>
                                      <p:tavLst>
                                        <p:tav tm="0">
                                          <p:val>
                                            <p:strVal val="#ppt_x-0.05"/>
                                          </p:val>
                                        </p:tav>
                                        <p:tav tm="100000">
                                          <p:val>
                                            <p:strVal val="#ppt_x"/>
                                          </p:val>
                                        </p:tav>
                                      </p:tavLst>
                                    </p:anim>
                                    <p:anim calcmode="lin" valueType="num">
                                      <p:cBhvr>
                                        <p:cTn id="83" dur="200" accel="100000" fill="hold">
                                          <p:stCondLst>
                                            <p:cond delay="800"/>
                                          </p:stCondLst>
                                        </p:cTn>
                                        <p:tgtEl>
                                          <p:spTgt spid="89129"/>
                                        </p:tgtEl>
                                        <p:attrNameLst>
                                          <p:attrName>ppt_y</p:attrName>
                                        </p:attrNameLst>
                                      </p:cBhvr>
                                      <p:tavLst>
                                        <p:tav tm="0">
                                          <p:val>
                                            <p:strVal val="#ppt_y+0.1"/>
                                          </p:val>
                                        </p:tav>
                                        <p:tav tm="100000">
                                          <p:val>
                                            <p:strVal val="#ppt_y"/>
                                          </p:val>
                                        </p:tav>
                                      </p:tavLst>
                                    </p:anim>
                                  </p:childTnLst>
                                </p:cTn>
                              </p:par>
                            </p:childTnLst>
                          </p:cTn>
                        </p:par>
                        <p:par>
                          <p:cTn id="84" fill="hold">
                            <p:stCondLst>
                              <p:cond delay="4800"/>
                            </p:stCondLst>
                            <p:childTnLst>
                              <p:par>
                                <p:cTn id="85" presetID="17" presetClass="entr" presetSubtype="10" fill="hold" grpId="0" nodeType="afterEffect">
                                  <p:stCondLst>
                                    <p:cond delay="0"/>
                                  </p:stCondLst>
                                  <p:childTnLst>
                                    <p:set>
                                      <p:cBhvr>
                                        <p:cTn id="86" dur="1" fill="hold">
                                          <p:stCondLst>
                                            <p:cond delay="0"/>
                                          </p:stCondLst>
                                        </p:cTn>
                                        <p:tgtEl>
                                          <p:spTgt spid="89119"/>
                                        </p:tgtEl>
                                        <p:attrNameLst>
                                          <p:attrName>style.visibility</p:attrName>
                                        </p:attrNameLst>
                                      </p:cBhvr>
                                      <p:to>
                                        <p:strVal val="visible"/>
                                      </p:to>
                                    </p:set>
                                    <p:anim calcmode="lin" valueType="num">
                                      <p:cBhvr>
                                        <p:cTn id="87" dur="500" fill="hold"/>
                                        <p:tgtEl>
                                          <p:spTgt spid="89119"/>
                                        </p:tgtEl>
                                        <p:attrNameLst>
                                          <p:attrName>ppt_w</p:attrName>
                                        </p:attrNameLst>
                                      </p:cBhvr>
                                      <p:tavLst>
                                        <p:tav tm="0">
                                          <p:val>
                                            <p:fltVal val="0"/>
                                          </p:val>
                                        </p:tav>
                                        <p:tav tm="100000">
                                          <p:val>
                                            <p:strVal val="#ppt_w"/>
                                          </p:val>
                                        </p:tav>
                                      </p:tavLst>
                                    </p:anim>
                                    <p:anim calcmode="lin" valueType="num">
                                      <p:cBhvr>
                                        <p:cTn id="88" dur="500" fill="hold"/>
                                        <p:tgtEl>
                                          <p:spTgt spid="89119"/>
                                        </p:tgtEl>
                                        <p:attrNameLst>
                                          <p:attrName>ppt_h</p:attrName>
                                        </p:attrNameLst>
                                      </p:cBhvr>
                                      <p:tavLst>
                                        <p:tav tm="0">
                                          <p:val>
                                            <p:strVal val="#ppt_h"/>
                                          </p:val>
                                        </p:tav>
                                        <p:tav tm="100000">
                                          <p:val>
                                            <p:strVal val="#ppt_h"/>
                                          </p:val>
                                        </p:tav>
                                      </p:tavLst>
                                    </p:anim>
                                  </p:childTnLst>
                                </p:cTn>
                              </p:par>
                              <p:par>
                                <p:cTn id="89" presetID="17" presetClass="entr" presetSubtype="10" fill="hold" grpId="0" nodeType="withEffect">
                                  <p:stCondLst>
                                    <p:cond delay="0"/>
                                  </p:stCondLst>
                                  <p:childTnLst>
                                    <p:set>
                                      <p:cBhvr>
                                        <p:cTn id="90" dur="1" fill="hold">
                                          <p:stCondLst>
                                            <p:cond delay="0"/>
                                          </p:stCondLst>
                                        </p:cTn>
                                        <p:tgtEl>
                                          <p:spTgt spid="89121"/>
                                        </p:tgtEl>
                                        <p:attrNameLst>
                                          <p:attrName>style.visibility</p:attrName>
                                        </p:attrNameLst>
                                      </p:cBhvr>
                                      <p:to>
                                        <p:strVal val="visible"/>
                                      </p:to>
                                    </p:set>
                                    <p:anim calcmode="lin" valueType="num">
                                      <p:cBhvr>
                                        <p:cTn id="91" dur="500" fill="hold"/>
                                        <p:tgtEl>
                                          <p:spTgt spid="89121"/>
                                        </p:tgtEl>
                                        <p:attrNameLst>
                                          <p:attrName>ppt_w</p:attrName>
                                        </p:attrNameLst>
                                      </p:cBhvr>
                                      <p:tavLst>
                                        <p:tav tm="0">
                                          <p:val>
                                            <p:fltVal val="0"/>
                                          </p:val>
                                        </p:tav>
                                        <p:tav tm="100000">
                                          <p:val>
                                            <p:strVal val="#ppt_w"/>
                                          </p:val>
                                        </p:tav>
                                      </p:tavLst>
                                    </p:anim>
                                    <p:anim calcmode="lin" valueType="num">
                                      <p:cBhvr>
                                        <p:cTn id="92" dur="500" fill="hold"/>
                                        <p:tgtEl>
                                          <p:spTgt spid="89121"/>
                                        </p:tgtEl>
                                        <p:attrNameLst>
                                          <p:attrName>ppt_h</p:attrName>
                                        </p:attrNameLst>
                                      </p:cBhvr>
                                      <p:tavLst>
                                        <p:tav tm="0">
                                          <p:val>
                                            <p:strVal val="#ppt_h"/>
                                          </p:val>
                                        </p:tav>
                                        <p:tav tm="100000">
                                          <p:val>
                                            <p:strVal val="#ppt_h"/>
                                          </p:val>
                                        </p:tav>
                                      </p:tavLst>
                                    </p:anim>
                                  </p:childTnLst>
                                </p:cTn>
                              </p:par>
                              <p:par>
                                <p:cTn id="93" presetID="17" presetClass="entr" presetSubtype="10" fill="hold" grpId="0" nodeType="withEffect">
                                  <p:stCondLst>
                                    <p:cond delay="0"/>
                                  </p:stCondLst>
                                  <p:childTnLst>
                                    <p:set>
                                      <p:cBhvr>
                                        <p:cTn id="94" dur="1" fill="hold">
                                          <p:stCondLst>
                                            <p:cond delay="0"/>
                                          </p:stCondLst>
                                        </p:cTn>
                                        <p:tgtEl>
                                          <p:spTgt spid="89126"/>
                                        </p:tgtEl>
                                        <p:attrNameLst>
                                          <p:attrName>style.visibility</p:attrName>
                                        </p:attrNameLst>
                                      </p:cBhvr>
                                      <p:to>
                                        <p:strVal val="visible"/>
                                      </p:to>
                                    </p:set>
                                    <p:anim calcmode="lin" valueType="num">
                                      <p:cBhvr>
                                        <p:cTn id="95" dur="500" fill="hold"/>
                                        <p:tgtEl>
                                          <p:spTgt spid="89126"/>
                                        </p:tgtEl>
                                        <p:attrNameLst>
                                          <p:attrName>ppt_w</p:attrName>
                                        </p:attrNameLst>
                                      </p:cBhvr>
                                      <p:tavLst>
                                        <p:tav tm="0">
                                          <p:val>
                                            <p:fltVal val="0"/>
                                          </p:val>
                                        </p:tav>
                                        <p:tav tm="100000">
                                          <p:val>
                                            <p:strVal val="#ppt_w"/>
                                          </p:val>
                                        </p:tav>
                                      </p:tavLst>
                                    </p:anim>
                                    <p:anim calcmode="lin" valueType="num">
                                      <p:cBhvr>
                                        <p:cTn id="96" dur="500" fill="hold"/>
                                        <p:tgtEl>
                                          <p:spTgt spid="89126"/>
                                        </p:tgtEl>
                                        <p:attrNameLst>
                                          <p:attrName>ppt_h</p:attrName>
                                        </p:attrNameLst>
                                      </p:cBhvr>
                                      <p:tavLst>
                                        <p:tav tm="0">
                                          <p:val>
                                            <p:strVal val="#ppt_h"/>
                                          </p:val>
                                        </p:tav>
                                        <p:tav tm="100000">
                                          <p:val>
                                            <p:strVal val="#ppt_h"/>
                                          </p:val>
                                        </p:tav>
                                      </p:tavLst>
                                    </p:anim>
                                  </p:childTnLst>
                                </p:cTn>
                              </p:par>
                              <p:par>
                                <p:cTn id="97" presetID="30" presetClass="entr" presetSubtype="0" fill="hold" grpId="0" nodeType="withEffect">
                                  <p:stCondLst>
                                    <p:cond delay="0"/>
                                  </p:stCondLst>
                                  <p:childTnLst>
                                    <p:set>
                                      <p:cBhvr>
                                        <p:cTn id="98" dur="1" fill="hold">
                                          <p:stCondLst>
                                            <p:cond delay="0"/>
                                          </p:stCondLst>
                                        </p:cTn>
                                        <p:tgtEl>
                                          <p:spTgt spid="89131"/>
                                        </p:tgtEl>
                                        <p:attrNameLst>
                                          <p:attrName>style.visibility</p:attrName>
                                        </p:attrNameLst>
                                      </p:cBhvr>
                                      <p:to>
                                        <p:strVal val="visible"/>
                                      </p:to>
                                    </p:set>
                                    <p:animEffect transition="in" filter="fade">
                                      <p:cBhvr>
                                        <p:cTn id="99" dur="800" decel="100000"/>
                                        <p:tgtEl>
                                          <p:spTgt spid="89131"/>
                                        </p:tgtEl>
                                      </p:cBhvr>
                                    </p:animEffect>
                                    <p:anim calcmode="lin" valueType="num">
                                      <p:cBhvr>
                                        <p:cTn id="100" dur="800" decel="100000" fill="hold"/>
                                        <p:tgtEl>
                                          <p:spTgt spid="89131"/>
                                        </p:tgtEl>
                                        <p:attrNameLst>
                                          <p:attrName>style.rotation</p:attrName>
                                        </p:attrNameLst>
                                      </p:cBhvr>
                                      <p:tavLst>
                                        <p:tav tm="0">
                                          <p:val>
                                            <p:fltVal val="-90"/>
                                          </p:val>
                                        </p:tav>
                                        <p:tav tm="100000">
                                          <p:val>
                                            <p:fltVal val="0"/>
                                          </p:val>
                                        </p:tav>
                                      </p:tavLst>
                                    </p:anim>
                                    <p:anim calcmode="lin" valueType="num">
                                      <p:cBhvr>
                                        <p:cTn id="101" dur="800" decel="100000" fill="hold"/>
                                        <p:tgtEl>
                                          <p:spTgt spid="89131"/>
                                        </p:tgtEl>
                                        <p:attrNameLst>
                                          <p:attrName>ppt_x</p:attrName>
                                        </p:attrNameLst>
                                      </p:cBhvr>
                                      <p:tavLst>
                                        <p:tav tm="0">
                                          <p:val>
                                            <p:strVal val="#ppt_x+0.4"/>
                                          </p:val>
                                        </p:tav>
                                        <p:tav tm="100000">
                                          <p:val>
                                            <p:strVal val="#ppt_x-0.05"/>
                                          </p:val>
                                        </p:tav>
                                      </p:tavLst>
                                    </p:anim>
                                    <p:anim calcmode="lin" valueType="num">
                                      <p:cBhvr>
                                        <p:cTn id="102" dur="800" decel="100000" fill="hold"/>
                                        <p:tgtEl>
                                          <p:spTgt spid="89131"/>
                                        </p:tgtEl>
                                        <p:attrNameLst>
                                          <p:attrName>ppt_y</p:attrName>
                                        </p:attrNameLst>
                                      </p:cBhvr>
                                      <p:tavLst>
                                        <p:tav tm="0">
                                          <p:val>
                                            <p:strVal val="#ppt_y-0.4"/>
                                          </p:val>
                                        </p:tav>
                                        <p:tav tm="100000">
                                          <p:val>
                                            <p:strVal val="#ppt_y+0.1"/>
                                          </p:val>
                                        </p:tav>
                                      </p:tavLst>
                                    </p:anim>
                                    <p:anim calcmode="lin" valueType="num">
                                      <p:cBhvr>
                                        <p:cTn id="103" dur="200" accel="100000" fill="hold">
                                          <p:stCondLst>
                                            <p:cond delay="800"/>
                                          </p:stCondLst>
                                        </p:cTn>
                                        <p:tgtEl>
                                          <p:spTgt spid="89131"/>
                                        </p:tgtEl>
                                        <p:attrNameLst>
                                          <p:attrName>ppt_x</p:attrName>
                                        </p:attrNameLst>
                                      </p:cBhvr>
                                      <p:tavLst>
                                        <p:tav tm="0">
                                          <p:val>
                                            <p:strVal val="#ppt_x-0.05"/>
                                          </p:val>
                                        </p:tav>
                                        <p:tav tm="100000">
                                          <p:val>
                                            <p:strVal val="#ppt_x"/>
                                          </p:val>
                                        </p:tav>
                                      </p:tavLst>
                                    </p:anim>
                                    <p:anim calcmode="lin" valueType="num">
                                      <p:cBhvr>
                                        <p:cTn id="104" dur="200" accel="100000" fill="hold">
                                          <p:stCondLst>
                                            <p:cond delay="800"/>
                                          </p:stCondLst>
                                        </p:cTn>
                                        <p:tgtEl>
                                          <p:spTgt spid="89131"/>
                                        </p:tgtEl>
                                        <p:attrNameLst>
                                          <p:attrName>ppt_y</p:attrName>
                                        </p:attrNameLst>
                                      </p:cBhvr>
                                      <p:tavLst>
                                        <p:tav tm="0">
                                          <p:val>
                                            <p:strVal val="#ppt_y+0.1"/>
                                          </p:val>
                                        </p:tav>
                                        <p:tav tm="100000">
                                          <p:val>
                                            <p:strVal val="#ppt_y"/>
                                          </p:val>
                                        </p:tav>
                                      </p:tavLst>
                                    </p:anim>
                                  </p:childTnLst>
                                </p:cTn>
                              </p:par>
                            </p:childTnLst>
                          </p:cTn>
                        </p:par>
                        <p:par>
                          <p:cTn id="105" fill="hold">
                            <p:stCondLst>
                              <p:cond delay="5800"/>
                            </p:stCondLst>
                            <p:childTnLst>
                              <p:par>
                                <p:cTn id="106" presetID="17" presetClass="entr" presetSubtype="10" fill="hold" grpId="0" nodeType="afterEffect">
                                  <p:stCondLst>
                                    <p:cond delay="0"/>
                                  </p:stCondLst>
                                  <p:childTnLst>
                                    <p:set>
                                      <p:cBhvr>
                                        <p:cTn id="107" dur="1" fill="hold">
                                          <p:stCondLst>
                                            <p:cond delay="0"/>
                                          </p:stCondLst>
                                        </p:cTn>
                                        <p:tgtEl>
                                          <p:spTgt spid="89118"/>
                                        </p:tgtEl>
                                        <p:attrNameLst>
                                          <p:attrName>style.visibility</p:attrName>
                                        </p:attrNameLst>
                                      </p:cBhvr>
                                      <p:to>
                                        <p:strVal val="visible"/>
                                      </p:to>
                                    </p:set>
                                    <p:anim calcmode="lin" valueType="num">
                                      <p:cBhvr>
                                        <p:cTn id="108" dur="500" fill="hold"/>
                                        <p:tgtEl>
                                          <p:spTgt spid="89118"/>
                                        </p:tgtEl>
                                        <p:attrNameLst>
                                          <p:attrName>ppt_w</p:attrName>
                                        </p:attrNameLst>
                                      </p:cBhvr>
                                      <p:tavLst>
                                        <p:tav tm="0">
                                          <p:val>
                                            <p:fltVal val="0"/>
                                          </p:val>
                                        </p:tav>
                                        <p:tav tm="100000">
                                          <p:val>
                                            <p:strVal val="#ppt_w"/>
                                          </p:val>
                                        </p:tav>
                                      </p:tavLst>
                                    </p:anim>
                                    <p:anim calcmode="lin" valueType="num">
                                      <p:cBhvr>
                                        <p:cTn id="109" dur="500" fill="hold"/>
                                        <p:tgtEl>
                                          <p:spTgt spid="89118"/>
                                        </p:tgtEl>
                                        <p:attrNameLst>
                                          <p:attrName>ppt_h</p:attrName>
                                        </p:attrNameLst>
                                      </p:cBhvr>
                                      <p:tavLst>
                                        <p:tav tm="0">
                                          <p:val>
                                            <p:strVal val="#ppt_h"/>
                                          </p:val>
                                        </p:tav>
                                        <p:tav tm="100000">
                                          <p:val>
                                            <p:strVal val="#ppt_h"/>
                                          </p:val>
                                        </p:tav>
                                      </p:tavLst>
                                    </p:anim>
                                  </p:childTnLst>
                                </p:cTn>
                              </p:par>
                              <p:par>
                                <p:cTn id="110" presetID="17" presetClass="entr" presetSubtype="10" fill="hold" grpId="0" nodeType="withEffect">
                                  <p:stCondLst>
                                    <p:cond delay="0"/>
                                  </p:stCondLst>
                                  <p:childTnLst>
                                    <p:set>
                                      <p:cBhvr>
                                        <p:cTn id="111" dur="1" fill="hold">
                                          <p:stCondLst>
                                            <p:cond delay="0"/>
                                          </p:stCondLst>
                                        </p:cTn>
                                        <p:tgtEl>
                                          <p:spTgt spid="89122"/>
                                        </p:tgtEl>
                                        <p:attrNameLst>
                                          <p:attrName>style.visibility</p:attrName>
                                        </p:attrNameLst>
                                      </p:cBhvr>
                                      <p:to>
                                        <p:strVal val="visible"/>
                                      </p:to>
                                    </p:set>
                                    <p:anim calcmode="lin" valueType="num">
                                      <p:cBhvr>
                                        <p:cTn id="112" dur="500" fill="hold"/>
                                        <p:tgtEl>
                                          <p:spTgt spid="89122"/>
                                        </p:tgtEl>
                                        <p:attrNameLst>
                                          <p:attrName>ppt_w</p:attrName>
                                        </p:attrNameLst>
                                      </p:cBhvr>
                                      <p:tavLst>
                                        <p:tav tm="0">
                                          <p:val>
                                            <p:fltVal val="0"/>
                                          </p:val>
                                        </p:tav>
                                        <p:tav tm="100000">
                                          <p:val>
                                            <p:strVal val="#ppt_w"/>
                                          </p:val>
                                        </p:tav>
                                      </p:tavLst>
                                    </p:anim>
                                    <p:anim calcmode="lin" valueType="num">
                                      <p:cBhvr>
                                        <p:cTn id="113" dur="500" fill="hold"/>
                                        <p:tgtEl>
                                          <p:spTgt spid="89122"/>
                                        </p:tgtEl>
                                        <p:attrNameLst>
                                          <p:attrName>ppt_h</p:attrName>
                                        </p:attrNameLst>
                                      </p:cBhvr>
                                      <p:tavLst>
                                        <p:tav tm="0">
                                          <p:val>
                                            <p:strVal val="#ppt_h"/>
                                          </p:val>
                                        </p:tav>
                                        <p:tav tm="100000">
                                          <p:val>
                                            <p:strVal val="#ppt_h"/>
                                          </p:val>
                                        </p:tav>
                                      </p:tavLst>
                                    </p:anim>
                                  </p:childTnLst>
                                </p:cTn>
                              </p:par>
                              <p:par>
                                <p:cTn id="114" presetID="17" presetClass="entr" presetSubtype="10" fill="hold" grpId="0" nodeType="withEffect">
                                  <p:stCondLst>
                                    <p:cond delay="0"/>
                                  </p:stCondLst>
                                  <p:childTnLst>
                                    <p:set>
                                      <p:cBhvr>
                                        <p:cTn id="115" dur="1" fill="hold">
                                          <p:stCondLst>
                                            <p:cond delay="0"/>
                                          </p:stCondLst>
                                        </p:cTn>
                                        <p:tgtEl>
                                          <p:spTgt spid="89124"/>
                                        </p:tgtEl>
                                        <p:attrNameLst>
                                          <p:attrName>style.visibility</p:attrName>
                                        </p:attrNameLst>
                                      </p:cBhvr>
                                      <p:to>
                                        <p:strVal val="visible"/>
                                      </p:to>
                                    </p:set>
                                    <p:anim calcmode="lin" valueType="num">
                                      <p:cBhvr>
                                        <p:cTn id="116" dur="500" fill="hold"/>
                                        <p:tgtEl>
                                          <p:spTgt spid="89124"/>
                                        </p:tgtEl>
                                        <p:attrNameLst>
                                          <p:attrName>ppt_w</p:attrName>
                                        </p:attrNameLst>
                                      </p:cBhvr>
                                      <p:tavLst>
                                        <p:tav tm="0">
                                          <p:val>
                                            <p:fltVal val="0"/>
                                          </p:val>
                                        </p:tav>
                                        <p:tav tm="100000">
                                          <p:val>
                                            <p:strVal val="#ppt_w"/>
                                          </p:val>
                                        </p:tav>
                                      </p:tavLst>
                                    </p:anim>
                                    <p:anim calcmode="lin" valueType="num">
                                      <p:cBhvr>
                                        <p:cTn id="117" dur="500" fill="hold"/>
                                        <p:tgtEl>
                                          <p:spTgt spid="89124"/>
                                        </p:tgtEl>
                                        <p:attrNameLst>
                                          <p:attrName>ppt_h</p:attrName>
                                        </p:attrNameLst>
                                      </p:cBhvr>
                                      <p:tavLst>
                                        <p:tav tm="0">
                                          <p:val>
                                            <p:strVal val="#ppt_h"/>
                                          </p:val>
                                        </p:tav>
                                        <p:tav tm="100000">
                                          <p:val>
                                            <p:strVal val="#ppt_h"/>
                                          </p:val>
                                        </p:tav>
                                      </p:tavLst>
                                    </p:anim>
                                  </p:childTnLst>
                                </p:cTn>
                              </p:par>
                              <p:par>
                                <p:cTn id="118" presetID="30" presetClass="entr" presetSubtype="0" fill="hold" grpId="0" nodeType="withEffect">
                                  <p:stCondLst>
                                    <p:cond delay="0"/>
                                  </p:stCondLst>
                                  <p:childTnLst>
                                    <p:set>
                                      <p:cBhvr>
                                        <p:cTn id="119" dur="1" fill="hold">
                                          <p:stCondLst>
                                            <p:cond delay="0"/>
                                          </p:stCondLst>
                                        </p:cTn>
                                        <p:tgtEl>
                                          <p:spTgt spid="89130"/>
                                        </p:tgtEl>
                                        <p:attrNameLst>
                                          <p:attrName>style.visibility</p:attrName>
                                        </p:attrNameLst>
                                      </p:cBhvr>
                                      <p:to>
                                        <p:strVal val="visible"/>
                                      </p:to>
                                    </p:set>
                                    <p:animEffect transition="in" filter="fade">
                                      <p:cBhvr>
                                        <p:cTn id="120" dur="800" decel="100000"/>
                                        <p:tgtEl>
                                          <p:spTgt spid="89130"/>
                                        </p:tgtEl>
                                      </p:cBhvr>
                                    </p:animEffect>
                                    <p:anim calcmode="lin" valueType="num">
                                      <p:cBhvr>
                                        <p:cTn id="121" dur="800" decel="100000" fill="hold"/>
                                        <p:tgtEl>
                                          <p:spTgt spid="89130"/>
                                        </p:tgtEl>
                                        <p:attrNameLst>
                                          <p:attrName>style.rotation</p:attrName>
                                        </p:attrNameLst>
                                      </p:cBhvr>
                                      <p:tavLst>
                                        <p:tav tm="0">
                                          <p:val>
                                            <p:fltVal val="-90"/>
                                          </p:val>
                                        </p:tav>
                                        <p:tav tm="100000">
                                          <p:val>
                                            <p:fltVal val="0"/>
                                          </p:val>
                                        </p:tav>
                                      </p:tavLst>
                                    </p:anim>
                                    <p:anim calcmode="lin" valueType="num">
                                      <p:cBhvr>
                                        <p:cTn id="122" dur="800" decel="100000" fill="hold"/>
                                        <p:tgtEl>
                                          <p:spTgt spid="89130"/>
                                        </p:tgtEl>
                                        <p:attrNameLst>
                                          <p:attrName>ppt_x</p:attrName>
                                        </p:attrNameLst>
                                      </p:cBhvr>
                                      <p:tavLst>
                                        <p:tav tm="0">
                                          <p:val>
                                            <p:strVal val="#ppt_x+0.4"/>
                                          </p:val>
                                        </p:tav>
                                        <p:tav tm="100000">
                                          <p:val>
                                            <p:strVal val="#ppt_x-0.05"/>
                                          </p:val>
                                        </p:tav>
                                      </p:tavLst>
                                    </p:anim>
                                    <p:anim calcmode="lin" valueType="num">
                                      <p:cBhvr>
                                        <p:cTn id="123" dur="800" decel="100000" fill="hold"/>
                                        <p:tgtEl>
                                          <p:spTgt spid="89130"/>
                                        </p:tgtEl>
                                        <p:attrNameLst>
                                          <p:attrName>ppt_y</p:attrName>
                                        </p:attrNameLst>
                                      </p:cBhvr>
                                      <p:tavLst>
                                        <p:tav tm="0">
                                          <p:val>
                                            <p:strVal val="#ppt_y-0.4"/>
                                          </p:val>
                                        </p:tav>
                                        <p:tav tm="100000">
                                          <p:val>
                                            <p:strVal val="#ppt_y+0.1"/>
                                          </p:val>
                                        </p:tav>
                                      </p:tavLst>
                                    </p:anim>
                                    <p:anim calcmode="lin" valueType="num">
                                      <p:cBhvr>
                                        <p:cTn id="124" dur="200" accel="100000" fill="hold">
                                          <p:stCondLst>
                                            <p:cond delay="800"/>
                                          </p:stCondLst>
                                        </p:cTn>
                                        <p:tgtEl>
                                          <p:spTgt spid="89130"/>
                                        </p:tgtEl>
                                        <p:attrNameLst>
                                          <p:attrName>ppt_x</p:attrName>
                                        </p:attrNameLst>
                                      </p:cBhvr>
                                      <p:tavLst>
                                        <p:tav tm="0">
                                          <p:val>
                                            <p:strVal val="#ppt_x-0.05"/>
                                          </p:val>
                                        </p:tav>
                                        <p:tav tm="100000">
                                          <p:val>
                                            <p:strVal val="#ppt_x"/>
                                          </p:val>
                                        </p:tav>
                                      </p:tavLst>
                                    </p:anim>
                                    <p:anim calcmode="lin" valueType="num">
                                      <p:cBhvr>
                                        <p:cTn id="125" dur="200" accel="100000" fill="hold">
                                          <p:stCondLst>
                                            <p:cond delay="800"/>
                                          </p:stCondLst>
                                        </p:cTn>
                                        <p:tgtEl>
                                          <p:spTgt spid="89130"/>
                                        </p:tgtEl>
                                        <p:attrNameLst>
                                          <p:attrName>ppt_y</p:attrName>
                                        </p:attrNameLst>
                                      </p:cBhvr>
                                      <p:tavLst>
                                        <p:tav tm="0">
                                          <p:val>
                                            <p:strVal val="#ppt_y+0.1"/>
                                          </p:val>
                                        </p:tav>
                                        <p:tav tm="100000">
                                          <p:val>
                                            <p:strVal val="#ppt_y"/>
                                          </p:val>
                                        </p:tav>
                                      </p:tavLst>
                                    </p:anim>
                                  </p:childTnLst>
                                </p:cTn>
                              </p:par>
                            </p:childTnLst>
                          </p:cTn>
                        </p:par>
                        <p:par>
                          <p:cTn id="126" fill="hold">
                            <p:stCondLst>
                              <p:cond delay="6800"/>
                            </p:stCondLst>
                            <p:childTnLst>
                              <p:par>
                                <p:cTn id="127" presetID="17" presetClass="entr" presetSubtype="10" fill="hold" grpId="0" nodeType="afterEffect">
                                  <p:stCondLst>
                                    <p:cond delay="0"/>
                                  </p:stCondLst>
                                  <p:childTnLst>
                                    <p:set>
                                      <p:cBhvr>
                                        <p:cTn id="128" dur="1" fill="hold">
                                          <p:stCondLst>
                                            <p:cond delay="0"/>
                                          </p:stCondLst>
                                        </p:cTn>
                                        <p:tgtEl>
                                          <p:spTgt spid="89117"/>
                                        </p:tgtEl>
                                        <p:attrNameLst>
                                          <p:attrName>style.visibility</p:attrName>
                                        </p:attrNameLst>
                                      </p:cBhvr>
                                      <p:to>
                                        <p:strVal val="visible"/>
                                      </p:to>
                                    </p:set>
                                    <p:anim calcmode="lin" valueType="num">
                                      <p:cBhvr>
                                        <p:cTn id="129" dur="500" fill="hold"/>
                                        <p:tgtEl>
                                          <p:spTgt spid="89117"/>
                                        </p:tgtEl>
                                        <p:attrNameLst>
                                          <p:attrName>ppt_w</p:attrName>
                                        </p:attrNameLst>
                                      </p:cBhvr>
                                      <p:tavLst>
                                        <p:tav tm="0">
                                          <p:val>
                                            <p:fltVal val="0"/>
                                          </p:val>
                                        </p:tav>
                                        <p:tav tm="100000">
                                          <p:val>
                                            <p:strVal val="#ppt_w"/>
                                          </p:val>
                                        </p:tav>
                                      </p:tavLst>
                                    </p:anim>
                                    <p:anim calcmode="lin" valueType="num">
                                      <p:cBhvr>
                                        <p:cTn id="130" dur="500" fill="hold"/>
                                        <p:tgtEl>
                                          <p:spTgt spid="89117"/>
                                        </p:tgtEl>
                                        <p:attrNameLst>
                                          <p:attrName>ppt_h</p:attrName>
                                        </p:attrNameLst>
                                      </p:cBhvr>
                                      <p:tavLst>
                                        <p:tav tm="0">
                                          <p:val>
                                            <p:strVal val="#ppt_h"/>
                                          </p:val>
                                        </p:tav>
                                        <p:tav tm="100000">
                                          <p:val>
                                            <p:strVal val="#ppt_h"/>
                                          </p:val>
                                        </p:tav>
                                      </p:tavLst>
                                    </p:anim>
                                  </p:childTnLst>
                                </p:cTn>
                              </p:par>
                              <p:par>
                                <p:cTn id="131" presetID="17" presetClass="entr" presetSubtype="10" fill="hold" grpId="0" nodeType="withEffect">
                                  <p:stCondLst>
                                    <p:cond delay="0"/>
                                  </p:stCondLst>
                                  <p:childTnLst>
                                    <p:set>
                                      <p:cBhvr>
                                        <p:cTn id="132" dur="1" fill="hold">
                                          <p:stCondLst>
                                            <p:cond delay="0"/>
                                          </p:stCondLst>
                                        </p:cTn>
                                        <p:tgtEl>
                                          <p:spTgt spid="89123"/>
                                        </p:tgtEl>
                                        <p:attrNameLst>
                                          <p:attrName>style.visibility</p:attrName>
                                        </p:attrNameLst>
                                      </p:cBhvr>
                                      <p:to>
                                        <p:strVal val="visible"/>
                                      </p:to>
                                    </p:set>
                                    <p:anim calcmode="lin" valueType="num">
                                      <p:cBhvr>
                                        <p:cTn id="133" dur="500" fill="hold"/>
                                        <p:tgtEl>
                                          <p:spTgt spid="89123"/>
                                        </p:tgtEl>
                                        <p:attrNameLst>
                                          <p:attrName>ppt_w</p:attrName>
                                        </p:attrNameLst>
                                      </p:cBhvr>
                                      <p:tavLst>
                                        <p:tav tm="0">
                                          <p:val>
                                            <p:fltVal val="0"/>
                                          </p:val>
                                        </p:tav>
                                        <p:tav tm="100000">
                                          <p:val>
                                            <p:strVal val="#ppt_w"/>
                                          </p:val>
                                        </p:tav>
                                      </p:tavLst>
                                    </p:anim>
                                    <p:anim calcmode="lin" valueType="num">
                                      <p:cBhvr>
                                        <p:cTn id="134" dur="500" fill="hold"/>
                                        <p:tgtEl>
                                          <p:spTgt spid="89123"/>
                                        </p:tgtEl>
                                        <p:attrNameLst>
                                          <p:attrName>ppt_h</p:attrName>
                                        </p:attrNameLst>
                                      </p:cBhvr>
                                      <p:tavLst>
                                        <p:tav tm="0">
                                          <p:val>
                                            <p:strVal val="#ppt_h"/>
                                          </p:val>
                                        </p:tav>
                                        <p:tav tm="100000">
                                          <p:val>
                                            <p:strVal val="#ppt_h"/>
                                          </p:val>
                                        </p:tav>
                                      </p:tavLst>
                                    </p:anim>
                                  </p:childTnLst>
                                </p:cTn>
                              </p:par>
                              <p:par>
                                <p:cTn id="135" presetID="17" presetClass="entr" presetSubtype="10" fill="hold" grpId="0" nodeType="withEffect">
                                  <p:stCondLst>
                                    <p:cond delay="0"/>
                                  </p:stCondLst>
                                  <p:childTnLst>
                                    <p:set>
                                      <p:cBhvr>
                                        <p:cTn id="136" dur="1" fill="hold">
                                          <p:stCondLst>
                                            <p:cond delay="0"/>
                                          </p:stCondLst>
                                        </p:cTn>
                                        <p:tgtEl>
                                          <p:spTgt spid="89125"/>
                                        </p:tgtEl>
                                        <p:attrNameLst>
                                          <p:attrName>style.visibility</p:attrName>
                                        </p:attrNameLst>
                                      </p:cBhvr>
                                      <p:to>
                                        <p:strVal val="visible"/>
                                      </p:to>
                                    </p:set>
                                    <p:anim calcmode="lin" valueType="num">
                                      <p:cBhvr>
                                        <p:cTn id="137" dur="500" fill="hold"/>
                                        <p:tgtEl>
                                          <p:spTgt spid="89125"/>
                                        </p:tgtEl>
                                        <p:attrNameLst>
                                          <p:attrName>ppt_w</p:attrName>
                                        </p:attrNameLst>
                                      </p:cBhvr>
                                      <p:tavLst>
                                        <p:tav tm="0">
                                          <p:val>
                                            <p:fltVal val="0"/>
                                          </p:val>
                                        </p:tav>
                                        <p:tav tm="100000">
                                          <p:val>
                                            <p:strVal val="#ppt_w"/>
                                          </p:val>
                                        </p:tav>
                                      </p:tavLst>
                                    </p:anim>
                                    <p:anim calcmode="lin" valueType="num">
                                      <p:cBhvr>
                                        <p:cTn id="138" dur="500" fill="hold"/>
                                        <p:tgtEl>
                                          <p:spTgt spid="891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16" grpId="0" animBg="1"/>
      <p:bldP spid="89117" grpId="0" animBg="1"/>
      <p:bldP spid="89118" grpId="0" animBg="1"/>
      <p:bldP spid="89119" grpId="0" animBg="1"/>
      <p:bldP spid="89120" grpId="0"/>
      <p:bldP spid="89121" grpId="0"/>
      <p:bldP spid="89122" grpId="0"/>
      <p:bldP spid="89123" grpId="0"/>
      <p:bldP spid="89124" grpId="0"/>
      <p:bldP spid="89125" grpId="0"/>
      <p:bldP spid="89126" grpId="0"/>
      <p:bldP spid="89127" grpId="0"/>
      <p:bldP spid="89128" grpId="0"/>
      <p:bldP spid="89129" grpId="0"/>
      <p:bldP spid="89130" grpId="0"/>
      <p:bldP spid="89131" grpId="0"/>
      <p:bldP spid="89132" grpId="0"/>
      <p:bldP spid="89135" grpId="0"/>
      <p:bldP spid="891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3"/>
          <a:srcRect l="977"/>
          <a:stretch>
            <a:fillRect/>
          </a:stretch>
        </p:blipFill>
        <p:spPr bwMode="auto">
          <a:xfrm>
            <a:off x="0" y="6408738"/>
            <a:ext cx="12190413" cy="476250"/>
          </a:xfrm>
          <a:prstGeom prst="rect">
            <a:avLst/>
          </a:prstGeom>
          <a:noFill/>
          <a:ln w="9525">
            <a:noFill/>
            <a:miter lim="800000"/>
            <a:headEnd/>
            <a:tailEnd/>
          </a:ln>
          <a:effectLst/>
        </p:spPr>
      </p:pic>
      <p:pic>
        <p:nvPicPr>
          <p:cNvPr id="93187" name="Picture 3"/>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sp>
        <p:nvSpPr>
          <p:cNvPr id="54" name="圆角矩形 53"/>
          <p:cNvSpPr/>
          <p:nvPr/>
        </p:nvSpPr>
        <p:spPr>
          <a:xfrm>
            <a:off x="1977690"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圆角矩形 53"/>
          <p:cNvSpPr/>
          <p:nvPr/>
        </p:nvSpPr>
        <p:spPr>
          <a:xfrm>
            <a:off x="4138277"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圆角矩形 53"/>
          <p:cNvSpPr/>
          <p:nvPr/>
        </p:nvSpPr>
        <p:spPr>
          <a:xfrm>
            <a:off x="6295690"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圆角矩形 53"/>
          <p:cNvSpPr/>
          <p:nvPr/>
        </p:nvSpPr>
        <p:spPr>
          <a:xfrm>
            <a:off x="8456277"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3200" name="Rectangle 16"/>
          <p:cNvSpPr>
            <a:spLocks noChangeArrowheads="1"/>
          </p:cNvSpPr>
          <p:nvPr/>
        </p:nvSpPr>
        <p:spPr bwMode="auto">
          <a:xfrm>
            <a:off x="2301875" y="2232025"/>
            <a:ext cx="1200150" cy="701675"/>
          </a:xfrm>
          <a:prstGeom prst="rect">
            <a:avLst/>
          </a:prstGeom>
          <a:noFill/>
          <a:ln w="9525">
            <a:noFill/>
            <a:miter lim="800000"/>
            <a:headEnd/>
            <a:tailEnd/>
          </a:ln>
          <a:effec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1" name="Rectangle 17"/>
          <p:cNvSpPr>
            <a:spLocks noChangeArrowheads="1"/>
          </p:cNvSpPr>
          <p:nvPr/>
        </p:nvSpPr>
        <p:spPr bwMode="auto">
          <a:xfrm>
            <a:off x="4511675" y="2236788"/>
            <a:ext cx="1200150" cy="701675"/>
          </a:xfrm>
          <a:prstGeom prst="rect">
            <a:avLst/>
          </a:prstGeom>
          <a:noFill/>
          <a:ln w="9525">
            <a:noFill/>
            <a:miter lim="800000"/>
            <a:headEnd/>
            <a:tailEnd/>
          </a:ln>
          <a:effec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2" name="Rectangle 18"/>
          <p:cNvSpPr>
            <a:spLocks noChangeArrowheads="1"/>
          </p:cNvSpPr>
          <p:nvPr/>
        </p:nvSpPr>
        <p:spPr bwMode="auto">
          <a:xfrm>
            <a:off x="6670675" y="2236788"/>
            <a:ext cx="1200150" cy="701675"/>
          </a:xfrm>
          <a:prstGeom prst="rect">
            <a:avLst/>
          </a:prstGeom>
          <a:noFill/>
          <a:ln w="9525">
            <a:noFill/>
            <a:miter lim="800000"/>
            <a:headEnd/>
            <a:tailEnd/>
          </a:ln>
          <a:effec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3" name="Rectangle 19"/>
          <p:cNvSpPr>
            <a:spLocks noChangeArrowheads="1"/>
          </p:cNvSpPr>
          <p:nvPr/>
        </p:nvSpPr>
        <p:spPr bwMode="auto">
          <a:xfrm>
            <a:off x="8759825" y="2236788"/>
            <a:ext cx="1200150" cy="701675"/>
          </a:xfrm>
          <a:prstGeom prst="rect">
            <a:avLst/>
          </a:prstGeom>
          <a:noFill/>
          <a:ln w="9525">
            <a:noFill/>
            <a:miter lim="800000"/>
            <a:headEnd/>
            <a:tailEnd/>
          </a:ln>
          <a:effec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4" name="Rectangle 20"/>
          <p:cNvSpPr>
            <a:spLocks noChangeArrowheads="1"/>
          </p:cNvSpPr>
          <p:nvPr/>
        </p:nvSpPr>
        <p:spPr bwMode="auto">
          <a:xfrm>
            <a:off x="2351088" y="3748088"/>
            <a:ext cx="1584325" cy="549275"/>
          </a:xfrm>
          <a:prstGeom prst="rect">
            <a:avLst/>
          </a:prstGeom>
          <a:noFill/>
          <a:ln w="9525">
            <a:noFill/>
            <a:miter lim="800000"/>
            <a:headEnd/>
            <a:tailEnd/>
          </a:ln>
          <a:effec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5" name="Line 548"/>
          <p:cNvSpPr>
            <a:spLocks noChangeShapeType="1"/>
          </p:cNvSpPr>
          <p:nvPr/>
        </p:nvSpPr>
        <p:spPr bwMode="auto">
          <a:xfrm flipH="1">
            <a:off x="2278063" y="4324350"/>
            <a:ext cx="1439862"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93206" name="Rectangle 22"/>
          <p:cNvSpPr>
            <a:spLocks noChangeArrowheads="1"/>
          </p:cNvSpPr>
          <p:nvPr/>
        </p:nvSpPr>
        <p:spPr bwMode="auto">
          <a:xfrm>
            <a:off x="1198563" y="4467225"/>
            <a:ext cx="9864725" cy="1482725"/>
          </a:xfrm>
          <a:prstGeom prst="rect">
            <a:avLst/>
          </a:prstGeom>
          <a:noFill/>
          <a:ln w="9525">
            <a:noFill/>
            <a:miter lim="800000"/>
            <a:headEnd/>
            <a:tailEnd/>
          </a:ln>
          <a:effec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a:t>
            </a:r>
            <a:r>
              <a:rPr lang="zh-CN" altLang="en-US">
                <a:ea typeface="微软雅黑" pitchFamily="34" charset="-122"/>
              </a:rPr>
              <a:t>添加文本内容添加文本内容添加文本内容添加文本内容添加文本内容添加文本内容添加文本</a:t>
            </a:r>
          </a:p>
          <a:p>
            <a:endParaRPr lang="en-US" altLang="zh-CN" sz="1600">
              <a:ea typeface="微软雅黑" pitchFamily="34" charset="-122"/>
            </a:endParaRPr>
          </a:p>
        </p:txBody>
      </p:sp>
      <p:sp>
        <p:nvSpPr>
          <p:cNvPr id="93207" name="Rectangle 23"/>
          <p:cNvSpPr>
            <a:spLocks noChangeArrowheads="1"/>
          </p:cNvSpPr>
          <p:nvPr/>
        </p:nvSpPr>
        <p:spPr bwMode="auto">
          <a:xfrm>
            <a:off x="4511675" y="3748088"/>
            <a:ext cx="1584325" cy="549275"/>
          </a:xfrm>
          <a:prstGeom prst="rect">
            <a:avLst/>
          </a:prstGeom>
          <a:noFill/>
          <a:ln w="9525">
            <a:noFill/>
            <a:miter lim="800000"/>
            <a:headEnd/>
            <a:tailEnd/>
          </a:ln>
          <a:effec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8" name="Rectangle 24"/>
          <p:cNvSpPr>
            <a:spLocks noChangeArrowheads="1"/>
          </p:cNvSpPr>
          <p:nvPr/>
        </p:nvSpPr>
        <p:spPr bwMode="auto">
          <a:xfrm>
            <a:off x="6670675" y="3748088"/>
            <a:ext cx="1584325" cy="549275"/>
          </a:xfrm>
          <a:prstGeom prst="rect">
            <a:avLst/>
          </a:prstGeom>
          <a:noFill/>
          <a:ln w="9525">
            <a:noFill/>
            <a:miter lim="800000"/>
            <a:headEnd/>
            <a:tailEnd/>
          </a:ln>
          <a:effec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9" name="Rectangle 25"/>
          <p:cNvSpPr>
            <a:spLocks noChangeArrowheads="1"/>
          </p:cNvSpPr>
          <p:nvPr/>
        </p:nvSpPr>
        <p:spPr bwMode="auto">
          <a:xfrm>
            <a:off x="8831263" y="3748088"/>
            <a:ext cx="1584325" cy="549275"/>
          </a:xfrm>
          <a:prstGeom prst="rect">
            <a:avLst/>
          </a:prstGeom>
          <a:noFill/>
          <a:ln w="9525">
            <a:noFill/>
            <a:miter lim="800000"/>
            <a:headEnd/>
            <a:tailEnd/>
          </a:ln>
          <a:effec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10" name="Line 548"/>
          <p:cNvSpPr>
            <a:spLocks noChangeShapeType="1"/>
          </p:cNvSpPr>
          <p:nvPr/>
        </p:nvSpPr>
        <p:spPr bwMode="auto">
          <a:xfrm flipH="1">
            <a:off x="4367213" y="4324350"/>
            <a:ext cx="1439862"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93211" name="Line 548"/>
          <p:cNvSpPr>
            <a:spLocks noChangeShapeType="1"/>
          </p:cNvSpPr>
          <p:nvPr/>
        </p:nvSpPr>
        <p:spPr bwMode="auto">
          <a:xfrm flipH="1">
            <a:off x="6527800" y="4324350"/>
            <a:ext cx="1439863"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93212" name="Line 548"/>
          <p:cNvSpPr>
            <a:spLocks noChangeShapeType="1"/>
          </p:cNvSpPr>
          <p:nvPr/>
        </p:nvSpPr>
        <p:spPr bwMode="auto">
          <a:xfrm flipH="1">
            <a:off x="8686800" y="4324350"/>
            <a:ext cx="1439863" cy="0"/>
          </a:xfrm>
          <a:prstGeom prst="line">
            <a:avLst/>
          </a:prstGeom>
          <a:noFill/>
          <a:ln w="19050">
            <a:solidFill>
              <a:schemeClr val="tx1"/>
            </a:solidFill>
            <a:prstDash val="dash"/>
            <a:round/>
            <a:headEnd type="oval" w="med" len="med"/>
            <a:tailEnd type="oval" w="med" len="med"/>
          </a:ln>
        </p:spPr>
        <p:txBody>
          <a:bodyPr/>
          <a:lstStyle/>
          <a:p>
            <a:endParaRPr lang="zh-CN" altLang="en-US"/>
          </a:p>
        </p:txBody>
      </p:sp>
      <p:pic>
        <p:nvPicPr>
          <p:cNvPr id="93213" name="Picture 29"/>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19063" y="5013325"/>
            <a:ext cx="1008062" cy="1285875"/>
          </a:xfrm>
          <a:prstGeom prst="rect">
            <a:avLst/>
          </a:prstGeom>
          <a:noFill/>
          <a:ln w="9525">
            <a:noFill/>
            <a:miter lim="800000"/>
            <a:headEnd/>
            <a:tailEnd/>
          </a:ln>
          <a:effectLst/>
        </p:spPr>
      </p:pic>
      <p:pic>
        <p:nvPicPr>
          <p:cNvPr id="93214" name="Picture 30"/>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0775950" y="1341438"/>
            <a:ext cx="1009650" cy="1368425"/>
          </a:xfrm>
          <a:prstGeom prst="rect">
            <a:avLst/>
          </a:prstGeom>
          <a:noFill/>
          <a:ln w="9525">
            <a:noFill/>
            <a:miter lim="800000"/>
            <a:headEnd/>
            <a:tailEnd/>
          </a:ln>
          <a:effectLst/>
        </p:spPr>
      </p:pic>
      <p:sp>
        <p:nvSpPr>
          <p:cNvPr id="93217" name="Rectangle 33"/>
          <p:cNvSpPr>
            <a:spLocks noChangeArrowheads="1"/>
          </p:cNvSpPr>
          <p:nvPr/>
        </p:nvSpPr>
        <p:spPr bwMode="auto">
          <a:xfrm>
            <a:off x="419100" y="298450"/>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产品介绍</a:t>
            </a:r>
          </a:p>
        </p:txBody>
      </p:sp>
      <p:sp>
        <p:nvSpPr>
          <p:cNvPr id="93218" name="Rectangle 34"/>
          <p:cNvSpPr>
            <a:spLocks noChangeArrowheads="1"/>
          </p:cNvSpPr>
          <p:nvPr/>
        </p:nvSpPr>
        <p:spPr bwMode="auto">
          <a:xfrm>
            <a:off x="1990725" y="442913"/>
            <a:ext cx="2449513"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3217"/>
                                        </p:tgtEl>
                                        <p:attrNameLst>
                                          <p:attrName>style.visibility</p:attrName>
                                        </p:attrNameLst>
                                      </p:cBhvr>
                                      <p:to>
                                        <p:strVal val="visible"/>
                                      </p:to>
                                    </p:set>
                                    <p:anim calcmode="lin" valueType="num">
                                      <p:cBhvr>
                                        <p:cTn id="7" dur="500" fill="hold"/>
                                        <p:tgtEl>
                                          <p:spTgt spid="932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3217"/>
                                        </p:tgtEl>
                                        <p:attrNameLst>
                                          <p:attrName>ppt_y</p:attrName>
                                        </p:attrNameLst>
                                      </p:cBhvr>
                                      <p:tavLst>
                                        <p:tav tm="0">
                                          <p:val>
                                            <p:strVal val="#ppt_y"/>
                                          </p:val>
                                        </p:tav>
                                        <p:tav tm="100000">
                                          <p:val>
                                            <p:strVal val="#ppt_y"/>
                                          </p:val>
                                        </p:tav>
                                      </p:tavLst>
                                    </p:anim>
                                    <p:anim calcmode="lin" valueType="num">
                                      <p:cBhvr>
                                        <p:cTn id="9" dur="500" fill="hold"/>
                                        <p:tgtEl>
                                          <p:spTgt spid="932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32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3217"/>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3218"/>
                                        </p:tgtEl>
                                        <p:attrNameLst>
                                          <p:attrName>style.visibility</p:attrName>
                                        </p:attrNameLst>
                                      </p:cBhvr>
                                      <p:to>
                                        <p:strVal val="visible"/>
                                      </p:to>
                                    </p:set>
                                    <p:anim calcmode="lin" valueType="num">
                                      <p:cBhvr>
                                        <p:cTn id="15" dur="500" fill="hold"/>
                                        <p:tgtEl>
                                          <p:spTgt spid="9321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3218"/>
                                        </p:tgtEl>
                                        <p:attrNameLst>
                                          <p:attrName>ppt_y</p:attrName>
                                        </p:attrNameLst>
                                      </p:cBhvr>
                                      <p:tavLst>
                                        <p:tav tm="0">
                                          <p:val>
                                            <p:strVal val="#ppt_y"/>
                                          </p:val>
                                        </p:tav>
                                        <p:tav tm="100000">
                                          <p:val>
                                            <p:strVal val="#ppt_y"/>
                                          </p:val>
                                        </p:tav>
                                      </p:tavLst>
                                    </p:anim>
                                    <p:anim calcmode="lin" valueType="num">
                                      <p:cBhvr>
                                        <p:cTn id="17" dur="500" fill="hold"/>
                                        <p:tgtEl>
                                          <p:spTgt spid="9321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32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3218"/>
                                        </p:tgtEl>
                                      </p:cBhvr>
                                    </p:animEffect>
                                  </p:childTnLst>
                                </p:cTn>
                              </p:par>
                            </p:childTnLst>
                          </p:cTn>
                        </p:par>
                        <p:par>
                          <p:cTn id="20" fill="hold">
                            <p:stCondLst>
                              <p:cond delay="1800"/>
                            </p:stCondLst>
                            <p:childTnLst>
                              <p:par>
                                <p:cTn id="21" presetID="1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slide(fromLeft)">
                                      <p:cBhvr>
                                        <p:cTn id="23" dur="500"/>
                                        <p:tgtEl>
                                          <p:spTgt spid="54"/>
                                        </p:tgtEl>
                                      </p:cBhvr>
                                    </p:animEffect>
                                  </p:childTnLst>
                                </p:cTn>
                              </p:par>
                              <p:par>
                                <p:cTn id="24" presetID="12" presetClass="entr" presetSubtype="2"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lide(fromRight)">
                                      <p:cBhvr>
                                        <p:cTn id="26" dur="500"/>
                                        <p:tgtEl>
                                          <p:spTgt spid="2"/>
                                        </p:tgtEl>
                                      </p:cBhvr>
                                    </p:animEffect>
                                  </p:childTnLst>
                                </p:cTn>
                              </p:par>
                              <p:par>
                                <p:cTn id="27" presetID="1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slide(fromLeft)">
                                      <p:cBhvr>
                                        <p:cTn id="29" dur="500"/>
                                        <p:tgtEl>
                                          <p:spTgt spid="3"/>
                                        </p:tgtEl>
                                      </p:cBhvr>
                                    </p:animEffect>
                                  </p:childTnLst>
                                </p:cTn>
                              </p:par>
                              <p:par>
                                <p:cTn id="30" presetID="12" presetClass="entr" presetSubtype="2"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Right)">
                                      <p:cBhvr>
                                        <p:cTn id="32" dur="500"/>
                                        <p:tgtEl>
                                          <p:spTgt spid="4"/>
                                        </p:tgtEl>
                                      </p:cBhvr>
                                    </p:animEffect>
                                  </p:childTnLst>
                                </p:cTn>
                              </p:par>
                            </p:childTnLst>
                          </p:cTn>
                        </p:par>
                        <p:par>
                          <p:cTn id="33" fill="hold">
                            <p:stCondLst>
                              <p:cond delay="2300"/>
                            </p:stCondLst>
                            <p:childTnLst>
                              <p:par>
                                <p:cTn id="34" presetID="17" presetClass="entr" presetSubtype="10" fill="hold" grpId="0" nodeType="afterEffect">
                                  <p:stCondLst>
                                    <p:cond delay="0"/>
                                  </p:stCondLst>
                                  <p:childTnLst>
                                    <p:set>
                                      <p:cBhvr>
                                        <p:cTn id="35" dur="1" fill="hold">
                                          <p:stCondLst>
                                            <p:cond delay="0"/>
                                          </p:stCondLst>
                                        </p:cTn>
                                        <p:tgtEl>
                                          <p:spTgt spid="93200"/>
                                        </p:tgtEl>
                                        <p:attrNameLst>
                                          <p:attrName>style.visibility</p:attrName>
                                        </p:attrNameLst>
                                      </p:cBhvr>
                                      <p:to>
                                        <p:strVal val="visible"/>
                                      </p:to>
                                    </p:set>
                                    <p:anim calcmode="lin" valueType="num">
                                      <p:cBhvr>
                                        <p:cTn id="36" dur="500" fill="hold"/>
                                        <p:tgtEl>
                                          <p:spTgt spid="93200"/>
                                        </p:tgtEl>
                                        <p:attrNameLst>
                                          <p:attrName>ppt_w</p:attrName>
                                        </p:attrNameLst>
                                      </p:cBhvr>
                                      <p:tavLst>
                                        <p:tav tm="0">
                                          <p:val>
                                            <p:fltVal val="0"/>
                                          </p:val>
                                        </p:tav>
                                        <p:tav tm="100000">
                                          <p:val>
                                            <p:strVal val="#ppt_w"/>
                                          </p:val>
                                        </p:tav>
                                      </p:tavLst>
                                    </p:anim>
                                    <p:anim calcmode="lin" valueType="num">
                                      <p:cBhvr>
                                        <p:cTn id="37" dur="500" fill="hold"/>
                                        <p:tgtEl>
                                          <p:spTgt spid="93200"/>
                                        </p:tgtEl>
                                        <p:attrNameLst>
                                          <p:attrName>ppt_h</p:attrName>
                                        </p:attrNameLst>
                                      </p:cBhvr>
                                      <p:tavLst>
                                        <p:tav tm="0">
                                          <p:val>
                                            <p:strVal val="#ppt_h"/>
                                          </p:val>
                                        </p:tav>
                                        <p:tav tm="100000">
                                          <p:val>
                                            <p:strVal val="#ppt_h"/>
                                          </p:val>
                                        </p:tav>
                                      </p:tavLst>
                                    </p:anim>
                                  </p:childTnLst>
                                </p:cTn>
                              </p:par>
                              <p:par>
                                <p:cTn id="38" presetID="17" presetClass="entr" presetSubtype="10" fill="hold" grpId="0" nodeType="withEffect">
                                  <p:stCondLst>
                                    <p:cond delay="0"/>
                                  </p:stCondLst>
                                  <p:childTnLst>
                                    <p:set>
                                      <p:cBhvr>
                                        <p:cTn id="39" dur="1" fill="hold">
                                          <p:stCondLst>
                                            <p:cond delay="0"/>
                                          </p:stCondLst>
                                        </p:cTn>
                                        <p:tgtEl>
                                          <p:spTgt spid="93201"/>
                                        </p:tgtEl>
                                        <p:attrNameLst>
                                          <p:attrName>style.visibility</p:attrName>
                                        </p:attrNameLst>
                                      </p:cBhvr>
                                      <p:to>
                                        <p:strVal val="visible"/>
                                      </p:to>
                                    </p:set>
                                    <p:anim calcmode="lin" valueType="num">
                                      <p:cBhvr>
                                        <p:cTn id="40" dur="500" fill="hold"/>
                                        <p:tgtEl>
                                          <p:spTgt spid="93201"/>
                                        </p:tgtEl>
                                        <p:attrNameLst>
                                          <p:attrName>ppt_w</p:attrName>
                                        </p:attrNameLst>
                                      </p:cBhvr>
                                      <p:tavLst>
                                        <p:tav tm="0">
                                          <p:val>
                                            <p:fltVal val="0"/>
                                          </p:val>
                                        </p:tav>
                                        <p:tav tm="100000">
                                          <p:val>
                                            <p:strVal val="#ppt_w"/>
                                          </p:val>
                                        </p:tav>
                                      </p:tavLst>
                                    </p:anim>
                                    <p:anim calcmode="lin" valueType="num">
                                      <p:cBhvr>
                                        <p:cTn id="41" dur="500" fill="hold"/>
                                        <p:tgtEl>
                                          <p:spTgt spid="93201"/>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93202"/>
                                        </p:tgtEl>
                                        <p:attrNameLst>
                                          <p:attrName>style.visibility</p:attrName>
                                        </p:attrNameLst>
                                      </p:cBhvr>
                                      <p:to>
                                        <p:strVal val="visible"/>
                                      </p:to>
                                    </p:set>
                                    <p:anim calcmode="lin" valueType="num">
                                      <p:cBhvr>
                                        <p:cTn id="44" dur="500" fill="hold"/>
                                        <p:tgtEl>
                                          <p:spTgt spid="93202"/>
                                        </p:tgtEl>
                                        <p:attrNameLst>
                                          <p:attrName>ppt_w</p:attrName>
                                        </p:attrNameLst>
                                      </p:cBhvr>
                                      <p:tavLst>
                                        <p:tav tm="0">
                                          <p:val>
                                            <p:fltVal val="0"/>
                                          </p:val>
                                        </p:tav>
                                        <p:tav tm="100000">
                                          <p:val>
                                            <p:strVal val="#ppt_w"/>
                                          </p:val>
                                        </p:tav>
                                      </p:tavLst>
                                    </p:anim>
                                    <p:anim calcmode="lin" valueType="num">
                                      <p:cBhvr>
                                        <p:cTn id="45" dur="500" fill="hold"/>
                                        <p:tgtEl>
                                          <p:spTgt spid="93202"/>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93203"/>
                                        </p:tgtEl>
                                        <p:attrNameLst>
                                          <p:attrName>style.visibility</p:attrName>
                                        </p:attrNameLst>
                                      </p:cBhvr>
                                      <p:to>
                                        <p:strVal val="visible"/>
                                      </p:to>
                                    </p:set>
                                    <p:anim calcmode="lin" valueType="num">
                                      <p:cBhvr>
                                        <p:cTn id="48" dur="500" fill="hold"/>
                                        <p:tgtEl>
                                          <p:spTgt spid="93203"/>
                                        </p:tgtEl>
                                        <p:attrNameLst>
                                          <p:attrName>ppt_w</p:attrName>
                                        </p:attrNameLst>
                                      </p:cBhvr>
                                      <p:tavLst>
                                        <p:tav tm="0">
                                          <p:val>
                                            <p:fltVal val="0"/>
                                          </p:val>
                                        </p:tav>
                                        <p:tav tm="100000">
                                          <p:val>
                                            <p:strVal val="#ppt_w"/>
                                          </p:val>
                                        </p:tav>
                                      </p:tavLst>
                                    </p:anim>
                                    <p:anim calcmode="lin" valueType="num">
                                      <p:cBhvr>
                                        <p:cTn id="49" dur="500" fill="hold"/>
                                        <p:tgtEl>
                                          <p:spTgt spid="93203"/>
                                        </p:tgtEl>
                                        <p:attrNameLst>
                                          <p:attrName>ppt_h</p:attrName>
                                        </p:attrNameLst>
                                      </p:cBhvr>
                                      <p:tavLst>
                                        <p:tav tm="0">
                                          <p:val>
                                            <p:strVal val="#ppt_h"/>
                                          </p:val>
                                        </p:tav>
                                        <p:tav tm="100000">
                                          <p:val>
                                            <p:strVal val="#ppt_h"/>
                                          </p:val>
                                        </p:tav>
                                      </p:tavLst>
                                    </p:anim>
                                  </p:childTnLst>
                                </p:cTn>
                              </p:par>
                            </p:childTnLst>
                          </p:cTn>
                        </p:par>
                        <p:par>
                          <p:cTn id="50" fill="hold">
                            <p:stCondLst>
                              <p:cond delay="2800"/>
                            </p:stCondLst>
                            <p:childTnLst>
                              <p:par>
                                <p:cTn id="51" presetID="50" presetClass="entr" presetSubtype="0" decel="100000" fill="hold" grpId="0" nodeType="afterEffect">
                                  <p:stCondLst>
                                    <p:cond delay="0"/>
                                  </p:stCondLst>
                                  <p:childTnLst>
                                    <p:set>
                                      <p:cBhvr>
                                        <p:cTn id="52" dur="1" fill="hold">
                                          <p:stCondLst>
                                            <p:cond delay="0"/>
                                          </p:stCondLst>
                                        </p:cTn>
                                        <p:tgtEl>
                                          <p:spTgt spid="93204"/>
                                        </p:tgtEl>
                                        <p:attrNameLst>
                                          <p:attrName>style.visibility</p:attrName>
                                        </p:attrNameLst>
                                      </p:cBhvr>
                                      <p:to>
                                        <p:strVal val="visible"/>
                                      </p:to>
                                    </p:set>
                                    <p:anim calcmode="lin" valueType="num">
                                      <p:cBhvr>
                                        <p:cTn id="53" dur="1000" fill="hold"/>
                                        <p:tgtEl>
                                          <p:spTgt spid="93204"/>
                                        </p:tgtEl>
                                        <p:attrNameLst>
                                          <p:attrName>ppt_w</p:attrName>
                                        </p:attrNameLst>
                                      </p:cBhvr>
                                      <p:tavLst>
                                        <p:tav tm="0">
                                          <p:val>
                                            <p:strVal val="#ppt_w+.3"/>
                                          </p:val>
                                        </p:tav>
                                        <p:tav tm="100000">
                                          <p:val>
                                            <p:strVal val="#ppt_w"/>
                                          </p:val>
                                        </p:tav>
                                      </p:tavLst>
                                    </p:anim>
                                    <p:anim calcmode="lin" valueType="num">
                                      <p:cBhvr>
                                        <p:cTn id="54" dur="1000" fill="hold"/>
                                        <p:tgtEl>
                                          <p:spTgt spid="93204"/>
                                        </p:tgtEl>
                                        <p:attrNameLst>
                                          <p:attrName>ppt_h</p:attrName>
                                        </p:attrNameLst>
                                      </p:cBhvr>
                                      <p:tavLst>
                                        <p:tav tm="0">
                                          <p:val>
                                            <p:strVal val="#ppt_h"/>
                                          </p:val>
                                        </p:tav>
                                        <p:tav tm="100000">
                                          <p:val>
                                            <p:strVal val="#ppt_h"/>
                                          </p:val>
                                        </p:tav>
                                      </p:tavLst>
                                    </p:anim>
                                    <p:animEffect transition="in" filter="fade">
                                      <p:cBhvr>
                                        <p:cTn id="55" dur="1000"/>
                                        <p:tgtEl>
                                          <p:spTgt spid="93204"/>
                                        </p:tgtEl>
                                      </p:cBhvr>
                                    </p:animEffect>
                                  </p:childTnLst>
                                </p:cTn>
                              </p:par>
                              <p:par>
                                <p:cTn id="56" presetID="50" presetClass="entr" presetSubtype="0" decel="100000" fill="hold" grpId="0" nodeType="withEffect">
                                  <p:stCondLst>
                                    <p:cond delay="0"/>
                                  </p:stCondLst>
                                  <p:childTnLst>
                                    <p:set>
                                      <p:cBhvr>
                                        <p:cTn id="57" dur="1" fill="hold">
                                          <p:stCondLst>
                                            <p:cond delay="0"/>
                                          </p:stCondLst>
                                        </p:cTn>
                                        <p:tgtEl>
                                          <p:spTgt spid="93205"/>
                                        </p:tgtEl>
                                        <p:attrNameLst>
                                          <p:attrName>style.visibility</p:attrName>
                                        </p:attrNameLst>
                                      </p:cBhvr>
                                      <p:to>
                                        <p:strVal val="visible"/>
                                      </p:to>
                                    </p:set>
                                    <p:anim calcmode="lin" valueType="num">
                                      <p:cBhvr>
                                        <p:cTn id="58" dur="1000" fill="hold"/>
                                        <p:tgtEl>
                                          <p:spTgt spid="93205"/>
                                        </p:tgtEl>
                                        <p:attrNameLst>
                                          <p:attrName>ppt_w</p:attrName>
                                        </p:attrNameLst>
                                      </p:cBhvr>
                                      <p:tavLst>
                                        <p:tav tm="0">
                                          <p:val>
                                            <p:strVal val="#ppt_w+.3"/>
                                          </p:val>
                                        </p:tav>
                                        <p:tav tm="100000">
                                          <p:val>
                                            <p:strVal val="#ppt_w"/>
                                          </p:val>
                                        </p:tav>
                                      </p:tavLst>
                                    </p:anim>
                                    <p:anim calcmode="lin" valueType="num">
                                      <p:cBhvr>
                                        <p:cTn id="59" dur="1000" fill="hold"/>
                                        <p:tgtEl>
                                          <p:spTgt spid="93205"/>
                                        </p:tgtEl>
                                        <p:attrNameLst>
                                          <p:attrName>ppt_h</p:attrName>
                                        </p:attrNameLst>
                                      </p:cBhvr>
                                      <p:tavLst>
                                        <p:tav tm="0">
                                          <p:val>
                                            <p:strVal val="#ppt_h"/>
                                          </p:val>
                                        </p:tav>
                                        <p:tav tm="100000">
                                          <p:val>
                                            <p:strVal val="#ppt_h"/>
                                          </p:val>
                                        </p:tav>
                                      </p:tavLst>
                                    </p:anim>
                                    <p:animEffect transition="in" filter="fade">
                                      <p:cBhvr>
                                        <p:cTn id="60" dur="1000"/>
                                        <p:tgtEl>
                                          <p:spTgt spid="93205"/>
                                        </p:tgtEl>
                                      </p:cBhvr>
                                    </p:animEffect>
                                  </p:childTnLst>
                                </p:cTn>
                              </p:par>
                              <p:par>
                                <p:cTn id="61" presetID="50" presetClass="entr" presetSubtype="0" decel="100000" fill="hold" grpId="0" nodeType="withEffect">
                                  <p:stCondLst>
                                    <p:cond delay="0"/>
                                  </p:stCondLst>
                                  <p:childTnLst>
                                    <p:set>
                                      <p:cBhvr>
                                        <p:cTn id="62" dur="1" fill="hold">
                                          <p:stCondLst>
                                            <p:cond delay="0"/>
                                          </p:stCondLst>
                                        </p:cTn>
                                        <p:tgtEl>
                                          <p:spTgt spid="93207"/>
                                        </p:tgtEl>
                                        <p:attrNameLst>
                                          <p:attrName>style.visibility</p:attrName>
                                        </p:attrNameLst>
                                      </p:cBhvr>
                                      <p:to>
                                        <p:strVal val="visible"/>
                                      </p:to>
                                    </p:set>
                                    <p:anim calcmode="lin" valueType="num">
                                      <p:cBhvr>
                                        <p:cTn id="63" dur="1000" fill="hold"/>
                                        <p:tgtEl>
                                          <p:spTgt spid="93207"/>
                                        </p:tgtEl>
                                        <p:attrNameLst>
                                          <p:attrName>ppt_w</p:attrName>
                                        </p:attrNameLst>
                                      </p:cBhvr>
                                      <p:tavLst>
                                        <p:tav tm="0">
                                          <p:val>
                                            <p:strVal val="#ppt_w+.3"/>
                                          </p:val>
                                        </p:tav>
                                        <p:tav tm="100000">
                                          <p:val>
                                            <p:strVal val="#ppt_w"/>
                                          </p:val>
                                        </p:tav>
                                      </p:tavLst>
                                    </p:anim>
                                    <p:anim calcmode="lin" valueType="num">
                                      <p:cBhvr>
                                        <p:cTn id="64" dur="1000" fill="hold"/>
                                        <p:tgtEl>
                                          <p:spTgt spid="93207"/>
                                        </p:tgtEl>
                                        <p:attrNameLst>
                                          <p:attrName>ppt_h</p:attrName>
                                        </p:attrNameLst>
                                      </p:cBhvr>
                                      <p:tavLst>
                                        <p:tav tm="0">
                                          <p:val>
                                            <p:strVal val="#ppt_h"/>
                                          </p:val>
                                        </p:tav>
                                        <p:tav tm="100000">
                                          <p:val>
                                            <p:strVal val="#ppt_h"/>
                                          </p:val>
                                        </p:tav>
                                      </p:tavLst>
                                    </p:anim>
                                    <p:animEffect transition="in" filter="fade">
                                      <p:cBhvr>
                                        <p:cTn id="65" dur="1000"/>
                                        <p:tgtEl>
                                          <p:spTgt spid="93207"/>
                                        </p:tgtEl>
                                      </p:cBhvr>
                                    </p:animEffect>
                                  </p:childTnLst>
                                </p:cTn>
                              </p:par>
                              <p:par>
                                <p:cTn id="66" presetID="50" presetClass="entr" presetSubtype="0" decel="100000" fill="hold" grpId="0" nodeType="withEffect">
                                  <p:stCondLst>
                                    <p:cond delay="0"/>
                                  </p:stCondLst>
                                  <p:childTnLst>
                                    <p:set>
                                      <p:cBhvr>
                                        <p:cTn id="67" dur="1" fill="hold">
                                          <p:stCondLst>
                                            <p:cond delay="0"/>
                                          </p:stCondLst>
                                        </p:cTn>
                                        <p:tgtEl>
                                          <p:spTgt spid="93208"/>
                                        </p:tgtEl>
                                        <p:attrNameLst>
                                          <p:attrName>style.visibility</p:attrName>
                                        </p:attrNameLst>
                                      </p:cBhvr>
                                      <p:to>
                                        <p:strVal val="visible"/>
                                      </p:to>
                                    </p:set>
                                    <p:anim calcmode="lin" valueType="num">
                                      <p:cBhvr>
                                        <p:cTn id="68" dur="1000" fill="hold"/>
                                        <p:tgtEl>
                                          <p:spTgt spid="93208"/>
                                        </p:tgtEl>
                                        <p:attrNameLst>
                                          <p:attrName>ppt_w</p:attrName>
                                        </p:attrNameLst>
                                      </p:cBhvr>
                                      <p:tavLst>
                                        <p:tav tm="0">
                                          <p:val>
                                            <p:strVal val="#ppt_w+.3"/>
                                          </p:val>
                                        </p:tav>
                                        <p:tav tm="100000">
                                          <p:val>
                                            <p:strVal val="#ppt_w"/>
                                          </p:val>
                                        </p:tav>
                                      </p:tavLst>
                                    </p:anim>
                                    <p:anim calcmode="lin" valueType="num">
                                      <p:cBhvr>
                                        <p:cTn id="69" dur="1000" fill="hold"/>
                                        <p:tgtEl>
                                          <p:spTgt spid="93208"/>
                                        </p:tgtEl>
                                        <p:attrNameLst>
                                          <p:attrName>ppt_h</p:attrName>
                                        </p:attrNameLst>
                                      </p:cBhvr>
                                      <p:tavLst>
                                        <p:tav tm="0">
                                          <p:val>
                                            <p:strVal val="#ppt_h"/>
                                          </p:val>
                                        </p:tav>
                                        <p:tav tm="100000">
                                          <p:val>
                                            <p:strVal val="#ppt_h"/>
                                          </p:val>
                                        </p:tav>
                                      </p:tavLst>
                                    </p:anim>
                                    <p:animEffect transition="in" filter="fade">
                                      <p:cBhvr>
                                        <p:cTn id="70" dur="1000"/>
                                        <p:tgtEl>
                                          <p:spTgt spid="93208"/>
                                        </p:tgtEl>
                                      </p:cBhvr>
                                    </p:animEffect>
                                  </p:childTnLst>
                                </p:cTn>
                              </p:par>
                              <p:par>
                                <p:cTn id="71" presetID="50" presetClass="entr" presetSubtype="0" decel="100000" fill="hold" grpId="0" nodeType="withEffect">
                                  <p:stCondLst>
                                    <p:cond delay="0"/>
                                  </p:stCondLst>
                                  <p:childTnLst>
                                    <p:set>
                                      <p:cBhvr>
                                        <p:cTn id="72" dur="1" fill="hold">
                                          <p:stCondLst>
                                            <p:cond delay="0"/>
                                          </p:stCondLst>
                                        </p:cTn>
                                        <p:tgtEl>
                                          <p:spTgt spid="93209"/>
                                        </p:tgtEl>
                                        <p:attrNameLst>
                                          <p:attrName>style.visibility</p:attrName>
                                        </p:attrNameLst>
                                      </p:cBhvr>
                                      <p:to>
                                        <p:strVal val="visible"/>
                                      </p:to>
                                    </p:set>
                                    <p:anim calcmode="lin" valueType="num">
                                      <p:cBhvr>
                                        <p:cTn id="73" dur="1000" fill="hold"/>
                                        <p:tgtEl>
                                          <p:spTgt spid="93209"/>
                                        </p:tgtEl>
                                        <p:attrNameLst>
                                          <p:attrName>ppt_w</p:attrName>
                                        </p:attrNameLst>
                                      </p:cBhvr>
                                      <p:tavLst>
                                        <p:tav tm="0">
                                          <p:val>
                                            <p:strVal val="#ppt_w+.3"/>
                                          </p:val>
                                        </p:tav>
                                        <p:tav tm="100000">
                                          <p:val>
                                            <p:strVal val="#ppt_w"/>
                                          </p:val>
                                        </p:tav>
                                      </p:tavLst>
                                    </p:anim>
                                    <p:anim calcmode="lin" valueType="num">
                                      <p:cBhvr>
                                        <p:cTn id="74" dur="1000" fill="hold"/>
                                        <p:tgtEl>
                                          <p:spTgt spid="93209"/>
                                        </p:tgtEl>
                                        <p:attrNameLst>
                                          <p:attrName>ppt_h</p:attrName>
                                        </p:attrNameLst>
                                      </p:cBhvr>
                                      <p:tavLst>
                                        <p:tav tm="0">
                                          <p:val>
                                            <p:strVal val="#ppt_h"/>
                                          </p:val>
                                        </p:tav>
                                        <p:tav tm="100000">
                                          <p:val>
                                            <p:strVal val="#ppt_h"/>
                                          </p:val>
                                        </p:tav>
                                      </p:tavLst>
                                    </p:anim>
                                    <p:animEffect transition="in" filter="fade">
                                      <p:cBhvr>
                                        <p:cTn id="75" dur="1000"/>
                                        <p:tgtEl>
                                          <p:spTgt spid="93209"/>
                                        </p:tgtEl>
                                      </p:cBhvr>
                                    </p:animEffect>
                                  </p:childTnLst>
                                </p:cTn>
                              </p:par>
                              <p:par>
                                <p:cTn id="76" presetID="50" presetClass="entr" presetSubtype="0" decel="100000" fill="hold" grpId="0" nodeType="withEffect">
                                  <p:stCondLst>
                                    <p:cond delay="0"/>
                                  </p:stCondLst>
                                  <p:childTnLst>
                                    <p:set>
                                      <p:cBhvr>
                                        <p:cTn id="77" dur="1" fill="hold">
                                          <p:stCondLst>
                                            <p:cond delay="0"/>
                                          </p:stCondLst>
                                        </p:cTn>
                                        <p:tgtEl>
                                          <p:spTgt spid="93210"/>
                                        </p:tgtEl>
                                        <p:attrNameLst>
                                          <p:attrName>style.visibility</p:attrName>
                                        </p:attrNameLst>
                                      </p:cBhvr>
                                      <p:to>
                                        <p:strVal val="visible"/>
                                      </p:to>
                                    </p:set>
                                    <p:anim calcmode="lin" valueType="num">
                                      <p:cBhvr>
                                        <p:cTn id="78" dur="1000" fill="hold"/>
                                        <p:tgtEl>
                                          <p:spTgt spid="93210"/>
                                        </p:tgtEl>
                                        <p:attrNameLst>
                                          <p:attrName>ppt_w</p:attrName>
                                        </p:attrNameLst>
                                      </p:cBhvr>
                                      <p:tavLst>
                                        <p:tav tm="0">
                                          <p:val>
                                            <p:strVal val="#ppt_w+.3"/>
                                          </p:val>
                                        </p:tav>
                                        <p:tav tm="100000">
                                          <p:val>
                                            <p:strVal val="#ppt_w"/>
                                          </p:val>
                                        </p:tav>
                                      </p:tavLst>
                                    </p:anim>
                                    <p:anim calcmode="lin" valueType="num">
                                      <p:cBhvr>
                                        <p:cTn id="79" dur="1000" fill="hold"/>
                                        <p:tgtEl>
                                          <p:spTgt spid="93210"/>
                                        </p:tgtEl>
                                        <p:attrNameLst>
                                          <p:attrName>ppt_h</p:attrName>
                                        </p:attrNameLst>
                                      </p:cBhvr>
                                      <p:tavLst>
                                        <p:tav tm="0">
                                          <p:val>
                                            <p:strVal val="#ppt_h"/>
                                          </p:val>
                                        </p:tav>
                                        <p:tav tm="100000">
                                          <p:val>
                                            <p:strVal val="#ppt_h"/>
                                          </p:val>
                                        </p:tav>
                                      </p:tavLst>
                                    </p:anim>
                                    <p:animEffect transition="in" filter="fade">
                                      <p:cBhvr>
                                        <p:cTn id="80" dur="1000"/>
                                        <p:tgtEl>
                                          <p:spTgt spid="93210"/>
                                        </p:tgtEl>
                                      </p:cBhvr>
                                    </p:animEffect>
                                  </p:childTnLst>
                                </p:cTn>
                              </p:par>
                              <p:par>
                                <p:cTn id="81" presetID="50" presetClass="entr" presetSubtype="0" decel="100000" fill="hold" grpId="0" nodeType="withEffect">
                                  <p:stCondLst>
                                    <p:cond delay="0"/>
                                  </p:stCondLst>
                                  <p:childTnLst>
                                    <p:set>
                                      <p:cBhvr>
                                        <p:cTn id="82" dur="1" fill="hold">
                                          <p:stCondLst>
                                            <p:cond delay="0"/>
                                          </p:stCondLst>
                                        </p:cTn>
                                        <p:tgtEl>
                                          <p:spTgt spid="93211"/>
                                        </p:tgtEl>
                                        <p:attrNameLst>
                                          <p:attrName>style.visibility</p:attrName>
                                        </p:attrNameLst>
                                      </p:cBhvr>
                                      <p:to>
                                        <p:strVal val="visible"/>
                                      </p:to>
                                    </p:set>
                                    <p:anim calcmode="lin" valueType="num">
                                      <p:cBhvr>
                                        <p:cTn id="83" dur="1000" fill="hold"/>
                                        <p:tgtEl>
                                          <p:spTgt spid="93211"/>
                                        </p:tgtEl>
                                        <p:attrNameLst>
                                          <p:attrName>ppt_w</p:attrName>
                                        </p:attrNameLst>
                                      </p:cBhvr>
                                      <p:tavLst>
                                        <p:tav tm="0">
                                          <p:val>
                                            <p:strVal val="#ppt_w+.3"/>
                                          </p:val>
                                        </p:tav>
                                        <p:tav tm="100000">
                                          <p:val>
                                            <p:strVal val="#ppt_w"/>
                                          </p:val>
                                        </p:tav>
                                      </p:tavLst>
                                    </p:anim>
                                    <p:anim calcmode="lin" valueType="num">
                                      <p:cBhvr>
                                        <p:cTn id="84" dur="1000" fill="hold"/>
                                        <p:tgtEl>
                                          <p:spTgt spid="93211"/>
                                        </p:tgtEl>
                                        <p:attrNameLst>
                                          <p:attrName>ppt_h</p:attrName>
                                        </p:attrNameLst>
                                      </p:cBhvr>
                                      <p:tavLst>
                                        <p:tav tm="0">
                                          <p:val>
                                            <p:strVal val="#ppt_h"/>
                                          </p:val>
                                        </p:tav>
                                        <p:tav tm="100000">
                                          <p:val>
                                            <p:strVal val="#ppt_h"/>
                                          </p:val>
                                        </p:tav>
                                      </p:tavLst>
                                    </p:anim>
                                    <p:animEffect transition="in" filter="fade">
                                      <p:cBhvr>
                                        <p:cTn id="85" dur="1000"/>
                                        <p:tgtEl>
                                          <p:spTgt spid="93211"/>
                                        </p:tgtEl>
                                      </p:cBhvr>
                                    </p:animEffect>
                                  </p:childTnLst>
                                </p:cTn>
                              </p:par>
                              <p:par>
                                <p:cTn id="86" presetID="50" presetClass="entr" presetSubtype="0" decel="100000" fill="hold" grpId="0" nodeType="withEffect">
                                  <p:stCondLst>
                                    <p:cond delay="0"/>
                                  </p:stCondLst>
                                  <p:childTnLst>
                                    <p:set>
                                      <p:cBhvr>
                                        <p:cTn id="87" dur="1" fill="hold">
                                          <p:stCondLst>
                                            <p:cond delay="0"/>
                                          </p:stCondLst>
                                        </p:cTn>
                                        <p:tgtEl>
                                          <p:spTgt spid="93212"/>
                                        </p:tgtEl>
                                        <p:attrNameLst>
                                          <p:attrName>style.visibility</p:attrName>
                                        </p:attrNameLst>
                                      </p:cBhvr>
                                      <p:to>
                                        <p:strVal val="visible"/>
                                      </p:to>
                                    </p:set>
                                    <p:anim calcmode="lin" valueType="num">
                                      <p:cBhvr>
                                        <p:cTn id="88" dur="1000" fill="hold"/>
                                        <p:tgtEl>
                                          <p:spTgt spid="93212"/>
                                        </p:tgtEl>
                                        <p:attrNameLst>
                                          <p:attrName>ppt_w</p:attrName>
                                        </p:attrNameLst>
                                      </p:cBhvr>
                                      <p:tavLst>
                                        <p:tav tm="0">
                                          <p:val>
                                            <p:strVal val="#ppt_w+.3"/>
                                          </p:val>
                                        </p:tav>
                                        <p:tav tm="100000">
                                          <p:val>
                                            <p:strVal val="#ppt_w"/>
                                          </p:val>
                                        </p:tav>
                                      </p:tavLst>
                                    </p:anim>
                                    <p:anim calcmode="lin" valueType="num">
                                      <p:cBhvr>
                                        <p:cTn id="89" dur="1000" fill="hold"/>
                                        <p:tgtEl>
                                          <p:spTgt spid="93212"/>
                                        </p:tgtEl>
                                        <p:attrNameLst>
                                          <p:attrName>ppt_h</p:attrName>
                                        </p:attrNameLst>
                                      </p:cBhvr>
                                      <p:tavLst>
                                        <p:tav tm="0">
                                          <p:val>
                                            <p:strVal val="#ppt_h"/>
                                          </p:val>
                                        </p:tav>
                                        <p:tav tm="100000">
                                          <p:val>
                                            <p:strVal val="#ppt_h"/>
                                          </p:val>
                                        </p:tav>
                                      </p:tavLst>
                                    </p:anim>
                                    <p:animEffect transition="in" filter="fade">
                                      <p:cBhvr>
                                        <p:cTn id="90" dur="1000"/>
                                        <p:tgtEl>
                                          <p:spTgt spid="93212"/>
                                        </p:tgtEl>
                                      </p:cBhvr>
                                    </p:animEffect>
                                  </p:childTnLst>
                                </p:cTn>
                              </p:par>
                            </p:childTnLst>
                          </p:cTn>
                        </p:par>
                        <p:par>
                          <p:cTn id="91" fill="hold">
                            <p:stCondLst>
                              <p:cond delay="3800"/>
                            </p:stCondLst>
                            <p:childTnLst>
                              <p:par>
                                <p:cTn id="92" presetID="50" presetClass="entr" presetSubtype="0" decel="100000" fill="hold" grpId="0" nodeType="afterEffect">
                                  <p:stCondLst>
                                    <p:cond delay="0"/>
                                  </p:stCondLst>
                                  <p:childTnLst>
                                    <p:set>
                                      <p:cBhvr>
                                        <p:cTn id="93" dur="1" fill="hold">
                                          <p:stCondLst>
                                            <p:cond delay="0"/>
                                          </p:stCondLst>
                                        </p:cTn>
                                        <p:tgtEl>
                                          <p:spTgt spid="93206"/>
                                        </p:tgtEl>
                                        <p:attrNameLst>
                                          <p:attrName>style.visibility</p:attrName>
                                        </p:attrNameLst>
                                      </p:cBhvr>
                                      <p:to>
                                        <p:strVal val="visible"/>
                                      </p:to>
                                    </p:set>
                                    <p:anim calcmode="lin" valueType="num">
                                      <p:cBhvr>
                                        <p:cTn id="94" dur="1000" fill="hold"/>
                                        <p:tgtEl>
                                          <p:spTgt spid="93206"/>
                                        </p:tgtEl>
                                        <p:attrNameLst>
                                          <p:attrName>ppt_w</p:attrName>
                                        </p:attrNameLst>
                                      </p:cBhvr>
                                      <p:tavLst>
                                        <p:tav tm="0">
                                          <p:val>
                                            <p:strVal val="#ppt_w+.3"/>
                                          </p:val>
                                        </p:tav>
                                        <p:tav tm="100000">
                                          <p:val>
                                            <p:strVal val="#ppt_w"/>
                                          </p:val>
                                        </p:tav>
                                      </p:tavLst>
                                    </p:anim>
                                    <p:anim calcmode="lin" valueType="num">
                                      <p:cBhvr>
                                        <p:cTn id="95" dur="1000" fill="hold"/>
                                        <p:tgtEl>
                                          <p:spTgt spid="93206"/>
                                        </p:tgtEl>
                                        <p:attrNameLst>
                                          <p:attrName>ppt_h</p:attrName>
                                        </p:attrNameLst>
                                      </p:cBhvr>
                                      <p:tavLst>
                                        <p:tav tm="0">
                                          <p:val>
                                            <p:strVal val="#ppt_h"/>
                                          </p:val>
                                        </p:tav>
                                        <p:tav tm="100000">
                                          <p:val>
                                            <p:strVal val="#ppt_h"/>
                                          </p:val>
                                        </p:tav>
                                      </p:tavLst>
                                    </p:anim>
                                    <p:animEffect transition="in" filter="fade">
                                      <p:cBhvr>
                                        <p:cTn id="96" dur="1000"/>
                                        <p:tgtEl>
                                          <p:spTgt spid="93206"/>
                                        </p:tgtEl>
                                      </p:cBhvr>
                                    </p:animEffect>
                                  </p:childTnLst>
                                </p:cTn>
                              </p:par>
                            </p:childTnLst>
                          </p:cTn>
                        </p:par>
                        <p:par>
                          <p:cTn id="97" fill="hold">
                            <p:stCondLst>
                              <p:cond delay="4800"/>
                            </p:stCondLst>
                            <p:childTnLst>
                              <p:par>
                                <p:cTn id="98" presetID="30" presetClass="entr" presetSubtype="0" fill="hold" nodeType="afterEffect">
                                  <p:stCondLst>
                                    <p:cond delay="0"/>
                                  </p:stCondLst>
                                  <p:childTnLst>
                                    <p:set>
                                      <p:cBhvr>
                                        <p:cTn id="99" dur="1" fill="hold">
                                          <p:stCondLst>
                                            <p:cond delay="0"/>
                                          </p:stCondLst>
                                        </p:cTn>
                                        <p:tgtEl>
                                          <p:spTgt spid="93213"/>
                                        </p:tgtEl>
                                        <p:attrNameLst>
                                          <p:attrName>style.visibility</p:attrName>
                                        </p:attrNameLst>
                                      </p:cBhvr>
                                      <p:to>
                                        <p:strVal val="visible"/>
                                      </p:to>
                                    </p:set>
                                    <p:animEffect transition="in" filter="fade">
                                      <p:cBhvr>
                                        <p:cTn id="100" dur="400" decel="100000"/>
                                        <p:tgtEl>
                                          <p:spTgt spid="93213"/>
                                        </p:tgtEl>
                                      </p:cBhvr>
                                    </p:animEffect>
                                    <p:anim calcmode="lin" valueType="num">
                                      <p:cBhvr>
                                        <p:cTn id="101" dur="400" decel="100000" fill="hold"/>
                                        <p:tgtEl>
                                          <p:spTgt spid="93213"/>
                                        </p:tgtEl>
                                        <p:attrNameLst>
                                          <p:attrName>style.rotation</p:attrName>
                                        </p:attrNameLst>
                                      </p:cBhvr>
                                      <p:tavLst>
                                        <p:tav tm="0">
                                          <p:val>
                                            <p:fltVal val="-90"/>
                                          </p:val>
                                        </p:tav>
                                        <p:tav tm="100000">
                                          <p:val>
                                            <p:fltVal val="0"/>
                                          </p:val>
                                        </p:tav>
                                      </p:tavLst>
                                    </p:anim>
                                    <p:anim calcmode="lin" valueType="num">
                                      <p:cBhvr>
                                        <p:cTn id="102" dur="400" decel="100000" fill="hold"/>
                                        <p:tgtEl>
                                          <p:spTgt spid="93213"/>
                                        </p:tgtEl>
                                        <p:attrNameLst>
                                          <p:attrName>ppt_x</p:attrName>
                                        </p:attrNameLst>
                                      </p:cBhvr>
                                      <p:tavLst>
                                        <p:tav tm="0">
                                          <p:val>
                                            <p:strVal val="#ppt_x+0.4"/>
                                          </p:val>
                                        </p:tav>
                                        <p:tav tm="100000">
                                          <p:val>
                                            <p:strVal val="#ppt_x-0.05"/>
                                          </p:val>
                                        </p:tav>
                                      </p:tavLst>
                                    </p:anim>
                                    <p:anim calcmode="lin" valueType="num">
                                      <p:cBhvr>
                                        <p:cTn id="103" dur="400" decel="100000" fill="hold"/>
                                        <p:tgtEl>
                                          <p:spTgt spid="93213"/>
                                        </p:tgtEl>
                                        <p:attrNameLst>
                                          <p:attrName>ppt_y</p:attrName>
                                        </p:attrNameLst>
                                      </p:cBhvr>
                                      <p:tavLst>
                                        <p:tav tm="0">
                                          <p:val>
                                            <p:strVal val="#ppt_y-0.4"/>
                                          </p:val>
                                        </p:tav>
                                        <p:tav tm="100000">
                                          <p:val>
                                            <p:strVal val="#ppt_y+0.1"/>
                                          </p:val>
                                        </p:tav>
                                      </p:tavLst>
                                    </p:anim>
                                    <p:anim calcmode="lin" valueType="num">
                                      <p:cBhvr>
                                        <p:cTn id="104" dur="100" accel="100000" fill="hold">
                                          <p:stCondLst>
                                            <p:cond delay="400"/>
                                          </p:stCondLst>
                                        </p:cTn>
                                        <p:tgtEl>
                                          <p:spTgt spid="93213"/>
                                        </p:tgtEl>
                                        <p:attrNameLst>
                                          <p:attrName>ppt_x</p:attrName>
                                        </p:attrNameLst>
                                      </p:cBhvr>
                                      <p:tavLst>
                                        <p:tav tm="0">
                                          <p:val>
                                            <p:strVal val="#ppt_x-0.05"/>
                                          </p:val>
                                        </p:tav>
                                        <p:tav tm="100000">
                                          <p:val>
                                            <p:strVal val="#ppt_x"/>
                                          </p:val>
                                        </p:tav>
                                      </p:tavLst>
                                    </p:anim>
                                    <p:anim calcmode="lin" valueType="num">
                                      <p:cBhvr>
                                        <p:cTn id="105" dur="100" accel="100000" fill="hold">
                                          <p:stCondLst>
                                            <p:cond delay="400"/>
                                          </p:stCondLst>
                                        </p:cTn>
                                        <p:tgtEl>
                                          <p:spTgt spid="93213"/>
                                        </p:tgtEl>
                                        <p:attrNameLst>
                                          <p:attrName>ppt_y</p:attrName>
                                        </p:attrNameLst>
                                      </p:cBhvr>
                                      <p:tavLst>
                                        <p:tav tm="0">
                                          <p:val>
                                            <p:strVal val="#ppt_y+0.1"/>
                                          </p:val>
                                        </p:tav>
                                        <p:tav tm="100000">
                                          <p:val>
                                            <p:strVal val="#ppt_y"/>
                                          </p:val>
                                        </p:tav>
                                      </p:tavLst>
                                    </p:anim>
                                  </p:childTnLst>
                                </p:cTn>
                              </p:par>
                            </p:childTnLst>
                          </p:cTn>
                        </p:par>
                        <p:par>
                          <p:cTn id="106" fill="hold">
                            <p:stCondLst>
                              <p:cond delay="5300"/>
                            </p:stCondLst>
                            <p:childTnLst>
                              <p:par>
                                <p:cTn id="107" presetID="30" presetClass="entr" presetSubtype="0" fill="hold" nodeType="afterEffect">
                                  <p:stCondLst>
                                    <p:cond delay="0"/>
                                  </p:stCondLst>
                                  <p:childTnLst>
                                    <p:set>
                                      <p:cBhvr>
                                        <p:cTn id="108" dur="1" fill="hold">
                                          <p:stCondLst>
                                            <p:cond delay="0"/>
                                          </p:stCondLst>
                                        </p:cTn>
                                        <p:tgtEl>
                                          <p:spTgt spid="93214"/>
                                        </p:tgtEl>
                                        <p:attrNameLst>
                                          <p:attrName>style.visibility</p:attrName>
                                        </p:attrNameLst>
                                      </p:cBhvr>
                                      <p:to>
                                        <p:strVal val="visible"/>
                                      </p:to>
                                    </p:set>
                                    <p:animEffect transition="in" filter="fade">
                                      <p:cBhvr>
                                        <p:cTn id="109" dur="400" decel="100000"/>
                                        <p:tgtEl>
                                          <p:spTgt spid="93214"/>
                                        </p:tgtEl>
                                      </p:cBhvr>
                                    </p:animEffect>
                                    <p:anim calcmode="lin" valueType="num">
                                      <p:cBhvr>
                                        <p:cTn id="110" dur="400" decel="100000" fill="hold"/>
                                        <p:tgtEl>
                                          <p:spTgt spid="93214"/>
                                        </p:tgtEl>
                                        <p:attrNameLst>
                                          <p:attrName>style.rotation</p:attrName>
                                        </p:attrNameLst>
                                      </p:cBhvr>
                                      <p:tavLst>
                                        <p:tav tm="0">
                                          <p:val>
                                            <p:fltVal val="-90"/>
                                          </p:val>
                                        </p:tav>
                                        <p:tav tm="100000">
                                          <p:val>
                                            <p:fltVal val="0"/>
                                          </p:val>
                                        </p:tav>
                                      </p:tavLst>
                                    </p:anim>
                                    <p:anim calcmode="lin" valueType="num">
                                      <p:cBhvr>
                                        <p:cTn id="111" dur="400" decel="100000" fill="hold"/>
                                        <p:tgtEl>
                                          <p:spTgt spid="93214"/>
                                        </p:tgtEl>
                                        <p:attrNameLst>
                                          <p:attrName>ppt_x</p:attrName>
                                        </p:attrNameLst>
                                      </p:cBhvr>
                                      <p:tavLst>
                                        <p:tav tm="0">
                                          <p:val>
                                            <p:strVal val="#ppt_x+0.4"/>
                                          </p:val>
                                        </p:tav>
                                        <p:tav tm="100000">
                                          <p:val>
                                            <p:strVal val="#ppt_x-0.05"/>
                                          </p:val>
                                        </p:tav>
                                      </p:tavLst>
                                    </p:anim>
                                    <p:anim calcmode="lin" valueType="num">
                                      <p:cBhvr>
                                        <p:cTn id="112" dur="400" decel="100000" fill="hold"/>
                                        <p:tgtEl>
                                          <p:spTgt spid="93214"/>
                                        </p:tgtEl>
                                        <p:attrNameLst>
                                          <p:attrName>ppt_y</p:attrName>
                                        </p:attrNameLst>
                                      </p:cBhvr>
                                      <p:tavLst>
                                        <p:tav tm="0">
                                          <p:val>
                                            <p:strVal val="#ppt_y-0.4"/>
                                          </p:val>
                                        </p:tav>
                                        <p:tav tm="100000">
                                          <p:val>
                                            <p:strVal val="#ppt_y+0.1"/>
                                          </p:val>
                                        </p:tav>
                                      </p:tavLst>
                                    </p:anim>
                                    <p:anim calcmode="lin" valueType="num">
                                      <p:cBhvr>
                                        <p:cTn id="113" dur="100" accel="100000" fill="hold">
                                          <p:stCondLst>
                                            <p:cond delay="400"/>
                                          </p:stCondLst>
                                        </p:cTn>
                                        <p:tgtEl>
                                          <p:spTgt spid="93214"/>
                                        </p:tgtEl>
                                        <p:attrNameLst>
                                          <p:attrName>ppt_x</p:attrName>
                                        </p:attrNameLst>
                                      </p:cBhvr>
                                      <p:tavLst>
                                        <p:tav tm="0">
                                          <p:val>
                                            <p:strVal val="#ppt_x-0.05"/>
                                          </p:val>
                                        </p:tav>
                                        <p:tav tm="100000">
                                          <p:val>
                                            <p:strVal val="#ppt_x"/>
                                          </p:val>
                                        </p:tav>
                                      </p:tavLst>
                                    </p:anim>
                                    <p:anim calcmode="lin" valueType="num">
                                      <p:cBhvr>
                                        <p:cTn id="114" dur="100" accel="100000" fill="hold">
                                          <p:stCondLst>
                                            <p:cond delay="400"/>
                                          </p:stCondLst>
                                        </p:cTn>
                                        <p:tgtEl>
                                          <p:spTgt spid="932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0" grpId="0"/>
      <p:bldP spid="93201" grpId="0"/>
      <p:bldP spid="93202" grpId="0"/>
      <p:bldP spid="93203" grpId="0"/>
      <p:bldP spid="93204" grpId="0"/>
      <p:bldP spid="93205" grpId="0" animBg="1"/>
      <p:bldP spid="93206" grpId="0"/>
      <p:bldP spid="93207" grpId="0"/>
      <p:bldP spid="93208" grpId="0"/>
      <p:bldP spid="93209" grpId="0"/>
      <p:bldP spid="93210" grpId="0" animBg="1"/>
      <p:bldP spid="93211" grpId="0" animBg="1"/>
      <p:bldP spid="93212" grpId="0" animBg="1"/>
      <p:bldP spid="93217" grpId="0"/>
      <p:bldP spid="932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583113" y="2492375"/>
            <a:ext cx="2763837" cy="2730500"/>
          </a:xfrm>
          <a:prstGeom prst="rect">
            <a:avLst/>
          </a:prstGeom>
          <a:noFill/>
          <a:ln w="9525">
            <a:noFill/>
            <a:miter lim="800000"/>
            <a:headEnd/>
            <a:tailEnd/>
          </a:ln>
          <a:effectLst/>
        </p:spPr>
      </p:pic>
      <p:pic>
        <p:nvPicPr>
          <p:cNvPr id="87045" name="Picture 5"/>
          <p:cNvPicPr>
            <a:picLocks noChangeAspect="1" noChangeArrowheads="1"/>
          </p:cNvPicPr>
          <p:nvPr/>
        </p:nvPicPr>
        <p:blipFill>
          <a:blip r:embed="rId4" cstate="print"/>
          <a:srcRect/>
          <a:stretch>
            <a:fillRect/>
          </a:stretch>
        </p:blipFill>
        <p:spPr bwMode="auto">
          <a:xfrm>
            <a:off x="8759825" y="5589588"/>
            <a:ext cx="1250950" cy="768350"/>
          </a:xfrm>
          <a:prstGeom prst="rect">
            <a:avLst/>
          </a:prstGeom>
          <a:noFill/>
          <a:ln w="9525">
            <a:noFill/>
            <a:miter lim="800000"/>
            <a:headEnd/>
            <a:tailEnd/>
          </a:ln>
          <a:effectLst/>
        </p:spPr>
      </p:pic>
      <p:pic>
        <p:nvPicPr>
          <p:cNvPr id="87046" name="Picture 6"/>
          <p:cNvPicPr>
            <a:picLocks noChangeAspect="1" noChangeArrowheads="1"/>
          </p:cNvPicPr>
          <p:nvPr/>
        </p:nvPicPr>
        <p:blipFill>
          <a:blip r:embed="rId5" cstate="print"/>
          <a:srcRect/>
          <a:stretch>
            <a:fillRect/>
          </a:stretch>
        </p:blipFill>
        <p:spPr bwMode="auto">
          <a:xfrm>
            <a:off x="7396163" y="2727325"/>
            <a:ext cx="4794250" cy="2857500"/>
          </a:xfrm>
          <a:prstGeom prst="rect">
            <a:avLst/>
          </a:prstGeom>
          <a:noFill/>
          <a:ln w="9525">
            <a:noFill/>
            <a:miter lim="800000"/>
            <a:headEnd/>
            <a:tailEnd/>
          </a:ln>
          <a:effectLst/>
        </p:spPr>
      </p:pic>
      <p:pic>
        <p:nvPicPr>
          <p:cNvPr id="87047" name="Picture 7"/>
          <p:cNvPicPr>
            <a:picLocks noChangeAspect="1" noChangeArrowheads="1"/>
          </p:cNvPicPr>
          <p:nvPr/>
        </p:nvPicPr>
        <p:blipFill>
          <a:blip r:embed="rId6" cstate="print"/>
          <a:srcRect/>
          <a:stretch>
            <a:fillRect/>
          </a:stretch>
        </p:blipFill>
        <p:spPr bwMode="auto">
          <a:xfrm>
            <a:off x="0" y="4559300"/>
            <a:ext cx="2012950" cy="1001713"/>
          </a:xfrm>
          <a:prstGeom prst="rect">
            <a:avLst/>
          </a:prstGeom>
          <a:noFill/>
          <a:ln w="9525">
            <a:noFill/>
            <a:miter lim="800000"/>
            <a:headEnd/>
            <a:tailEnd/>
          </a:ln>
          <a:effectLst/>
        </p:spPr>
      </p:pic>
      <p:pic>
        <p:nvPicPr>
          <p:cNvPr id="87048" name="Picture 8"/>
          <p:cNvPicPr>
            <a:picLocks noChangeAspect="1" noChangeArrowheads="1"/>
          </p:cNvPicPr>
          <p:nvPr/>
        </p:nvPicPr>
        <p:blipFill>
          <a:blip r:embed="rId7" cstate="print"/>
          <a:srcRect/>
          <a:stretch>
            <a:fillRect/>
          </a:stretch>
        </p:blipFill>
        <p:spPr bwMode="auto">
          <a:xfrm>
            <a:off x="1993900" y="5564188"/>
            <a:ext cx="1566863" cy="820737"/>
          </a:xfrm>
          <a:prstGeom prst="rect">
            <a:avLst/>
          </a:prstGeom>
          <a:noFill/>
          <a:ln w="9525">
            <a:noFill/>
            <a:miter lim="800000"/>
            <a:headEnd/>
            <a:tailEnd/>
          </a:ln>
          <a:effectLst/>
        </p:spPr>
      </p:pic>
      <p:pic>
        <p:nvPicPr>
          <p:cNvPr id="87049" name="Picture 9"/>
          <p:cNvPicPr>
            <a:picLocks noChangeAspect="1" noChangeArrowheads="1"/>
          </p:cNvPicPr>
          <p:nvPr/>
        </p:nvPicPr>
        <p:blipFill>
          <a:blip r:embed="rId8" cstate="print"/>
          <a:srcRect/>
          <a:stretch>
            <a:fillRect/>
          </a:stretch>
        </p:blipFill>
        <p:spPr bwMode="auto">
          <a:xfrm>
            <a:off x="3551238" y="4581525"/>
            <a:ext cx="3840162" cy="1000125"/>
          </a:xfrm>
          <a:prstGeom prst="rect">
            <a:avLst/>
          </a:prstGeom>
          <a:noFill/>
          <a:ln w="9525">
            <a:noFill/>
            <a:miter lim="800000"/>
            <a:headEnd/>
            <a:tailEnd/>
          </a:ln>
          <a:effectLst/>
        </p:spPr>
      </p:pic>
      <p:pic>
        <p:nvPicPr>
          <p:cNvPr id="87050" name="Picture 10"/>
          <p:cNvPicPr>
            <a:picLocks noChangeAspect="1" noChangeArrowheads="1"/>
          </p:cNvPicPr>
          <p:nvPr/>
        </p:nvPicPr>
        <p:blipFill>
          <a:blip r:embed="rId9" cstate="print"/>
          <a:srcRect/>
          <a:stretch>
            <a:fillRect/>
          </a:stretch>
        </p:blipFill>
        <p:spPr bwMode="auto">
          <a:xfrm>
            <a:off x="1054100" y="1628775"/>
            <a:ext cx="2232025" cy="538163"/>
          </a:xfrm>
          <a:prstGeom prst="rect">
            <a:avLst/>
          </a:prstGeom>
          <a:noFill/>
          <a:ln w="9525">
            <a:noFill/>
            <a:miter lim="800000"/>
            <a:headEnd/>
            <a:tailEnd/>
          </a:ln>
          <a:effectLst/>
        </p:spPr>
      </p:pic>
      <p:pic>
        <p:nvPicPr>
          <p:cNvPr id="87051" name="Picture 11"/>
          <p:cNvPicPr>
            <a:picLocks noChangeAspect="1" noChangeArrowheads="1"/>
          </p:cNvPicPr>
          <p:nvPr/>
        </p:nvPicPr>
        <p:blipFill>
          <a:blip r:embed="rId10" cstate="print"/>
          <a:srcRect/>
          <a:stretch>
            <a:fillRect/>
          </a:stretch>
        </p:blipFill>
        <p:spPr bwMode="auto">
          <a:xfrm>
            <a:off x="982663" y="1557338"/>
            <a:ext cx="2230437" cy="542925"/>
          </a:xfrm>
          <a:prstGeom prst="rect">
            <a:avLst/>
          </a:prstGeom>
          <a:noFill/>
          <a:ln w="9525">
            <a:noFill/>
            <a:miter lim="800000"/>
            <a:headEnd/>
            <a:tailEnd/>
          </a:ln>
          <a:effectLst/>
        </p:spPr>
      </p:pic>
      <p:pic>
        <p:nvPicPr>
          <p:cNvPr id="87052" name="Picture 12"/>
          <p:cNvPicPr>
            <a:picLocks noChangeAspect="1" noChangeArrowheads="1"/>
          </p:cNvPicPr>
          <p:nvPr/>
        </p:nvPicPr>
        <p:blipFill>
          <a:blip r:embed="rId11" cstate="print"/>
          <a:srcRect/>
          <a:stretch>
            <a:fillRect/>
          </a:stretch>
        </p:blipFill>
        <p:spPr bwMode="auto">
          <a:xfrm>
            <a:off x="4222750" y="4581525"/>
            <a:ext cx="1584325" cy="1003300"/>
          </a:xfrm>
          <a:prstGeom prst="rect">
            <a:avLst/>
          </a:prstGeom>
          <a:noFill/>
          <a:ln w="9525">
            <a:noFill/>
            <a:miter lim="800000"/>
            <a:headEnd/>
            <a:tailEnd/>
          </a:ln>
          <a:effectLst/>
        </p:spPr>
      </p:pic>
      <p:sp>
        <p:nvSpPr>
          <p:cNvPr id="87053" name="Rectangle 13"/>
          <p:cNvSpPr>
            <a:spLocks noChangeArrowheads="1"/>
          </p:cNvSpPr>
          <p:nvPr/>
        </p:nvSpPr>
        <p:spPr bwMode="auto">
          <a:xfrm>
            <a:off x="1198563" y="1592263"/>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ea typeface="方正正大黑简体" pitchFamily="2" charset="-122"/>
              </a:rPr>
              <a:t>未来展望</a:t>
            </a:r>
          </a:p>
        </p:txBody>
      </p:sp>
      <p:sp>
        <p:nvSpPr>
          <p:cNvPr id="87054" name="Rectangle 14"/>
          <p:cNvSpPr>
            <a:spLocks noChangeArrowheads="1"/>
          </p:cNvSpPr>
          <p:nvPr/>
        </p:nvSpPr>
        <p:spPr bwMode="auto">
          <a:xfrm>
            <a:off x="1403350" y="2160588"/>
            <a:ext cx="2116138" cy="295275"/>
          </a:xfrm>
          <a:prstGeom prst="rect">
            <a:avLst/>
          </a:prstGeom>
          <a:noFill/>
          <a:ln w="9525">
            <a:noFill/>
            <a:miter lim="800000"/>
            <a:headEnd/>
            <a:tailEnd/>
          </a:ln>
          <a:effectLst/>
        </p:spPr>
        <p:txBody>
          <a:bodyPr wrap="none" lIns="67474" tIns="33737" rIns="67474" bIns="33737">
            <a:spAutoFit/>
          </a:bodyPr>
          <a:lstStyle/>
          <a:p>
            <a:pPr defTabSz="1089025"/>
            <a:r>
              <a:rPr lang="en-US" altLang="zh-CN" sz="1500"/>
              <a:t>Prospects for the future</a:t>
            </a:r>
          </a:p>
        </p:txBody>
      </p:sp>
      <p:sp>
        <p:nvSpPr>
          <p:cNvPr id="87055" name="Rectangle 15"/>
          <p:cNvSpPr>
            <a:spLocks noChangeArrowheads="1"/>
          </p:cNvSpPr>
          <p:nvPr/>
        </p:nvSpPr>
        <p:spPr bwMode="auto">
          <a:xfrm>
            <a:off x="477838" y="2527300"/>
            <a:ext cx="6637337" cy="1662113"/>
          </a:xfrm>
          <a:prstGeom prst="rect">
            <a:avLst/>
          </a:prstGeom>
          <a:noFill/>
          <a:ln w="9525">
            <a:noFill/>
            <a:miter lim="800000"/>
            <a:headEnd/>
            <a:tailEnd/>
          </a:ln>
          <a:effectLst/>
        </p:spPr>
        <p:txBody>
          <a:bodyPr lIns="67474" tIns="33737" rIns="67474" bIns="33737">
            <a:spAutoFit/>
          </a:bodyPr>
          <a:lstStyle/>
          <a:p>
            <a:pPr defTabSz="1089025">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a:t>
            </a:r>
          </a:p>
        </p:txBody>
      </p:sp>
      <p:sp>
        <p:nvSpPr>
          <p:cNvPr id="87056" name="Rectangle 16"/>
          <p:cNvSpPr>
            <a:spLocks noChangeArrowheads="1"/>
          </p:cNvSpPr>
          <p:nvPr/>
        </p:nvSpPr>
        <p:spPr bwMode="auto">
          <a:xfrm>
            <a:off x="7354888" y="1325563"/>
            <a:ext cx="4519612" cy="1023937"/>
          </a:xfrm>
          <a:prstGeom prst="rect">
            <a:avLst/>
          </a:prstGeom>
          <a:noFill/>
          <a:ln w="9525">
            <a:noFill/>
            <a:miter lim="800000"/>
            <a:headEnd/>
            <a:tailEnd/>
          </a:ln>
          <a:effectLst/>
        </p:spPr>
        <p:txBody>
          <a:bodyPr lIns="67474" tIns="33737" rIns="67474" bIns="33737">
            <a:spAutoFit/>
          </a:bodyPr>
          <a:lstStyle/>
          <a:p>
            <a:pPr defTabSz="1089025">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a:t>
            </a:r>
          </a:p>
        </p:txBody>
      </p:sp>
      <p:pic>
        <p:nvPicPr>
          <p:cNvPr id="87057" name="Picture 17"/>
          <p:cNvPicPr>
            <a:picLocks noChangeAspect="1" noChangeArrowheads="1"/>
          </p:cNvPicPr>
          <p:nvPr/>
        </p:nvPicPr>
        <p:blipFill>
          <a:blip r:embed="rId12"/>
          <a:srcRect l="977"/>
          <a:stretch>
            <a:fillRect/>
          </a:stretch>
        </p:blipFill>
        <p:spPr bwMode="auto">
          <a:xfrm>
            <a:off x="0" y="6381750"/>
            <a:ext cx="12190413" cy="476250"/>
          </a:xfrm>
          <a:prstGeom prst="rect">
            <a:avLst/>
          </a:prstGeom>
          <a:noFill/>
          <a:ln w="9525">
            <a:noFill/>
            <a:miter lim="800000"/>
            <a:headEnd/>
            <a:tailEnd/>
          </a:ln>
          <a:effectLst/>
        </p:spPr>
      </p:pic>
      <p:pic>
        <p:nvPicPr>
          <p:cNvPr id="87058" name="Picture 18"/>
          <p:cNvPicPr>
            <a:picLocks noChangeAspect="1" noChangeArrowheads="1"/>
          </p:cNvPicPr>
          <p:nvPr/>
        </p:nvPicPr>
        <p:blipFill>
          <a:blip r:embed="rId13" cstate="print"/>
          <a:srcRect/>
          <a:stretch>
            <a:fillRect/>
          </a:stretch>
        </p:blipFill>
        <p:spPr bwMode="auto">
          <a:xfrm>
            <a:off x="0" y="0"/>
            <a:ext cx="12190413" cy="1054100"/>
          </a:xfrm>
          <a:prstGeom prst="rect">
            <a:avLst/>
          </a:prstGeom>
          <a:noFill/>
          <a:ln w="9525">
            <a:noFill/>
            <a:miter lim="800000"/>
            <a:headEnd/>
            <a:tailEnd/>
          </a:ln>
          <a:effectLst/>
        </p:spPr>
      </p:pic>
      <p:sp>
        <p:nvSpPr>
          <p:cNvPr id="87059" name="Rectangle 19"/>
          <p:cNvSpPr>
            <a:spLocks noChangeArrowheads="1"/>
          </p:cNvSpPr>
          <p:nvPr/>
        </p:nvSpPr>
        <p:spPr bwMode="auto">
          <a:xfrm>
            <a:off x="371475" y="314325"/>
            <a:ext cx="1279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87060" name="Rectangle 20"/>
          <p:cNvSpPr>
            <a:spLocks noChangeArrowheads="1"/>
          </p:cNvSpPr>
          <p:nvPr/>
        </p:nvSpPr>
        <p:spPr bwMode="auto">
          <a:xfrm>
            <a:off x="1630363" y="442913"/>
            <a:ext cx="2809875"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7059"/>
                                        </p:tgtEl>
                                        <p:attrNameLst>
                                          <p:attrName>style.visibility</p:attrName>
                                        </p:attrNameLst>
                                      </p:cBhvr>
                                      <p:to>
                                        <p:strVal val="visible"/>
                                      </p:to>
                                    </p:set>
                                    <p:anim calcmode="lin" valueType="num">
                                      <p:cBhvr>
                                        <p:cTn id="7" dur="500" fill="hold"/>
                                        <p:tgtEl>
                                          <p:spTgt spid="8705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7059"/>
                                        </p:tgtEl>
                                        <p:attrNameLst>
                                          <p:attrName>ppt_y</p:attrName>
                                        </p:attrNameLst>
                                      </p:cBhvr>
                                      <p:tavLst>
                                        <p:tav tm="0">
                                          <p:val>
                                            <p:strVal val="#ppt_y"/>
                                          </p:val>
                                        </p:tav>
                                        <p:tav tm="100000">
                                          <p:val>
                                            <p:strVal val="#ppt_y"/>
                                          </p:val>
                                        </p:tav>
                                      </p:tavLst>
                                    </p:anim>
                                    <p:anim calcmode="lin" valueType="num">
                                      <p:cBhvr>
                                        <p:cTn id="9" dur="500" fill="hold"/>
                                        <p:tgtEl>
                                          <p:spTgt spid="8705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705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7059"/>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7060"/>
                                        </p:tgtEl>
                                        <p:attrNameLst>
                                          <p:attrName>style.visibility</p:attrName>
                                        </p:attrNameLst>
                                      </p:cBhvr>
                                      <p:to>
                                        <p:strVal val="visible"/>
                                      </p:to>
                                    </p:set>
                                    <p:anim calcmode="lin" valueType="num">
                                      <p:cBhvr>
                                        <p:cTn id="15" dur="500" fill="hold"/>
                                        <p:tgtEl>
                                          <p:spTgt spid="8706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7060"/>
                                        </p:tgtEl>
                                        <p:attrNameLst>
                                          <p:attrName>ppt_y</p:attrName>
                                        </p:attrNameLst>
                                      </p:cBhvr>
                                      <p:tavLst>
                                        <p:tav tm="0">
                                          <p:val>
                                            <p:strVal val="#ppt_y"/>
                                          </p:val>
                                        </p:tav>
                                        <p:tav tm="100000">
                                          <p:val>
                                            <p:strVal val="#ppt_y"/>
                                          </p:val>
                                        </p:tav>
                                      </p:tavLst>
                                    </p:anim>
                                    <p:anim calcmode="lin" valueType="num">
                                      <p:cBhvr>
                                        <p:cTn id="17" dur="500" fill="hold"/>
                                        <p:tgtEl>
                                          <p:spTgt spid="8706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706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7060"/>
                                        </p:tgtEl>
                                      </p:cBhvr>
                                    </p:animEffect>
                                  </p:childTnLst>
                                </p:cTn>
                              </p:par>
                            </p:childTnLst>
                          </p:cTn>
                        </p:par>
                        <p:par>
                          <p:cTn id="20" fill="hold">
                            <p:stCondLst>
                              <p:cond delay="1950"/>
                            </p:stCondLst>
                            <p:childTnLst>
                              <p:par>
                                <p:cTn id="21" presetID="26" presetClass="entr" presetSubtype="0" fill="hold" nodeType="afterEffect">
                                  <p:stCondLst>
                                    <p:cond delay="0"/>
                                  </p:stCondLst>
                                  <p:childTnLst>
                                    <p:set>
                                      <p:cBhvr>
                                        <p:cTn id="22" dur="1" fill="hold">
                                          <p:stCondLst>
                                            <p:cond delay="0"/>
                                          </p:stCondLst>
                                        </p:cTn>
                                        <p:tgtEl>
                                          <p:spTgt spid="87044"/>
                                        </p:tgtEl>
                                        <p:attrNameLst>
                                          <p:attrName>style.visibility</p:attrName>
                                        </p:attrNameLst>
                                      </p:cBhvr>
                                      <p:to>
                                        <p:strVal val="visible"/>
                                      </p:to>
                                    </p:set>
                                    <p:animEffect transition="in" filter="wipe(down)">
                                      <p:cBhvr>
                                        <p:cTn id="23" dur="145">
                                          <p:stCondLst>
                                            <p:cond delay="0"/>
                                          </p:stCondLst>
                                        </p:cTn>
                                        <p:tgtEl>
                                          <p:spTgt spid="87044"/>
                                        </p:tgtEl>
                                      </p:cBhvr>
                                    </p:animEffect>
                                    <p:anim calcmode="lin" valueType="num">
                                      <p:cBhvr>
                                        <p:cTn id="24" dur="456" tmFilter="0,0; 0.14,0.36; 0.43,0.73; 0.71,0.91; 1.0,1.0">
                                          <p:stCondLst>
                                            <p:cond delay="0"/>
                                          </p:stCondLst>
                                        </p:cTn>
                                        <p:tgtEl>
                                          <p:spTgt spid="87044"/>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87044"/>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87044"/>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87044"/>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87044"/>
                                        </p:tgtEl>
                                        <p:attrNameLst>
                                          <p:attrName>ppt_y</p:attrName>
                                        </p:attrNameLst>
                                      </p:cBhvr>
                                      <p:tavLst>
                                        <p:tav tm="0" fmla="#ppt_y-sin(pi*$)/81">
                                          <p:val>
                                            <p:fltVal val="0"/>
                                          </p:val>
                                        </p:tav>
                                        <p:tav tm="100000">
                                          <p:val>
                                            <p:fltVal val="1"/>
                                          </p:val>
                                        </p:tav>
                                      </p:tavLst>
                                    </p:anim>
                                    <p:animScale>
                                      <p:cBhvr>
                                        <p:cTn id="29" dur="7">
                                          <p:stCondLst>
                                            <p:cond delay="162"/>
                                          </p:stCondLst>
                                        </p:cTn>
                                        <p:tgtEl>
                                          <p:spTgt spid="87044"/>
                                        </p:tgtEl>
                                      </p:cBhvr>
                                      <p:to x="100000" y="60000"/>
                                    </p:animScale>
                                    <p:animScale>
                                      <p:cBhvr>
                                        <p:cTn id="30" dur="41" decel="50000">
                                          <p:stCondLst>
                                            <p:cond delay="169"/>
                                          </p:stCondLst>
                                        </p:cTn>
                                        <p:tgtEl>
                                          <p:spTgt spid="87044"/>
                                        </p:tgtEl>
                                      </p:cBhvr>
                                      <p:to x="100000" y="100000"/>
                                    </p:animScale>
                                    <p:animScale>
                                      <p:cBhvr>
                                        <p:cTn id="31" dur="7">
                                          <p:stCondLst>
                                            <p:cond delay="328"/>
                                          </p:stCondLst>
                                        </p:cTn>
                                        <p:tgtEl>
                                          <p:spTgt spid="87044"/>
                                        </p:tgtEl>
                                      </p:cBhvr>
                                      <p:to x="100000" y="80000"/>
                                    </p:animScale>
                                    <p:animScale>
                                      <p:cBhvr>
                                        <p:cTn id="32" dur="41" decel="50000">
                                          <p:stCondLst>
                                            <p:cond delay="335"/>
                                          </p:stCondLst>
                                        </p:cTn>
                                        <p:tgtEl>
                                          <p:spTgt spid="87044"/>
                                        </p:tgtEl>
                                      </p:cBhvr>
                                      <p:to x="100000" y="100000"/>
                                    </p:animScale>
                                    <p:animScale>
                                      <p:cBhvr>
                                        <p:cTn id="33" dur="7">
                                          <p:stCondLst>
                                            <p:cond delay="410"/>
                                          </p:stCondLst>
                                        </p:cTn>
                                        <p:tgtEl>
                                          <p:spTgt spid="87044"/>
                                        </p:tgtEl>
                                      </p:cBhvr>
                                      <p:to x="100000" y="90000"/>
                                    </p:animScale>
                                    <p:animScale>
                                      <p:cBhvr>
                                        <p:cTn id="34" dur="41" decel="50000">
                                          <p:stCondLst>
                                            <p:cond delay="417"/>
                                          </p:stCondLst>
                                        </p:cTn>
                                        <p:tgtEl>
                                          <p:spTgt spid="87044"/>
                                        </p:tgtEl>
                                      </p:cBhvr>
                                      <p:to x="100000" y="100000"/>
                                    </p:animScale>
                                    <p:animScale>
                                      <p:cBhvr>
                                        <p:cTn id="35" dur="7">
                                          <p:stCondLst>
                                            <p:cond delay="452"/>
                                          </p:stCondLst>
                                        </p:cTn>
                                        <p:tgtEl>
                                          <p:spTgt spid="87044"/>
                                        </p:tgtEl>
                                      </p:cBhvr>
                                      <p:to x="100000" y="95000"/>
                                    </p:animScale>
                                    <p:animScale>
                                      <p:cBhvr>
                                        <p:cTn id="36" dur="41" decel="50000">
                                          <p:stCondLst>
                                            <p:cond delay="458"/>
                                          </p:stCondLst>
                                        </p:cTn>
                                        <p:tgtEl>
                                          <p:spTgt spid="87044"/>
                                        </p:tgtEl>
                                      </p:cBhvr>
                                      <p:to x="100000" y="100000"/>
                                    </p:animScale>
                                  </p:childTnLst>
                                </p:cTn>
                              </p:par>
                            </p:childTnLst>
                          </p:cTn>
                        </p:par>
                        <p:par>
                          <p:cTn id="37" fill="hold">
                            <p:stCondLst>
                              <p:cond delay="2449"/>
                            </p:stCondLst>
                            <p:childTnLst>
                              <p:par>
                                <p:cTn id="38" presetID="26" presetClass="entr" presetSubtype="0" fill="hold" nodeType="afterEffect">
                                  <p:stCondLst>
                                    <p:cond delay="0"/>
                                  </p:stCondLst>
                                  <p:childTnLst>
                                    <p:set>
                                      <p:cBhvr>
                                        <p:cTn id="39" dur="1" fill="hold">
                                          <p:stCondLst>
                                            <p:cond delay="0"/>
                                          </p:stCondLst>
                                        </p:cTn>
                                        <p:tgtEl>
                                          <p:spTgt spid="87045"/>
                                        </p:tgtEl>
                                        <p:attrNameLst>
                                          <p:attrName>style.visibility</p:attrName>
                                        </p:attrNameLst>
                                      </p:cBhvr>
                                      <p:to>
                                        <p:strVal val="visible"/>
                                      </p:to>
                                    </p:set>
                                    <p:animEffect transition="in" filter="wipe(down)">
                                      <p:cBhvr>
                                        <p:cTn id="40" dur="145">
                                          <p:stCondLst>
                                            <p:cond delay="0"/>
                                          </p:stCondLst>
                                        </p:cTn>
                                        <p:tgtEl>
                                          <p:spTgt spid="87045"/>
                                        </p:tgtEl>
                                      </p:cBhvr>
                                    </p:animEffect>
                                    <p:anim calcmode="lin" valueType="num">
                                      <p:cBhvr>
                                        <p:cTn id="41" dur="456" tmFilter="0,0; 0.14,0.36; 0.43,0.73; 0.71,0.91; 1.0,1.0">
                                          <p:stCondLst>
                                            <p:cond delay="0"/>
                                          </p:stCondLst>
                                        </p:cTn>
                                        <p:tgtEl>
                                          <p:spTgt spid="87045"/>
                                        </p:tgtEl>
                                        <p:attrNameLst>
                                          <p:attrName>ppt_x</p:attrName>
                                        </p:attrNameLst>
                                      </p:cBhvr>
                                      <p:tavLst>
                                        <p:tav tm="0">
                                          <p:val>
                                            <p:strVal val="#ppt_x-0.25"/>
                                          </p:val>
                                        </p:tav>
                                        <p:tav tm="100000">
                                          <p:val>
                                            <p:strVal val="#ppt_x"/>
                                          </p:val>
                                        </p:tav>
                                      </p:tavLst>
                                    </p:anim>
                                    <p:anim calcmode="lin" valueType="num">
                                      <p:cBhvr>
                                        <p:cTn id="42" dur="166" tmFilter="0.0,0.0; 0.25,0.07; 0.50,0.2; 0.75,0.467; 1.0,1.0">
                                          <p:stCondLst>
                                            <p:cond delay="0"/>
                                          </p:stCondLst>
                                        </p:cTn>
                                        <p:tgtEl>
                                          <p:spTgt spid="87045"/>
                                        </p:tgtEl>
                                        <p:attrNameLst>
                                          <p:attrName>ppt_y</p:attrName>
                                        </p:attrNameLst>
                                      </p:cBhvr>
                                      <p:tavLst>
                                        <p:tav tm="0" fmla="#ppt_y-sin(pi*$)/3">
                                          <p:val>
                                            <p:fltVal val="0.5"/>
                                          </p:val>
                                        </p:tav>
                                        <p:tav tm="100000">
                                          <p:val>
                                            <p:fltVal val="1"/>
                                          </p:val>
                                        </p:tav>
                                      </p:tavLst>
                                    </p:anim>
                                    <p:anim calcmode="lin" valueType="num">
                                      <p:cBhvr>
                                        <p:cTn id="43" dur="166" tmFilter="0, 0; 0.125,0.2665; 0.25,0.4; 0.375,0.465; 0.5,0.5;  0.625,0.535; 0.75,0.6; 0.875,0.7335; 1,1">
                                          <p:stCondLst>
                                            <p:cond delay="166"/>
                                          </p:stCondLst>
                                        </p:cTn>
                                        <p:tgtEl>
                                          <p:spTgt spid="87045"/>
                                        </p:tgtEl>
                                        <p:attrNameLst>
                                          <p:attrName>ppt_y</p:attrName>
                                        </p:attrNameLst>
                                      </p:cBhvr>
                                      <p:tavLst>
                                        <p:tav tm="0" fmla="#ppt_y-sin(pi*$)/9">
                                          <p:val>
                                            <p:fltVal val="0"/>
                                          </p:val>
                                        </p:tav>
                                        <p:tav tm="100000">
                                          <p:val>
                                            <p:fltVal val="1"/>
                                          </p:val>
                                        </p:tav>
                                      </p:tavLst>
                                    </p:anim>
                                    <p:anim calcmode="lin" valueType="num">
                                      <p:cBhvr>
                                        <p:cTn id="44" dur="83" tmFilter="0, 0; 0.125,0.2665; 0.25,0.4; 0.375,0.465; 0.5,0.5;  0.625,0.535; 0.75,0.6; 0.875,0.7335; 1,1">
                                          <p:stCondLst>
                                            <p:cond delay="331"/>
                                          </p:stCondLst>
                                        </p:cTn>
                                        <p:tgtEl>
                                          <p:spTgt spid="87045"/>
                                        </p:tgtEl>
                                        <p:attrNameLst>
                                          <p:attrName>ppt_y</p:attrName>
                                        </p:attrNameLst>
                                      </p:cBhvr>
                                      <p:tavLst>
                                        <p:tav tm="0" fmla="#ppt_y-sin(pi*$)/27">
                                          <p:val>
                                            <p:fltVal val="0"/>
                                          </p:val>
                                        </p:tav>
                                        <p:tav tm="100000">
                                          <p:val>
                                            <p:fltVal val="1"/>
                                          </p:val>
                                        </p:tav>
                                      </p:tavLst>
                                    </p:anim>
                                    <p:anim calcmode="lin" valueType="num">
                                      <p:cBhvr>
                                        <p:cTn id="45" dur="41" tmFilter="0, 0; 0.125,0.2665; 0.25,0.4; 0.375,0.465; 0.5,0.5;  0.625,0.535; 0.75,0.6; 0.875,0.7335; 1,1">
                                          <p:stCondLst>
                                            <p:cond delay="414"/>
                                          </p:stCondLst>
                                        </p:cTn>
                                        <p:tgtEl>
                                          <p:spTgt spid="87045"/>
                                        </p:tgtEl>
                                        <p:attrNameLst>
                                          <p:attrName>ppt_y</p:attrName>
                                        </p:attrNameLst>
                                      </p:cBhvr>
                                      <p:tavLst>
                                        <p:tav tm="0" fmla="#ppt_y-sin(pi*$)/81">
                                          <p:val>
                                            <p:fltVal val="0"/>
                                          </p:val>
                                        </p:tav>
                                        <p:tav tm="100000">
                                          <p:val>
                                            <p:fltVal val="1"/>
                                          </p:val>
                                        </p:tav>
                                      </p:tavLst>
                                    </p:anim>
                                    <p:animScale>
                                      <p:cBhvr>
                                        <p:cTn id="46" dur="7">
                                          <p:stCondLst>
                                            <p:cond delay="162"/>
                                          </p:stCondLst>
                                        </p:cTn>
                                        <p:tgtEl>
                                          <p:spTgt spid="87045"/>
                                        </p:tgtEl>
                                      </p:cBhvr>
                                      <p:to x="100000" y="60000"/>
                                    </p:animScale>
                                    <p:animScale>
                                      <p:cBhvr>
                                        <p:cTn id="47" dur="41" decel="50000">
                                          <p:stCondLst>
                                            <p:cond delay="169"/>
                                          </p:stCondLst>
                                        </p:cTn>
                                        <p:tgtEl>
                                          <p:spTgt spid="87045"/>
                                        </p:tgtEl>
                                      </p:cBhvr>
                                      <p:to x="100000" y="100000"/>
                                    </p:animScale>
                                    <p:animScale>
                                      <p:cBhvr>
                                        <p:cTn id="48" dur="7">
                                          <p:stCondLst>
                                            <p:cond delay="328"/>
                                          </p:stCondLst>
                                        </p:cTn>
                                        <p:tgtEl>
                                          <p:spTgt spid="87045"/>
                                        </p:tgtEl>
                                      </p:cBhvr>
                                      <p:to x="100000" y="80000"/>
                                    </p:animScale>
                                    <p:animScale>
                                      <p:cBhvr>
                                        <p:cTn id="49" dur="41" decel="50000">
                                          <p:stCondLst>
                                            <p:cond delay="335"/>
                                          </p:stCondLst>
                                        </p:cTn>
                                        <p:tgtEl>
                                          <p:spTgt spid="87045"/>
                                        </p:tgtEl>
                                      </p:cBhvr>
                                      <p:to x="100000" y="100000"/>
                                    </p:animScale>
                                    <p:animScale>
                                      <p:cBhvr>
                                        <p:cTn id="50" dur="7">
                                          <p:stCondLst>
                                            <p:cond delay="410"/>
                                          </p:stCondLst>
                                        </p:cTn>
                                        <p:tgtEl>
                                          <p:spTgt spid="87045"/>
                                        </p:tgtEl>
                                      </p:cBhvr>
                                      <p:to x="100000" y="90000"/>
                                    </p:animScale>
                                    <p:animScale>
                                      <p:cBhvr>
                                        <p:cTn id="51" dur="41" decel="50000">
                                          <p:stCondLst>
                                            <p:cond delay="417"/>
                                          </p:stCondLst>
                                        </p:cTn>
                                        <p:tgtEl>
                                          <p:spTgt spid="87045"/>
                                        </p:tgtEl>
                                      </p:cBhvr>
                                      <p:to x="100000" y="100000"/>
                                    </p:animScale>
                                    <p:animScale>
                                      <p:cBhvr>
                                        <p:cTn id="52" dur="7">
                                          <p:stCondLst>
                                            <p:cond delay="452"/>
                                          </p:stCondLst>
                                        </p:cTn>
                                        <p:tgtEl>
                                          <p:spTgt spid="87045"/>
                                        </p:tgtEl>
                                      </p:cBhvr>
                                      <p:to x="100000" y="95000"/>
                                    </p:animScale>
                                    <p:animScale>
                                      <p:cBhvr>
                                        <p:cTn id="53" dur="41" decel="50000">
                                          <p:stCondLst>
                                            <p:cond delay="458"/>
                                          </p:stCondLst>
                                        </p:cTn>
                                        <p:tgtEl>
                                          <p:spTgt spid="87045"/>
                                        </p:tgtEl>
                                      </p:cBhvr>
                                      <p:to x="100000" y="100000"/>
                                    </p:animScale>
                                  </p:childTnLst>
                                </p:cTn>
                              </p:par>
                            </p:childTnLst>
                          </p:cTn>
                        </p:par>
                        <p:par>
                          <p:cTn id="54" fill="hold">
                            <p:stCondLst>
                              <p:cond delay="2948"/>
                            </p:stCondLst>
                            <p:childTnLst>
                              <p:par>
                                <p:cTn id="55" presetID="52" presetClass="entr" presetSubtype="0" fill="hold" nodeType="afterEffect">
                                  <p:stCondLst>
                                    <p:cond delay="0"/>
                                  </p:stCondLst>
                                  <p:childTnLst>
                                    <p:set>
                                      <p:cBhvr>
                                        <p:cTn id="56" dur="1" fill="hold">
                                          <p:stCondLst>
                                            <p:cond delay="0"/>
                                          </p:stCondLst>
                                        </p:cTn>
                                        <p:tgtEl>
                                          <p:spTgt spid="87046"/>
                                        </p:tgtEl>
                                        <p:attrNameLst>
                                          <p:attrName>style.visibility</p:attrName>
                                        </p:attrNameLst>
                                      </p:cBhvr>
                                      <p:to>
                                        <p:strVal val="visible"/>
                                      </p:to>
                                    </p:set>
                                    <p:animScale>
                                      <p:cBhvr>
                                        <p:cTn id="57" dur="1000" decel="50000" fill="hold">
                                          <p:stCondLst>
                                            <p:cond delay="0"/>
                                          </p:stCondLst>
                                        </p:cTn>
                                        <p:tgtEl>
                                          <p:spTgt spid="870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87046"/>
                                        </p:tgtEl>
                                        <p:attrNameLst>
                                          <p:attrName>ppt_x</p:attrName>
                                          <p:attrName>ppt_y</p:attrName>
                                        </p:attrNameLst>
                                      </p:cBhvr>
                                    </p:animMotion>
                                    <p:animEffect transition="in" filter="fade">
                                      <p:cBhvr>
                                        <p:cTn id="59" dur="1000"/>
                                        <p:tgtEl>
                                          <p:spTgt spid="87046"/>
                                        </p:tgtEl>
                                      </p:cBhvr>
                                    </p:animEffect>
                                  </p:childTnLst>
                                </p:cTn>
                              </p:par>
                            </p:childTnLst>
                          </p:cTn>
                        </p:par>
                        <p:par>
                          <p:cTn id="60" fill="hold">
                            <p:stCondLst>
                              <p:cond delay="3948"/>
                            </p:stCondLst>
                            <p:childTnLst>
                              <p:par>
                                <p:cTn id="61" presetID="12" presetClass="entr" presetSubtype="8" fill="hold" nodeType="afterEffect">
                                  <p:stCondLst>
                                    <p:cond delay="0"/>
                                  </p:stCondLst>
                                  <p:childTnLst>
                                    <p:set>
                                      <p:cBhvr>
                                        <p:cTn id="62" dur="1" fill="hold">
                                          <p:stCondLst>
                                            <p:cond delay="0"/>
                                          </p:stCondLst>
                                        </p:cTn>
                                        <p:tgtEl>
                                          <p:spTgt spid="87047"/>
                                        </p:tgtEl>
                                        <p:attrNameLst>
                                          <p:attrName>style.visibility</p:attrName>
                                        </p:attrNameLst>
                                      </p:cBhvr>
                                      <p:to>
                                        <p:strVal val="visible"/>
                                      </p:to>
                                    </p:set>
                                    <p:animEffect transition="in" filter="slide(fromLeft)">
                                      <p:cBhvr>
                                        <p:cTn id="63" dur="500"/>
                                        <p:tgtEl>
                                          <p:spTgt spid="87047"/>
                                        </p:tgtEl>
                                      </p:cBhvr>
                                    </p:animEffect>
                                  </p:childTnLst>
                                </p:cTn>
                              </p:par>
                            </p:childTnLst>
                          </p:cTn>
                        </p:par>
                        <p:par>
                          <p:cTn id="64" fill="hold">
                            <p:stCondLst>
                              <p:cond delay="4448"/>
                            </p:stCondLst>
                            <p:childTnLst>
                              <p:par>
                                <p:cTn id="65" presetID="12" presetClass="entr" presetSubtype="8" fill="hold" nodeType="afterEffect">
                                  <p:stCondLst>
                                    <p:cond delay="0"/>
                                  </p:stCondLst>
                                  <p:childTnLst>
                                    <p:set>
                                      <p:cBhvr>
                                        <p:cTn id="66" dur="1" fill="hold">
                                          <p:stCondLst>
                                            <p:cond delay="0"/>
                                          </p:stCondLst>
                                        </p:cTn>
                                        <p:tgtEl>
                                          <p:spTgt spid="87048"/>
                                        </p:tgtEl>
                                        <p:attrNameLst>
                                          <p:attrName>style.visibility</p:attrName>
                                        </p:attrNameLst>
                                      </p:cBhvr>
                                      <p:to>
                                        <p:strVal val="visible"/>
                                      </p:to>
                                    </p:set>
                                    <p:animEffect transition="in" filter="slide(fromLeft)">
                                      <p:cBhvr>
                                        <p:cTn id="67" dur="500"/>
                                        <p:tgtEl>
                                          <p:spTgt spid="87048"/>
                                        </p:tgtEl>
                                      </p:cBhvr>
                                    </p:animEffect>
                                  </p:childTnLst>
                                </p:cTn>
                              </p:par>
                            </p:childTnLst>
                          </p:cTn>
                        </p:par>
                        <p:par>
                          <p:cTn id="68" fill="hold">
                            <p:stCondLst>
                              <p:cond delay="4948"/>
                            </p:stCondLst>
                            <p:childTnLst>
                              <p:par>
                                <p:cTn id="69" presetID="12" presetClass="entr" presetSubtype="8" fill="hold" nodeType="afterEffect">
                                  <p:stCondLst>
                                    <p:cond delay="0"/>
                                  </p:stCondLst>
                                  <p:childTnLst>
                                    <p:set>
                                      <p:cBhvr>
                                        <p:cTn id="70" dur="1" fill="hold">
                                          <p:stCondLst>
                                            <p:cond delay="0"/>
                                          </p:stCondLst>
                                        </p:cTn>
                                        <p:tgtEl>
                                          <p:spTgt spid="87049"/>
                                        </p:tgtEl>
                                        <p:attrNameLst>
                                          <p:attrName>style.visibility</p:attrName>
                                        </p:attrNameLst>
                                      </p:cBhvr>
                                      <p:to>
                                        <p:strVal val="visible"/>
                                      </p:to>
                                    </p:set>
                                    <p:animEffect transition="in" filter="slide(fromLeft)">
                                      <p:cBhvr>
                                        <p:cTn id="71" dur="500"/>
                                        <p:tgtEl>
                                          <p:spTgt spid="87049"/>
                                        </p:tgtEl>
                                      </p:cBhvr>
                                    </p:animEffect>
                                  </p:childTnLst>
                                </p:cTn>
                              </p:par>
                            </p:childTnLst>
                          </p:cTn>
                        </p:par>
                        <p:par>
                          <p:cTn id="72" fill="hold">
                            <p:stCondLst>
                              <p:cond delay="5448"/>
                            </p:stCondLst>
                            <p:childTnLst>
                              <p:par>
                                <p:cTn id="73" presetID="2" presetClass="entr" presetSubtype="8" fill="hold" nodeType="afterEffect">
                                  <p:stCondLst>
                                    <p:cond delay="0"/>
                                  </p:stCondLst>
                                  <p:childTnLst>
                                    <p:set>
                                      <p:cBhvr>
                                        <p:cTn id="74" dur="1" fill="hold">
                                          <p:stCondLst>
                                            <p:cond delay="0"/>
                                          </p:stCondLst>
                                        </p:cTn>
                                        <p:tgtEl>
                                          <p:spTgt spid="87052"/>
                                        </p:tgtEl>
                                        <p:attrNameLst>
                                          <p:attrName>style.visibility</p:attrName>
                                        </p:attrNameLst>
                                      </p:cBhvr>
                                      <p:to>
                                        <p:strVal val="visible"/>
                                      </p:to>
                                    </p:set>
                                    <p:anim calcmode="lin" valueType="num">
                                      <p:cBhvr additive="base">
                                        <p:cTn id="75" dur="500" fill="hold"/>
                                        <p:tgtEl>
                                          <p:spTgt spid="87052"/>
                                        </p:tgtEl>
                                        <p:attrNameLst>
                                          <p:attrName>ppt_x</p:attrName>
                                        </p:attrNameLst>
                                      </p:cBhvr>
                                      <p:tavLst>
                                        <p:tav tm="0">
                                          <p:val>
                                            <p:strVal val="0-#ppt_w/2"/>
                                          </p:val>
                                        </p:tav>
                                        <p:tav tm="100000">
                                          <p:val>
                                            <p:strVal val="#ppt_x"/>
                                          </p:val>
                                        </p:tav>
                                      </p:tavLst>
                                    </p:anim>
                                    <p:anim calcmode="lin" valueType="num">
                                      <p:cBhvr additive="base">
                                        <p:cTn id="76" dur="500" fill="hold"/>
                                        <p:tgtEl>
                                          <p:spTgt spid="87052"/>
                                        </p:tgtEl>
                                        <p:attrNameLst>
                                          <p:attrName>ppt_y</p:attrName>
                                        </p:attrNameLst>
                                      </p:cBhvr>
                                      <p:tavLst>
                                        <p:tav tm="0">
                                          <p:val>
                                            <p:strVal val="#ppt_y"/>
                                          </p:val>
                                        </p:tav>
                                        <p:tav tm="100000">
                                          <p:val>
                                            <p:strVal val="#ppt_y"/>
                                          </p:val>
                                        </p:tav>
                                      </p:tavLst>
                                    </p:anim>
                                  </p:childTnLst>
                                </p:cTn>
                              </p:par>
                            </p:childTnLst>
                          </p:cTn>
                        </p:par>
                        <p:par>
                          <p:cTn id="77" fill="hold">
                            <p:stCondLst>
                              <p:cond delay="5948"/>
                            </p:stCondLst>
                            <p:childTnLst>
                              <p:par>
                                <p:cTn id="78" presetID="2" presetClass="entr" presetSubtype="8" fill="hold" nodeType="afterEffect">
                                  <p:stCondLst>
                                    <p:cond delay="0"/>
                                  </p:stCondLst>
                                  <p:childTnLst>
                                    <p:set>
                                      <p:cBhvr>
                                        <p:cTn id="79" dur="1" fill="hold">
                                          <p:stCondLst>
                                            <p:cond delay="0"/>
                                          </p:stCondLst>
                                        </p:cTn>
                                        <p:tgtEl>
                                          <p:spTgt spid="87050"/>
                                        </p:tgtEl>
                                        <p:attrNameLst>
                                          <p:attrName>style.visibility</p:attrName>
                                        </p:attrNameLst>
                                      </p:cBhvr>
                                      <p:to>
                                        <p:strVal val="visible"/>
                                      </p:to>
                                    </p:set>
                                    <p:anim calcmode="lin" valueType="num">
                                      <p:cBhvr additive="base">
                                        <p:cTn id="80" dur="500" fill="hold"/>
                                        <p:tgtEl>
                                          <p:spTgt spid="87050"/>
                                        </p:tgtEl>
                                        <p:attrNameLst>
                                          <p:attrName>ppt_x</p:attrName>
                                        </p:attrNameLst>
                                      </p:cBhvr>
                                      <p:tavLst>
                                        <p:tav tm="0">
                                          <p:val>
                                            <p:strVal val="0-#ppt_w/2"/>
                                          </p:val>
                                        </p:tav>
                                        <p:tav tm="100000">
                                          <p:val>
                                            <p:strVal val="#ppt_x"/>
                                          </p:val>
                                        </p:tav>
                                      </p:tavLst>
                                    </p:anim>
                                    <p:anim calcmode="lin" valueType="num">
                                      <p:cBhvr additive="base">
                                        <p:cTn id="81" dur="500" fill="hold"/>
                                        <p:tgtEl>
                                          <p:spTgt spid="87050"/>
                                        </p:tgtEl>
                                        <p:attrNameLst>
                                          <p:attrName>ppt_y</p:attrName>
                                        </p:attrNameLst>
                                      </p:cBhvr>
                                      <p:tavLst>
                                        <p:tav tm="0">
                                          <p:val>
                                            <p:strVal val="#ppt_y"/>
                                          </p:val>
                                        </p:tav>
                                        <p:tav tm="100000">
                                          <p:val>
                                            <p:strVal val="#ppt_y"/>
                                          </p:val>
                                        </p:tav>
                                      </p:tavLst>
                                    </p:anim>
                                  </p:childTnLst>
                                </p:cTn>
                              </p:par>
                            </p:childTnLst>
                          </p:cTn>
                        </p:par>
                        <p:par>
                          <p:cTn id="82" fill="hold">
                            <p:stCondLst>
                              <p:cond delay="6448"/>
                            </p:stCondLst>
                            <p:childTnLst>
                              <p:par>
                                <p:cTn id="83" presetID="2" presetClass="entr" presetSubtype="8" fill="hold" nodeType="afterEffect">
                                  <p:stCondLst>
                                    <p:cond delay="0"/>
                                  </p:stCondLst>
                                  <p:childTnLst>
                                    <p:set>
                                      <p:cBhvr>
                                        <p:cTn id="84" dur="1" fill="hold">
                                          <p:stCondLst>
                                            <p:cond delay="0"/>
                                          </p:stCondLst>
                                        </p:cTn>
                                        <p:tgtEl>
                                          <p:spTgt spid="87051"/>
                                        </p:tgtEl>
                                        <p:attrNameLst>
                                          <p:attrName>style.visibility</p:attrName>
                                        </p:attrNameLst>
                                      </p:cBhvr>
                                      <p:to>
                                        <p:strVal val="visible"/>
                                      </p:to>
                                    </p:set>
                                    <p:anim calcmode="lin" valueType="num">
                                      <p:cBhvr additive="base">
                                        <p:cTn id="85" dur="500" fill="hold"/>
                                        <p:tgtEl>
                                          <p:spTgt spid="87051"/>
                                        </p:tgtEl>
                                        <p:attrNameLst>
                                          <p:attrName>ppt_x</p:attrName>
                                        </p:attrNameLst>
                                      </p:cBhvr>
                                      <p:tavLst>
                                        <p:tav tm="0">
                                          <p:val>
                                            <p:strVal val="0-#ppt_w/2"/>
                                          </p:val>
                                        </p:tav>
                                        <p:tav tm="100000">
                                          <p:val>
                                            <p:strVal val="#ppt_x"/>
                                          </p:val>
                                        </p:tav>
                                      </p:tavLst>
                                    </p:anim>
                                    <p:anim calcmode="lin" valueType="num">
                                      <p:cBhvr additive="base">
                                        <p:cTn id="86" dur="500" fill="hold"/>
                                        <p:tgtEl>
                                          <p:spTgt spid="87051"/>
                                        </p:tgtEl>
                                        <p:attrNameLst>
                                          <p:attrName>ppt_y</p:attrName>
                                        </p:attrNameLst>
                                      </p:cBhvr>
                                      <p:tavLst>
                                        <p:tav tm="0">
                                          <p:val>
                                            <p:strVal val="#ppt_y"/>
                                          </p:val>
                                        </p:tav>
                                        <p:tav tm="100000">
                                          <p:val>
                                            <p:strVal val="#ppt_y"/>
                                          </p:val>
                                        </p:tav>
                                      </p:tavLst>
                                    </p:anim>
                                  </p:childTnLst>
                                </p:cTn>
                              </p:par>
                            </p:childTnLst>
                          </p:cTn>
                        </p:par>
                        <p:par>
                          <p:cTn id="87" fill="hold">
                            <p:stCondLst>
                              <p:cond delay="6948"/>
                            </p:stCondLst>
                            <p:childTnLst>
                              <p:par>
                                <p:cTn id="88" presetID="2" presetClass="entr" presetSubtype="8" fill="hold" grpId="0" nodeType="afterEffect">
                                  <p:stCondLst>
                                    <p:cond delay="0"/>
                                  </p:stCondLst>
                                  <p:childTnLst>
                                    <p:set>
                                      <p:cBhvr>
                                        <p:cTn id="89" dur="1" fill="hold">
                                          <p:stCondLst>
                                            <p:cond delay="0"/>
                                          </p:stCondLst>
                                        </p:cTn>
                                        <p:tgtEl>
                                          <p:spTgt spid="87053"/>
                                        </p:tgtEl>
                                        <p:attrNameLst>
                                          <p:attrName>style.visibility</p:attrName>
                                        </p:attrNameLst>
                                      </p:cBhvr>
                                      <p:to>
                                        <p:strVal val="visible"/>
                                      </p:to>
                                    </p:set>
                                    <p:anim calcmode="lin" valueType="num">
                                      <p:cBhvr additive="base">
                                        <p:cTn id="90" dur="500" fill="hold"/>
                                        <p:tgtEl>
                                          <p:spTgt spid="87053"/>
                                        </p:tgtEl>
                                        <p:attrNameLst>
                                          <p:attrName>ppt_x</p:attrName>
                                        </p:attrNameLst>
                                      </p:cBhvr>
                                      <p:tavLst>
                                        <p:tav tm="0">
                                          <p:val>
                                            <p:strVal val="0-#ppt_w/2"/>
                                          </p:val>
                                        </p:tav>
                                        <p:tav tm="100000">
                                          <p:val>
                                            <p:strVal val="#ppt_x"/>
                                          </p:val>
                                        </p:tav>
                                      </p:tavLst>
                                    </p:anim>
                                    <p:anim calcmode="lin" valueType="num">
                                      <p:cBhvr additive="base">
                                        <p:cTn id="91" dur="500" fill="hold"/>
                                        <p:tgtEl>
                                          <p:spTgt spid="87053"/>
                                        </p:tgtEl>
                                        <p:attrNameLst>
                                          <p:attrName>ppt_y</p:attrName>
                                        </p:attrNameLst>
                                      </p:cBhvr>
                                      <p:tavLst>
                                        <p:tav tm="0">
                                          <p:val>
                                            <p:strVal val="#ppt_y"/>
                                          </p:val>
                                        </p:tav>
                                        <p:tav tm="100000">
                                          <p:val>
                                            <p:strVal val="#ppt_y"/>
                                          </p:val>
                                        </p:tav>
                                      </p:tavLst>
                                    </p:anim>
                                  </p:childTnLst>
                                </p:cTn>
                              </p:par>
                            </p:childTnLst>
                          </p:cTn>
                        </p:par>
                        <p:par>
                          <p:cTn id="92" fill="hold">
                            <p:stCondLst>
                              <p:cond delay="7448"/>
                            </p:stCondLst>
                            <p:childTnLst>
                              <p:par>
                                <p:cTn id="93" presetID="2" presetClass="entr" presetSubtype="8" fill="hold" grpId="0" nodeType="afterEffect">
                                  <p:stCondLst>
                                    <p:cond delay="0"/>
                                  </p:stCondLst>
                                  <p:childTnLst>
                                    <p:set>
                                      <p:cBhvr>
                                        <p:cTn id="94" dur="1" fill="hold">
                                          <p:stCondLst>
                                            <p:cond delay="0"/>
                                          </p:stCondLst>
                                        </p:cTn>
                                        <p:tgtEl>
                                          <p:spTgt spid="87054"/>
                                        </p:tgtEl>
                                        <p:attrNameLst>
                                          <p:attrName>style.visibility</p:attrName>
                                        </p:attrNameLst>
                                      </p:cBhvr>
                                      <p:to>
                                        <p:strVal val="visible"/>
                                      </p:to>
                                    </p:set>
                                    <p:anim calcmode="lin" valueType="num">
                                      <p:cBhvr additive="base">
                                        <p:cTn id="95" dur="500" fill="hold"/>
                                        <p:tgtEl>
                                          <p:spTgt spid="87054"/>
                                        </p:tgtEl>
                                        <p:attrNameLst>
                                          <p:attrName>ppt_x</p:attrName>
                                        </p:attrNameLst>
                                      </p:cBhvr>
                                      <p:tavLst>
                                        <p:tav tm="0">
                                          <p:val>
                                            <p:strVal val="0-#ppt_w/2"/>
                                          </p:val>
                                        </p:tav>
                                        <p:tav tm="100000">
                                          <p:val>
                                            <p:strVal val="#ppt_x"/>
                                          </p:val>
                                        </p:tav>
                                      </p:tavLst>
                                    </p:anim>
                                    <p:anim calcmode="lin" valueType="num">
                                      <p:cBhvr additive="base">
                                        <p:cTn id="96" dur="500" fill="hold"/>
                                        <p:tgtEl>
                                          <p:spTgt spid="87054"/>
                                        </p:tgtEl>
                                        <p:attrNameLst>
                                          <p:attrName>ppt_y</p:attrName>
                                        </p:attrNameLst>
                                      </p:cBhvr>
                                      <p:tavLst>
                                        <p:tav tm="0">
                                          <p:val>
                                            <p:strVal val="#ppt_y"/>
                                          </p:val>
                                        </p:tav>
                                        <p:tav tm="100000">
                                          <p:val>
                                            <p:strVal val="#ppt_y"/>
                                          </p:val>
                                        </p:tav>
                                      </p:tavLst>
                                    </p:anim>
                                  </p:childTnLst>
                                </p:cTn>
                              </p:par>
                            </p:childTnLst>
                          </p:cTn>
                        </p:par>
                        <p:par>
                          <p:cTn id="97" fill="hold">
                            <p:stCondLst>
                              <p:cond delay="7948"/>
                            </p:stCondLst>
                            <p:childTnLst>
                              <p:par>
                                <p:cTn id="98" presetID="30" presetClass="entr" presetSubtype="0" fill="hold" grpId="0" nodeType="afterEffect">
                                  <p:stCondLst>
                                    <p:cond delay="0"/>
                                  </p:stCondLst>
                                  <p:childTnLst>
                                    <p:set>
                                      <p:cBhvr>
                                        <p:cTn id="99" dur="1" fill="hold">
                                          <p:stCondLst>
                                            <p:cond delay="0"/>
                                          </p:stCondLst>
                                        </p:cTn>
                                        <p:tgtEl>
                                          <p:spTgt spid="87055"/>
                                        </p:tgtEl>
                                        <p:attrNameLst>
                                          <p:attrName>style.visibility</p:attrName>
                                        </p:attrNameLst>
                                      </p:cBhvr>
                                      <p:to>
                                        <p:strVal val="visible"/>
                                      </p:to>
                                    </p:set>
                                    <p:animEffect transition="in" filter="fade">
                                      <p:cBhvr>
                                        <p:cTn id="100" dur="800" decel="100000"/>
                                        <p:tgtEl>
                                          <p:spTgt spid="87055"/>
                                        </p:tgtEl>
                                      </p:cBhvr>
                                    </p:animEffect>
                                    <p:anim calcmode="lin" valueType="num">
                                      <p:cBhvr>
                                        <p:cTn id="101" dur="800" decel="100000" fill="hold"/>
                                        <p:tgtEl>
                                          <p:spTgt spid="87055"/>
                                        </p:tgtEl>
                                        <p:attrNameLst>
                                          <p:attrName>style.rotation</p:attrName>
                                        </p:attrNameLst>
                                      </p:cBhvr>
                                      <p:tavLst>
                                        <p:tav tm="0">
                                          <p:val>
                                            <p:fltVal val="-90"/>
                                          </p:val>
                                        </p:tav>
                                        <p:tav tm="100000">
                                          <p:val>
                                            <p:fltVal val="0"/>
                                          </p:val>
                                        </p:tav>
                                      </p:tavLst>
                                    </p:anim>
                                    <p:anim calcmode="lin" valueType="num">
                                      <p:cBhvr>
                                        <p:cTn id="102" dur="800" decel="100000" fill="hold"/>
                                        <p:tgtEl>
                                          <p:spTgt spid="87055"/>
                                        </p:tgtEl>
                                        <p:attrNameLst>
                                          <p:attrName>ppt_x</p:attrName>
                                        </p:attrNameLst>
                                      </p:cBhvr>
                                      <p:tavLst>
                                        <p:tav tm="0">
                                          <p:val>
                                            <p:strVal val="#ppt_x+0.4"/>
                                          </p:val>
                                        </p:tav>
                                        <p:tav tm="100000">
                                          <p:val>
                                            <p:strVal val="#ppt_x-0.05"/>
                                          </p:val>
                                        </p:tav>
                                      </p:tavLst>
                                    </p:anim>
                                    <p:anim calcmode="lin" valueType="num">
                                      <p:cBhvr>
                                        <p:cTn id="103" dur="800" decel="100000" fill="hold"/>
                                        <p:tgtEl>
                                          <p:spTgt spid="87055"/>
                                        </p:tgtEl>
                                        <p:attrNameLst>
                                          <p:attrName>ppt_y</p:attrName>
                                        </p:attrNameLst>
                                      </p:cBhvr>
                                      <p:tavLst>
                                        <p:tav tm="0">
                                          <p:val>
                                            <p:strVal val="#ppt_y-0.4"/>
                                          </p:val>
                                        </p:tav>
                                        <p:tav tm="100000">
                                          <p:val>
                                            <p:strVal val="#ppt_y+0.1"/>
                                          </p:val>
                                        </p:tav>
                                      </p:tavLst>
                                    </p:anim>
                                    <p:anim calcmode="lin" valueType="num">
                                      <p:cBhvr>
                                        <p:cTn id="104" dur="200" accel="100000" fill="hold">
                                          <p:stCondLst>
                                            <p:cond delay="800"/>
                                          </p:stCondLst>
                                        </p:cTn>
                                        <p:tgtEl>
                                          <p:spTgt spid="87055"/>
                                        </p:tgtEl>
                                        <p:attrNameLst>
                                          <p:attrName>ppt_x</p:attrName>
                                        </p:attrNameLst>
                                      </p:cBhvr>
                                      <p:tavLst>
                                        <p:tav tm="0">
                                          <p:val>
                                            <p:strVal val="#ppt_x-0.05"/>
                                          </p:val>
                                        </p:tav>
                                        <p:tav tm="100000">
                                          <p:val>
                                            <p:strVal val="#ppt_x"/>
                                          </p:val>
                                        </p:tav>
                                      </p:tavLst>
                                    </p:anim>
                                    <p:anim calcmode="lin" valueType="num">
                                      <p:cBhvr>
                                        <p:cTn id="105" dur="200" accel="100000" fill="hold">
                                          <p:stCondLst>
                                            <p:cond delay="800"/>
                                          </p:stCondLst>
                                        </p:cTn>
                                        <p:tgtEl>
                                          <p:spTgt spid="87055"/>
                                        </p:tgtEl>
                                        <p:attrNameLst>
                                          <p:attrName>ppt_y</p:attrName>
                                        </p:attrNameLst>
                                      </p:cBhvr>
                                      <p:tavLst>
                                        <p:tav tm="0">
                                          <p:val>
                                            <p:strVal val="#ppt_y+0.1"/>
                                          </p:val>
                                        </p:tav>
                                        <p:tav tm="100000">
                                          <p:val>
                                            <p:strVal val="#ppt_y"/>
                                          </p:val>
                                        </p:tav>
                                      </p:tavLst>
                                    </p:anim>
                                  </p:childTnLst>
                                </p:cTn>
                              </p:par>
                            </p:childTnLst>
                          </p:cTn>
                        </p:par>
                        <p:par>
                          <p:cTn id="106" fill="hold">
                            <p:stCondLst>
                              <p:cond delay="8948"/>
                            </p:stCondLst>
                            <p:childTnLst>
                              <p:par>
                                <p:cTn id="107" presetID="41" presetClass="entr" presetSubtype="0" fill="hold" grpId="1" nodeType="afterEffect">
                                  <p:stCondLst>
                                    <p:cond delay="0"/>
                                  </p:stCondLst>
                                  <p:iterate type="lt">
                                    <p:tmPct val="10000"/>
                                  </p:iterate>
                                  <p:childTnLst>
                                    <p:set>
                                      <p:cBhvr>
                                        <p:cTn id="108" dur="1" fill="hold">
                                          <p:stCondLst>
                                            <p:cond delay="0"/>
                                          </p:stCondLst>
                                        </p:cTn>
                                        <p:tgtEl>
                                          <p:spTgt spid="87056"/>
                                        </p:tgtEl>
                                        <p:attrNameLst>
                                          <p:attrName>style.visibility</p:attrName>
                                        </p:attrNameLst>
                                      </p:cBhvr>
                                      <p:to>
                                        <p:strVal val="visible"/>
                                      </p:to>
                                    </p:set>
                                    <p:anim calcmode="lin" valueType="num">
                                      <p:cBhvr>
                                        <p:cTn id="109" dur="500" fill="hold"/>
                                        <p:tgtEl>
                                          <p:spTgt spid="87056"/>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87056"/>
                                        </p:tgtEl>
                                        <p:attrNameLst>
                                          <p:attrName>ppt_y</p:attrName>
                                        </p:attrNameLst>
                                      </p:cBhvr>
                                      <p:tavLst>
                                        <p:tav tm="0">
                                          <p:val>
                                            <p:strVal val="#ppt_y"/>
                                          </p:val>
                                        </p:tav>
                                        <p:tav tm="100000">
                                          <p:val>
                                            <p:strVal val="#ppt_y"/>
                                          </p:val>
                                        </p:tav>
                                      </p:tavLst>
                                    </p:anim>
                                    <p:anim calcmode="lin" valueType="num">
                                      <p:cBhvr>
                                        <p:cTn id="111" dur="500" fill="hold"/>
                                        <p:tgtEl>
                                          <p:spTgt spid="87056"/>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87056"/>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87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3" grpId="0"/>
      <p:bldP spid="87054" grpId="0"/>
      <p:bldP spid="87055" grpId="0"/>
      <p:bldP spid="87056" grpId="1"/>
      <p:bldP spid="87059" grpId="0"/>
      <p:bldP spid="870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4"/>
          <p:cNvPicPr>
            <a:picLocks noChangeAspect="1" noChangeArrowheads="1"/>
          </p:cNvPicPr>
          <p:nvPr/>
        </p:nvPicPr>
        <p:blipFill>
          <a:blip r:embed="rId3"/>
          <a:srcRect l="977"/>
          <a:stretch>
            <a:fillRect/>
          </a:stretch>
        </p:blipFill>
        <p:spPr bwMode="auto">
          <a:xfrm>
            <a:off x="0" y="6408738"/>
            <a:ext cx="12190413" cy="476250"/>
          </a:xfrm>
          <a:prstGeom prst="rect">
            <a:avLst/>
          </a:prstGeom>
          <a:noFill/>
          <a:ln w="9525">
            <a:noFill/>
            <a:miter lim="800000"/>
            <a:headEnd/>
            <a:tailEnd/>
          </a:ln>
          <a:effectLst/>
        </p:spPr>
      </p:pic>
      <p:pic>
        <p:nvPicPr>
          <p:cNvPr id="67589"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sp>
        <p:nvSpPr>
          <p:cNvPr id="67591" name="任意多边形 15"/>
          <p:cNvSpPr>
            <a:spLocks/>
          </p:cNvSpPr>
          <p:nvPr/>
        </p:nvSpPr>
        <p:spPr bwMode="auto">
          <a:xfrm>
            <a:off x="1558925" y="1384300"/>
            <a:ext cx="2476500" cy="3268663"/>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w="14351" cap="flat">
            <a:noFill/>
            <a:prstDash val="solid"/>
            <a:miter lim="800000"/>
            <a:headEnd/>
            <a:tailEnd/>
          </a:ln>
        </p:spPr>
        <p:txBody>
          <a:bodyPr/>
          <a:lstStyle/>
          <a:p>
            <a:endParaRPr lang="zh-CN" altLang="en-US"/>
          </a:p>
        </p:txBody>
      </p:sp>
      <p:grpSp>
        <p:nvGrpSpPr>
          <p:cNvPr id="18" name="Oval 53"/>
          <p:cNvGrpSpPr>
            <a:grpSpLocks/>
          </p:cNvGrpSpPr>
          <p:nvPr/>
        </p:nvGrpSpPr>
        <p:grpSpPr bwMode="auto">
          <a:xfrm rot="5400000">
            <a:off x="1132682" y="1119981"/>
            <a:ext cx="3128962" cy="3140075"/>
            <a:chOff x="1981200" y="4718304"/>
            <a:chExt cx="1908048" cy="1914144"/>
          </a:xfrm>
        </p:grpSpPr>
        <p:pic>
          <p:nvPicPr>
            <p:cNvPr id="67593" name="Oval 53"/>
            <p:cNvPicPr>
              <a:picLocks noChangeArrowheads="1"/>
            </p:cNvPicPr>
            <p:nvPr/>
          </p:nvPicPr>
          <p:blipFill>
            <a:blip r:embed="rId5"/>
            <a:srcRect/>
            <a:stretch>
              <a:fillRect/>
            </a:stretch>
          </p:blipFill>
          <p:spPr bwMode="auto">
            <a:xfrm>
              <a:off x="1981200" y="4718304"/>
              <a:ext cx="1908048" cy="1914144"/>
            </a:xfrm>
            <a:prstGeom prst="rect">
              <a:avLst/>
            </a:prstGeom>
            <a:noFill/>
          </p:spPr>
        </p:pic>
        <p:sp>
          <p:nvSpPr>
            <p:cNvPr id="67594" name="Text Box 10"/>
            <p:cNvSpPr txBox="1">
              <a:spLocks noChangeArrowheads="1"/>
            </p:cNvSpPr>
            <p:nvPr/>
          </p:nvSpPr>
          <p:spPr bwMode="auto">
            <a:xfrm>
              <a:off x="2412130" y="5153507"/>
              <a:ext cx="914505" cy="915025"/>
            </a:xfrm>
            <a:prstGeom prst="rect">
              <a:avLst/>
            </a:prstGeom>
            <a:noFill/>
            <a:ln w="9525">
              <a:noFill/>
              <a:miter lim="800000"/>
              <a:headEnd/>
              <a:tailEnd/>
            </a:ln>
          </p:spPr>
          <p:txBody>
            <a:bodyPr rot="10800000" vert="eaVert" anchor="ctr"/>
            <a:lstStyle/>
            <a:p>
              <a:pPr algn="ctr"/>
              <a:endParaRPr lang="zh-CN" altLang="zh-CN">
                <a:solidFill>
                  <a:srgbClr val="FFFFFF"/>
                </a:solidFill>
                <a:ea typeface="微软雅黑" pitchFamily="34" charset="-122"/>
              </a:endParaRPr>
            </a:p>
          </p:txBody>
        </p:sp>
      </p:grpSp>
      <p:sp>
        <p:nvSpPr>
          <p:cNvPr id="67596" name="任意多边形 15"/>
          <p:cNvSpPr>
            <a:spLocks/>
          </p:cNvSpPr>
          <p:nvPr/>
        </p:nvSpPr>
        <p:spPr bwMode="auto">
          <a:xfrm>
            <a:off x="4870450" y="1341438"/>
            <a:ext cx="2476500" cy="3268662"/>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w="14351" cap="flat">
            <a:noFill/>
            <a:prstDash val="solid"/>
            <a:miter lim="800000"/>
            <a:headEnd/>
            <a:tailEnd/>
          </a:ln>
        </p:spPr>
        <p:txBody>
          <a:bodyPr/>
          <a:lstStyle/>
          <a:p>
            <a:endParaRPr lang="zh-CN" altLang="en-US"/>
          </a:p>
        </p:txBody>
      </p:sp>
      <p:grpSp>
        <p:nvGrpSpPr>
          <p:cNvPr id="2" name="Oval 53"/>
          <p:cNvGrpSpPr>
            <a:grpSpLocks/>
          </p:cNvGrpSpPr>
          <p:nvPr/>
        </p:nvGrpSpPr>
        <p:grpSpPr bwMode="auto">
          <a:xfrm rot="5400000">
            <a:off x="4444207" y="1119981"/>
            <a:ext cx="3128962" cy="3140075"/>
            <a:chOff x="1981200" y="4718304"/>
            <a:chExt cx="1908048" cy="1914144"/>
          </a:xfrm>
        </p:grpSpPr>
        <p:pic>
          <p:nvPicPr>
            <p:cNvPr id="67598" name="Oval 53"/>
            <p:cNvPicPr>
              <a:picLocks noChangeArrowheads="1"/>
            </p:cNvPicPr>
            <p:nvPr/>
          </p:nvPicPr>
          <p:blipFill>
            <a:blip r:embed="rId5"/>
            <a:srcRect/>
            <a:stretch>
              <a:fillRect/>
            </a:stretch>
          </p:blipFill>
          <p:spPr bwMode="auto">
            <a:xfrm>
              <a:off x="1981200" y="4718304"/>
              <a:ext cx="1908048" cy="1914144"/>
            </a:xfrm>
            <a:prstGeom prst="rect">
              <a:avLst/>
            </a:prstGeom>
            <a:noFill/>
          </p:spPr>
        </p:pic>
        <p:sp>
          <p:nvSpPr>
            <p:cNvPr id="67599" name="Text Box 15"/>
            <p:cNvSpPr txBox="1">
              <a:spLocks noChangeArrowheads="1"/>
            </p:cNvSpPr>
            <p:nvPr/>
          </p:nvSpPr>
          <p:spPr bwMode="auto">
            <a:xfrm>
              <a:off x="2412130" y="5153507"/>
              <a:ext cx="914505" cy="915025"/>
            </a:xfrm>
            <a:prstGeom prst="rect">
              <a:avLst/>
            </a:prstGeom>
            <a:noFill/>
            <a:ln w="9525">
              <a:noFill/>
              <a:miter lim="800000"/>
              <a:headEnd/>
              <a:tailEnd/>
            </a:ln>
          </p:spPr>
          <p:txBody>
            <a:bodyPr rot="10800000" vert="eaVert" anchor="ctr"/>
            <a:lstStyle/>
            <a:p>
              <a:pPr algn="ctr"/>
              <a:endParaRPr lang="zh-CN" altLang="zh-CN">
                <a:solidFill>
                  <a:srgbClr val="FFFFFF"/>
                </a:solidFill>
                <a:ea typeface="微软雅黑" pitchFamily="34" charset="-122"/>
              </a:endParaRPr>
            </a:p>
          </p:txBody>
        </p:sp>
      </p:grpSp>
      <p:sp>
        <p:nvSpPr>
          <p:cNvPr id="67601" name="任意多边形 15"/>
          <p:cNvSpPr>
            <a:spLocks/>
          </p:cNvSpPr>
          <p:nvPr/>
        </p:nvSpPr>
        <p:spPr bwMode="auto">
          <a:xfrm>
            <a:off x="7894638" y="1341438"/>
            <a:ext cx="2476500" cy="3268662"/>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w="14351" cap="flat">
            <a:noFill/>
            <a:prstDash val="solid"/>
            <a:miter lim="800000"/>
            <a:headEnd/>
            <a:tailEnd/>
          </a:ln>
        </p:spPr>
        <p:txBody>
          <a:bodyPr/>
          <a:lstStyle/>
          <a:p>
            <a:endParaRPr lang="zh-CN" altLang="en-US"/>
          </a:p>
        </p:txBody>
      </p:sp>
      <p:grpSp>
        <p:nvGrpSpPr>
          <p:cNvPr id="3" name="Oval 53"/>
          <p:cNvGrpSpPr>
            <a:grpSpLocks/>
          </p:cNvGrpSpPr>
          <p:nvPr/>
        </p:nvGrpSpPr>
        <p:grpSpPr bwMode="auto">
          <a:xfrm rot="5400000">
            <a:off x="7468395" y="1119981"/>
            <a:ext cx="3128962" cy="3140075"/>
            <a:chOff x="1981200" y="4718304"/>
            <a:chExt cx="1908048" cy="1914144"/>
          </a:xfrm>
        </p:grpSpPr>
        <p:pic>
          <p:nvPicPr>
            <p:cNvPr id="67603" name="Oval 53"/>
            <p:cNvPicPr>
              <a:picLocks noChangeArrowheads="1"/>
            </p:cNvPicPr>
            <p:nvPr/>
          </p:nvPicPr>
          <p:blipFill>
            <a:blip r:embed="rId5"/>
            <a:srcRect/>
            <a:stretch>
              <a:fillRect/>
            </a:stretch>
          </p:blipFill>
          <p:spPr bwMode="auto">
            <a:xfrm>
              <a:off x="1981200" y="4718304"/>
              <a:ext cx="1908048" cy="1914144"/>
            </a:xfrm>
            <a:prstGeom prst="rect">
              <a:avLst/>
            </a:prstGeom>
            <a:noFill/>
          </p:spPr>
        </p:pic>
        <p:sp>
          <p:nvSpPr>
            <p:cNvPr id="67604" name="Text Box 20"/>
            <p:cNvSpPr txBox="1">
              <a:spLocks noChangeArrowheads="1"/>
            </p:cNvSpPr>
            <p:nvPr/>
          </p:nvSpPr>
          <p:spPr bwMode="auto">
            <a:xfrm>
              <a:off x="2412130" y="5153507"/>
              <a:ext cx="914505" cy="915025"/>
            </a:xfrm>
            <a:prstGeom prst="rect">
              <a:avLst/>
            </a:prstGeom>
            <a:noFill/>
            <a:ln w="9525">
              <a:noFill/>
              <a:miter lim="800000"/>
              <a:headEnd/>
              <a:tailEnd/>
            </a:ln>
          </p:spPr>
          <p:txBody>
            <a:bodyPr rot="10800000" vert="eaVert" anchor="ctr"/>
            <a:lstStyle/>
            <a:p>
              <a:pPr algn="ctr"/>
              <a:endParaRPr lang="zh-CN" altLang="zh-CN">
                <a:solidFill>
                  <a:srgbClr val="FFFFFF"/>
                </a:solidFill>
                <a:ea typeface="微软雅黑" pitchFamily="34" charset="-122"/>
              </a:endParaRPr>
            </a:p>
          </p:txBody>
        </p:sp>
      </p:grpSp>
      <p:sp>
        <p:nvSpPr>
          <p:cNvPr id="67605" name="Text Box 21"/>
          <p:cNvSpPr txBox="1">
            <a:spLocks noChangeArrowheads="1"/>
          </p:cNvSpPr>
          <p:nvPr/>
        </p:nvSpPr>
        <p:spPr bwMode="auto">
          <a:xfrm>
            <a:off x="8399463" y="2078038"/>
            <a:ext cx="1584325" cy="396875"/>
          </a:xfrm>
          <a:prstGeom prst="rect">
            <a:avLst/>
          </a:prstGeom>
          <a:noFill/>
          <a:ln w="9525">
            <a:noFill/>
            <a:miter lim="800000"/>
            <a:headEnd/>
            <a:tailEnd/>
          </a:ln>
          <a:effectLst/>
        </p:spPr>
        <p:txBody>
          <a:bodyPr>
            <a:spAutoFit/>
          </a:bodyPr>
          <a:lstStyle/>
          <a:p>
            <a:r>
              <a:rPr lang="zh-CN" altLang="en-US" sz="2000">
                <a:solidFill>
                  <a:srgbClr val="006CB8"/>
                </a:solidFill>
                <a:ea typeface="方正兰亭大黑_GBK" pitchFamily="2" charset="-122"/>
              </a:rPr>
              <a:t>销售额突破</a:t>
            </a:r>
          </a:p>
        </p:txBody>
      </p:sp>
      <p:sp>
        <p:nvSpPr>
          <p:cNvPr id="67606" name="Text Box 22"/>
          <p:cNvSpPr txBox="1">
            <a:spLocks noChangeArrowheads="1"/>
          </p:cNvSpPr>
          <p:nvPr/>
        </p:nvSpPr>
        <p:spPr bwMode="auto">
          <a:xfrm>
            <a:off x="5375275" y="2112963"/>
            <a:ext cx="1584325" cy="396875"/>
          </a:xfrm>
          <a:prstGeom prst="rect">
            <a:avLst/>
          </a:prstGeom>
          <a:noFill/>
          <a:ln w="9525">
            <a:noFill/>
            <a:miter lim="800000"/>
            <a:headEnd/>
            <a:tailEnd/>
          </a:ln>
          <a:effectLst/>
        </p:spPr>
        <p:txBody>
          <a:bodyPr>
            <a:spAutoFit/>
          </a:bodyPr>
          <a:lstStyle/>
          <a:p>
            <a:r>
              <a:rPr lang="zh-CN" altLang="en-US" sz="2000">
                <a:solidFill>
                  <a:srgbClr val="006CB8"/>
                </a:solidFill>
                <a:ea typeface="方正兰亭大黑_GBK" pitchFamily="2" charset="-122"/>
              </a:rPr>
              <a:t>加盟店超过</a:t>
            </a:r>
          </a:p>
        </p:txBody>
      </p:sp>
      <p:sp>
        <p:nvSpPr>
          <p:cNvPr id="67607" name="Text Box 23"/>
          <p:cNvSpPr txBox="1">
            <a:spLocks noChangeArrowheads="1"/>
          </p:cNvSpPr>
          <p:nvPr/>
        </p:nvSpPr>
        <p:spPr bwMode="auto">
          <a:xfrm>
            <a:off x="1990725" y="2078038"/>
            <a:ext cx="1800225" cy="396875"/>
          </a:xfrm>
          <a:prstGeom prst="rect">
            <a:avLst/>
          </a:prstGeom>
          <a:noFill/>
          <a:ln w="9525">
            <a:noFill/>
            <a:miter lim="800000"/>
            <a:headEnd/>
            <a:tailEnd/>
          </a:ln>
          <a:effectLst/>
        </p:spPr>
        <p:txBody>
          <a:bodyPr>
            <a:spAutoFit/>
          </a:bodyPr>
          <a:lstStyle/>
          <a:p>
            <a:r>
              <a:rPr lang="zh-CN" altLang="en-US" sz="2000">
                <a:solidFill>
                  <a:srgbClr val="006CB8"/>
                </a:solidFill>
                <a:ea typeface="方正兰亭大黑_GBK" pitchFamily="2" charset="-122"/>
              </a:rPr>
              <a:t>产品销售覆盖</a:t>
            </a:r>
          </a:p>
        </p:txBody>
      </p:sp>
      <p:sp>
        <p:nvSpPr>
          <p:cNvPr id="67608" name="Text Box 24"/>
          <p:cNvSpPr txBox="1">
            <a:spLocks noChangeArrowheads="1"/>
          </p:cNvSpPr>
          <p:nvPr/>
        </p:nvSpPr>
        <p:spPr bwMode="auto">
          <a:xfrm>
            <a:off x="8328025" y="2403475"/>
            <a:ext cx="1800225" cy="701675"/>
          </a:xfrm>
          <a:prstGeom prst="rect">
            <a:avLst/>
          </a:prstGeom>
          <a:noFill/>
          <a:ln w="9525">
            <a:noFill/>
            <a:miter lim="800000"/>
            <a:headEnd/>
            <a:tailEnd/>
          </a:ln>
          <a:effectLst/>
        </p:spPr>
        <p:txBody>
          <a:bodyPr>
            <a:spAutoFit/>
          </a:bodyPr>
          <a:lstStyle/>
          <a:p>
            <a:r>
              <a:rPr lang="en-US" altLang="zh-CN" sz="4000">
                <a:solidFill>
                  <a:srgbClr val="006CB8"/>
                </a:solidFill>
                <a:latin typeface="方正兰亭大黑_GBK" pitchFamily="2" charset="-122"/>
                <a:ea typeface="方正兰亭大黑_GBK" pitchFamily="2" charset="-122"/>
              </a:rPr>
              <a:t>8</a:t>
            </a:r>
            <a:r>
              <a:rPr lang="zh-CN" altLang="en-US" sz="4000">
                <a:solidFill>
                  <a:srgbClr val="006CB8"/>
                </a:solidFill>
                <a:latin typeface="方正兰亭大黑_GBK" pitchFamily="2" charset="-122"/>
                <a:ea typeface="方正兰亭大黑_GBK" pitchFamily="2" charset="-122"/>
              </a:rPr>
              <a:t>个亿</a:t>
            </a:r>
          </a:p>
        </p:txBody>
      </p:sp>
      <p:sp>
        <p:nvSpPr>
          <p:cNvPr id="67609" name="Text Box 25"/>
          <p:cNvSpPr txBox="1">
            <a:spLocks noChangeArrowheads="1"/>
          </p:cNvSpPr>
          <p:nvPr/>
        </p:nvSpPr>
        <p:spPr bwMode="auto">
          <a:xfrm>
            <a:off x="5302250" y="2438400"/>
            <a:ext cx="1800225" cy="701675"/>
          </a:xfrm>
          <a:prstGeom prst="rect">
            <a:avLst/>
          </a:prstGeom>
          <a:noFill/>
          <a:ln w="9525">
            <a:noFill/>
            <a:miter lim="800000"/>
            <a:headEnd/>
            <a:tailEnd/>
          </a:ln>
          <a:effectLst/>
        </p:spPr>
        <p:txBody>
          <a:bodyPr>
            <a:spAutoFit/>
          </a:bodyPr>
          <a:lstStyle/>
          <a:p>
            <a:r>
              <a:rPr lang="en-US" altLang="zh-CN" sz="4000">
                <a:solidFill>
                  <a:srgbClr val="006CB8"/>
                </a:solidFill>
                <a:latin typeface="方正兰亭大黑_GBK" pitchFamily="2" charset="-122"/>
                <a:ea typeface="方正兰亭大黑_GBK" pitchFamily="2" charset="-122"/>
              </a:rPr>
              <a:t>6</a:t>
            </a:r>
            <a:r>
              <a:rPr lang="zh-CN" altLang="en-US" sz="4000">
                <a:solidFill>
                  <a:srgbClr val="006CB8"/>
                </a:solidFill>
                <a:latin typeface="方正兰亭大黑_GBK" pitchFamily="2" charset="-122"/>
                <a:ea typeface="方正兰亭大黑_GBK" pitchFamily="2" charset="-122"/>
              </a:rPr>
              <a:t>千家</a:t>
            </a:r>
          </a:p>
        </p:txBody>
      </p:sp>
      <p:sp>
        <p:nvSpPr>
          <p:cNvPr id="67610" name="Text Box 26"/>
          <p:cNvSpPr txBox="1">
            <a:spLocks noChangeArrowheads="1"/>
          </p:cNvSpPr>
          <p:nvPr/>
        </p:nvSpPr>
        <p:spPr bwMode="auto">
          <a:xfrm>
            <a:off x="2063750" y="2438400"/>
            <a:ext cx="1800225" cy="701675"/>
          </a:xfrm>
          <a:prstGeom prst="rect">
            <a:avLst/>
          </a:prstGeom>
          <a:noFill/>
          <a:ln w="9525">
            <a:noFill/>
            <a:miter lim="800000"/>
            <a:headEnd/>
            <a:tailEnd/>
          </a:ln>
          <a:effectLst/>
        </p:spPr>
        <p:txBody>
          <a:bodyPr>
            <a:spAutoFit/>
          </a:bodyPr>
          <a:lstStyle/>
          <a:p>
            <a:r>
              <a:rPr lang="en-US" altLang="zh-CN" sz="4000">
                <a:solidFill>
                  <a:srgbClr val="006CB8"/>
                </a:solidFill>
                <a:latin typeface="方正兰亭大黑_GBK" pitchFamily="2" charset="-122"/>
                <a:ea typeface="方正兰亭大黑_GBK" pitchFamily="2" charset="-122"/>
              </a:rPr>
              <a:t>5</a:t>
            </a:r>
            <a:r>
              <a:rPr lang="zh-CN" altLang="en-US" sz="4000">
                <a:solidFill>
                  <a:srgbClr val="006CB8"/>
                </a:solidFill>
                <a:latin typeface="方正兰亭大黑_GBK" pitchFamily="2" charset="-122"/>
                <a:ea typeface="方正兰亭大黑_GBK" pitchFamily="2" charset="-122"/>
              </a:rPr>
              <a:t>大洲</a:t>
            </a:r>
          </a:p>
        </p:txBody>
      </p:sp>
      <p:sp>
        <p:nvSpPr>
          <p:cNvPr id="67611" name="Rectangle 27"/>
          <p:cNvSpPr>
            <a:spLocks noChangeArrowheads="1"/>
          </p:cNvSpPr>
          <p:nvPr/>
        </p:nvSpPr>
        <p:spPr bwMode="auto">
          <a:xfrm>
            <a:off x="1919288" y="4549775"/>
            <a:ext cx="1944687" cy="1687513"/>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a:t>
            </a:r>
          </a:p>
        </p:txBody>
      </p:sp>
      <p:sp>
        <p:nvSpPr>
          <p:cNvPr id="67612" name="Rectangle 28"/>
          <p:cNvSpPr>
            <a:spLocks noChangeArrowheads="1"/>
          </p:cNvSpPr>
          <p:nvPr/>
        </p:nvSpPr>
        <p:spPr bwMode="auto">
          <a:xfrm>
            <a:off x="5159375" y="4549775"/>
            <a:ext cx="1944688" cy="1687513"/>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a:t>
            </a:r>
          </a:p>
        </p:txBody>
      </p:sp>
      <p:sp>
        <p:nvSpPr>
          <p:cNvPr id="67613" name="Rectangle 29"/>
          <p:cNvSpPr>
            <a:spLocks noChangeArrowheads="1"/>
          </p:cNvSpPr>
          <p:nvPr/>
        </p:nvSpPr>
        <p:spPr bwMode="auto">
          <a:xfrm>
            <a:off x="8255000" y="4581525"/>
            <a:ext cx="1944688" cy="1687513"/>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a:t>
            </a:r>
          </a:p>
        </p:txBody>
      </p:sp>
      <p:sp>
        <p:nvSpPr>
          <p:cNvPr id="67616" name="Rectangle 32"/>
          <p:cNvSpPr>
            <a:spLocks noChangeArrowheads="1"/>
          </p:cNvSpPr>
          <p:nvPr/>
        </p:nvSpPr>
        <p:spPr bwMode="auto">
          <a:xfrm>
            <a:off x="419100" y="298450"/>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展望未来</a:t>
            </a:r>
          </a:p>
        </p:txBody>
      </p:sp>
      <p:sp>
        <p:nvSpPr>
          <p:cNvPr id="67617" name="Rectangle 33"/>
          <p:cNvSpPr>
            <a:spLocks noChangeArrowheads="1"/>
          </p:cNvSpPr>
          <p:nvPr/>
        </p:nvSpPr>
        <p:spPr bwMode="auto">
          <a:xfrm>
            <a:off x="1990725" y="442913"/>
            <a:ext cx="2449513"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7616"/>
                                        </p:tgtEl>
                                        <p:attrNameLst>
                                          <p:attrName>style.visibility</p:attrName>
                                        </p:attrNameLst>
                                      </p:cBhvr>
                                      <p:to>
                                        <p:strVal val="visible"/>
                                      </p:to>
                                    </p:set>
                                    <p:anim calcmode="lin" valueType="num">
                                      <p:cBhvr>
                                        <p:cTn id="7" dur="500" fill="hold"/>
                                        <p:tgtEl>
                                          <p:spTgt spid="676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7616"/>
                                        </p:tgtEl>
                                        <p:attrNameLst>
                                          <p:attrName>ppt_y</p:attrName>
                                        </p:attrNameLst>
                                      </p:cBhvr>
                                      <p:tavLst>
                                        <p:tav tm="0">
                                          <p:val>
                                            <p:strVal val="#ppt_y"/>
                                          </p:val>
                                        </p:tav>
                                        <p:tav tm="100000">
                                          <p:val>
                                            <p:strVal val="#ppt_y"/>
                                          </p:val>
                                        </p:tav>
                                      </p:tavLst>
                                    </p:anim>
                                    <p:anim calcmode="lin" valueType="num">
                                      <p:cBhvr>
                                        <p:cTn id="9" dur="500" fill="hold"/>
                                        <p:tgtEl>
                                          <p:spTgt spid="676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76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7616"/>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7617"/>
                                        </p:tgtEl>
                                        <p:attrNameLst>
                                          <p:attrName>style.visibility</p:attrName>
                                        </p:attrNameLst>
                                      </p:cBhvr>
                                      <p:to>
                                        <p:strVal val="visible"/>
                                      </p:to>
                                    </p:set>
                                    <p:anim calcmode="lin" valueType="num">
                                      <p:cBhvr>
                                        <p:cTn id="15" dur="500" fill="hold"/>
                                        <p:tgtEl>
                                          <p:spTgt spid="6761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7617"/>
                                        </p:tgtEl>
                                        <p:attrNameLst>
                                          <p:attrName>ppt_y</p:attrName>
                                        </p:attrNameLst>
                                      </p:cBhvr>
                                      <p:tavLst>
                                        <p:tav tm="0">
                                          <p:val>
                                            <p:strVal val="#ppt_y"/>
                                          </p:val>
                                        </p:tav>
                                        <p:tav tm="100000">
                                          <p:val>
                                            <p:strVal val="#ppt_y"/>
                                          </p:val>
                                        </p:tav>
                                      </p:tavLst>
                                    </p:anim>
                                    <p:anim calcmode="lin" valueType="num">
                                      <p:cBhvr>
                                        <p:cTn id="17" dur="500" fill="hold"/>
                                        <p:tgtEl>
                                          <p:spTgt spid="6761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761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7617"/>
                                        </p:tgtEl>
                                      </p:cBhvr>
                                    </p:animEffect>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67591"/>
                                        </p:tgtEl>
                                        <p:attrNameLst>
                                          <p:attrName>style.visibility</p:attrName>
                                        </p:attrNameLst>
                                      </p:cBhvr>
                                      <p:to>
                                        <p:strVal val="visible"/>
                                      </p:to>
                                    </p:set>
                                    <p:animEffect transition="in" filter="fade">
                                      <p:cBhvr>
                                        <p:cTn id="23" dur="500"/>
                                        <p:tgtEl>
                                          <p:spTgt spid="67591"/>
                                        </p:tgtEl>
                                      </p:cBhvr>
                                    </p:animEffect>
                                    <p:anim calcmode="lin" valueType="num">
                                      <p:cBhvr>
                                        <p:cTn id="24" dur="500" fill="hold"/>
                                        <p:tgtEl>
                                          <p:spTgt spid="67591"/>
                                        </p:tgtEl>
                                        <p:attrNameLst>
                                          <p:attrName>ppt_x</p:attrName>
                                        </p:attrNameLst>
                                      </p:cBhvr>
                                      <p:tavLst>
                                        <p:tav tm="0">
                                          <p:val>
                                            <p:strVal val="#ppt_x"/>
                                          </p:val>
                                        </p:tav>
                                        <p:tav tm="100000">
                                          <p:val>
                                            <p:strVal val="#ppt_x"/>
                                          </p:val>
                                        </p:tav>
                                      </p:tavLst>
                                    </p:anim>
                                    <p:anim calcmode="lin" valueType="num">
                                      <p:cBhvr>
                                        <p:cTn id="25" dur="500" fill="hold"/>
                                        <p:tgtEl>
                                          <p:spTgt spid="67591"/>
                                        </p:tgtEl>
                                        <p:attrNameLst>
                                          <p:attrName>ppt_y</p:attrName>
                                        </p:attrNameLst>
                                      </p:cBhvr>
                                      <p:tavLst>
                                        <p:tav tm="0">
                                          <p:val>
                                            <p:strVal val="#ppt_y+.1"/>
                                          </p:val>
                                        </p:tav>
                                        <p:tav tm="100000">
                                          <p:val>
                                            <p:strVal val="#ppt_y"/>
                                          </p:val>
                                        </p:tav>
                                      </p:tavLst>
                                    </p:anim>
                                  </p:childTnLst>
                                </p:cTn>
                              </p:par>
                            </p:childTnLst>
                          </p:cTn>
                        </p:par>
                        <p:par>
                          <p:cTn id="26" fill="hold">
                            <p:stCondLst>
                              <p:cond delay="23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2800"/>
                            </p:stCondLst>
                            <p:childTnLst>
                              <p:par>
                                <p:cTn id="33" presetID="42" presetClass="entr" presetSubtype="0" fill="hold" grpId="0" nodeType="afterEffect">
                                  <p:stCondLst>
                                    <p:cond delay="0"/>
                                  </p:stCondLst>
                                  <p:childTnLst>
                                    <p:set>
                                      <p:cBhvr>
                                        <p:cTn id="34" dur="1" fill="hold">
                                          <p:stCondLst>
                                            <p:cond delay="0"/>
                                          </p:stCondLst>
                                        </p:cTn>
                                        <p:tgtEl>
                                          <p:spTgt spid="67596"/>
                                        </p:tgtEl>
                                        <p:attrNameLst>
                                          <p:attrName>style.visibility</p:attrName>
                                        </p:attrNameLst>
                                      </p:cBhvr>
                                      <p:to>
                                        <p:strVal val="visible"/>
                                      </p:to>
                                    </p:set>
                                    <p:animEffect transition="in" filter="fade">
                                      <p:cBhvr>
                                        <p:cTn id="35" dur="500"/>
                                        <p:tgtEl>
                                          <p:spTgt spid="67596"/>
                                        </p:tgtEl>
                                      </p:cBhvr>
                                    </p:animEffect>
                                    <p:anim calcmode="lin" valueType="num">
                                      <p:cBhvr>
                                        <p:cTn id="36" dur="500" fill="hold"/>
                                        <p:tgtEl>
                                          <p:spTgt spid="67596"/>
                                        </p:tgtEl>
                                        <p:attrNameLst>
                                          <p:attrName>ppt_x</p:attrName>
                                        </p:attrNameLst>
                                      </p:cBhvr>
                                      <p:tavLst>
                                        <p:tav tm="0">
                                          <p:val>
                                            <p:strVal val="#ppt_x"/>
                                          </p:val>
                                        </p:tav>
                                        <p:tav tm="100000">
                                          <p:val>
                                            <p:strVal val="#ppt_x"/>
                                          </p:val>
                                        </p:tav>
                                      </p:tavLst>
                                    </p:anim>
                                    <p:anim calcmode="lin" valueType="num">
                                      <p:cBhvr>
                                        <p:cTn id="37" dur="500" fill="hold"/>
                                        <p:tgtEl>
                                          <p:spTgt spid="67596"/>
                                        </p:tgtEl>
                                        <p:attrNameLst>
                                          <p:attrName>ppt_y</p:attrName>
                                        </p:attrNameLst>
                                      </p:cBhvr>
                                      <p:tavLst>
                                        <p:tav tm="0">
                                          <p:val>
                                            <p:strVal val="#ppt_y+.1"/>
                                          </p:val>
                                        </p:tav>
                                        <p:tav tm="100000">
                                          <p:val>
                                            <p:strVal val="#ppt_y"/>
                                          </p:val>
                                        </p:tav>
                                      </p:tavLst>
                                    </p:anim>
                                  </p:childTnLst>
                                </p:cTn>
                              </p:par>
                            </p:childTnLst>
                          </p:cTn>
                        </p:par>
                        <p:par>
                          <p:cTn id="38" fill="hold">
                            <p:stCondLst>
                              <p:cond delay="3300"/>
                            </p:stCondLst>
                            <p:childTnLst>
                              <p:par>
                                <p:cTn id="39" presetID="42"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anim calcmode="lin" valueType="num">
                                      <p:cBhvr>
                                        <p:cTn id="42" dur="500" fill="hold"/>
                                        <p:tgtEl>
                                          <p:spTgt spid="2"/>
                                        </p:tgtEl>
                                        <p:attrNameLst>
                                          <p:attrName>ppt_x</p:attrName>
                                        </p:attrNameLst>
                                      </p:cBhvr>
                                      <p:tavLst>
                                        <p:tav tm="0">
                                          <p:val>
                                            <p:strVal val="#ppt_x"/>
                                          </p:val>
                                        </p:tav>
                                        <p:tav tm="100000">
                                          <p:val>
                                            <p:strVal val="#ppt_x"/>
                                          </p:val>
                                        </p:tav>
                                      </p:tavLst>
                                    </p:anim>
                                    <p:anim calcmode="lin" valueType="num">
                                      <p:cBhvr>
                                        <p:cTn id="43" dur="500" fill="hold"/>
                                        <p:tgtEl>
                                          <p:spTgt spid="2"/>
                                        </p:tgtEl>
                                        <p:attrNameLst>
                                          <p:attrName>ppt_y</p:attrName>
                                        </p:attrNameLst>
                                      </p:cBhvr>
                                      <p:tavLst>
                                        <p:tav tm="0">
                                          <p:val>
                                            <p:strVal val="#ppt_y+.1"/>
                                          </p:val>
                                        </p:tav>
                                        <p:tav tm="100000">
                                          <p:val>
                                            <p:strVal val="#ppt_y"/>
                                          </p:val>
                                        </p:tav>
                                      </p:tavLst>
                                    </p:anim>
                                  </p:childTnLst>
                                </p:cTn>
                              </p:par>
                            </p:childTnLst>
                          </p:cTn>
                        </p:par>
                        <p:par>
                          <p:cTn id="44" fill="hold">
                            <p:stCondLst>
                              <p:cond delay="3800"/>
                            </p:stCondLst>
                            <p:childTnLst>
                              <p:par>
                                <p:cTn id="45" presetID="42" presetClass="entr" presetSubtype="0" fill="hold" grpId="0" nodeType="afterEffect">
                                  <p:stCondLst>
                                    <p:cond delay="0"/>
                                  </p:stCondLst>
                                  <p:childTnLst>
                                    <p:set>
                                      <p:cBhvr>
                                        <p:cTn id="46" dur="1" fill="hold">
                                          <p:stCondLst>
                                            <p:cond delay="0"/>
                                          </p:stCondLst>
                                        </p:cTn>
                                        <p:tgtEl>
                                          <p:spTgt spid="67601"/>
                                        </p:tgtEl>
                                        <p:attrNameLst>
                                          <p:attrName>style.visibility</p:attrName>
                                        </p:attrNameLst>
                                      </p:cBhvr>
                                      <p:to>
                                        <p:strVal val="visible"/>
                                      </p:to>
                                    </p:set>
                                    <p:animEffect transition="in" filter="fade">
                                      <p:cBhvr>
                                        <p:cTn id="47" dur="500"/>
                                        <p:tgtEl>
                                          <p:spTgt spid="67601"/>
                                        </p:tgtEl>
                                      </p:cBhvr>
                                    </p:animEffect>
                                    <p:anim calcmode="lin" valueType="num">
                                      <p:cBhvr>
                                        <p:cTn id="48" dur="500" fill="hold"/>
                                        <p:tgtEl>
                                          <p:spTgt spid="67601"/>
                                        </p:tgtEl>
                                        <p:attrNameLst>
                                          <p:attrName>ppt_x</p:attrName>
                                        </p:attrNameLst>
                                      </p:cBhvr>
                                      <p:tavLst>
                                        <p:tav tm="0">
                                          <p:val>
                                            <p:strVal val="#ppt_x"/>
                                          </p:val>
                                        </p:tav>
                                        <p:tav tm="100000">
                                          <p:val>
                                            <p:strVal val="#ppt_x"/>
                                          </p:val>
                                        </p:tav>
                                      </p:tavLst>
                                    </p:anim>
                                    <p:anim calcmode="lin" valueType="num">
                                      <p:cBhvr>
                                        <p:cTn id="49" dur="500" fill="hold"/>
                                        <p:tgtEl>
                                          <p:spTgt spid="67601"/>
                                        </p:tgtEl>
                                        <p:attrNameLst>
                                          <p:attrName>ppt_y</p:attrName>
                                        </p:attrNameLst>
                                      </p:cBhvr>
                                      <p:tavLst>
                                        <p:tav tm="0">
                                          <p:val>
                                            <p:strVal val="#ppt_y+.1"/>
                                          </p:val>
                                        </p:tav>
                                        <p:tav tm="100000">
                                          <p:val>
                                            <p:strVal val="#ppt_y"/>
                                          </p:val>
                                        </p:tav>
                                      </p:tavLst>
                                    </p:anim>
                                  </p:childTnLst>
                                </p:cTn>
                              </p:par>
                            </p:childTnLst>
                          </p:cTn>
                        </p:par>
                        <p:par>
                          <p:cTn id="50" fill="hold">
                            <p:stCondLst>
                              <p:cond delay="4300"/>
                            </p:stCondLst>
                            <p:childTnLst>
                              <p:par>
                                <p:cTn id="51" presetID="42" presetClass="entr" presetSubtype="0"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500"/>
                                        <p:tgtEl>
                                          <p:spTgt spid="3"/>
                                        </p:tgtEl>
                                      </p:cBhvr>
                                    </p:animEffect>
                                    <p:anim calcmode="lin" valueType="num">
                                      <p:cBhvr>
                                        <p:cTn id="54" dur="500" fill="hold"/>
                                        <p:tgtEl>
                                          <p:spTgt spid="3"/>
                                        </p:tgtEl>
                                        <p:attrNameLst>
                                          <p:attrName>ppt_x</p:attrName>
                                        </p:attrNameLst>
                                      </p:cBhvr>
                                      <p:tavLst>
                                        <p:tav tm="0">
                                          <p:val>
                                            <p:strVal val="#ppt_x"/>
                                          </p:val>
                                        </p:tav>
                                        <p:tav tm="100000">
                                          <p:val>
                                            <p:strVal val="#ppt_x"/>
                                          </p:val>
                                        </p:tav>
                                      </p:tavLst>
                                    </p:anim>
                                    <p:anim calcmode="lin" valueType="num">
                                      <p:cBhvr>
                                        <p:cTn id="55" dur="500" fill="hold"/>
                                        <p:tgtEl>
                                          <p:spTgt spid="3"/>
                                        </p:tgtEl>
                                        <p:attrNameLst>
                                          <p:attrName>ppt_y</p:attrName>
                                        </p:attrNameLst>
                                      </p:cBhvr>
                                      <p:tavLst>
                                        <p:tav tm="0">
                                          <p:val>
                                            <p:strVal val="#ppt_y+.1"/>
                                          </p:val>
                                        </p:tav>
                                        <p:tav tm="100000">
                                          <p:val>
                                            <p:strVal val="#ppt_y"/>
                                          </p:val>
                                        </p:tav>
                                      </p:tavLst>
                                    </p:anim>
                                  </p:childTnLst>
                                </p:cTn>
                              </p:par>
                            </p:childTnLst>
                          </p:cTn>
                        </p:par>
                        <p:par>
                          <p:cTn id="56" fill="hold">
                            <p:stCondLst>
                              <p:cond delay="4800"/>
                            </p:stCondLst>
                            <p:childTnLst>
                              <p:par>
                                <p:cTn id="57" presetID="49" presetClass="entr" presetSubtype="0" decel="100000" fill="hold" grpId="0" nodeType="afterEffect">
                                  <p:stCondLst>
                                    <p:cond delay="0"/>
                                  </p:stCondLst>
                                  <p:childTnLst>
                                    <p:set>
                                      <p:cBhvr>
                                        <p:cTn id="58" dur="1" fill="hold">
                                          <p:stCondLst>
                                            <p:cond delay="0"/>
                                          </p:stCondLst>
                                        </p:cTn>
                                        <p:tgtEl>
                                          <p:spTgt spid="67607"/>
                                        </p:tgtEl>
                                        <p:attrNameLst>
                                          <p:attrName>style.visibility</p:attrName>
                                        </p:attrNameLst>
                                      </p:cBhvr>
                                      <p:to>
                                        <p:strVal val="visible"/>
                                      </p:to>
                                    </p:set>
                                    <p:anim calcmode="lin" valueType="num">
                                      <p:cBhvr>
                                        <p:cTn id="59" dur="500" fill="hold"/>
                                        <p:tgtEl>
                                          <p:spTgt spid="67607"/>
                                        </p:tgtEl>
                                        <p:attrNameLst>
                                          <p:attrName>ppt_w</p:attrName>
                                        </p:attrNameLst>
                                      </p:cBhvr>
                                      <p:tavLst>
                                        <p:tav tm="0">
                                          <p:val>
                                            <p:fltVal val="0"/>
                                          </p:val>
                                        </p:tav>
                                        <p:tav tm="100000">
                                          <p:val>
                                            <p:strVal val="#ppt_w"/>
                                          </p:val>
                                        </p:tav>
                                      </p:tavLst>
                                    </p:anim>
                                    <p:anim calcmode="lin" valueType="num">
                                      <p:cBhvr>
                                        <p:cTn id="60" dur="500" fill="hold"/>
                                        <p:tgtEl>
                                          <p:spTgt spid="67607"/>
                                        </p:tgtEl>
                                        <p:attrNameLst>
                                          <p:attrName>ppt_h</p:attrName>
                                        </p:attrNameLst>
                                      </p:cBhvr>
                                      <p:tavLst>
                                        <p:tav tm="0">
                                          <p:val>
                                            <p:fltVal val="0"/>
                                          </p:val>
                                        </p:tav>
                                        <p:tav tm="100000">
                                          <p:val>
                                            <p:strVal val="#ppt_h"/>
                                          </p:val>
                                        </p:tav>
                                      </p:tavLst>
                                    </p:anim>
                                    <p:anim calcmode="lin" valueType="num">
                                      <p:cBhvr>
                                        <p:cTn id="61" dur="500" fill="hold"/>
                                        <p:tgtEl>
                                          <p:spTgt spid="67607"/>
                                        </p:tgtEl>
                                        <p:attrNameLst>
                                          <p:attrName>style.rotation</p:attrName>
                                        </p:attrNameLst>
                                      </p:cBhvr>
                                      <p:tavLst>
                                        <p:tav tm="0">
                                          <p:val>
                                            <p:fltVal val="360"/>
                                          </p:val>
                                        </p:tav>
                                        <p:tav tm="100000">
                                          <p:val>
                                            <p:fltVal val="0"/>
                                          </p:val>
                                        </p:tav>
                                      </p:tavLst>
                                    </p:anim>
                                    <p:animEffect transition="in" filter="fade">
                                      <p:cBhvr>
                                        <p:cTn id="62" dur="500"/>
                                        <p:tgtEl>
                                          <p:spTgt spid="67607"/>
                                        </p:tgtEl>
                                      </p:cBhvr>
                                    </p:animEffect>
                                  </p:childTnLst>
                                </p:cTn>
                              </p:par>
                              <p:par>
                                <p:cTn id="63" presetID="49" presetClass="entr" presetSubtype="0" decel="100000" fill="hold" grpId="0" nodeType="withEffect">
                                  <p:stCondLst>
                                    <p:cond delay="0"/>
                                  </p:stCondLst>
                                  <p:childTnLst>
                                    <p:set>
                                      <p:cBhvr>
                                        <p:cTn id="64" dur="1" fill="hold">
                                          <p:stCondLst>
                                            <p:cond delay="0"/>
                                          </p:stCondLst>
                                        </p:cTn>
                                        <p:tgtEl>
                                          <p:spTgt spid="67610"/>
                                        </p:tgtEl>
                                        <p:attrNameLst>
                                          <p:attrName>style.visibility</p:attrName>
                                        </p:attrNameLst>
                                      </p:cBhvr>
                                      <p:to>
                                        <p:strVal val="visible"/>
                                      </p:to>
                                    </p:set>
                                    <p:anim calcmode="lin" valueType="num">
                                      <p:cBhvr>
                                        <p:cTn id="65" dur="500" fill="hold"/>
                                        <p:tgtEl>
                                          <p:spTgt spid="67610"/>
                                        </p:tgtEl>
                                        <p:attrNameLst>
                                          <p:attrName>ppt_w</p:attrName>
                                        </p:attrNameLst>
                                      </p:cBhvr>
                                      <p:tavLst>
                                        <p:tav tm="0">
                                          <p:val>
                                            <p:fltVal val="0"/>
                                          </p:val>
                                        </p:tav>
                                        <p:tav tm="100000">
                                          <p:val>
                                            <p:strVal val="#ppt_w"/>
                                          </p:val>
                                        </p:tav>
                                      </p:tavLst>
                                    </p:anim>
                                    <p:anim calcmode="lin" valueType="num">
                                      <p:cBhvr>
                                        <p:cTn id="66" dur="500" fill="hold"/>
                                        <p:tgtEl>
                                          <p:spTgt spid="67610"/>
                                        </p:tgtEl>
                                        <p:attrNameLst>
                                          <p:attrName>ppt_h</p:attrName>
                                        </p:attrNameLst>
                                      </p:cBhvr>
                                      <p:tavLst>
                                        <p:tav tm="0">
                                          <p:val>
                                            <p:fltVal val="0"/>
                                          </p:val>
                                        </p:tav>
                                        <p:tav tm="100000">
                                          <p:val>
                                            <p:strVal val="#ppt_h"/>
                                          </p:val>
                                        </p:tav>
                                      </p:tavLst>
                                    </p:anim>
                                    <p:anim calcmode="lin" valueType="num">
                                      <p:cBhvr>
                                        <p:cTn id="67" dur="500" fill="hold"/>
                                        <p:tgtEl>
                                          <p:spTgt spid="67610"/>
                                        </p:tgtEl>
                                        <p:attrNameLst>
                                          <p:attrName>style.rotation</p:attrName>
                                        </p:attrNameLst>
                                      </p:cBhvr>
                                      <p:tavLst>
                                        <p:tav tm="0">
                                          <p:val>
                                            <p:fltVal val="360"/>
                                          </p:val>
                                        </p:tav>
                                        <p:tav tm="100000">
                                          <p:val>
                                            <p:fltVal val="0"/>
                                          </p:val>
                                        </p:tav>
                                      </p:tavLst>
                                    </p:anim>
                                    <p:animEffect transition="in" filter="fade">
                                      <p:cBhvr>
                                        <p:cTn id="68" dur="500"/>
                                        <p:tgtEl>
                                          <p:spTgt spid="67610"/>
                                        </p:tgtEl>
                                      </p:cBhvr>
                                    </p:animEffect>
                                  </p:childTnLst>
                                </p:cTn>
                              </p:par>
                            </p:childTnLst>
                          </p:cTn>
                        </p:par>
                        <p:par>
                          <p:cTn id="69" fill="hold">
                            <p:stCondLst>
                              <p:cond delay="5300"/>
                            </p:stCondLst>
                            <p:childTnLst>
                              <p:par>
                                <p:cTn id="70" presetID="17" presetClass="entr" presetSubtype="10" fill="hold" grpId="0" nodeType="afterEffect">
                                  <p:stCondLst>
                                    <p:cond delay="0"/>
                                  </p:stCondLst>
                                  <p:childTnLst>
                                    <p:set>
                                      <p:cBhvr>
                                        <p:cTn id="71" dur="1" fill="hold">
                                          <p:stCondLst>
                                            <p:cond delay="0"/>
                                          </p:stCondLst>
                                        </p:cTn>
                                        <p:tgtEl>
                                          <p:spTgt spid="67611"/>
                                        </p:tgtEl>
                                        <p:attrNameLst>
                                          <p:attrName>style.visibility</p:attrName>
                                        </p:attrNameLst>
                                      </p:cBhvr>
                                      <p:to>
                                        <p:strVal val="visible"/>
                                      </p:to>
                                    </p:set>
                                    <p:anim calcmode="lin" valueType="num">
                                      <p:cBhvr>
                                        <p:cTn id="72" dur="500" fill="hold"/>
                                        <p:tgtEl>
                                          <p:spTgt spid="67611"/>
                                        </p:tgtEl>
                                        <p:attrNameLst>
                                          <p:attrName>ppt_w</p:attrName>
                                        </p:attrNameLst>
                                      </p:cBhvr>
                                      <p:tavLst>
                                        <p:tav tm="0">
                                          <p:val>
                                            <p:fltVal val="0"/>
                                          </p:val>
                                        </p:tav>
                                        <p:tav tm="100000">
                                          <p:val>
                                            <p:strVal val="#ppt_w"/>
                                          </p:val>
                                        </p:tav>
                                      </p:tavLst>
                                    </p:anim>
                                    <p:anim calcmode="lin" valueType="num">
                                      <p:cBhvr>
                                        <p:cTn id="73" dur="500" fill="hold"/>
                                        <p:tgtEl>
                                          <p:spTgt spid="67611"/>
                                        </p:tgtEl>
                                        <p:attrNameLst>
                                          <p:attrName>ppt_h</p:attrName>
                                        </p:attrNameLst>
                                      </p:cBhvr>
                                      <p:tavLst>
                                        <p:tav tm="0">
                                          <p:val>
                                            <p:strVal val="#ppt_h"/>
                                          </p:val>
                                        </p:tav>
                                        <p:tav tm="100000">
                                          <p:val>
                                            <p:strVal val="#ppt_h"/>
                                          </p:val>
                                        </p:tav>
                                      </p:tavLst>
                                    </p:anim>
                                  </p:childTnLst>
                                </p:cTn>
                              </p:par>
                            </p:childTnLst>
                          </p:cTn>
                        </p:par>
                        <p:par>
                          <p:cTn id="74" fill="hold">
                            <p:stCondLst>
                              <p:cond delay="58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67606"/>
                                        </p:tgtEl>
                                        <p:attrNameLst>
                                          <p:attrName>style.visibility</p:attrName>
                                        </p:attrNameLst>
                                      </p:cBhvr>
                                      <p:to>
                                        <p:strVal val="visible"/>
                                      </p:to>
                                    </p:set>
                                    <p:anim calcmode="lin" valueType="num">
                                      <p:cBhvr>
                                        <p:cTn id="77" dur="500" fill="hold"/>
                                        <p:tgtEl>
                                          <p:spTgt spid="67606"/>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67606"/>
                                        </p:tgtEl>
                                        <p:attrNameLst>
                                          <p:attrName>ppt_y</p:attrName>
                                        </p:attrNameLst>
                                      </p:cBhvr>
                                      <p:tavLst>
                                        <p:tav tm="0">
                                          <p:val>
                                            <p:strVal val="#ppt_y"/>
                                          </p:val>
                                        </p:tav>
                                        <p:tav tm="100000">
                                          <p:val>
                                            <p:strVal val="#ppt_y"/>
                                          </p:val>
                                        </p:tav>
                                      </p:tavLst>
                                    </p:anim>
                                    <p:anim calcmode="lin" valueType="num">
                                      <p:cBhvr>
                                        <p:cTn id="79" dur="500" fill="hold"/>
                                        <p:tgtEl>
                                          <p:spTgt spid="67606"/>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67606"/>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67606"/>
                                        </p:tgtEl>
                                      </p:cBhvr>
                                    </p:animEffect>
                                  </p:childTnLst>
                                </p:cTn>
                              </p:par>
                              <p:par>
                                <p:cTn id="82" presetID="41" presetClass="entr" presetSubtype="0" fill="hold" grpId="0" nodeType="withEffect">
                                  <p:stCondLst>
                                    <p:cond delay="0"/>
                                  </p:stCondLst>
                                  <p:iterate type="lt">
                                    <p:tmPct val="10000"/>
                                  </p:iterate>
                                  <p:childTnLst>
                                    <p:set>
                                      <p:cBhvr>
                                        <p:cTn id="83" dur="1" fill="hold">
                                          <p:stCondLst>
                                            <p:cond delay="0"/>
                                          </p:stCondLst>
                                        </p:cTn>
                                        <p:tgtEl>
                                          <p:spTgt spid="67609"/>
                                        </p:tgtEl>
                                        <p:attrNameLst>
                                          <p:attrName>style.visibility</p:attrName>
                                        </p:attrNameLst>
                                      </p:cBhvr>
                                      <p:to>
                                        <p:strVal val="visible"/>
                                      </p:to>
                                    </p:set>
                                    <p:anim calcmode="lin" valueType="num">
                                      <p:cBhvr>
                                        <p:cTn id="84" dur="500" fill="hold"/>
                                        <p:tgtEl>
                                          <p:spTgt spid="67609"/>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67609"/>
                                        </p:tgtEl>
                                        <p:attrNameLst>
                                          <p:attrName>ppt_y</p:attrName>
                                        </p:attrNameLst>
                                      </p:cBhvr>
                                      <p:tavLst>
                                        <p:tav tm="0">
                                          <p:val>
                                            <p:strVal val="#ppt_y"/>
                                          </p:val>
                                        </p:tav>
                                        <p:tav tm="100000">
                                          <p:val>
                                            <p:strVal val="#ppt_y"/>
                                          </p:val>
                                        </p:tav>
                                      </p:tavLst>
                                    </p:anim>
                                    <p:anim calcmode="lin" valueType="num">
                                      <p:cBhvr>
                                        <p:cTn id="86" dur="500" fill="hold"/>
                                        <p:tgtEl>
                                          <p:spTgt spid="67609"/>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67609"/>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67609"/>
                                        </p:tgtEl>
                                      </p:cBhvr>
                                    </p:animEffect>
                                  </p:childTnLst>
                                </p:cTn>
                              </p:par>
                            </p:childTnLst>
                          </p:cTn>
                        </p:par>
                        <p:par>
                          <p:cTn id="89" fill="hold">
                            <p:stCondLst>
                              <p:cond delay="6500"/>
                            </p:stCondLst>
                            <p:childTnLst>
                              <p:par>
                                <p:cTn id="90" presetID="2" presetClass="entr" presetSubtype="4" fill="hold" grpId="0" nodeType="afterEffect">
                                  <p:stCondLst>
                                    <p:cond delay="0"/>
                                  </p:stCondLst>
                                  <p:childTnLst>
                                    <p:set>
                                      <p:cBhvr>
                                        <p:cTn id="91" dur="1" fill="hold">
                                          <p:stCondLst>
                                            <p:cond delay="0"/>
                                          </p:stCondLst>
                                        </p:cTn>
                                        <p:tgtEl>
                                          <p:spTgt spid="67612"/>
                                        </p:tgtEl>
                                        <p:attrNameLst>
                                          <p:attrName>style.visibility</p:attrName>
                                        </p:attrNameLst>
                                      </p:cBhvr>
                                      <p:to>
                                        <p:strVal val="visible"/>
                                      </p:to>
                                    </p:set>
                                    <p:anim calcmode="lin" valueType="num">
                                      <p:cBhvr additive="base">
                                        <p:cTn id="92" dur="500" fill="hold"/>
                                        <p:tgtEl>
                                          <p:spTgt spid="67612"/>
                                        </p:tgtEl>
                                        <p:attrNameLst>
                                          <p:attrName>ppt_x</p:attrName>
                                        </p:attrNameLst>
                                      </p:cBhvr>
                                      <p:tavLst>
                                        <p:tav tm="0">
                                          <p:val>
                                            <p:strVal val="#ppt_x"/>
                                          </p:val>
                                        </p:tav>
                                        <p:tav tm="100000">
                                          <p:val>
                                            <p:strVal val="#ppt_x"/>
                                          </p:val>
                                        </p:tav>
                                      </p:tavLst>
                                    </p:anim>
                                    <p:anim calcmode="lin" valueType="num">
                                      <p:cBhvr additive="base">
                                        <p:cTn id="93" dur="500" fill="hold"/>
                                        <p:tgtEl>
                                          <p:spTgt spid="67612"/>
                                        </p:tgtEl>
                                        <p:attrNameLst>
                                          <p:attrName>ppt_y</p:attrName>
                                        </p:attrNameLst>
                                      </p:cBhvr>
                                      <p:tavLst>
                                        <p:tav tm="0">
                                          <p:val>
                                            <p:strVal val="1+#ppt_h/2"/>
                                          </p:val>
                                        </p:tav>
                                        <p:tav tm="100000">
                                          <p:val>
                                            <p:strVal val="#ppt_y"/>
                                          </p:val>
                                        </p:tav>
                                      </p:tavLst>
                                    </p:anim>
                                  </p:childTnLst>
                                </p:cTn>
                              </p:par>
                            </p:childTnLst>
                          </p:cTn>
                        </p:par>
                        <p:par>
                          <p:cTn id="94" fill="hold">
                            <p:stCondLst>
                              <p:cond delay="7000"/>
                            </p:stCondLst>
                            <p:childTnLst>
                              <p:par>
                                <p:cTn id="95" presetID="30" presetClass="entr" presetSubtype="0" fill="hold" grpId="0" nodeType="afterEffect">
                                  <p:stCondLst>
                                    <p:cond delay="0"/>
                                  </p:stCondLst>
                                  <p:childTnLst>
                                    <p:set>
                                      <p:cBhvr>
                                        <p:cTn id="96" dur="1" fill="hold">
                                          <p:stCondLst>
                                            <p:cond delay="0"/>
                                          </p:stCondLst>
                                        </p:cTn>
                                        <p:tgtEl>
                                          <p:spTgt spid="67608"/>
                                        </p:tgtEl>
                                        <p:attrNameLst>
                                          <p:attrName>style.visibility</p:attrName>
                                        </p:attrNameLst>
                                      </p:cBhvr>
                                      <p:to>
                                        <p:strVal val="visible"/>
                                      </p:to>
                                    </p:set>
                                    <p:animEffect transition="in" filter="fade">
                                      <p:cBhvr>
                                        <p:cTn id="97" dur="800" decel="100000"/>
                                        <p:tgtEl>
                                          <p:spTgt spid="67608"/>
                                        </p:tgtEl>
                                      </p:cBhvr>
                                    </p:animEffect>
                                    <p:anim calcmode="lin" valueType="num">
                                      <p:cBhvr>
                                        <p:cTn id="98" dur="800" decel="100000" fill="hold"/>
                                        <p:tgtEl>
                                          <p:spTgt spid="67608"/>
                                        </p:tgtEl>
                                        <p:attrNameLst>
                                          <p:attrName>style.rotation</p:attrName>
                                        </p:attrNameLst>
                                      </p:cBhvr>
                                      <p:tavLst>
                                        <p:tav tm="0">
                                          <p:val>
                                            <p:fltVal val="-90"/>
                                          </p:val>
                                        </p:tav>
                                        <p:tav tm="100000">
                                          <p:val>
                                            <p:fltVal val="0"/>
                                          </p:val>
                                        </p:tav>
                                      </p:tavLst>
                                    </p:anim>
                                    <p:anim calcmode="lin" valueType="num">
                                      <p:cBhvr>
                                        <p:cTn id="99" dur="800" decel="100000" fill="hold"/>
                                        <p:tgtEl>
                                          <p:spTgt spid="67608"/>
                                        </p:tgtEl>
                                        <p:attrNameLst>
                                          <p:attrName>ppt_x</p:attrName>
                                        </p:attrNameLst>
                                      </p:cBhvr>
                                      <p:tavLst>
                                        <p:tav tm="0">
                                          <p:val>
                                            <p:strVal val="#ppt_x+0.4"/>
                                          </p:val>
                                        </p:tav>
                                        <p:tav tm="100000">
                                          <p:val>
                                            <p:strVal val="#ppt_x-0.05"/>
                                          </p:val>
                                        </p:tav>
                                      </p:tavLst>
                                    </p:anim>
                                    <p:anim calcmode="lin" valueType="num">
                                      <p:cBhvr>
                                        <p:cTn id="100" dur="800" decel="100000" fill="hold"/>
                                        <p:tgtEl>
                                          <p:spTgt spid="67608"/>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67608"/>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67608"/>
                                        </p:tgtEl>
                                        <p:attrNameLst>
                                          <p:attrName>ppt_y</p:attrName>
                                        </p:attrNameLst>
                                      </p:cBhvr>
                                      <p:tavLst>
                                        <p:tav tm="0">
                                          <p:val>
                                            <p:strVal val="#ppt_y+0.1"/>
                                          </p:val>
                                        </p:tav>
                                        <p:tav tm="100000">
                                          <p:val>
                                            <p:strVal val="#ppt_y"/>
                                          </p:val>
                                        </p:tav>
                                      </p:tavLst>
                                    </p:anim>
                                  </p:childTnLst>
                                </p:cTn>
                              </p:par>
                              <p:par>
                                <p:cTn id="103" presetID="30" presetClass="entr" presetSubtype="0" fill="hold" grpId="0" nodeType="withEffect">
                                  <p:stCondLst>
                                    <p:cond delay="0"/>
                                  </p:stCondLst>
                                  <p:childTnLst>
                                    <p:set>
                                      <p:cBhvr>
                                        <p:cTn id="104" dur="1" fill="hold">
                                          <p:stCondLst>
                                            <p:cond delay="0"/>
                                          </p:stCondLst>
                                        </p:cTn>
                                        <p:tgtEl>
                                          <p:spTgt spid="67605"/>
                                        </p:tgtEl>
                                        <p:attrNameLst>
                                          <p:attrName>style.visibility</p:attrName>
                                        </p:attrNameLst>
                                      </p:cBhvr>
                                      <p:to>
                                        <p:strVal val="visible"/>
                                      </p:to>
                                    </p:set>
                                    <p:animEffect transition="in" filter="fade">
                                      <p:cBhvr>
                                        <p:cTn id="105" dur="800" decel="100000"/>
                                        <p:tgtEl>
                                          <p:spTgt spid="67605"/>
                                        </p:tgtEl>
                                      </p:cBhvr>
                                    </p:animEffect>
                                    <p:anim calcmode="lin" valueType="num">
                                      <p:cBhvr>
                                        <p:cTn id="106" dur="800" decel="100000" fill="hold"/>
                                        <p:tgtEl>
                                          <p:spTgt spid="67605"/>
                                        </p:tgtEl>
                                        <p:attrNameLst>
                                          <p:attrName>style.rotation</p:attrName>
                                        </p:attrNameLst>
                                      </p:cBhvr>
                                      <p:tavLst>
                                        <p:tav tm="0">
                                          <p:val>
                                            <p:fltVal val="-90"/>
                                          </p:val>
                                        </p:tav>
                                        <p:tav tm="100000">
                                          <p:val>
                                            <p:fltVal val="0"/>
                                          </p:val>
                                        </p:tav>
                                      </p:tavLst>
                                    </p:anim>
                                    <p:anim calcmode="lin" valueType="num">
                                      <p:cBhvr>
                                        <p:cTn id="107" dur="800" decel="100000" fill="hold"/>
                                        <p:tgtEl>
                                          <p:spTgt spid="67605"/>
                                        </p:tgtEl>
                                        <p:attrNameLst>
                                          <p:attrName>ppt_x</p:attrName>
                                        </p:attrNameLst>
                                      </p:cBhvr>
                                      <p:tavLst>
                                        <p:tav tm="0">
                                          <p:val>
                                            <p:strVal val="#ppt_x+0.4"/>
                                          </p:val>
                                        </p:tav>
                                        <p:tav tm="100000">
                                          <p:val>
                                            <p:strVal val="#ppt_x-0.05"/>
                                          </p:val>
                                        </p:tav>
                                      </p:tavLst>
                                    </p:anim>
                                    <p:anim calcmode="lin" valueType="num">
                                      <p:cBhvr>
                                        <p:cTn id="108" dur="800" decel="100000" fill="hold"/>
                                        <p:tgtEl>
                                          <p:spTgt spid="67605"/>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67605"/>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67605"/>
                                        </p:tgtEl>
                                        <p:attrNameLst>
                                          <p:attrName>ppt_y</p:attrName>
                                        </p:attrNameLst>
                                      </p:cBhvr>
                                      <p:tavLst>
                                        <p:tav tm="0">
                                          <p:val>
                                            <p:strVal val="#ppt_y+0.1"/>
                                          </p:val>
                                        </p:tav>
                                        <p:tav tm="100000">
                                          <p:val>
                                            <p:strVal val="#ppt_y"/>
                                          </p:val>
                                        </p:tav>
                                      </p:tavLst>
                                    </p:anim>
                                  </p:childTnLst>
                                </p:cTn>
                              </p:par>
                            </p:childTnLst>
                          </p:cTn>
                        </p:par>
                        <p:par>
                          <p:cTn id="111" fill="hold">
                            <p:stCondLst>
                              <p:cond delay="8000"/>
                            </p:stCondLst>
                            <p:childTnLst>
                              <p:par>
                                <p:cTn id="112" presetID="17" presetClass="entr" presetSubtype="10" fill="hold" grpId="0" nodeType="afterEffect">
                                  <p:stCondLst>
                                    <p:cond delay="0"/>
                                  </p:stCondLst>
                                  <p:childTnLst>
                                    <p:set>
                                      <p:cBhvr>
                                        <p:cTn id="113" dur="1" fill="hold">
                                          <p:stCondLst>
                                            <p:cond delay="0"/>
                                          </p:stCondLst>
                                        </p:cTn>
                                        <p:tgtEl>
                                          <p:spTgt spid="67613"/>
                                        </p:tgtEl>
                                        <p:attrNameLst>
                                          <p:attrName>style.visibility</p:attrName>
                                        </p:attrNameLst>
                                      </p:cBhvr>
                                      <p:to>
                                        <p:strVal val="visible"/>
                                      </p:to>
                                    </p:set>
                                    <p:anim calcmode="lin" valueType="num">
                                      <p:cBhvr>
                                        <p:cTn id="114" dur="500" fill="hold"/>
                                        <p:tgtEl>
                                          <p:spTgt spid="67613"/>
                                        </p:tgtEl>
                                        <p:attrNameLst>
                                          <p:attrName>ppt_w</p:attrName>
                                        </p:attrNameLst>
                                      </p:cBhvr>
                                      <p:tavLst>
                                        <p:tav tm="0">
                                          <p:val>
                                            <p:fltVal val="0"/>
                                          </p:val>
                                        </p:tav>
                                        <p:tav tm="100000">
                                          <p:val>
                                            <p:strVal val="#ppt_w"/>
                                          </p:val>
                                        </p:tav>
                                      </p:tavLst>
                                    </p:anim>
                                    <p:anim calcmode="lin" valueType="num">
                                      <p:cBhvr>
                                        <p:cTn id="115" dur="500" fill="hold"/>
                                        <p:tgtEl>
                                          <p:spTgt spid="676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1" grpId="0" animBg="1"/>
      <p:bldP spid="67596" grpId="0" animBg="1"/>
      <p:bldP spid="67601" grpId="0" animBg="1"/>
      <p:bldP spid="67605" grpId="0"/>
      <p:bldP spid="67606" grpId="0"/>
      <p:bldP spid="67607" grpId="0"/>
      <p:bldP spid="67608" grpId="0"/>
      <p:bldP spid="67609" grpId="0"/>
      <p:bldP spid="67610" grpId="0"/>
      <p:bldP spid="67611" grpId="0"/>
      <p:bldP spid="67612" grpId="0"/>
      <p:bldP spid="67613" grpId="0"/>
      <p:bldP spid="67616" grpId="0"/>
      <p:bldP spid="676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70" name="Picture 58"/>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35863" y="1773238"/>
            <a:ext cx="4291012" cy="4171950"/>
          </a:xfrm>
          <a:prstGeom prst="rect">
            <a:avLst/>
          </a:prstGeom>
          <a:noFill/>
          <a:ln w="9525">
            <a:noFill/>
            <a:miter lim="800000"/>
            <a:headEnd/>
            <a:tailEnd/>
          </a:ln>
          <a:effectLst/>
        </p:spPr>
      </p:pic>
      <p:pic>
        <p:nvPicPr>
          <p:cNvPr id="90114" name="Picture 2"/>
          <p:cNvPicPr>
            <a:picLocks noChangeAspect="1" noChangeArrowheads="1"/>
          </p:cNvPicPr>
          <p:nvPr/>
        </p:nvPicPr>
        <p:blipFill>
          <a:blip r:embed="rId4"/>
          <a:srcRect l="977"/>
          <a:stretch>
            <a:fillRect/>
          </a:stretch>
        </p:blipFill>
        <p:spPr bwMode="auto">
          <a:xfrm>
            <a:off x="0" y="6381750"/>
            <a:ext cx="12190413" cy="476250"/>
          </a:xfrm>
          <a:prstGeom prst="rect">
            <a:avLst/>
          </a:prstGeom>
          <a:noFill/>
          <a:ln w="9525">
            <a:noFill/>
            <a:miter lim="800000"/>
            <a:headEnd/>
            <a:tailEnd/>
          </a:ln>
          <a:effectLst/>
        </p:spPr>
      </p:pic>
      <p:pic>
        <p:nvPicPr>
          <p:cNvPr id="90115" name="Picture 3"/>
          <p:cNvPicPr>
            <a:picLocks noChangeAspect="1" noChangeArrowheads="1"/>
          </p:cNvPicPr>
          <p:nvPr/>
        </p:nvPicPr>
        <p:blipFill>
          <a:blip r:embed="rId5" cstate="print"/>
          <a:srcRect/>
          <a:stretch>
            <a:fillRect/>
          </a:stretch>
        </p:blipFill>
        <p:spPr bwMode="auto">
          <a:xfrm>
            <a:off x="0" y="0"/>
            <a:ext cx="12190413" cy="1054100"/>
          </a:xfrm>
          <a:prstGeom prst="rect">
            <a:avLst/>
          </a:prstGeom>
          <a:noFill/>
          <a:ln w="9525">
            <a:noFill/>
            <a:miter lim="800000"/>
            <a:headEnd/>
            <a:tailEnd/>
          </a:ln>
          <a:effectLst/>
        </p:spPr>
      </p:pic>
      <p:grpSp>
        <p:nvGrpSpPr>
          <p:cNvPr id="90116" name="Group 4"/>
          <p:cNvGrpSpPr>
            <a:grpSpLocks/>
          </p:cNvGrpSpPr>
          <p:nvPr/>
        </p:nvGrpSpPr>
        <p:grpSpPr bwMode="auto">
          <a:xfrm>
            <a:off x="1485900" y="4795838"/>
            <a:ext cx="1727200" cy="1547812"/>
            <a:chOff x="1118" y="2750"/>
            <a:chExt cx="1346" cy="1206"/>
          </a:xfrm>
        </p:grpSpPr>
        <p:sp>
          <p:nvSpPr>
            <p:cNvPr id="90117"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w="14351" cap="flat">
              <a:noFill/>
              <a:prstDash val="solid"/>
              <a:miter lim="800000"/>
              <a:headEnd/>
              <a:tailEnd/>
            </a:ln>
          </p:spPr>
          <p:txBody>
            <a:bodyPr/>
            <a:lstStyle/>
            <a:p>
              <a:endParaRPr lang="zh-CN" altLang="en-US"/>
            </a:p>
          </p:txBody>
        </p:sp>
        <p:sp>
          <p:nvSpPr>
            <p:cNvPr id="2"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21" name="圆角矩形 4"/>
          <p:cNvSpPr>
            <a:spLocks noChangeArrowheads="1"/>
          </p:cNvSpPr>
          <p:nvPr/>
        </p:nvSpPr>
        <p:spPr bwMode="auto">
          <a:xfrm>
            <a:off x="3430588" y="5013325"/>
            <a:ext cx="7058025" cy="1008063"/>
          </a:xfrm>
          <a:prstGeom prst="roundRect">
            <a:avLst>
              <a:gd name="adj" fmla="val 10213"/>
            </a:avLst>
          </a:prstGeom>
          <a:solidFill>
            <a:srgbClr val="006CB8"/>
          </a:solidFill>
          <a:ln w="12700" algn="ctr">
            <a:noFill/>
            <a:miter lim="800000"/>
            <a:headEnd/>
            <a:tailEnd/>
          </a:ln>
          <a:effectLst>
            <a:outerShdw dist="53882" dir="2700000" algn="ctr" rotWithShape="0">
              <a:srgbClr val="DDDDDD"/>
            </a:outerShdw>
          </a:effectLst>
        </p:spPr>
        <p:txBody>
          <a:bodyPr anchor="ctr"/>
          <a:lstStyle/>
          <a:p>
            <a:pPr algn="ctr"/>
            <a:endParaRPr lang="zh-CN" altLang="zh-CN">
              <a:solidFill>
                <a:srgbClr val="FFFFFF"/>
              </a:solidFill>
              <a:ea typeface="微软雅黑" pitchFamily="34" charset="-122"/>
            </a:endParaRPr>
          </a:p>
        </p:txBody>
      </p:sp>
      <p:sp>
        <p:nvSpPr>
          <p:cNvPr id="90122" name="Rectangle 10"/>
          <p:cNvSpPr>
            <a:spLocks noChangeArrowheads="1"/>
          </p:cNvSpPr>
          <p:nvPr/>
        </p:nvSpPr>
        <p:spPr bwMode="auto">
          <a:xfrm>
            <a:off x="1919288" y="5216525"/>
            <a:ext cx="503237" cy="641350"/>
          </a:xfrm>
          <a:prstGeom prst="rect">
            <a:avLst/>
          </a:prstGeom>
          <a:noFill/>
          <a:ln w="9525">
            <a:noFill/>
            <a:miter lim="800000"/>
            <a:headEnd/>
            <a:tailEnd/>
          </a:ln>
          <a:effectLst/>
        </p:spPr>
        <p:txBody>
          <a:bodyPr wrap="none">
            <a:spAutoFit/>
          </a:bodyPr>
          <a:lstStyle/>
          <a:p>
            <a:r>
              <a:rPr lang="en-US" altLang="zh-CN" sz="3600">
                <a:solidFill>
                  <a:srgbClr val="006CB8"/>
                </a:solidFill>
                <a:latin typeface="方正兰亭大黑_GBK" pitchFamily="2" charset="-122"/>
                <a:ea typeface="方正兰亭大黑_GBK" pitchFamily="2" charset="-122"/>
              </a:rPr>
              <a:t>3</a:t>
            </a:r>
          </a:p>
        </p:txBody>
      </p:sp>
      <p:sp>
        <p:nvSpPr>
          <p:cNvPr id="90123" name="Rectangle 11"/>
          <p:cNvSpPr>
            <a:spLocks noChangeArrowheads="1"/>
          </p:cNvSpPr>
          <p:nvPr/>
        </p:nvSpPr>
        <p:spPr bwMode="auto">
          <a:xfrm>
            <a:off x="5086350" y="5046663"/>
            <a:ext cx="5183188" cy="730250"/>
          </a:xfrm>
          <a:prstGeom prst="rect">
            <a:avLst/>
          </a:prstGeom>
          <a:noFill/>
          <a:ln w="9525">
            <a:noFill/>
            <a:miter lim="800000"/>
            <a:headEnd/>
            <a:tailEnd/>
          </a:ln>
          <a:effec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添加文本内容添加文本内容添加文本内容添加文本内容添加文本内容添加文本内容添加文本内容</a:t>
            </a:r>
            <a:r>
              <a:rPr lang="en-US" altLang="zh-CN" sz="1400">
                <a:solidFill>
                  <a:schemeClr val="bg1"/>
                </a:solidFill>
                <a:ea typeface="微软雅黑" pitchFamily="34" charset="-122"/>
              </a:rPr>
              <a:t>`</a:t>
            </a:r>
          </a:p>
        </p:txBody>
      </p:sp>
      <p:sp>
        <p:nvSpPr>
          <p:cNvPr id="90124" name="圆角矩形 30"/>
          <p:cNvSpPr>
            <a:spLocks noChangeArrowheads="1"/>
          </p:cNvSpPr>
          <p:nvPr/>
        </p:nvSpPr>
        <p:spPr bwMode="auto">
          <a:xfrm>
            <a:off x="3429000" y="4992688"/>
            <a:ext cx="1468438" cy="1027112"/>
          </a:xfrm>
          <a:prstGeom prst="roundRect">
            <a:avLst>
              <a:gd name="adj" fmla="val 10213"/>
            </a:avLst>
          </a:prstGeom>
          <a:solidFill>
            <a:srgbClr val="C0C0C0"/>
          </a:solidFill>
          <a:ln w="12700" algn="ctr">
            <a:noFill/>
            <a:miter lim="800000"/>
            <a:headEnd/>
            <a:tailEnd/>
          </a:ln>
        </p:spPr>
        <p:txBody>
          <a:bodyPr anchor="ctr"/>
          <a:lstStyle/>
          <a:p>
            <a:pPr algn="ctr"/>
            <a:endParaRPr lang="zh-CN" altLang="zh-CN">
              <a:solidFill>
                <a:srgbClr val="FFFFFF"/>
              </a:solidFill>
              <a:ea typeface="微软雅黑" pitchFamily="34" charset="-122"/>
            </a:endParaRPr>
          </a:p>
        </p:txBody>
      </p:sp>
      <p:grpSp>
        <p:nvGrpSpPr>
          <p:cNvPr id="90125" name="组合 23"/>
          <p:cNvGrpSpPr>
            <a:grpSpLocks/>
          </p:cNvGrpSpPr>
          <p:nvPr/>
        </p:nvGrpSpPr>
        <p:grpSpPr bwMode="auto">
          <a:xfrm>
            <a:off x="3252788" y="4581525"/>
            <a:ext cx="1760537" cy="1760538"/>
            <a:chOff x="3733576" y="3930057"/>
            <a:chExt cx="1800000" cy="1800000"/>
          </a:xfrm>
        </p:grpSpPr>
        <p:sp>
          <p:nvSpPr>
            <p:cNvPr id="3"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33" name="Text Box 21"/>
          <p:cNvSpPr txBox="1">
            <a:spLocks noChangeArrowheads="1"/>
          </p:cNvSpPr>
          <p:nvPr/>
        </p:nvSpPr>
        <p:spPr bwMode="auto">
          <a:xfrm>
            <a:off x="3717925" y="5281613"/>
            <a:ext cx="1008063" cy="457200"/>
          </a:xfrm>
          <a:prstGeom prst="rect">
            <a:avLst/>
          </a:prstGeom>
          <a:noFill/>
          <a:ln w="9525">
            <a:noFill/>
            <a:miter lim="800000"/>
            <a:headEnd/>
            <a:tailEnd/>
          </a:ln>
          <a:effectLst/>
        </p:spPr>
        <p:txBody>
          <a:bodyPr>
            <a:spAutoFit/>
          </a:bodyPr>
          <a:lstStyle/>
          <a:p>
            <a:r>
              <a:rPr lang="zh-CN" altLang="en-US" sz="2400">
                <a:solidFill>
                  <a:srgbClr val="006CB8"/>
                </a:solidFill>
                <a:ea typeface="方正兰亭大黑_GBK" pitchFamily="2" charset="-122"/>
              </a:rPr>
              <a:t>主题</a:t>
            </a:r>
          </a:p>
        </p:txBody>
      </p:sp>
      <p:grpSp>
        <p:nvGrpSpPr>
          <p:cNvPr id="90134" name="Group 22"/>
          <p:cNvGrpSpPr>
            <a:grpSpLocks/>
          </p:cNvGrpSpPr>
          <p:nvPr/>
        </p:nvGrpSpPr>
        <p:grpSpPr bwMode="auto">
          <a:xfrm>
            <a:off x="1485900" y="3067050"/>
            <a:ext cx="1727200" cy="1547813"/>
            <a:chOff x="1118" y="2750"/>
            <a:chExt cx="1346" cy="1206"/>
          </a:xfrm>
        </p:grpSpPr>
        <p:sp>
          <p:nvSpPr>
            <p:cNvPr id="90135"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w="14351" cap="flat">
              <a:noFill/>
              <a:prstDash val="solid"/>
              <a:miter lim="800000"/>
              <a:headEnd/>
              <a:tailEnd/>
            </a:ln>
          </p:spPr>
          <p:txBody>
            <a:bodyPr/>
            <a:lstStyle/>
            <a:p>
              <a:endParaRPr lang="zh-CN" altLang="en-US"/>
            </a:p>
          </p:txBody>
        </p:sp>
        <p:sp>
          <p:nvSpPr>
            <p:cNvPr id="6"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39" name="圆角矩形 4"/>
          <p:cNvSpPr>
            <a:spLocks noChangeArrowheads="1"/>
          </p:cNvSpPr>
          <p:nvPr/>
        </p:nvSpPr>
        <p:spPr bwMode="auto">
          <a:xfrm>
            <a:off x="3430588" y="3262313"/>
            <a:ext cx="7058025" cy="1008062"/>
          </a:xfrm>
          <a:prstGeom prst="roundRect">
            <a:avLst>
              <a:gd name="adj" fmla="val 10213"/>
            </a:avLst>
          </a:prstGeom>
          <a:solidFill>
            <a:srgbClr val="006CB8"/>
          </a:solidFill>
          <a:ln w="12700" algn="ctr">
            <a:noFill/>
            <a:miter lim="800000"/>
            <a:headEnd/>
            <a:tailEnd/>
          </a:ln>
          <a:effectLst>
            <a:outerShdw dist="53882" dir="2700000" algn="ctr" rotWithShape="0">
              <a:srgbClr val="DDDDDD"/>
            </a:outerShdw>
          </a:effectLst>
        </p:spPr>
        <p:txBody>
          <a:bodyPr anchor="ctr"/>
          <a:lstStyle/>
          <a:p>
            <a:pPr algn="ctr"/>
            <a:endParaRPr lang="zh-CN" altLang="zh-CN">
              <a:solidFill>
                <a:srgbClr val="FFFFFF"/>
              </a:solidFill>
              <a:ea typeface="微软雅黑" pitchFamily="34" charset="-122"/>
            </a:endParaRPr>
          </a:p>
        </p:txBody>
      </p:sp>
      <p:sp>
        <p:nvSpPr>
          <p:cNvPr id="90140" name="Rectangle 28"/>
          <p:cNvSpPr>
            <a:spLocks noChangeArrowheads="1"/>
          </p:cNvSpPr>
          <p:nvPr/>
        </p:nvSpPr>
        <p:spPr bwMode="auto">
          <a:xfrm>
            <a:off x="1990725" y="3487738"/>
            <a:ext cx="498475" cy="641350"/>
          </a:xfrm>
          <a:prstGeom prst="rect">
            <a:avLst/>
          </a:prstGeom>
          <a:noFill/>
          <a:ln w="9525">
            <a:noFill/>
            <a:miter lim="800000"/>
            <a:headEnd/>
            <a:tailEnd/>
          </a:ln>
          <a:effectLst/>
        </p:spPr>
        <p:txBody>
          <a:bodyPr wrap="none">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90141" name="Rectangle 29"/>
          <p:cNvSpPr>
            <a:spLocks noChangeArrowheads="1"/>
          </p:cNvSpPr>
          <p:nvPr/>
        </p:nvSpPr>
        <p:spPr bwMode="auto">
          <a:xfrm>
            <a:off x="5086350" y="3317875"/>
            <a:ext cx="5183188" cy="730250"/>
          </a:xfrm>
          <a:prstGeom prst="rect">
            <a:avLst/>
          </a:prstGeom>
          <a:noFill/>
          <a:ln w="9525">
            <a:noFill/>
            <a:miter lim="800000"/>
            <a:headEnd/>
            <a:tailEnd/>
          </a:ln>
          <a:effec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添加文本内容添加文本内容添加文本内容添加文本内容添加文本内容添加文本内容添加文本内容</a:t>
            </a:r>
          </a:p>
        </p:txBody>
      </p:sp>
      <p:sp>
        <p:nvSpPr>
          <p:cNvPr id="90142" name="圆角矩形 30"/>
          <p:cNvSpPr>
            <a:spLocks noChangeArrowheads="1"/>
          </p:cNvSpPr>
          <p:nvPr/>
        </p:nvSpPr>
        <p:spPr bwMode="auto">
          <a:xfrm>
            <a:off x="3429000" y="3263900"/>
            <a:ext cx="1468438" cy="1027113"/>
          </a:xfrm>
          <a:prstGeom prst="roundRect">
            <a:avLst>
              <a:gd name="adj" fmla="val 10213"/>
            </a:avLst>
          </a:prstGeom>
          <a:solidFill>
            <a:srgbClr val="C0C0C0"/>
          </a:solidFill>
          <a:ln w="12700" algn="ctr">
            <a:noFill/>
            <a:miter lim="800000"/>
            <a:headEnd/>
            <a:tailEnd/>
          </a:ln>
        </p:spPr>
        <p:txBody>
          <a:bodyPr anchor="ctr"/>
          <a:lstStyle/>
          <a:p>
            <a:pPr algn="ctr"/>
            <a:endParaRPr lang="zh-CN" altLang="zh-CN">
              <a:solidFill>
                <a:srgbClr val="FFFFFF"/>
              </a:solidFill>
              <a:ea typeface="微软雅黑" pitchFamily="34" charset="-122"/>
            </a:endParaRPr>
          </a:p>
        </p:txBody>
      </p:sp>
      <p:grpSp>
        <p:nvGrpSpPr>
          <p:cNvPr id="90143" name="组合 23"/>
          <p:cNvGrpSpPr>
            <a:grpSpLocks/>
          </p:cNvGrpSpPr>
          <p:nvPr/>
        </p:nvGrpSpPr>
        <p:grpSpPr bwMode="auto">
          <a:xfrm>
            <a:off x="3252788" y="2852738"/>
            <a:ext cx="1760537" cy="1760537"/>
            <a:chOff x="3733576" y="3930057"/>
            <a:chExt cx="1800000" cy="1800000"/>
          </a:xfrm>
        </p:grpSpPr>
        <p:sp>
          <p:nvSpPr>
            <p:cNvPr id="7"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51" name="Text Box 39"/>
          <p:cNvSpPr txBox="1">
            <a:spLocks noChangeArrowheads="1"/>
          </p:cNvSpPr>
          <p:nvPr/>
        </p:nvSpPr>
        <p:spPr bwMode="auto">
          <a:xfrm>
            <a:off x="3717925" y="3552825"/>
            <a:ext cx="1008063" cy="457200"/>
          </a:xfrm>
          <a:prstGeom prst="rect">
            <a:avLst/>
          </a:prstGeom>
          <a:noFill/>
          <a:ln w="9525">
            <a:noFill/>
            <a:miter lim="800000"/>
            <a:headEnd/>
            <a:tailEnd/>
          </a:ln>
          <a:effectLst/>
        </p:spPr>
        <p:txBody>
          <a:bodyPr>
            <a:spAutoFit/>
          </a:bodyPr>
          <a:lstStyle/>
          <a:p>
            <a:r>
              <a:rPr lang="zh-CN" altLang="en-US" sz="2400">
                <a:solidFill>
                  <a:srgbClr val="006CB8"/>
                </a:solidFill>
                <a:ea typeface="方正兰亭大黑_GBK" pitchFamily="2" charset="-122"/>
              </a:rPr>
              <a:t>主题</a:t>
            </a:r>
          </a:p>
        </p:txBody>
      </p:sp>
      <p:grpSp>
        <p:nvGrpSpPr>
          <p:cNvPr id="90152" name="Group 40"/>
          <p:cNvGrpSpPr>
            <a:grpSpLocks/>
          </p:cNvGrpSpPr>
          <p:nvPr/>
        </p:nvGrpSpPr>
        <p:grpSpPr bwMode="auto">
          <a:xfrm>
            <a:off x="1485900" y="1289050"/>
            <a:ext cx="1727200" cy="1547813"/>
            <a:chOff x="1118" y="2750"/>
            <a:chExt cx="1346" cy="1206"/>
          </a:xfrm>
        </p:grpSpPr>
        <p:sp>
          <p:nvSpPr>
            <p:cNvPr id="90153"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w="14351" cap="flat">
              <a:noFill/>
              <a:prstDash val="solid"/>
              <a:miter lim="800000"/>
              <a:headEnd/>
              <a:tailEnd/>
            </a:ln>
          </p:spPr>
          <p:txBody>
            <a:bodyPr/>
            <a:lstStyle/>
            <a:p>
              <a:endParaRPr lang="zh-CN" altLang="en-US"/>
            </a:p>
          </p:txBody>
        </p:sp>
        <p:sp>
          <p:nvSpPr>
            <p:cNvPr id="18"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57" name="圆角矩形 4"/>
          <p:cNvSpPr>
            <a:spLocks noChangeArrowheads="1"/>
          </p:cNvSpPr>
          <p:nvPr/>
        </p:nvSpPr>
        <p:spPr bwMode="auto">
          <a:xfrm>
            <a:off x="3430588" y="1484313"/>
            <a:ext cx="7058025" cy="1008062"/>
          </a:xfrm>
          <a:prstGeom prst="roundRect">
            <a:avLst>
              <a:gd name="adj" fmla="val 10213"/>
            </a:avLst>
          </a:prstGeom>
          <a:solidFill>
            <a:srgbClr val="006CB8"/>
          </a:solidFill>
          <a:ln w="12700" algn="ctr">
            <a:noFill/>
            <a:miter lim="800000"/>
            <a:headEnd/>
            <a:tailEnd/>
          </a:ln>
          <a:effectLst>
            <a:outerShdw dist="53882" dir="2700000" algn="ctr" rotWithShape="0">
              <a:srgbClr val="DDDDDD"/>
            </a:outerShdw>
          </a:effectLst>
        </p:spPr>
        <p:txBody>
          <a:bodyPr anchor="ctr"/>
          <a:lstStyle/>
          <a:p>
            <a:pPr algn="ctr"/>
            <a:endParaRPr lang="zh-CN" altLang="zh-CN">
              <a:solidFill>
                <a:srgbClr val="FFFFFF"/>
              </a:solidFill>
              <a:ea typeface="微软雅黑" pitchFamily="34" charset="-122"/>
            </a:endParaRPr>
          </a:p>
        </p:txBody>
      </p:sp>
      <p:sp>
        <p:nvSpPr>
          <p:cNvPr id="90158" name="Rectangle 46"/>
          <p:cNvSpPr>
            <a:spLocks noChangeArrowheads="1"/>
          </p:cNvSpPr>
          <p:nvPr/>
        </p:nvSpPr>
        <p:spPr bwMode="auto">
          <a:xfrm>
            <a:off x="1990725" y="1709738"/>
            <a:ext cx="439738" cy="641350"/>
          </a:xfrm>
          <a:prstGeom prst="rect">
            <a:avLst/>
          </a:prstGeom>
          <a:noFill/>
          <a:ln w="9525">
            <a:noFill/>
            <a:miter lim="800000"/>
            <a:headEnd/>
            <a:tailEnd/>
          </a:ln>
          <a:effectLst/>
        </p:spPr>
        <p:txBody>
          <a:bodyPr wrap="none">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90159" name="Rectangle 47"/>
          <p:cNvSpPr>
            <a:spLocks noChangeArrowheads="1"/>
          </p:cNvSpPr>
          <p:nvPr/>
        </p:nvSpPr>
        <p:spPr bwMode="auto">
          <a:xfrm>
            <a:off x="5086350" y="1539875"/>
            <a:ext cx="5183188" cy="730250"/>
          </a:xfrm>
          <a:prstGeom prst="rect">
            <a:avLst/>
          </a:prstGeom>
          <a:noFill/>
          <a:ln w="9525">
            <a:noFill/>
            <a:miter lim="800000"/>
            <a:headEnd/>
            <a:tailEnd/>
          </a:ln>
          <a:effec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添加文本内容添加文本内容添加文本内容添加文本内容添加文本内容添加文本内容添加文本内容</a:t>
            </a:r>
          </a:p>
        </p:txBody>
      </p:sp>
      <p:sp>
        <p:nvSpPr>
          <p:cNvPr id="90160" name="圆角矩形 30"/>
          <p:cNvSpPr>
            <a:spLocks noChangeArrowheads="1"/>
          </p:cNvSpPr>
          <p:nvPr/>
        </p:nvSpPr>
        <p:spPr bwMode="auto">
          <a:xfrm>
            <a:off x="3429000" y="1485900"/>
            <a:ext cx="1468438" cy="1027113"/>
          </a:xfrm>
          <a:prstGeom prst="roundRect">
            <a:avLst>
              <a:gd name="adj" fmla="val 10213"/>
            </a:avLst>
          </a:prstGeom>
          <a:solidFill>
            <a:srgbClr val="C0C0C0"/>
          </a:solidFill>
          <a:ln w="12700" algn="ctr">
            <a:noFill/>
            <a:miter lim="800000"/>
            <a:headEnd/>
            <a:tailEnd/>
          </a:ln>
        </p:spPr>
        <p:txBody>
          <a:bodyPr anchor="ctr"/>
          <a:lstStyle/>
          <a:p>
            <a:pPr algn="ctr"/>
            <a:endParaRPr lang="zh-CN" altLang="zh-CN">
              <a:solidFill>
                <a:srgbClr val="FFFFFF"/>
              </a:solidFill>
              <a:ea typeface="微软雅黑" pitchFamily="34" charset="-122"/>
            </a:endParaRPr>
          </a:p>
        </p:txBody>
      </p:sp>
      <p:grpSp>
        <p:nvGrpSpPr>
          <p:cNvPr id="90161" name="组合 23"/>
          <p:cNvGrpSpPr>
            <a:grpSpLocks/>
          </p:cNvGrpSpPr>
          <p:nvPr/>
        </p:nvGrpSpPr>
        <p:grpSpPr bwMode="auto">
          <a:xfrm>
            <a:off x="3252788" y="1074738"/>
            <a:ext cx="1760537" cy="1760537"/>
            <a:chOff x="3733576" y="3930057"/>
            <a:chExt cx="1800000" cy="1800000"/>
          </a:xfrm>
        </p:grpSpPr>
        <p:sp>
          <p:nvSpPr>
            <p:cNvPr id="25"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6"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7"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69" name="Text Box 57"/>
          <p:cNvSpPr txBox="1">
            <a:spLocks noChangeArrowheads="1"/>
          </p:cNvSpPr>
          <p:nvPr/>
        </p:nvSpPr>
        <p:spPr bwMode="auto">
          <a:xfrm>
            <a:off x="3717925" y="1774825"/>
            <a:ext cx="1008063" cy="457200"/>
          </a:xfrm>
          <a:prstGeom prst="rect">
            <a:avLst/>
          </a:prstGeom>
          <a:noFill/>
          <a:ln w="9525">
            <a:noFill/>
            <a:miter lim="800000"/>
            <a:headEnd/>
            <a:tailEnd/>
          </a:ln>
          <a:effectLst/>
        </p:spPr>
        <p:txBody>
          <a:bodyPr>
            <a:spAutoFit/>
          </a:bodyPr>
          <a:lstStyle/>
          <a:p>
            <a:r>
              <a:rPr lang="zh-CN" altLang="en-US" sz="2400">
                <a:solidFill>
                  <a:srgbClr val="006CB8"/>
                </a:solidFill>
                <a:ea typeface="方正兰亭大黑_GBK" pitchFamily="2" charset="-122"/>
              </a:rPr>
              <a:t>主题</a:t>
            </a:r>
          </a:p>
        </p:txBody>
      </p:sp>
      <p:sp>
        <p:nvSpPr>
          <p:cNvPr id="90173" name="Rectangle 61"/>
          <p:cNvSpPr>
            <a:spLocks noChangeArrowheads="1"/>
          </p:cNvSpPr>
          <p:nvPr/>
        </p:nvSpPr>
        <p:spPr bwMode="auto">
          <a:xfrm>
            <a:off x="371475" y="314325"/>
            <a:ext cx="1279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90174" name="Rectangle 62"/>
          <p:cNvSpPr>
            <a:spLocks noChangeArrowheads="1"/>
          </p:cNvSpPr>
          <p:nvPr/>
        </p:nvSpPr>
        <p:spPr bwMode="auto">
          <a:xfrm>
            <a:off x="1630363" y="442913"/>
            <a:ext cx="2809875"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0173"/>
                                        </p:tgtEl>
                                        <p:attrNameLst>
                                          <p:attrName>style.visibility</p:attrName>
                                        </p:attrNameLst>
                                      </p:cBhvr>
                                      <p:to>
                                        <p:strVal val="visible"/>
                                      </p:to>
                                    </p:set>
                                    <p:anim calcmode="lin" valueType="num">
                                      <p:cBhvr>
                                        <p:cTn id="7" dur="500" fill="hold"/>
                                        <p:tgtEl>
                                          <p:spTgt spid="9017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0173"/>
                                        </p:tgtEl>
                                        <p:attrNameLst>
                                          <p:attrName>ppt_y</p:attrName>
                                        </p:attrNameLst>
                                      </p:cBhvr>
                                      <p:tavLst>
                                        <p:tav tm="0">
                                          <p:val>
                                            <p:strVal val="#ppt_y"/>
                                          </p:val>
                                        </p:tav>
                                        <p:tav tm="100000">
                                          <p:val>
                                            <p:strVal val="#ppt_y"/>
                                          </p:val>
                                        </p:tav>
                                      </p:tavLst>
                                    </p:anim>
                                    <p:anim calcmode="lin" valueType="num">
                                      <p:cBhvr>
                                        <p:cTn id="9" dur="500" fill="hold"/>
                                        <p:tgtEl>
                                          <p:spTgt spid="9017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017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0173"/>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0174"/>
                                        </p:tgtEl>
                                        <p:attrNameLst>
                                          <p:attrName>style.visibility</p:attrName>
                                        </p:attrNameLst>
                                      </p:cBhvr>
                                      <p:to>
                                        <p:strVal val="visible"/>
                                      </p:to>
                                    </p:set>
                                    <p:anim calcmode="lin" valueType="num">
                                      <p:cBhvr>
                                        <p:cTn id="15" dur="500" fill="hold"/>
                                        <p:tgtEl>
                                          <p:spTgt spid="9017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0174"/>
                                        </p:tgtEl>
                                        <p:attrNameLst>
                                          <p:attrName>ppt_y</p:attrName>
                                        </p:attrNameLst>
                                      </p:cBhvr>
                                      <p:tavLst>
                                        <p:tav tm="0">
                                          <p:val>
                                            <p:strVal val="#ppt_y"/>
                                          </p:val>
                                        </p:tav>
                                        <p:tav tm="100000">
                                          <p:val>
                                            <p:strVal val="#ppt_y"/>
                                          </p:val>
                                        </p:tav>
                                      </p:tavLst>
                                    </p:anim>
                                    <p:anim calcmode="lin" valueType="num">
                                      <p:cBhvr>
                                        <p:cTn id="17" dur="500" fill="hold"/>
                                        <p:tgtEl>
                                          <p:spTgt spid="9017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017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0174"/>
                                        </p:tgtEl>
                                      </p:cBhvr>
                                    </p:animEffect>
                                  </p:childTnLst>
                                </p:cTn>
                              </p:par>
                            </p:childTnLst>
                          </p:cTn>
                        </p:par>
                        <p:par>
                          <p:cTn id="20" fill="hold">
                            <p:stCondLst>
                              <p:cond delay="1950"/>
                            </p:stCondLst>
                            <p:childTnLst>
                              <p:par>
                                <p:cTn id="21" presetID="2" presetClass="entr" presetSubtype="8" fill="hold" nodeType="afterEffect">
                                  <p:stCondLst>
                                    <p:cond delay="0"/>
                                  </p:stCondLst>
                                  <p:childTnLst>
                                    <p:set>
                                      <p:cBhvr>
                                        <p:cTn id="22" dur="1" fill="hold">
                                          <p:stCondLst>
                                            <p:cond delay="0"/>
                                          </p:stCondLst>
                                        </p:cTn>
                                        <p:tgtEl>
                                          <p:spTgt spid="90152"/>
                                        </p:tgtEl>
                                        <p:attrNameLst>
                                          <p:attrName>style.visibility</p:attrName>
                                        </p:attrNameLst>
                                      </p:cBhvr>
                                      <p:to>
                                        <p:strVal val="visible"/>
                                      </p:to>
                                    </p:set>
                                    <p:anim calcmode="lin" valueType="num">
                                      <p:cBhvr additive="base">
                                        <p:cTn id="23" dur="500" fill="hold"/>
                                        <p:tgtEl>
                                          <p:spTgt spid="90152"/>
                                        </p:tgtEl>
                                        <p:attrNameLst>
                                          <p:attrName>ppt_x</p:attrName>
                                        </p:attrNameLst>
                                      </p:cBhvr>
                                      <p:tavLst>
                                        <p:tav tm="0">
                                          <p:val>
                                            <p:strVal val="0-#ppt_w/2"/>
                                          </p:val>
                                        </p:tav>
                                        <p:tav tm="100000">
                                          <p:val>
                                            <p:strVal val="#ppt_x"/>
                                          </p:val>
                                        </p:tav>
                                      </p:tavLst>
                                    </p:anim>
                                    <p:anim calcmode="lin" valueType="num">
                                      <p:cBhvr additive="base">
                                        <p:cTn id="24" dur="500" fill="hold"/>
                                        <p:tgtEl>
                                          <p:spTgt spid="90152"/>
                                        </p:tgtEl>
                                        <p:attrNameLst>
                                          <p:attrName>ppt_y</p:attrName>
                                        </p:attrNameLst>
                                      </p:cBhvr>
                                      <p:tavLst>
                                        <p:tav tm="0">
                                          <p:val>
                                            <p:strVal val="#ppt_y"/>
                                          </p:val>
                                        </p:tav>
                                        <p:tav tm="100000">
                                          <p:val>
                                            <p:strVal val="#ppt_y"/>
                                          </p:val>
                                        </p:tav>
                                      </p:tavLst>
                                    </p:anim>
                                  </p:childTnLst>
                                </p:cTn>
                              </p:par>
                            </p:childTnLst>
                          </p:cTn>
                        </p:par>
                        <p:par>
                          <p:cTn id="25" fill="hold">
                            <p:stCondLst>
                              <p:cond delay="2450"/>
                            </p:stCondLst>
                            <p:childTnLst>
                              <p:par>
                                <p:cTn id="26" presetID="2" presetClass="entr" presetSubtype="8" fill="hold" nodeType="afterEffect">
                                  <p:stCondLst>
                                    <p:cond delay="0"/>
                                  </p:stCondLst>
                                  <p:childTnLst>
                                    <p:set>
                                      <p:cBhvr>
                                        <p:cTn id="27" dur="1" fill="hold">
                                          <p:stCondLst>
                                            <p:cond delay="0"/>
                                          </p:stCondLst>
                                        </p:cTn>
                                        <p:tgtEl>
                                          <p:spTgt spid="90134"/>
                                        </p:tgtEl>
                                        <p:attrNameLst>
                                          <p:attrName>style.visibility</p:attrName>
                                        </p:attrNameLst>
                                      </p:cBhvr>
                                      <p:to>
                                        <p:strVal val="visible"/>
                                      </p:to>
                                    </p:set>
                                    <p:anim calcmode="lin" valueType="num">
                                      <p:cBhvr additive="base">
                                        <p:cTn id="28" dur="500" fill="hold"/>
                                        <p:tgtEl>
                                          <p:spTgt spid="90134"/>
                                        </p:tgtEl>
                                        <p:attrNameLst>
                                          <p:attrName>ppt_x</p:attrName>
                                        </p:attrNameLst>
                                      </p:cBhvr>
                                      <p:tavLst>
                                        <p:tav tm="0">
                                          <p:val>
                                            <p:strVal val="0-#ppt_w/2"/>
                                          </p:val>
                                        </p:tav>
                                        <p:tav tm="100000">
                                          <p:val>
                                            <p:strVal val="#ppt_x"/>
                                          </p:val>
                                        </p:tav>
                                      </p:tavLst>
                                    </p:anim>
                                    <p:anim calcmode="lin" valueType="num">
                                      <p:cBhvr additive="base">
                                        <p:cTn id="29" dur="500" fill="hold"/>
                                        <p:tgtEl>
                                          <p:spTgt spid="90134"/>
                                        </p:tgtEl>
                                        <p:attrNameLst>
                                          <p:attrName>ppt_y</p:attrName>
                                        </p:attrNameLst>
                                      </p:cBhvr>
                                      <p:tavLst>
                                        <p:tav tm="0">
                                          <p:val>
                                            <p:strVal val="#ppt_y"/>
                                          </p:val>
                                        </p:tav>
                                        <p:tav tm="100000">
                                          <p:val>
                                            <p:strVal val="#ppt_y"/>
                                          </p:val>
                                        </p:tav>
                                      </p:tavLst>
                                    </p:anim>
                                  </p:childTnLst>
                                </p:cTn>
                              </p:par>
                            </p:childTnLst>
                          </p:cTn>
                        </p:par>
                        <p:par>
                          <p:cTn id="30" fill="hold">
                            <p:stCondLst>
                              <p:cond delay="2950"/>
                            </p:stCondLst>
                            <p:childTnLst>
                              <p:par>
                                <p:cTn id="31" presetID="2" presetClass="entr" presetSubtype="8" fill="hold" nodeType="afterEffect">
                                  <p:stCondLst>
                                    <p:cond delay="0"/>
                                  </p:stCondLst>
                                  <p:childTnLst>
                                    <p:set>
                                      <p:cBhvr>
                                        <p:cTn id="32" dur="1" fill="hold">
                                          <p:stCondLst>
                                            <p:cond delay="0"/>
                                          </p:stCondLst>
                                        </p:cTn>
                                        <p:tgtEl>
                                          <p:spTgt spid="90116"/>
                                        </p:tgtEl>
                                        <p:attrNameLst>
                                          <p:attrName>style.visibility</p:attrName>
                                        </p:attrNameLst>
                                      </p:cBhvr>
                                      <p:to>
                                        <p:strVal val="visible"/>
                                      </p:to>
                                    </p:set>
                                    <p:anim calcmode="lin" valueType="num">
                                      <p:cBhvr additive="base">
                                        <p:cTn id="33" dur="500" fill="hold"/>
                                        <p:tgtEl>
                                          <p:spTgt spid="90116"/>
                                        </p:tgtEl>
                                        <p:attrNameLst>
                                          <p:attrName>ppt_x</p:attrName>
                                        </p:attrNameLst>
                                      </p:cBhvr>
                                      <p:tavLst>
                                        <p:tav tm="0">
                                          <p:val>
                                            <p:strVal val="0-#ppt_w/2"/>
                                          </p:val>
                                        </p:tav>
                                        <p:tav tm="100000">
                                          <p:val>
                                            <p:strVal val="#ppt_x"/>
                                          </p:val>
                                        </p:tav>
                                      </p:tavLst>
                                    </p:anim>
                                    <p:anim calcmode="lin" valueType="num">
                                      <p:cBhvr additive="base">
                                        <p:cTn id="34" dur="500" fill="hold"/>
                                        <p:tgtEl>
                                          <p:spTgt spid="90116"/>
                                        </p:tgtEl>
                                        <p:attrNameLst>
                                          <p:attrName>ppt_y</p:attrName>
                                        </p:attrNameLst>
                                      </p:cBhvr>
                                      <p:tavLst>
                                        <p:tav tm="0">
                                          <p:val>
                                            <p:strVal val="#ppt_y"/>
                                          </p:val>
                                        </p:tav>
                                        <p:tav tm="100000">
                                          <p:val>
                                            <p:strVal val="#ppt_y"/>
                                          </p:val>
                                        </p:tav>
                                      </p:tavLst>
                                    </p:anim>
                                  </p:childTnLst>
                                </p:cTn>
                              </p:par>
                            </p:childTnLst>
                          </p:cTn>
                        </p:par>
                        <p:par>
                          <p:cTn id="35" fill="hold">
                            <p:stCondLst>
                              <p:cond delay="34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90122"/>
                                        </p:tgtEl>
                                        <p:attrNameLst>
                                          <p:attrName>style.visibility</p:attrName>
                                        </p:attrNameLst>
                                      </p:cBhvr>
                                      <p:to>
                                        <p:strVal val="visible"/>
                                      </p:to>
                                    </p:set>
                                    <p:anim calcmode="lin" valueType="num">
                                      <p:cBhvr>
                                        <p:cTn id="38" dur="500" fill="hold"/>
                                        <p:tgtEl>
                                          <p:spTgt spid="9012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90122"/>
                                        </p:tgtEl>
                                        <p:attrNameLst>
                                          <p:attrName>ppt_y</p:attrName>
                                        </p:attrNameLst>
                                      </p:cBhvr>
                                      <p:tavLst>
                                        <p:tav tm="0">
                                          <p:val>
                                            <p:strVal val="#ppt_y"/>
                                          </p:val>
                                        </p:tav>
                                        <p:tav tm="100000">
                                          <p:val>
                                            <p:strVal val="#ppt_y"/>
                                          </p:val>
                                        </p:tav>
                                      </p:tavLst>
                                    </p:anim>
                                    <p:anim calcmode="lin" valueType="num">
                                      <p:cBhvr>
                                        <p:cTn id="40" dur="500" fill="hold"/>
                                        <p:tgtEl>
                                          <p:spTgt spid="9012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9012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90122"/>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90140"/>
                                        </p:tgtEl>
                                        <p:attrNameLst>
                                          <p:attrName>style.visibility</p:attrName>
                                        </p:attrNameLst>
                                      </p:cBhvr>
                                      <p:to>
                                        <p:strVal val="visible"/>
                                      </p:to>
                                    </p:set>
                                    <p:anim calcmode="lin" valueType="num">
                                      <p:cBhvr>
                                        <p:cTn id="45" dur="500" fill="hold"/>
                                        <p:tgtEl>
                                          <p:spTgt spid="90140"/>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90140"/>
                                        </p:tgtEl>
                                        <p:attrNameLst>
                                          <p:attrName>ppt_y</p:attrName>
                                        </p:attrNameLst>
                                      </p:cBhvr>
                                      <p:tavLst>
                                        <p:tav tm="0">
                                          <p:val>
                                            <p:strVal val="#ppt_y"/>
                                          </p:val>
                                        </p:tav>
                                        <p:tav tm="100000">
                                          <p:val>
                                            <p:strVal val="#ppt_y"/>
                                          </p:val>
                                        </p:tav>
                                      </p:tavLst>
                                    </p:anim>
                                    <p:anim calcmode="lin" valueType="num">
                                      <p:cBhvr>
                                        <p:cTn id="47" dur="500" fill="hold"/>
                                        <p:tgtEl>
                                          <p:spTgt spid="90140"/>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90140"/>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90140"/>
                                        </p:tgtEl>
                                      </p:cBhvr>
                                    </p:animEffect>
                                  </p:childTnLst>
                                </p:cTn>
                              </p:par>
                              <p:par>
                                <p:cTn id="50" presetID="41" presetClass="entr" presetSubtype="0" fill="hold" grpId="0" nodeType="withEffect">
                                  <p:stCondLst>
                                    <p:cond delay="0"/>
                                  </p:stCondLst>
                                  <p:iterate type="lt">
                                    <p:tmPct val="10000"/>
                                  </p:iterate>
                                  <p:childTnLst>
                                    <p:set>
                                      <p:cBhvr>
                                        <p:cTn id="51" dur="1" fill="hold">
                                          <p:stCondLst>
                                            <p:cond delay="0"/>
                                          </p:stCondLst>
                                        </p:cTn>
                                        <p:tgtEl>
                                          <p:spTgt spid="90158"/>
                                        </p:tgtEl>
                                        <p:attrNameLst>
                                          <p:attrName>style.visibility</p:attrName>
                                        </p:attrNameLst>
                                      </p:cBhvr>
                                      <p:to>
                                        <p:strVal val="visible"/>
                                      </p:to>
                                    </p:set>
                                    <p:anim calcmode="lin" valueType="num">
                                      <p:cBhvr>
                                        <p:cTn id="52" dur="500" fill="hold"/>
                                        <p:tgtEl>
                                          <p:spTgt spid="90158"/>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90158"/>
                                        </p:tgtEl>
                                        <p:attrNameLst>
                                          <p:attrName>ppt_y</p:attrName>
                                        </p:attrNameLst>
                                      </p:cBhvr>
                                      <p:tavLst>
                                        <p:tav tm="0">
                                          <p:val>
                                            <p:strVal val="#ppt_y"/>
                                          </p:val>
                                        </p:tav>
                                        <p:tav tm="100000">
                                          <p:val>
                                            <p:strVal val="#ppt_y"/>
                                          </p:val>
                                        </p:tav>
                                      </p:tavLst>
                                    </p:anim>
                                    <p:anim calcmode="lin" valueType="num">
                                      <p:cBhvr>
                                        <p:cTn id="54" dur="500" fill="hold"/>
                                        <p:tgtEl>
                                          <p:spTgt spid="90158"/>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90158"/>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90158"/>
                                        </p:tgtEl>
                                      </p:cBhvr>
                                    </p:animEffect>
                                  </p:childTnLst>
                                </p:cTn>
                              </p:par>
                            </p:childTnLst>
                          </p:cTn>
                        </p:par>
                        <p:par>
                          <p:cTn id="57" fill="hold">
                            <p:stCondLst>
                              <p:cond delay="3950"/>
                            </p:stCondLst>
                            <p:childTnLst>
                              <p:par>
                                <p:cTn id="58" presetID="29" presetClass="entr" presetSubtype="0" fill="hold" grpId="0" nodeType="afterEffect">
                                  <p:stCondLst>
                                    <p:cond delay="0"/>
                                  </p:stCondLst>
                                  <p:childTnLst>
                                    <p:set>
                                      <p:cBhvr>
                                        <p:cTn id="59" dur="1" fill="hold">
                                          <p:stCondLst>
                                            <p:cond delay="0"/>
                                          </p:stCondLst>
                                        </p:cTn>
                                        <p:tgtEl>
                                          <p:spTgt spid="90124"/>
                                        </p:tgtEl>
                                        <p:attrNameLst>
                                          <p:attrName>style.visibility</p:attrName>
                                        </p:attrNameLst>
                                      </p:cBhvr>
                                      <p:to>
                                        <p:strVal val="visible"/>
                                      </p:to>
                                    </p:set>
                                    <p:anim calcmode="lin" valueType="num">
                                      <p:cBhvr>
                                        <p:cTn id="60" dur="1000" fill="hold"/>
                                        <p:tgtEl>
                                          <p:spTgt spid="90124"/>
                                        </p:tgtEl>
                                        <p:attrNameLst>
                                          <p:attrName>ppt_x</p:attrName>
                                        </p:attrNameLst>
                                      </p:cBhvr>
                                      <p:tavLst>
                                        <p:tav tm="0">
                                          <p:val>
                                            <p:strVal val="#ppt_x-.2"/>
                                          </p:val>
                                        </p:tav>
                                        <p:tav tm="100000">
                                          <p:val>
                                            <p:strVal val="#ppt_x"/>
                                          </p:val>
                                        </p:tav>
                                      </p:tavLst>
                                    </p:anim>
                                    <p:anim calcmode="lin" valueType="num">
                                      <p:cBhvr>
                                        <p:cTn id="61" dur="1000" fill="hold"/>
                                        <p:tgtEl>
                                          <p:spTgt spid="90124"/>
                                        </p:tgtEl>
                                        <p:attrNameLst>
                                          <p:attrName>ppt_y</p:attrName>
                                        </p:attrNameLst>
                                      </p:cBhvr>
                                      <p:tavLst>
                                        <p:tav tm="0">
                                          <p:val>
                                            <p:strVal val="#ppt_y"/>
                                          </p:val>
                                        </p:tav>
                                        <p:tav tm="100000">
                                          <p:val>
                                            <p:strVal val="#ppt_y"/>
                                          </p:val>
                                        </p:tav>
                                      </p:tavLst>
                                    </p:anim>
                                    <p:animEffect transition="in" filter="wipe(right)" prLst="gradientSize: 0.1">
                                      <p:cBhvr>
                                        <p:cTn id="62" dur="1000"/>
                                        <p:tgtEl>
                                          <p:spTgt spid="90124"/>
                                        </p:tgtEl>
                                      </p:cBhvr>
                                    </p:animEffect>
                                  </p:childTnLst>
                                </p:cTn>
                              </p:par>
                              <p:par>
                                <p:cTn id="63" presetID="29" presetClass="entr" presetSubtype="0" fill="hold" nodeType="withEffect">
                                  <p:stCondLst>
                                    <p:cond delay="0"/>
                                  </p:stCondLst>
                                  <p:childTnLst>
                                    <p:set>
                                      <p:cBhvr>
                                        <p:cTn id="64" dur="1" fill="hold">
                                          <p:stCondLst>
                                            <p:cond delay="0"/>
                                          </p:stCondLst>
                                        </p:cTn>
                                        <p:tgtEl>
                                          <p:spTgt spid="90125"/>
                                        </p:tgtEl>
                                        <p:attrNameLst>
                                          <p:attrName>style.visibility</p:attrName>
                                        </p:attrNameLst>
                                      </p:cBhvr>
                                      <p:to>
                                        <p:strVal val="visible"/>
                                      </p:to>
                                    </p:set>
                                    <p:anim calcmode="lin" valueType="num">
                                      <p:cBhvr>
                                        <p:cTn id="65" dur="1000" fill="hold"/>
                                        <p:tgtEl>
                                          <p:spTgt spid="90125"/>
                                        </p:tgtEl>
                                        <p:attrNameLst>
                                          <p:attrName>ppt_x</p:attrName>
                                        </p:attrNameLst>
                                      </p:cBhvr>
                                      <p:tavLst>
                                        <p:tav tm="0">
                                          <p:val>
                                            <p:strVal val="#ppt_x-.2"/>
                                          </p:val>
                                        </p:tav>
                                        <p:tav tm="100000">
                                          <p:val>
                                            <p:strVal val="#ppt_x"/>
                                          </p:val>
                                        </p:tav>
                                      </p:tavLst>
                                    </p:anim>
                                    <p:anim calcmode="lin" valueType="num">
                                      <p:cBhvr>
                                        <p:cTn id="66" dur="1000" fill="hold"/>
                                        <p:tgtEl>
                                          <p:spTgt spid="90125"/>
                                        </p:tgtEl>
                                        <p:attrNameLst>
                                          <p:attrName>ppt_y</p:attrName>
                                        </p:attrNameLst>
                                      </p:cBhvr>
                                      <p:tavLst>
                                        <p:tav tm="0">
                                          <p:val>
                                            <p:strVal val="#ppt_y"/>
                                          </p:val>
                                        </p:tav>
                                        <p:tav tm="100000">
                                          <p:val>
                                            <p:strVal val="#ppt_y"/>
                                          </p:val>
                                        </p:tav>
                                      </p:tavLst>
                                    </p:anim>
                                    <p:animEffect transition="in" filter="wipe(right)" prLst="gradientSize: 0.1">
                                      <p:cBhvr>
                                        <p:cTn id="67" dur="1000"/>
                                        <p:tgtEl>
                                          <p:spTgt spid="90125"/>
                                        </p:tgtEl>
                                      </p:cBhvr>
                                    </p:animEffect>
                                  </p:childTnLst>
                                </p:cTn>
                              </p:par>
                              <p:par>
                                <p:cTn id="68" presetID="29" presetClass="entr" presetSubtype="0" fill="hold" grpId="0" nodeType="withEffect">
                                  <p:stCondLst>
                                    <p:cond delay="0"/>
                                  </p:stCondLst>
                                  <p:childTnLst>
                                    <p:set>
                                      <p:cBhvr>
                                        <p:cTn id="69" dur="1" fill="hold">
                                          <p:stCondLst>
                                            <p:cond delay="0"/>
                                          </p:stCondLst>
                                        </p:cTn>
                                        <p:tgtEl>
                                          <p:spTgt spid="90133"/>
                                        </p:tgtEl>
                                        <p:attrNameLst>
                                          <p:attrName>style.visibility</p:attrName>
                                        </p:attrNameLst>
                                      </p:cBhvr>
                                      <p:to>
                                        <p:strVal val="visible"/>
                                      </p:to>
                                    </p:set>
                                    <p:anim calcmode="lin" valueType="num">
                                      <p:cBhvr>
                                        <p:cTn id="70" dur="1000" fill="hold"/>
                                        <p:tgtEl>
                                          <p:spTgt spid="90133"/>
                                        </p:tgtEl>
                                        <p:attrNameLst>
                                          <p:attrName>ppt_x</p:attrName>
                                        </p:attrNameLst>
                                      </p:cBhvr>
                                      <p:tavLst>
                                        <p:tav tm="0">
                                          <p:val>
                                            <p:strVal val="#ppt_x-.2"/>
                                          </p:val>
                                        </p:tav>
                                        <p:tav tm="100000">
                                          <p:val>
                                            <p:strVal val="#ppt_x"/>
                                          </p:val>
                                        </p:tav>
                                      </p:tavLst>
                                    </p:anim>
                                    <p:anim calcmode="lin" valueType="num">
                                      <p:cBhvr>
                                        <p:cTn id="71" dur="1000" fill="hold"/>
                                        <p:tgtEl>
                                          <p:spTgt spid="90133"/>
                                        </p:tgtEl>
                                        <p:attrNameLst>
                                          <p:attrName>ppt_y</p:attrName>
                                        </p:attrNameLst>
                                      </p:cBhvr>
                                      <p:tavLst>
                                        <p:tav tm="0">
                                          <p:val>
                                            <p:strVal val="#ppt_y"/>
                                          </p:val>
                                        </p:tav>
                                        <p:tav tm="100000">
                                          <p:val>
                                            <p:strVal val="#ppt_y"/>
                                          </p:val>
                                        </p:tav>
                                      </p:tavLst>
                                    </p:anim>
                                    <p:animEffect transition="in" filter="wipe(right)" prLst="gradientSize: 0.1">
                                      <p:cBhvr>
                                        <p:cTn id="72" dur="1000"/>
                                        <p:tgtEl>
                                          <p:spTgt spid="90133"/>
                                        </p:tgtEl>
                                      </p:cBhvr>
                                    </p:animEffect>
                                  </p:childTnLst>
                                </p:cTn>
                              </p:par>
                              <p:par>
                                <p:cTn id="73" presetID="29" presetClass="entr" presetSubtype="0" fill="hold" grpId="0" nodeType="withEffect">
                                  <p:stCondLst>
                                    <p:cond delay="0"/>
                                  </p:stCondLst>
                                  <p:childTnLst>
                                    <p:set>
                                      <p:cBhvr>
                                        <p:cTn id="74" dur="1" fill="hold">
                                          <p:stCondLst>
                                            <p:cond delay="0"/>
                                          </p:stCondLst>
                                        </p:cTn>
                                        <p:tgtEl>
                                          <p:spTgt spid="90142"/>
                                        </p:tgtEl>
                                        <p:attrNameLst>
                                          <p:attrName>style.visibility</p:attrName>
                                        </p:attrNameLst>
                                      </p:cBhvr>
                                      <p:to>
                                        <p:strVal val="visible"/>
                                      </p:to>
                                    </p:set>
                                    <p:anim calcmode="lin" valueType="num">
                                      <p:cBhvr>
                                        <p:cTn id="75" dur="1000" fill="hold"/>
                                        <p:tgtEl>
                                          <p:spTgt spid="90142"/>
                                        </p:tgtEl>
                                        <p:attrNameLst>
                                          <p:attrName>ppt_x</p:attrName>
                                        </p:attrNameLst>
                                      </p:cBhvr>
                                      <p:tavLst>
                                        <p:tav tm="0">
                                          <p:val>
                                            <p:strVal val="#ppt_x-.2"/>
                                          </p:val>
                                        </p:tav>
                                        <p:tav tm="100000">
                                          <p:val>
                                            <p:strVal val="#ppt_x"/>
                                          </p:val>
                                        </p:tav>
                                      </p:tavLst>
                                    </p:anim>
                                    <p:anim calcmode="lin" valueType="num">
                                      <p:cBhvr>
                                        <p:cTn id="76" dur="1000" fill="hold"/>
                                        <p:tgtEl>
                                          <p:spTgt spid="90142"/>
                                        </p:tgtEl>
                                        <p:attrNameLst>
                                          <p:attrName>ppt_y</p:attrName>
                                        </p:attrNameLst>
                                      </p:cBhvr>
                                      <p:tavLst>
                                        <p:tav tm="0">
                                          <p:val>
                                            <p:strVal val="#ppt_y"/>
                                          </p:val>
                                        </p:tav>
                                        <p:tav tm="100000">
                                          <p:val>
                                            <p:strVal val="#ppt_y"/>
                                          </p:val>
                                        </p:tav>
                                      </p:tavLst>
                                    </p:anim>
                                    <p:animEffect transition="in" filter="wipe(right)" prLst="gradientSize: 0.1">
                                      <p:cBhvr>
                                        <p:cTn id="77" dur="1000"/>
                                        <p:tgtEl>
                                          <p:spTgt spid="90142"/>
                                        </p:tgtEl>
                                      </p:cBhvr>
                                    </p:animEffect>
                                  </p:childTnLst>
                                </p:cTn>
                              </p:par>
                              <p:par>
                                <p:cTn id="78" presetID="29" presetClass="entr" presetSubtype="0" fill="hold" nodeType="withEffect">
                                  <p:stCondLst>
                                    <p:cond delay="0"/>
                                  </p:stCondLst>
                                  <p:childTnLst>
                                    <p:set>
                                      <p:cBhvr>
                                        <p:cTn id="79" dur="1" fill="hold">
                                          <p:stCondLst>
                                            <p:cond delay="0"/>
                                          </p:stCondLst>
                                        </p:cTn>
                                        <p:tgtEl>
                                          <p:spTgt spid="90143"/>
                                        </p:tgtEl>
                                        <p:attrNameLst>
                                          <p:attrName>style.visibility</p:attrName>
                                        </p:attrNameLst>
                                      </p:cBhvr>
                                      <p:to>
                                        <p:strVal val="visible"/>
                                      </p:to>
                                    </p:set>
                                    <p:anim calcmode="lin" valueType="num">
                                      <p:cBhvr>
                                        <p:cTn id="80" dur="1000" fill="hold"/>
                                        <p:tgtEl>
                                          <p:spTgt spid="90143"/>
                                        </p:tgtEl>
                                        <p:attrNameLst>
                                          <p:attrName>ppt_x</p:attrName>
                                        </p:attrNameLst>
                                      </p:cBhvr>
                                      <p:tavLst>
                                        <p:tav tm="0">
                                          <p:val>
                                            <p:strVal val="#ppt_x-.2"/>
                                          </p:val>
                                        </p:tav>
                                        <p:tav tm="100000">
                                          <p:val>
                                            <p:strVal val="#ppt_x"/>
                                          </p:val>
                                        </p:tav>
                                      </p:tavLst>
                                    </p:anim>
                                    <p:anim calcmode="lin" valueType="num">
                                      <p:cBhvr>
                                        <p:cTn id="81" dur="1000" fill="hold"/>
                                        <p:tgtEl>
                                          <p:spTgt spid="90143"/>
                                        </p:tgtEl>
                                        <p:attrNameLst>
                                          <p:attrName>ppt_y</p:attrName>
                                        </p:attrNameLst>
                                      </p:cBhvr>
                                      <p:tavLst>
                                        <p:tav tm="0">
                                          <p:val>
                                            <p:strVal val="#ppt_y"/>
                                          </p:val>
                                        </p:tav>
                                        <p:tav tm="100000">
                                          <p:val>
                                            <p:strVal val="#ppt_y"/>
                                          </p:val>
                                        </p:tav>
                                      </p:tavLst>
                                    </p:anim>
                                    <p:animEffect transition="in" filter="wipe(right)" prLst="gradientSize: 0.1">
                                      <p:cBhvr>
                                        <p:cTn id="82" dur="1000"/>
                                        <p:tgtEl>
                                          <p:spTgt spid="90143"/>
                                        </p:tgtEl>
                                      </p:cBhvr>
                                    </p:animEffect>
                                  </p:childTnLst>
                                </p:cTn>
                              </p:par>
                              <p:par>
                                <p:cTn id="83" presetID="29" presetClass="entr" presetSubtype="0" fill="hold" grpId="0" nodeType="withEffect">
                                  <p:stCondLst>
                                    <p:cond delay="0"/>
                                  </p:stCondLst>
                                  <p:childTnLst>
                                    <p:set>
                                      <p:cBhvr>
                                        <p:cTn id="84" dur="1" fill="hold">
                                          <p:stCondLst>
                                            <p:cond delay="0"/>
                                          </p:stCondLst>
                                        </p:cTn>
                                        <p:tgtEl>
                                          <p:spTgt spid="90151"/>
                                        </p:tgtEl>
                                        <p:attrNameLst>
                                          <p:attrName>style.visibility</p:attrName>
                                        </p:attrNameLst>
                                      </p:cBhvr>
                                      <p:to>
                                        <p:strVal val="visible"/>
                                      </p:to>
                                    </p:set>
                                    <p:anim calcmode="lin" valueType="num">
                                      <p:cBhvr>
                                        <p:cTn id="85" dur="1000" fill="hold"/>
                                        <p:tgtEl>
                                          <p:spTgt spid="90151"/>
                                        </p:tgtEl>
                                        <p:attrNameLst>
                                          <p:attrName>ppt_x</p:attrName>
                                        </p:attrNameLst>
                                      </p:cBhvr>
                                      <p:tavLst>
                                        <p:tav tm="0">
                                          <p:val>
                                            <p:strVal val="#ppt_x-.2"/>
                                          </p:val>
                                        </p:tav>
                                        <p:tav tm="100000">
                                          <p:val>
                                            <p:strVal val="#ppt_x"/>
                                          </p:val>
                                        </p:tav>
                                      </p:tavLst>
                                    </p:anim>
                                    <p:anim calcmode="lin" valueType="num">
                                      <p:cBhvr>
                                        <p:cTn id="86" dur="1000" fill="hold"/>
                                        <p:tgtEl>
                                          <p:spTgt spid="90151"/>
                                        </p:tgtEl>
                                        <p:attrNameLst>
                                          <p:attrName>ppt_y</p:attrName>
                                        </p:attrNameLst>
                                      </p:cBhvr>
                                      <p:tavLst>
                                        <p:tav tm="0">
                                          <p:val>
                                            <p:strVal val="#ppt_y"/>
                                          </p:val>
                                        </p:tav>
                                        <p:tav tm="100000">
                                          <p:val>
                                            <p:strVal val="#ppt_y"/>
                                          </p:val>
                                        </p:tav>
                                      </p:tavLst>
                                    </p:anim>
                                    <p:animEffect transition="in" filter="wipe(right)" prLst="gradientSize: 0.1">
                                      <p:cBhvr>
                                        <p:cTn id="87" dur="1000"/>
                                        <p:tgtEl>
                                          <p:spTgt spid="90151"/>
                                        </p:tgtEl>
                                      </p:cBhvr>
                                    </p:animEffect>
                                  </p:childTnLst>
                                </p:cTn>
                              </p:par>
                              <p:par>
                                <p:cTn id="88" presetID="29" presetClass="entr" presetSubtype="0" fill="hold" grpId="0" nodeType="withEffect">
                                  <p:stCondLst>
                                    <p:cond delay="0"/>
                                  </p:stCondLst>
                                  <p:childTnLst>
                                    <p:set>
                                      <p:cBhvr>
                                        <p:cTn id="89" dur="1" fill="hold">
                                          <p:stCondLst>
                                            <p:cond delay="0"/>
                                          </p:stCondLst>
                                        </p:cTn>
                                        <p:tgtEl>
                                          <p:spTgt spid="90160"/>
                                        </p:tgtEl>
                                        <p:attrNameLst>
                                          <p:attrName>style.visibility</p:attrName>
                                        </p:attrNameLst>
                                      </p:cBhvr>
                                      <p:to>
                                        <p:strVal val="visible"/>
                                      </p:to>
                                    </p:set>
                                    <p:anim calcmode="lin" valueType="num">
                                      <p:cBhvr>
                                        <p:cTn id="90" dur="1000" fill="hold"/>
                                        <p:tgtEl>
                                          <p:spTgt spid="90160"/>
                                        </p:tgtEl>
                                        <p:attrNameLst>
                                          <p:attrName>ppt_x</p:attrName>
                                        </p:attrNameLst>
                                      </p:cBhvr>
                                      <p:tavLst>
                                        <p:tav tm="0">
                                          <p:val>
                                            <p:strVal val="#ppt_x-.2"/>
                                          </p:val>
                                        </p:tav>
                                        <p:tav tm="100000">
                                          <p:val>
                                            <p:strVal val="#ppt_x"/>
                                          </p:val>
                                        </p:tav>
                                      </p:tavLst>
                                    </p:anim>
                                    <p:anim calcmode="lin" valueType="num">
                                      <p:cBhvr>
                                        <p:cTn id="91" dur="1000" fill="hold"/>
                                        <p:tgtEl>
                                          <p:spTgt spid="90160"/>
                                        </p:tgtEl>
                                        <p:attrNameLst>
                                          <p:attrName>ppt_y</p:attrName>
                                        </p:attrNameLst>
                                      </p:cBhvr>
                                      <p:tavLst>
                                        <p:tav tm="0">
                                          <p:val>
                                            <p:strVal val="#ppt_y"/>
                                          </p:val>
                                        </p:tav>
                                        <p:tav tm="100000">
                                          <p:val>
                                            <p:strVal val="#ppt_y"/>
                                          </p:val>
                                        </p:tav>
                                      </p:tavLst>
                                    </p:anim>
                                    <p:animEffect transition="in" filter="wipe(right)" prLst="gradientSize: 0.1">
                                      <p:cBhvr>
                                        <p:cTn id="92" dur="1000"/>
                                        <p:tgtEl>
                                          <p:spTgt spid="90160"/>
                                        </p:tgtEl>
                                      </p:cBhvr>
                                    </p:animEffect>
                                  </p:childTnLst>
                                </p:cTn>
                              </p:par>
                              <p:par>
                                <p:cTn id="93" presetID="29" presetClass="entr" presetSubtype="0" fill="hold" nodeType="withEffect">
                                  <p:stCondLst>
                                    <p:cond delay="0"/>
                                  </p:stCondLst>
                                  <p:childTnLst>
                                    <p:set>
                                      <p:cBhvr>
                                        <p:cTn id="94" dur="1" fill="hold">
                                          <p:stCondLst>
                                            <p:cond delay="0"/>
                                          </p:stCondLst>
                                        </p:cTn>
                                        <p:tgtEl>
                                          <p:spTgt spid="90161"/>
                                        </p:tgtEl>
                                        <p:attrNameLst>
                                          <p:attrName>style.visibility</p:attrName>
                                        </p:attrNameLst>
                                      </p:cBhvr>
                                      <p:to>
                                        <p:strVal val="visible"/>
                                      </p:to>
                                    </p:set>
                                    <p:anim calcmode="lin" valueType="num">
                                      <p:cBhvr>
                                        <p:cTn id="95" dur="1000" fill="hold"/>
                                        <p:tgtEl>
                                          <p:spTgt spid="90161"/>
                                        </p:tgtEl>
                                        <p:attrNameLst>
                                          <p:attrName>ppt_x</p:attrName>
                                        </p:attrNameLst>
                                      </p:cBhvr>
                                      <p:tavLst>
                                        <p:tav tm="0">
                                          <p:val>
                                            <p:strVal val="#ppt_x-.2"/>
                                          </p:val>
                                        </p:tav>
                                        <p:tav tm="100000">
                                          <p:val>
                                            <p:strVal val="#ppt_x"/>
                                          </p:val>
                                        </p:tav>
                                      </p:tavLst>
                                    </p:anim>
                                    <p:anim calcmode="lin" valueType="num">
                                      <p:cBhvr>
                                        <p:cTn id="96" dur="1000" fill="hold"/>
                                        <p:tgtEl>
                                          <p:spTgt spid="90161"/>
                                        </p:tgtEl>
                                        <p:attrNameLst>
                                          <p:attrName>ppt_y</p:attrName>
                                        </p:attrNameLst>
                                      </p:cBhvr>
                                      <p:tavLst>
                                        <p:tav tm="0">
                                          <p:val>
                                            <p:strVal val="#ppt_y"/>
                                          </p:val>
                                        </p:tav>
                                        <p:tav tm="100000">
                                          <p:val>
                                            <p:strVal val="#ppt_y"/>
                                          </p:val>
                                        </p:tav>
                                      </p:tavLst>
                                    </p:anim>
                                    <p:animEffect transition="in" filter="wipe(right)" prLst="gradientSize: 0.1">
                                      <p:cBhvr>
                                        <p:cTn id="97" dur="1000"/>
                                        <p:tgtEl>
                                          <p:spTgt spid="90161"/>
                                        </p:tgtEl>
                                      </p:cBhvr>
                                    </p:animEffect>
                                  </p:childTnLst>
                                </p:cTn>
                              </p:par>
                              <p:par>
                                <p:cTn id="98" presetID="29" presetClass="entr" presetSubtype="0" fill="hold" grpId="0" nodeType="withEffect">
                                  <p:stCondLst>
                                    <p:cond delay="0"/>
                                  </p:stCondLst>
                                  <p:childTnLst>
                                    <p:set>
                                      <p:cBhvr>
                                        <p:cTn id="99" dur="1" fill="hold">
                                          <p:stCondLst>
                                            <p:cond delay="0"/>
                                          </p:stCondLst>
                                        </p:cTn>
                                        <p:tgtEl>
                                          <p:spTgt spid="90169"/>
                                        </p:tgtEl>
                                        <p:attrNameLst>
                                          <p:attrName>style.visibility</p:attrName>
                                        </p:attrNameLst>
                                      </p:cBhvr>
                                      <p:to>
                                        <p:strVal val="visible"/>
                                      </p:to>
                                    </p:set>
                                    <p:anim calcmode="lin" valueType="num">
                                      <p:cBhvr>
                                        <p:cTn id="100" dur="1000" fill="hold"/>
                                        <p:tgtEl>
                                          <p:spTgt spid="90169"/>
                                        </p:tgtEl>
                                        <p:attrNameLst>
                                          <p:attrName>ppt_x</p:attrName>
                                        </p:attrNameLst>
                                      </p:cBhvr>
                                      <p:tavLst>
                                        <p:tav tm="0">
                                          <p:val>
                                            <p:strVal val="#ppt_x-.2"/>
                                          </p:val>
                                        </p:tav>
                                        <p:tav tm="100000">
                                          <p:val>
                                            <p:strVal val="#ppt_x"/>
                                          </p:val>
                                        </p:tav>
                                      </p:tavLst>
                                    </p:anim>
                                    <p:anim calcmode="lin" valueType="num">
                                      <p:cBhvr>
                                        <p:cTn id="101" dur="1000" fill="hold"/>
                                        <p:tgtEl>
                                          <p:spTgt spid="90169"/>
                                        </p:tgtEl>
                                        <p:attrNameLst>
                                          <p:attrName>ppt_y</p:attrName>
                                        </p:attrNameLst>
                                      </p:cBhvr>
                                      <p:tavLst>
                                        <p:tav tm="0">
                                          <p:val>
                                            <p:strVal val="#ppt_y"/>
                                          </p:val>
                                        </p:tav>
                                        <p:tav tm="100000">
                                          <p:val>
                                            <p:strVal val="#ppt_y"/>
                                          </p:val>
                                        </p:tav>
                                      </p:tavLst>
                                    </p:anim>
                                    <p:animEffect transition="in" filter="wipe(right)" prLst="gradientSize: 0.1">
                                      <p:cBhvr>
                                        <p:cTn id="102" dur="1000"/>
                                        <p:tgtEl>
                                          <p:spTgt spid="90169"/>
                                        </p:tgtEl>
                                      </p:cBhvr>
                                    </p:animEffect>
                                  </p:childTnLst>
                                </p:cTn>
                              </p:par>
                            </p:childTnLst>
                          </p:cTn>
                        </p:par>
                        <p:par>
                          <p:cTn id="103" fill="hold">
                            <p:stCondLst>
                              <p:cond delay="4950"/>
                            </p:stCondLst>
                            <p:childTnLst>
                              <p:par>
                                <p:cTn id="104" presetID="18" presetClass="entr" presetSubtype="6" fill="hold" grpId="0" nodeType="afterEffect">
                                  <p:stCondLst>
                                    <p:cond delay="0"/>
                                  </p:stCondLst>
                                  <p:childTnLst>
                                    <p:set>
                                      <p:cBhvr>
                                        <p:cTn id="105" dur="1" fill="hold">
                                          <p:stCondLst>
                                            <p:cond delay="0"/>
                                          </p:stCondLst>
                                        </p:cTn>
                                        <p:tgtEl>
                                          <p:spTgt spid="90157"/>
                                        </p:tgtEl>
                                        <p:attrNameLst>
                                          <p:attrName>style.visibility</p:attrName>
                                        </p:attrNameLst>
                                      </p:cBhvr>
                                      <p:to>
                                        <p:strVal val="visible"/>
                                      </p:to>
                                    </p:set>
                                    <p:animEffect transition="in" filter="strips(downRight)">
                                      <p:cBhvr>
                                        <p:cTn id="106" dur="500"/>
                                        <p:tgtEl>
                                          <p:spTgt spid="90157"/>
                                        </p:tgtEl>
                                      </p:cBhvr>
                                    </p:animEffect>
                                  </p:childTnLst>
                                </p:cTn>
                              </p:par>
                            </p:childTnLst>
                          </p:cTn>
                        </p:par>
                        <p:par>
                          <p:cTn id="107" fill="hold">
                            <p:stCondLst>
                              <p:cond delay="5450"/>
                            </p:stCondLst>
                            <p:childTnLst>
                              <p:par>
                                <p:cTn id="108" presetID="18" presetClass="entr" presetSubtype="6" fill="hold" grpId="0" nodeType="afterEffect">
                                  <p:stCondLst>
                                    <p:cond delay="0"/>
                                  </p:stCondLst>
                                  <p:childTnLst>
                                    <p:set>
                                      <p:cBhvr>
                                        <p:cTn id="109" dur="1" fill="hold">
                                          <p:stCondLst>
                                            <p:cond delay="0"/>
                                          </p:stCondLst>
                                        </p:cTn>
                                        <p:tgtEl>
                                          <p:spTgt spid="90139"/>
                                        </p:tgtEl>
                                        <p:attrNameLst>
                                          <p:attrName>style.visibility</p:attrName>
                                        </p:attrNameLst>
                                      </p:cBhvr>
                                      <p:to>
                                        <p:strVal val="visible"/>
                                      </p:to>
                                    </p:set>
                                    <p:animEffect transition="in" filter="strips(downRight)">
                                      <p:cBhvr>
                                        <p:cTn id="110" dur="500"/>
                                        <p:tgtEl>
                                          <p:spTgt spid="90139"/>
                                        </p:tgtEl>
                                      </p:cBhvr>
                                    </p:animEffect>
                                  </p:childTnLst>
                                </p:cTn>
                              </p:par>
                            </p:childTnLst>
                          </p:cTn>
                        </p:par>
                        <p:par>
                          <p:cTn id="111" fill="hold">
                            <p:stCondLst>
                              <p:cond delay="5950"/>
                            </p:stCondLst>
                            <p:childTnLst>
                              <p:par>
                                <p:cTn id="112" presetID="18" presetClass="entr" presetSubtype="6" fill="hold" grpId="0" nodeType="afterEffect">
                                  <p:stCondLst>
                                    <p:cond delay="0"/>
                                  </p:stCondLst>
                                  <p:childTnLst>
                                    <p:set>
                                      <p:cBhvr>
                                        <p:cTn id="113" dur="1" fill="hold">
                                          <p:stCondLst>
                                            <p:cond delay="0"/>
                                          </p:stCondLst>
                                        </p:cTn>
                                        <p:tgtEl>
                                          <p:spTgt spid="90121"/>
                                        </p:tgtEl>
                                        <p:attrNameLst>
                                          <p:attrName>style.visibility</p:attrName>
                                        </p:attrNameLst>
                                      </p:cBhvr>
                                      <p:to>
                                        <p:strVal val="visible"/>
                                      </p:to>
                                    </p:set>
                                    <p:animEffect transition="in" filter="strips(downRight)">
                                      <p:cBhvr>
                                        <p:cTn id="114" dur="500"/>
                                        <p:tgtEl>
                                          <p:spTgt spid="90121"/>
                                        </p:tgtEl>
                                      </p:cBhvr>
                                    </p:animEffect>
                                  </p:childTnLst>
                                </p:cTn>
                              </p:par>
                            </p:childTnLst>
                          </p:cTn>
                        </p:par>
                        <p:par>
                          <p:cTn id="115" fill="hold">
                            <p:stCondLst>
                              <p:cond delay="6450"/>
                            </p:stCondLst>
                            <p:childTnLst>
                              <p:par>
                                <p:cTn id="116" presetID="29" presetClass="entr" presetSubtype="0" fill="hold" grpId="0" nodeType="afterEffect">
                                  <p:stCondLst>
                                    <p:cond delay="0"/>
                                  </p:stCondLst>
                                  <p:childTnLst>
                                    <p:set>
                                      <p:cBhvr>
                                        <p:cTn id="117" dur="1" fill="hold">
                                          <p:stCondLst>
                                            <p:cond delay="0"/>
                                          </p:stCondLst>
                                        </p:cTn>
                                        <p:tgtEl>
                                          <p:spTgt spid="90123"/>
                                        </p:tgtEl>
                                        <p:attrNameLst>
                                          <p:attrName>style.visibility</p:attrName>
                                        </p:attrNameLst>
                                      </p:cBhvr>
                                      <p:to>
                                        <p:strVal val="visible"/>
                                      </p:to>
                                    </p:set>
                                    <p:anim calcmode="lin" valueType="num">
                                      <p:cBhvr>
                                        <p:cTn id="118" dur="1000" fill="hold"/>
                                        <p:tgtEl>
                                          <p:spTgt spid="90123"/>
                                        </p:tgtEl>
                                        <p:attrNameLst>
                                          <p:attrName>ppt_x</p:attrName>
                                        </p:attrNameLst>
                                      </p:cBhvr>
                                      <p:tavLst>
                                        <p:tav tm="0">
                                          <p:val>
                                            <p:strVal val="#ppt_x-.2"/>
                                          </p:val>
                                        </p:tav>
                                        <p:tav tm="100000">
                                          <p:val>
                                            <p:strVal val="#ppt_x"/>
                                          </p:val>
                                        </p:tav>
                                      </p:tavLst>
                                    </p:anim>
                                    <p:anim calcmode="lin" valueType="num">
                                      <p:cBhvr>
                                        <p:cTn id="119" dur="1000" fill="hold"/>
                                        <p:tgtEl>
                                          <p:spTgt spid="90123"/>
                                        </p:tgtEl>
                                        <p:attrNameLst>
                                          <p:attrName>ppt_y</p:attrName>
                                        </p:attrNameLst>
                                      </p:cBhvr>
                                      <p:tavLst>
                                        <p:tav tm="0">
                                          <p:val>
                                            <p:strVal val="#ppt_y"/>
                                          </p:val>
                                        </p:tav>
                                        <p:tav tm="100000">
                                          <p:val>
                                            <p:strVal val="#ppt_y"/>
                                          </p:val>
                                        </p:tav>
                                      </p:tavLst>
                                    </p:anim>
                                    <p:animEffect transition="in" filter="wipe(right)" prLst="gradientSize: 0.1">
                                      <p:cBhvr>
                                        <p:cTn id="120" dur="1000"/>
                                        <p:tgtEl>
                                          <p:spTgt spid="90123"/>
                                        </p:tgtEl>
                                      </p:cBhvr>
                                    </p:animEffect>
                                  </p:childTnLst>
                                </p:cTn>
                              </p:par>
                              <p:par>
                                <p:cTn id="121" presetID="29" presetClass="entr" presetSubtype="0" fill="hold" grpId="0" nodeType="withEffect">
                                  <p:stCondLst>
                                    <p:cond delay="0"/>
                                  </p:stCondLst>
                                  <p:childTnLst>
                                    <p:set>
                                      <p:cBhvr>
                                        <p:cTn id="122" dur="1" fill="hold">
                                          <p:stCondLst>
                                            <p:cond delay="0"/>
                                          </p:stCondLst>
                                        </p:cTn>
                                        <p:tgtEl>
                                          <p:spTgt spid="90141"/>
                                        </p:tgtEl>
                                        <p:attrNameLst>
                                          <p:attrName>style.visibility</p:attrName>
                                        </p:attrNameLst>
                                      </p:cBhvr>
                                      <p:to>
                                        <p:strVal val="visible"/>
                                      </p:to>
                                    </p:set>
                                    <p:anim calcmode="lin" valueType="num">
                                      <p:cBhvr>
                                        <p:cTn id="123" dur="1000" fill="hold"/>
                                        <p:tgtEl>
                                          <p:spTgt spid="90141"/>
                                        </p:tgtEl>
                                        <p:attrNameLst>
                                          <p:attrName>ppt_x</p:attrName>
                                        </p:attrNameLst>
                                      </p:cBhvr>
                                      <p:tavLst>
                                        <p:tav tm="0">
                                          <p:val>
                                            <p:strVal val="#ppt_x-.2"/>
                                          </p:val>
                                        </p:tav>
                                        <p:tav tm="100000">
                                          <p:val>
                                            <p:strVal val="#ppt_x"/>
                                          </p:val>
                                        </p:tav>
                                      </p:tavLst>
                                    </p:anim>
                                    <p:anim calcmode="lin" valueType="num">
                                      <p:cBhvr>
                                        <p:cTn id="124" dur="1000" fill="hold"/>
                                        <p:tgtEl>
                                          <p:spTgt spid="90141"/>
                                        </p:tgtEl>
                                        <p:attrNameLst>
                                          <p:attrName>ppt_y</p:attrName>
                                        </p:attrNameLst>
                                      </p:cBhvr>
                                      <p:tavLst>
                                        <p:tav tm="0">
                                          <p:val>
                                            <p:strVal val="#ppt_y"/>
                                          </p:val>
                                        </p:tav>
                                        <p:tav tm="100000">
                                          <p:val>
                                            <p:strVal val="#ppt_y"/>
                                          </p:val>
                                        </p:tav>
                                      </p:tavLst>
                                    </p:anim>
                                    <p:animEffect transition="in" filter="wipe(right)" prLst="gradientSize: 0.1">
                                      <p:cBhvr>
                                        <p:cTn id="125" dur="1000"/>
                                        <p:tgtEl>
                                          <p:spTgt spid="90141"/>
                                        </p:tgtEl>
                                      </p:cBhvr>
                                    </p:animEffect>
                                  </p:childTnLst>
                                </p:cTn>
                              </p:par>
                              <p:par>
                                <p:cTn id="126" presetID="29" presetClass="entr" presetSubtype="0" fill="hold" grpId="0" nodeType="withEffect">
                                  <p:stCondLst>
                                    <p:cond delay="0"/>
                                  </p:stCondLst>
                                  <p:childTnLst>
                                    <p:set>
                                      <p:cBhvr>
                                        <p:cTn id="127" dur="1" fill="hold">
                                          <p:stCondLst>
                                            <p:cond delay="0"/>
                                          </p:stCondLst>
                                        </p:cTn>
                                        <p:tgtEl>
                                          <p:spTgt spid="90159"/>
                                        </p:tgtEl>
                                        <p:attrNameLst>
                                          <p:attrName>style.visibility</p:attrName>
                                        </p:attrNameLst>
                                      </p:cBhvr>
                                      <p:to>
                                        <p:strVal val="visible"/>
                                      </p:to>
                                    </p:set>
                                    <p:anim calcmode="lin" valueType="num">
                                      <p:cBhvr>
                                        <p:cTn id="128" dur="1000" fill="hold"/>
                                        <p:tgtEl>
                                          <p:spTgt spid="90159"/>
                                        </p:tgtEl>
                                        <p:attrNameLst>
                                          <p:attrName>ppt_x</p:attrName>
                                        </p:attrNameLst>
                                      </p:cBhvr>
                                      <p:tavLst>
                                        <p:tav tm="0">
                                          <p:val>
                                            <p:strVal val="#ppt_x-.2"/>
                                          </p:val>
                                        </p:tav>
                                        <p:tav tm="100000">
                                          <p:val>
                                            <p:strVal val="#ppt_x"/>
                                          </p:val>
                                        </p:tav>
                                      </p:tavLst>
                                    </p:anim>
                                    <p:anim calcmode="lin" valueType="num">
                                      <p:cBhvr>
                                        <p:cTn id="129" dur="1000" fill="hold"/>
                                        <p:tgtEl>
                                          <p:spTgt spid="90159"/>
                                        </p:tgtEl>
                                        <p:attrNameLst>
                                          <p:attrName>ppt_y</p:attrName>
                                        </p:attrNameLst>
                                      </p:cBhvr>
                                      <p:tavLst>
                                        <p:tav tm="0">
                                          <p:val>
                                            <p:strVal val="#ppt_y"/>
                                          </p:val>
                                        </p:tav>
                                        <p:tav tm="100000">
                                          <p:val>
                                            <p:strVal val="#ppt_y"/>
                                          </p:val>
                                        </p:tav>
                                      </p:tavLst>
                                    </p:anim>
                                    <p:animEffect transition="in" filter="wipe(right)" prLst="gradientSize: 0.1">
                                      <p:cBhvr>
                                        <p:cTn id="130" dur="1000"/>
                                        <p:tgtEl>
                                          <p:spTgt spid="90159"/>
                                        </p:tgtEl>
                                      </p:cBhvr>
                                    </p:animEffect>
                                  </p:childTnLst>
                                </p:cTn>
                              </p:par>
                              <p:par>
                                <p:cTn id="131" presetID="12" presetClass="entr" presetSubtype="2" fill="hold" nodeType="withEffect">
                                  <p:stCondLst>
                                    <p:cond delay="0"/>
                                  </p:stCondLst>
                                  <p:childTnLst>
                                    <p:set>
                                      <p:cBhvr>
                                        <p:cTn id="132" dur="1" fill="hold">
                                          <p:stCondLst>
                                            <p:cond delay="0"/>
                                          </p:stCondLst>
                                        </p:cTn>
                                        <p:tgtEl>
                                          <p:spTgt spid="90170"/>
                                        </p:tgtEl>
                                        <p:attrNameLst>
                                          <p:attrName>style.visibility</p:attrName>
                                        </p:attrNameLst>
                                      </p:cBhvr>
                                      <p:to>
                                        <p:strVal val="visible"/>
                                      </p:to>
                                    </p:set>
                                    <p:animEffect transition="in" filter="slide(fromRight)">
                                      <p:cBhvr>
                                        <p:cTn id="133" dur="500"/>
                                        <p:tgtEl>
                                          <p:spTgt spid="90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1" grpId="0" animBg="1"/>
      <p:bldP spid="90122" grpId="0"/>
      <p:bldP spid="90123" grpId="0"/>
      <p:bldP spid="90124" grpId="0" animBg="1"/>
      <p:bldP spid="90133" grpId="0"/>
      <p:bldP spid="90139" grpId="0" animBg="1"/>
      <p:bldP spid="90140" grpId="0"/>
      <p:bldP spid="90141" grpId="0"/>
      <p:bldP spid="90142" grpId="0" animBg="1"/>
      <p:bldP spid="90151" grpId="0"/>
      <p:bldP spid="90157" grpId="0" animBg="1"/>
      <p:bldP spid="90158" grpId="0"/>
      <p:bldP spid="90159" grpId="0"/>
      <p:bldP spid="90160" grpId="0" animBg="1"/>
      <p:bldP spid="90169" grpId="0"/>
      <p:bldP spid="90173" grpId="0"/>
      <p:bldP spid="9017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pic>
        <p:nvPicPr>
          <p:cNvPr id="91139" name="Picture 3"/>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grpSp>
        <p:nvGrpSpPr>
          <p:cNvPr id="91140" name="Group 4"/>
          <p:cNvGrpSpPr>
            <a:grpSpLocks/>
          </p:cNvGrpSpPr>
          <p:nvPr/>
        </p:nvGrpSpPr>
        <p:grpSpPr bwMode="auto">
          <a:xfrm>
            <a:off x="2422525" y="2039938"/>
            <a:ext cx="3240088" cy="3241675"/>
            <a:chOff x="75" y="1525"/>
            <a:chExt cx="1859" cy="1860"/>
          </a:xfrm>
        </p:grpSpPr>
        <p:grpSp>
          <p:nvGrpSpPr>
            <p:cNvPr id="91141" name="组合 33"/>
            <p:cNvGrpSpPr>
              <a:grpSpLocks/>
            </p:cNvGrpSpPr>
            <p:nvPr/>
          </p:nvGrpSpPr>
          <p:grpSpPr bwMode="auto">
            <a:xfrm>
              <a:off x="120" y="1573"/>
              <a:ext cx="1814" cy="1812"/>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23341" y="4093833"/>
                <a:ext cx="115764" cy="403641"/>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91152" name="组合 4"/>
            <p:cNvGrpSpPr>
              <a:grpSpLocks/>
            </p:cNvGrpSpPr>
            <p:nvPr/>
          </p:nvGrpSpPr>
          <p:grpSpPr bwMode="auto">
            <a:xfrm>
              <a:off x="75" y="1525"/>
              <a:ext cx="1815" cy="181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278" cy="1800364"/>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91160" name="Group 24"/>
          <p:cNvGrpSpPr>
            <a:grpSpLocks/>
          </p:cNvGrpSpPr>
          <p:nvPr/>
        </p:nvGrpSpPr>
        <p:grpSpPr bwMode="auto">
          <a:xfrm>
            <a:off x="4511675" y="1628775"/>
            <a:ext cx="1584325" cy="1419225"/>
            <a:chOff x="1118" y="2750"/>
            <a:chExt cx="1346" cy="1206"/>
          </a:xfrm>
        </p:grpSpPr>
        <p:sp>
          <p:nvSpPr>
            <p:cNvPr id="91161"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w="14351" cap="flat">
              <a:noFill/>
              <a:prstDash val="solid"/>
              <a:miter lim="800000"/>
              <a:headEnd/>
              <a:tailEnd/>
            </a:ln>
          </p:spPr>
          <p:txBody>
            <a:bodyPr/>
            <a:lstStyle/>
            <a:p>
              <a:endParaRPr lang="zh-CN" altLang="en-US"/>
            </a:p>
          </p:txBody>
        </p:sp>
        <p:sp>
          <p:nvSpPr>
            <p:cNvPr id="2"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1165" name="Group 29"/>
          <p:cNvGrpSpPr>
            <a:grpSpLocks/>
          </p:cNvGrpSpPr>
          <p:nvPr/>
        </p:nvGrpSpPr>
        <p:grpSpPr bwMode="auto">
          <a:xfrm>
            <a:off x="5178425" y="3021013"/>
            <a:ext cx="1584325" cy="1419225"/>
            <a:chOff x="1118" y="2750"/>
            <a:chExt cx="1346" cy="1206"/>
          </a:xfrm>
        </p:grpSpPr>
        <p:sp>
          <p:nvSpPr>
            <p:cNvPr id="91166"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w="14351" cap="flat">
              <a:noFill/>
              <a:prstDash val="solid"/>
              <a:miter lim="800000"/>
              <a:headEnd/>
              <a:tailEnd/>
            </a:ln>
          </p:spPr>
          <p:txBody>
            <a:bodyPr/>
            <a:lstStyle/>
            <a:p>
              <a:endParaRPr lang="zh-CN" altLang="en-US"/>
            </a:p>
          </p:txBody>
        </p:sp>
        <p:sp>
          <p:nvSpPr>
            <p:cNvPr id="3"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1170" name="Group 34"/>
          <p:cNvGrpSpPr>
            <a:grpSpLocks/>
          </p:cNvGrpSpPr>
          <p:nvPr/>
        </p:nvGrpSpPr>
        <p:grpSpPr bwMode="auto">
          <a:xfrm>
            <a:off x="4511675" y="4416425"/>
            <a:ext cx="1584325" cy="1419225"/>
            <a:chOff x="1118" y="2750"/>
            <a:chExt cx="1346" cy="1206"/>
          </a:xfrm>
        </p:grpSpPr>
        <p:sp>
          <p:nvSpPr>
            <p:cNvPr id="91171"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w="14351" cap="flat">
              <a:noFill/>
              <a:prstDash val="solid"/>
              <a:miter lim="800000"/>
              <a:headEnd/>
              <a:tailEnd/>
            </a:ln>
          </p:spPr>
          <p:txBody>
            <a:bodyPr/>
            <a:lstStyle/>
            <a:p>
              <a:endParaRPr lang="zh-CN" altLang="en-US"/>
            </a:p>
          </p:txBody>
        </p:sp>
        <p:sp>
          <p:nvSpPr>
            <p:cNvPr id="18"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4" name="圆角矩形 53"/>
          <p:cNvSpPr/>
          <p:nvPr/>
        </p:nvSpPr>
        <p:spPr>
          <a:xfrm>
            <a:off x="571788" y="2998734"/>
            <a:ext cx="1391797" cy="1392172"/>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1178" name="Rectangle 42"/>
          <p:cNvSpPr>
            <a:spLocks noChangeArrowheads="1"/>
          </p:cNvSpPr>
          <p:nvPr/>
        </p:nvSpPr>
        <p:spPr bwMode="auto">
          <a:xfrm>
            <a:off x="6165850" y="1773238"/>
            <a:ext cx="5183188" cy="1049337"/>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a:t>
            </a:r>
          </a:p>
        </p:txBody>
      </p:sp>
      <p:sp>
        <p:nvSpPr>
          <p:cNvPr id="91179" name="Rectangle 43"/>
          <p:cNvSpPr>
            <a:spLocks noChangeArrowheads="1"/>
          </p:cNvSpPr>
          <p:nvPr/>
        </p:nvSpPr>
        <p:spPr bwMode="auto">
          <a:xfrm>
            <a:off x="6742113" y="3151188"/>
            <a:ext cx="5183187" cy="1049337"/>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a:t>
            </a:r>
          </a:p>
        </p:txBody>
      </p:sp>
      <p:sp>
        <p:nvSpPr>
          <p:cNvPr id="91180" name="Rectangle 44"/>
          <p:cNvSpPr>
            <a:spLocks noChangeArrowheads="1"/>
          </p:cNvSpPr>
          <p:nvPr/>
        </p:nvSpPr>
        <p:spPr bwMode="auto">
          <a:xfrm>
            <a:off x="6022975" y="4518025"/>
            <a:ext cx="5183188" cy="1049338"/>
          </a:xfrm>
          <a:prstGeom prst="rect">
            <a:avLst/>
          </a:prstGeom>
          <a:noFill/>
          <a:ln w="9525">
            <a:noFill/>
            <a:miter lim="800000"/>
            <a:headEnd/>
            <a:tailEnd/>
          </a:ln>
          <a:effec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a:t>
            </a:r>
          </a:p>
        </p:txBody>
      </p:sp>
      <p:sp>
        <p:nvSpPr>
          <p:cNvPr id="91181" name="Rectangle 45"/>
          <p:cNvSpPr>
            <a:spLocks noChangeArrowheads="1"/>
          </p:cNvSpPr>
          <p:nvPr/>
        </p:nvSpPr>
        <p:spPr bwMode="auto">
          <a:xfrm>
            <a:off x="866775" y="3376613"/>
            <a:ext cx="692150" cy="701675"/>
          </a:xfrm>
          <a:prstGeom prst="rect">
            <a:avLst/>
          </a:prstGeom>
          <a:noFill/>
          <a:ln w="9525">
            <a:noFill/>
            <a:miter lim="800000"/>
            <a:headEnd/>
            <a:tailEnd/>
          </a:ln>
          <a:effectLst/>
        </p:spPr>
        <p:txBody>
          <a:bodyPr wrap="none">
            <a:spAutoFit/>
          </a:bodyPr>
          <a:lstStyle/>
          <a:p>
            <a:r>
              <a:rPr lang="zh-CN" altLang="en-US" sz="2000">
                <a:solidFill>
                  <a:srgbClr val="006CB8"/>
                </a:solidFill>
                <a:latin typeface="方正兰亭大黑_GBK" pitchFamily="2" charset="-122"/>
                <a:ea typeface="方正兰亭大黑_GBK" pitchFamily="2" charset="-122"/>
              </a:rPr>
              <a:t>添加</a:t>
            </a:r>
          </a:p>
          <a:p>
            <a:r>
              <a:rPr lang="zh-CN" altLang="en-US" sz="2000">
                <a:solidFill>
                  <a:srgbClr val="006CB8"/>
                </a:solidFill>
                <a:latin typeface="方正兰亭大黑_GBK" pitchFamily="2" charset="-122"/>
                <a:ea typeface="方正兰亭大黑_GBK" pitchFamily="2" charset="-122"/>
              </a:rPr>
              <a:t>内容</a:t>
            </a:r>
          </a:p>
        </p:txBody>
      </p:sp>
      <p:sp>
        <p:nvSpPr>
          <p:cNvPr id="91182" name="Rectangle 46"/>
          <p:cNvSpPr>
            <a:spLocks noChangeArrowheads="1"/>
          </p:cNvSpPr>
          <p:nvPr/>
        </p:nvSpPr>
        <p:spPr bwMode="auto">
          <a:xfrm>
            <a:off x="3287713" y="2832100"/>
            <a:ext cx="1511300" cy="1558925"/>
          </a:xfrm>
          <a:prstGeom prst="rect">
            <a:avLst/>
          </a:prstGeom>
          <a:noFill/>
          <a:ln w="9525">
            <a:noFill/>
            <a:miter lim="800000"/>
            <a:headEnd/>
            <a:tailEnd/>
          </a:ln>
          <a:effec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添加文本内容添加文本内容添加文本内容</a:t>
            </a:r>
          </a:p>
        </p:txBody>
      </p:sp>
      <p:sp>
        <p:nvSpPr>
          <p:cNvPr id="91183" name="Rectangle 47"/>
          <p:cNvSpPr>
            <a:spLocks noChangeArrowheads="1"/>
          </p:cNvSpPr>
          <p:nvPr/>
        </p:nvSpPr>
        <p:spPr bwMode="auto">
          <a:xfrm>
            <a:off x="4943475" y="1995488"/>
            <a:ext cx="439738" cy="641350"/>
          </a:xfrm>
          <a:prstGeom prst="rect">
            <a:avLst/>
          </a:prstGeom>
          <a:noFill/>
          <a:ln w="9525">
            <a:noFill/>
            <a:miter lim="800000"/>
            <a:headEnd/>
            <a:tailEnd/>
          </a:ln>
          <a:effectLst/>
        </p:spPr>
        <p:txBody>
          <a:bodyPr wrap="none">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91184" name="Rectangle 48"/>
          <p:cNvSpPr>
            <a:spLocks noChangeArrowheads="1"/>
          </p:cNvSpPr>
          <p:nvPr/>
        </p:nvSpPr>
        <p:spPr bwMode="auto">
          <a:xfrm>
            <a:off x="5591175" y="3408363"/>
            <a:ext cx="498475" cy="641350"/>
          </a:xfrm>
          <a:prstGeom prst="rect">
            <a:avLst/>
          </a:prstGeom>
          <a:noFill/>
          <a:ln w="9525">
            <a:noFill/>
            <a:miter lim="800000"/>
            <a:headEnd/>
            <a:tailEnd/>
          </a:ln>
          <a:effectLst/>
        </p:spPr>
        <p:txBody>
          <a:bodyPr wrap="none">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91185" name="Rectangle 49"/>
          <p:cNvSpPr>
            <a:spLocks noChangeArrowheads="1"/>
          </p:cNvSpPr>
          <p:nvPr/>
        </p:nvSpPr>
        <p:spPr bwMode="auto">
          <a:xfrm>
            <a:off x="4943475" y="4803775"/>
            <a:ext cx="503238" cy="641350"/>
          </a:xfrm>
          <a:prstGeom prst="rect">
            <a:avLst/>
          </a:prstGeom>
          <a:noFill/>
          <a:ln w="9525">
            <a:noFill/>
            <a:miter lim="800000"/>
            <a:headEnd/>
            <a:tailEnd/>
          </a:ln>
          <a:effectLst/>
        </p:spPr>
        <p:txBody>
          <a:bodyPr wrap="none">
            <a:spAutoFit/>
          </a:bodyPr>
          <a:lstStyle/>
          <a:p>
            <a:r>
              <a:rPr lang="en-US" altLang="zh-CN" sz="3600">
                <a:solidFill>
                  <a:srgbClr val="006CB8"/>
                </a:solidFill>
                <a:latin typeface="方正兰亭大黑_GBK" pitchFamily="2" charset="-122"/>
                <a:ea typeface="方正兰亭大黑_GBK" pitchFamily="2" charset="-122"/>
              </a:rPr>
              <a:t>3</a:t>
            </a:r>
          </a:p>
        </p:txBody>
      </p:sp>
      <p:sp>
        <p:nvSpPr>
          <p:cNvPr id="91186" name="Line 548"/>
          <p:cNvSpPr>
            <a:spLocks noChangeShapeType="1"/>
          </p:cNvSpPr>
          <p:nvPr/>
        </p:nvSpPr>
        <p:spPr bwMode="auto">
          <a:xfrm flipH="1">
            <a:off x="2062163" y="3767138"/>
            <a:ext cx="360362" cy="0"/>
          </a:xfrm>
          <a:prstGeom prst="line">
            <a:avLst/>
          </a:prstGeom>
          <a:noFill/>
          <a:ln w="19050">
            <a:solidFill>
              <a:schemeClr val="tx1"/>
            </a:solidFill>
            <a:prstDash val="dash"/>
            <a:round/>
            <a:headEnd type="stealth" w="med" len="med"/>
            <a:tailEnd type="oval" w="med" len="med"/>
          </a:ln>
        </p:spPr>
        <p:txBody>
          <a:bodyPr/>
          <a:lstStyle/>
          <a:p>
            <a:endParaRPr lang="zh-CN" altLang="en-US"/>
          </a:p>
        </p:txBody>
      </p:sp>
      <p:sp>
        <p:nvSpPr>
          <p:cNvPr id="91187" name="Rectangle 51"/>
          <p:cNvSpPr>
            <a:spLocks noChangeArrowheads="1"/>
          </p:cNvSpPr>
          <p:nvPr/>
        </p:nvSpPr>
        <p:spPr bwMode="auto">
          <a:xfrm>
            <a:off x="371475" y="314325"/>
            <a:ext cx="1279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91188" name="Rectangle 52"/>
          <p:cNvSpPr>
            <a:spLocks noChangeArrowheads="1"/>
          </p:cNvSpPr>
          <p:nvPr/>
        </p:nvSpPr>
        <p:spPr bwMode="auto">
          <a:xfrm>
            <a:off x="1630363" y="442913"/>
            <a:ext cx="2809875"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1187"/>
                                        </p:tgtEl>
                                        <p:attrNameLst>
                                          <p:attrName>style.visibility</p:attrName>
                                        </p:attrNameLst>
                                      </p:cBhvr>
                                      <p:to>
                                        <p:strVal val="visible"/>
                                      </p:to>
                                    </p:set>
                                    <p:anim calcmode="lin" valueType="num">
                                      <p:cBhvr>
                                        <p:cTn id="7" dur="500" fill="hold"/>
                                        <p:tgtEl>
                                          <p:spTgt spid="9118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1187"/>
                                        </p:tgtEl>
                                        <p:attrNameLst>
                                          <p:attrName>ppt_y</p:attrName>
                                        </p:attrNameLst>
                                      </p:cBhvr>
                                      <p:tavLst>
                                        <p:tav tm="0">
                                          <p:val>
                                            <p:strVal val="#ppt_y"/>
                                          </p:val>
                                        </p:tav>
                                        <p:tav tm="100000">
                                          <p:val>
                                            <p:strVal val="#ppt_y"/>
                                          </p:val>
                                        </p:tav>
                                      </p:tavLst>
                                    </p:anim>
                                    <p:anim calcmode="lin" valueType="num">
                                      <p:cBhvr>
                                        <p:cTn id="9" dur="500" fill="hold"/>
                                        <p:tgtEl>
                                          <p:spTgt spid="9118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118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1187"/>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1188"/>
                                        </p:tgtEl>
                                        <p:attrNameLst>
                                          <p:attrName>style.visibility</p:attrName>
                                        </p:attrNameLst>
                                      </p:cBhvr>
                                      <p:to>
                                        <p:strVal val="visible"/>
                                      </p:to>
                                    </p:set>
                                    <p:anim calcmode="lin" valueType="num">
                                      <p:cBhvr>
                                        <p:cTn id="15" dur="500" fill="hold"/>
                                        <p:tgtEl>
                                          <p:spTgt spid="9118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1188"/>
                                        </p:tgtEl>
                                        <p:attrNameLst>
                                          <p:attrName>ppt_y</p:attrName>
                                        </p:attrNameLst>
                                      </p:cBhvr>
                                      <p:tavLst>
                                        <p:tav tm="0">
                                          <p:val>
                                            <p:strVal val="#ppt_y"/>
                                          </p:val>
                                        </p:tav>
                                        <p:tav tm="100000">
                                          <p:val>
                                            <p:strVal val="#ppt_y"/>
                                          </p:val>
                                        </p:tav>
                                      </p:tavLst>
                                    </p:anim>
                                    <p:anim calcmode="lin" valueType="num">
                                      <p:cBhvr>
                                        <p:cTn id="17" dur="500" fill="hold"/>
                                        <p:tgtEl>
                                          <p:spTgt spid="9118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118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1188"/>
                                        </p:tgtEl>
                                      </p:cBhvr>
                                    </p:animEffect>
                                  </p:childTnLst>
                                </p:cTn>
                              </p:par>
                            </p:childTnLst>
                          </p:cTn>
                        </p:par>
                        <p:par>
                          <p:cTn id="20" fill="hold">
                            <p:stCondLst>
                              <p:cond delay="1950"/>
                            </p:stCondLst>
                            <p:childTnLst>
                              <p:par>
                                <p:cTn id="21" presetID="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0-#ppt_w/2"/>
                                          </p:val>
                                        </p:tav>
                                        <p:tav tm="100000">
                                          <p:val>
                                            <p:strVal val="#ppt_x"/>
                                          </p:val>
                                        </p:tav>
                                      </p:tavLst>
                                    </p:anim>
                                    <p:anim calcmode="lin" valueType="num">
                                      <p:cBhvr additive="base">
                                        <p:cTn id="24" dur="500" fill="hold"/>
                                        <p:tgtEl>
                                          <p:spTgt spid="54"/>
                                        </p:tgtEl>
                                        <p:attrNameLst>
                                          <p:attrName>ppt_y</p:attrName>
                                        </p:attrNameLst>
                                      </p:cBhvr>
                                      <p:tavLst>
                                        <p:tav tm="0">
                                          <p:val>
                                            <p:strVal val="#ppt_y"/>
                                          </p:val>
                                        </p:tav>
                                        <p:tav tm="100000">
                                          <p:val>
                                            <p:strVal val="#ppt_y"/>
                                          </p:val>
                                        </p:tav>
                                      </p:tavLst>
                                    </p:anim>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91181"/>
                                        </p:tgtEl>
                                        <p:attrNameLst>
                                          <p:attrName>style.visibility</p:attrName>
                                        </p:attrNameLst>
                                      </p:cBhvr>
                                      <p:to>
                                        <p:strVal val="visible"/>
                                      </p:to>
                                    </p:set>
                                    <p:anim calcmode="lin" valueType="num">
                                      <p:cBhvr>
                                        <p:cTn id="27" dur="500" fill="hold"/>
                                        <p:tgtEl>
                                          <p:spTgt spid="9118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1181"/>
                                        </p:tgtEl>
                                        <p:attrNameLst>
                                          <p:attrName>ppt_y</p:attrName>
                                        </p:attrNameLst>
                                      </p:cBhvr>
                                      <p:tavLst>
                                        <p:tav tm="0">
                                          <p:val>
                                            <p:strVal val="#ppt_y"/>
                                          </p:val>
                                        </p:tav>
                                        <p:tav tm="100000">
                                          <p:val>
                                            <p:strVal val="#ppt_y"/>
                                          </p:val>
                                        </p:tav>
                                      </p:tavLst>
                                    </p:anim>
                                    <p:anim calcmode="lin" valueType="num">
                                      <p:cBhvr>
                                        <p:cTn id="29" dur="500" fill="hold"/>
                                        <p:tgtEl>
                                          <p:spTgt spid="9118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118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1181"/>
                                        </p:tgtEl>
                                      </p:cBhvr>
                                    </p:animEffect>
                                  </p:childTnLst>
                                </p:cTn>
                              </p:par>
                            </p:childTnLst>
                          </p:cTn>
                        </p:par>
                        <p:par>
                          <p:cTn id="32" fill="hold">
                            <p:stCondLst>
                              <p:cond delay="2600"/>
                            </p:stCondLst>
                            <p:childTnLst>
                              <p:par>
                                <p:cTn id="33" presetID="18" presetClass="entr" presetSubtype="12" fill="hold" grpId="0" nodeType="afterEffect">
                                  <p:stCondLst>
                                    <p:cond delay="0"/>
                                  </p:stCondLst>
                                  <p:childTnLst>
                                    <p:set>
                                      <p:cBhvr>
                                        <p:cTn id="34" dur="1" fill="hold">
                                          <p:stCondLst>
                                            <p:cond delay="0"/>
                                          </p:stCondLst>
                                        </p:cTn>
                                        <p:tgtEl>
                                          <p:spTgt spid="91186"/>
                                        </p:tgtEl>
                                        <p:attrNameLst>
                                          <p:attrName>style.visibility</p:attrName>
                                        </p:attrNameLst>
                                      </p:cBhvr>
                                      <p:to>
                                        <p:strVal val="visible"/>
                                      </p:to>
                                    </p:set>
                                    <p:animEffect transition="in" filter="strips(downLeft)">
                                      <p:cBhvr>
                                        <p:cTn id="35" dur="500"/>
                                        <p:tgtEl>
                                          <p:spTgt spid="91186"/>
                                        </p:tgtEl>
                                      </p:cBhvr>
                                    </p:animEffect>
                                  </p:childTnLst>
                                </p:cTn>
                              </p:par>
                            </p:childTnLst>
                          </p:cTn>
                        </p:par>
                        <p:par>
                          <p:cTn id="36" fill="hold">
                            <p:stCondLst>
                              <p:cond delay="3100"/>
                            </p:stCondLst>
                            <p:childTnLst>
                              <p:par>
                                <p:cTn id="37" presetID="6" presetClass="entr" presetSubtype="32" fill="hold" nodeType="afterEffect">
                                  <p:stCondLst>
                                    <p:cond delay="0"/>
                                  </p:stCondLst>
                                  <p:childTnLst>
                                    <p:set>
                                      <p:cBhvr>
                                        <p:cTn id="38" dur="1" fill="hold">
                                          <p:stCondLst>
                                            <p:cond delay="0"/>
                                          </p:stCondLst>
                                        </p:cTn>
                                        <p:tgtEl>
                                          <p:spTgt spid="91140"/>
                                        </p:tgtEl>
                                        <p:attrNameLst>
                                          <p:attrName>style.visibility</p:attrName>
                                        </p:attrNameLst>
                                      </p:cBhvr>
                                      <p:to>
                                        <p:strVal val="visible"/>
                                      </p:to>
                                    </p:set>
                                    <p:animEffect transition="in" filter="circle(out)">
                                      <p:cBhvr>
                                        <p:cTn id="39" dur="2000"/>
                                        <p:tgtEl>
                                          <p:spTgt spid="91140"/>
                                        </p:tgtEl>
                                      </p:cBhvr>
                                    </p:animEffect>
                                  </p:childTnLst>
                                </p:cTn>
                              </p:par>
                            </p:childTnLst>
                          </p:cTn>
                        </p:par>
                        <p:par>
                          <p:cTn id="40" fill="hold">
                            <p:stCondLst>
                              <p:cond delay="5100"/>
                            </p:stCondLst>
                            <p:childTnLst>
                              <p:par>
                                <p:cTn id="41" presetID="16" presetClass="entr" presetSubtype="26" fill="hold" grpId="0" nodeType="afterEffect">
                                  <p:stCondLst>
                                    <p:cond delay="0"/>
                                  </p:stCondLst>
                                  <p:childTnLst>
                                    <p:set>
                                      <p:cBhvr>
                                        <p:cTn id="42" dur="1" fill="hold">
                                          <p:stCondLst>
                                            <p:cond delay="0"/>
                                          </p:stCondLst>
                                        </p:cTn>
                                        <p:tgtEl>
                                          <p:spTgt spid="91182"/>
                                        </p:tgtEl>
                                        <p:attrNameLst>
                                          <p:attrName>style.visibility</p:attrName>
                                        </p:attrNameLst>
                                      </p:cBhvr>
                                      <p:to>
                                        <p:strVal val="visible"/>
                                      </p:to>
                                    </p:set>
                                    <p:animEffect transition="in" filter="barn(inHorizontal)">
                                      <p:cBhvr>
                                        <p:cTn id="43" dur="500"/>
                                        <p:tgtEl>
                                          <p:spTgt spid="91182"/>
                                        </p:tgtEl>
                                      </p:cBhvr>
                                    </p:animEffect>
                                  </p:childTnLst>
                                </p:cTn>
                              </p:par>
                            </p:childTnLst>
                          </p:cTn>
                        </p:par>
                        <p:par>
                          <p:cTn id="44" fill="hold">
                            <p:stCondLst>
                              <p:cond delay="5600"/>
                            </p:stCondLst>
                            <p:childTnLst>
                              <p:par>
                                <p:cTn id="45" presetID="29" presetClass="entr" presetSubtype="0" fill="hold" nodeType="afterEffect">
                                  <p:stCondLst>
                                    <p:cond delay="0"/>
                                  </p:stCondLst>
                                  <p:childTnLst>
                                    <p:set>
                                      <p:cBhvr>
                                        <p:cTn id="46" dur="1" fill="hold">
                                          <p:stCondLst>
                                            <p:cond delay="0"/>
                                          </p:stCondLst>
                                        </p:cTn>
                                        <p:tgtEl>
                                          <p:spTgt spid="91170"/>
                                        </p:tgtEl>
                                        <p:attrNameLst>
                                          <p:attrName>style.visibility</p:attrName>
                                        </p:attrNameLst>
                                      </p:cBhvr>
                                      <p:to>
                                        <p:strVal val="visible"/>
                                      </p:to>
                                    </p:set>
                                    <p:anim calcmode="lin" valueType="num">
                                      <p:cBhvr>
                                        <p:cTn id="47" dur="500" fill="hold"/>
                                        <p:tgtEl>
                                          <p:spTgt spid="91170"/>
                                        </p:tgtEl>
                                        <p:attrNameLst>
                                          <p:attrName>ppt_x</p:attrName>
                                        </p:attrNameLst>
                                      </p:cBhvr>
                                      <p:tavLst>
                                        <p:tav tm="0">
                                          <p:val>
                                            <p:strVal val="#ppt_x-.2"/>
                                          </p:val>
                                        </p:tav>
                                        <p:tav tm="100000">
                                          <p:val>
                                            <p:strVal val="#ppt_x"/>
                                          </p:val>
                                        </p:tav>
                                      </p:tavLst>
                                    </p:anim>
                                    <p:anim calcmode="lin" valueType="num">
                                      <p:cBhvr>
                                        <p:cTn id="48" dur="500" fill="hold"/>
                                        <p:tgtEl>
                                          <p:spTgt spid="91170"/>
                                        </p:tgtEl>
                                        <p:attrNameLst>
                                          <p:attrName>ppt_y</p:attrName>
                                        </p:attrNameLst>
                                      </p:cBhvr>
                                      <p:tavLst>
                                        <p:tav tm="0">
                                          <p:val>
                                            <p:strVal val="#ppt_y"/>
                                          </p:val>
                                        </p:tav>
                                        <p:tav tm="100000">
                                          <p:val>
                                            <p:strVal val="#ppt_y"/>
                                          </p:val>
                                        </p:tav>
                                      </p:tavLst>
                                    </p:anim>
                                    <p:animEffect transition="in" filter="wipe(right)" prLst="gradientSize: 0.1">
                                      <p:cBhvr>
                                        <p:cTn id="49" dur="500"/>
                                        <p:tgtEl>
                                          <p:spTgt spid="91170"/>
                                        </p:tgtEl>
                                      </p:cBhvr>
                                    </p:animEffect>
                                  </p:childTnLst>
                                </p:cTn>
                              </p:par>
                            </p:childTnLst>
                          </p:cTn>
                        </p:par>
                        <p:par>
                          <p:cTn id="50" fill="hold">
                            <p:stCondLst>
                              <p:cond delay="6100"/>
                            </p:stCondLst>
                            <p:childTnLst>
                              <p:par>
                                <p:cTn id="51" presetID="29" presetClass="entr" presetSubtype="0" fill="hold" nodeType="afterEffect">
                                  <p:stCondLst>
                                    <p:cond delay="0"/>
                                  </p:stCondLst>
                                  <p:childTnLst>
                                    <p:set>
                                      <p:cBhvr>
                                        <p:cTn id="52" dur="1" fill="hold">
                                          <p:stCondLst>
                                            <p:cond delay="0"/>
                                          </p:stCondLst>
                                        </p:cTn>
                                        <p:tgtEl>
                                          <p:spTgt spid="91165"/>
                                        </p:tgtEl>
                                        <p:attrNameLst>
                                          <p:attrName>style.visibility</p:attrName>
                                        </p:attrNameLst>
                                      </p:cBhvr>
                                      <p:to>
                                        <p:strVal val="visible"/>
                                      </p:to>
                                    </p:set>
                                    <p:anim calcmode="lin" valueType="num">
                                      <p:cBhvr>
                                        <p:cTn id="53" dur="500" fill="hold"/>
                                        <p:tgtEl>
                                          <p:spTgt spid="91165"/>
                                        </p:tgtEl>
                                        <p:attrNameLst>
                                          <p:attrName>ppt_x</p:attrName>
                                        </p:attrNameLst>
                                      </p:cBhvr>
                                      <p:tavLst>
                                        <p:tav tm="0">
                                          <p:val>
                                            <p:strVal val="#ppt_x-.2"/>
                                          </p:val>
                                        </p:tav>
                                        <p:tav tm="100000">
                                          <p:val>
                                            <p:strVal val="#ppt_x"/>
                                          </p:val>
                                        </p:tav>
                                      </p:tavLst>
                                    </p:anim>
                                    <p:anim calcmode="lin" valueType="num">
                                      <p:cBhvr>
                                        <p:cTn id="54" dur="500" fill="hold"/>
                                        <p:tgtEl>
                                          <p:spTgt spid="91165"/>
                                        </p:tgtEl>
                                        <p:attrNameLst>
                                          <p:attrName>ppt_y</p:attrName>
                                        </p:attrNameLst>
                                      </p:cBhvr>
                                      <p:tavLst>
                                        <p:tav tm="0">
                                          <p:val>
                                            <p:strVal val="#ppt_y"/>
                                          </p:val>
                                        </p:tav>
                                        <p:tav tm="100000">
                                          <p:val>
                                            <p:strVal val="#ppt_y"/>
                                          </p:val>
                                        </p:tav>
                                      </p:tavLst>
                                    </p:anim>
                                    <p:animEffect transition="in" filter="wipe(right)" prLst="gradientSize: 0.1">
                                      <p:cBhvr>
                                        <p:cTn id="55" dur="500"/>
                                        <p:tgtEl>
                                          <p:spTgt spid="91165"/>
                                        </p:tgtEl>
                                      </p:cBhvr>
                                    </p:animEffect>
                                  </p:childTnLst>
                                </p:cTn>
                              </p:par>
                            </p:childTnLst>
                          </p:cTn>
                        </p:par>
                        <p:par>
                          <p:cTn id="56" fill="hold">
                            <p:stCondLst>
                              <p:cond delay="6600"/>
                            </p:stCondLst>
                            <p:childTnLst>
                              <p:par>
                                <p:cTn id="57" presetID="29" presetClass="entr" presetSubtype="0" fill="hold" nodeType="afterEffect">
                                  <p:stCondLst>
                                    <p:cond delay="0"/>
                                  </p:stCondLst>
                                  <p:childTnLst>
                                    <p:set>
                                      <p:cBhvr>
                                        <p:cTn id="58" dur="1" fill="hold">
                                          <p:stCondLst>
                                            <p:cond delay="0"/>
                                          </p:stCondLst>
                                        </p:cTn>
                                        <p:tgtEl>
                                          <p:spTgt spid="91160"/>
                                        </p:tgtEl>
                                        <p:attrNameLst>
                                          <p:attrName>style.visibility</p:attrName>
                                        </p:attrNameLst>
                                      </p:cBhvr>
                                      <p:to>
                                        <p:strVal val="visible"/>
                                      </p:to>
                                    </p:set>
                                    <p:anim calcmode="lin" valueType="num">
                                      <p:cBhvr>
                                        <p:cTn id="59" dur="500" fill="hold"/>
                                        <p:tgtEl>
                                          <p:spTgt spid="91160"/>
                                        </p:tgtEl>
                                        <p:attrNameLst>
                                          <p:attrName>ppt_x</p:attrName>
                                        </p:attrNameLst>
                                      </p:cBhvr>
                                      <p:tavLst>
                                        <p:tav tm="0">
                                          <p:val>
                                            <p:strVal val="#ppt_x-.2"/>
                                          </p:val>
                                        </p:tav>
                                        <p:tav tm="100000">
                                          <p:val>
                                            <p:strVal val="#ppt_x"/>
                                          </p:val>
                                        </p:tav>
                                      </p:tavLst>
                                    </p:anim>
                                    <p:anim calcmode="lin" valueType="num">
                                      <p:cBhvr>
                                        <p:cTn id="60" dur="500" fill="hold"/>
                                        <p:tgtEl>
                                          <p:spTgt spid="91160"/>
                                        </p:tgtEl>
                                        <p:attrNameLst>
                                          <p:attrName>ppt_y</p:attrName>
                                        </p:attrNameLst>
                                      </p:cBhvr>
                                      <p:tavLst>
                                        <p:tav tm="0">
                                          <p:val>
                                            <p:strVal val="#ppt_y"/>
                                          </p:val>
                                        </p:tav>
                                        <p:tav tm="100000">
                                          <p:val>
                                            <p:strVal val="#ppt_y"/>
                                          </p:val>
                                        </p:tav>
                                      </p:tavLst>
                                    </p:anim>
                                    <p:animEffect transition="in" filter="wipe(right)" prLst="gradientSize: 0.1">
                                      <p:cBhvr>
                                        <p:cTn id="61" dur="500"/>
                                        <p:tgtEl>
                                          <p:spTgt spid="91160"/>
                                        </p:tgtEl>
                                      </p:cBhvr>
                                    </p:animEffect>
                                  </p:childTnLst>
                                </p:cTn>
                              </p:par>
                            </p:childTnLst>
                          </p:cTn>
                        </p:par>
                        <p:par>
                          <p:cTn id="62" fill="hold">
                            <p:stCondLst>
                              <p:cond delay="7100"/>
                            </p:stCondLst>
                            <p:childTnLst>
                              <p:par>
                                <p:cTn id="63" presetID="14" presetClass="entr" presetSubtype="10" fill="hold" grpId="0" nodeType="afterEffect">
                                  <p:stCondLst>
                                    <p:cond delay="0"/>
                                  </p:stCondLst>
                                  <p:childTnLst>
                                    <p:set>
                                      <p:cBhvr>
                                        <p:cTn id="64" dur="1" fill="hold">
                                          <p:stCondLst>
                                            <p:cond delay="0"/>
                                          </p:stCondLst>
                                        </p:cTn>
                                        <p:tgtEl>
                                          <p:spTgt spid="91183"/>
                                        </p:tgtEl>
                                        <p:attrNameLst>
                                          <p:attrName>style.visibility</p:attrName>
                                        </p:attrNameLst>
                                      </p:cBhvr>
                                      <p:to>
                                        <p:strVal val="visible"/>
                                      </p:to>
                                    </p:set>
                                    <p:animEffect transition="in" filter="randombar(horizontal)">
                                      <p:cBhvr>
                                        <p:cTn id="65" dur="500"/>
                                        <p:tgtEl>
                                          <p:spTgt spid="91183"/>
                                        </p:tgtEl>
                                      </p:cBhvr>
                                    </p:animEffect>
                                  </p:childTnLst>
                                </p:cTn>
                              </p:par>
                            </p:childTnLst>
                          </p:cTn>
                        </p:par>
                        <p:par>
                          <p:cTn id="66" fill="hold">
                            <p:stCondLst>
                              <p:cond delay="7600"/>
                            </p:stCondLst>
                            <p:childTnLst>
                              <p:par>
                                <p:cTn id="67" presetID="14" presetClass="entr" presetSubtype="10" fill="hold" grpId="0" nodeType="afterEffect">
                                  <p:stCondLst>
                                    <p:cond delay="0"/>
                                  </p:stCondLst>
                                  <p:childTnLst>
                                    <p:set>
                                      <p:cBhvr>
                                        <p:cTn id="68" dur="1" fill="hold">
                                          <p:stCondLst>
                                            <p:cond delay="0"/>
                                          </p:stCondLst>
                                        </p:cTn>
                                        <p:tgtEl>
                                          <p:spTgt spid="91184"/>
                                        </p:tgtEl>
                                        <p:attrNameLst>
                                          <p:attrName>style.visibility</p:attrName>
                                        </p:attrNameLst>
                                      </p:cBhvr>
                                      <p:to>
                                        <p:strVal val="visible"/>
                                      </p:to>
                                    </p:set>
                                    <p:animEffect transition="in" filter="randombar(horizontal)">
                                      <p:cBhvr>
                                        <p:cTn id="69" dur="500"/>
                                        <p:tgtEl>
                                          <p:spTgt spid="91184"/>
                                        </p:tgtEl>
                                      </p:cBhvr>
                                    </p:animEffect>
                                  </p:childTnLst>
                                </p:cTn>
                              </p:par>
                            </p:childTnLst>
                          </p:cTn>
                        </p:par>
                        <p:par>
                          <p:cTn id="70" fill="hold">
                            <p:stCondLst>
                              <p:cond delay="8100"/>
                            </p:stCondLst>
                            <p:childTnLst>
                              <p:par>
                                <p:cTn id="71" presetID="14" presetClass="entr" presetSubtype="10" fill="hold" grpId="0" nodeType="afterEffect">
                                  <p:stCondLst>
                                    <p:cond delay="0"/>
                                  </p:stCondLst>
                                  <p:childTnLst>
                                    <p:set>
                                      <p:cBhvr>
                                        <p:cTn id="72" dur="1" fill="hold">
                                          <p:stCondLst>
                                            <p:cond delay="0"/>
                                          </p:stCondLst>
                                        </p:cTn>
                                        <p:tgtEl>
                                          <p:spTgt spid="91185"/>
                                        </p:tgtEl>
                                        <p:attrNameLst>
                                          <p:attrName>style.visibility</p:attrName>
                                        </p:attrNameLst>
                                      </p:cBhvr>
                                      <p:to>
                                        <p:strVal val="visible"/>
                                      </p:to>
                                    </p:set>
                                    <p:animEffect transition="in" filter="randombar(horizontal)">
                                      <p:cBhvr>
                                        <p:cTn id="73" dur="500"/>
                                        <p:tgtEl>
                                          <p:spTgt spid="91185"/>
                                        </p:tgtEl>
                                      </p:cBhvr>
                                    </p:animEffect>
                                  </p:childTnLst>
                                </p:cTn>
                              </p:par>
                            </p:childTnLst>
                          </p:cTn>
                        </p:par>
                        <p:par>
                          <p:cTn id="74" fill="hold">
                            <p:stCondLst>
                              <p:cond delay="8600"/>
                            </p:stCondLst>
                            <p:childTnLst>
                              <p:par>
                                <p:cTn id="75" presetID="29" presetClass="entr" presetSubtype="0" fill="hold" grpId="0" nodeType="afterEffect">
                                  <p:stCondLst>
                                    <p:cond delay="0"/>
                                  </p:stCondLst>
                                  <p:childTnLst>
                                    <p:set>
                                      <p:cBhvr>
                                        <p:cTn id="76" dur="1" fill="hold">
                                          <p:stCondLst>
                                            <p:cond delay="0"/>
                                          </p:stCondLst>
                                        </p:cTn>
                                        <p:tgtEl>
                                          <p:spTgt spid="91180"/>
                                        </p:tgtEl>
                                        <p:attrNameLst>
                                          <p:attrName>style.visibility</p:attrName>
                                        </p:attrNameLst>
                                      </p:cBhvr>
                                      <p:to>
                                        <p:strVal val="visible"/>
                                      </p:to>
                                    </p:set>
                                    <p:anim calcmode="lin" valueType="num">
                                      <p:cBhvr>
                                        <p:cTn id="77" dur="1000" fill="hold"/>
                                        <p:tgtEl>
                                          <p:spTgt spid="91180"/>
                                        </p:tgtEl>
                                        <p:attrNameLst>
                                          <p:attrName>ppt_x</p:attrName>
                                        </p:attrNameLst>
                                      </p:cBhvr>
                                      <p:tavLst>
                                        <p:tav tm="0">
                                          <p:val>
                                            <p:strVal val="#ppt_x-.2"/>
                                          </p:val>
                                        </p:tav>
                                        <p:tav tm="100000">
                                          <p:val>
                                            <p:strVal val="#ppt_x"/>
                                          </p:val>
                                        </p:tav>
                                      </p:tavLst>
                                    </p:anim>
                                    <p:anim calcmode="lin" valueType="num">
                                      <p:cBhvr>
                                        <p:cTn id="78" dur="1000" fill="hold"/>
                                        <p:tgtEl>
                                          <p:spTgt spid="91180"/>
                                        </p:tgtEl>
                                        <p:attrNameLst>
                                          <p:attrName>ppt_y</p:attrName>
                                        </p:attrNameLst>
                                      </p:cBhvr>
                                      <p:tavLst>
                                        <p:tav tm="0">
                                          <p:val>
                                            <p:strVal val="#ppt_y"/>
                                          </p:val>
                                        </p:tav>
                                        <p:tav tm="100000">
                                          <p:val>
                                            <p:strVal val="#ppt_y"/>
                                          </p:val>
                                        </p:tav>
                                      </p:tavLst>
                                    </p:anim>
                                    <p:animEffect transition="in" filter="wipe(right)" prLst="gradientSize: 0.1">
                                      <p:cBhvr>
                                        <p:cTn id="79" dur="1000"/>
                                        <p:tgtEl>
                                          <p:spTgt spid="91180"/>
                                        </p:tgtEl>
                                      </p:cBhvr>
                                    </p:animEffect>
                                  </p:childTnLst>
                                </p:cTn>
                              </p:par>
                              <p:par>
                                <p:cTn id="80" presetID="29" presetClass="entr" presetSubtype="0" fill="hold" grpId="0" nodeType="withEffect">
                                  <p:stCondLst>
                                    <p:cond delay="0"/>
                                  </p:stCondLst>
                                  <p:childTnLst>
                                    <p:set>
                                      <p:cBhvr>
                                        <p:cTn id="81" dur="1" fill="hold">
                                          <p:stCondLst>
                                            <p:cond delay="0"/>
                                          </p:stCondLst>
                                        </p:cTn>
                                        <p:tgtEl>
                                          <p:spTgt spid="91179"/>
                                        </p:tgtEl>
                                        <p:attrNameLst>
                                          <p:attrName>style.visibility</p:attrName>
                                        </p:attrNameLst>
                                      </p:cBhvr>
                                      <p:to>
                                        <p:strVal val="visible"/>
                                      </p:to>
                                    </p:set>
                                    <p:anim calcmode="lin" valueType="num">
                                      <p:cBhvr>
                                        <p:cTn id="82" dur="1000" fill="hold"/>
                                        <p:tgtEl>
                                          <p:spTgt spid="91179"/>
                                        </p:tgtEl>
                                        <p:attrNameLst>
                                          <p:attrName>ppt_x</p:attrName>
                                        </p:attrNameLst>
                                      </p:cBhvr>
                                      <p:tavLst>
                                        <p:tav tm="0">
                                          <p:val>
                                            <p:strVal val="#ppt_x-.2"/>
                                          </p:val>
                                        </p:tav>
                                        <p:tav tm="100000">
                                          <p:val>
                                            <p:strVal val="#ppt_x"/>
                                          </p:val>
                                        </p:tav>
                                      </p:tavLst>
                                    </p:anim>
                                    <p:anim calcmode="lin" valueType="num">
                                      <p:cBhvr>
                                        <p:cTn id="83" dur="1000" fill="hold"/>
                                        <p:tgtEl>
                                          <p:spTgt spid="91179"/>
                                        </p:tgtEl>
                                        <p:attrNameLst>
                                          <p:attrName>ppt_y</p:attrName>
                                        </p:attrNameLst>
                                      </p:cBhvr>
                                      <p:tavLst>
                                        <p:tav tm="0">
                                          <p:val>
                                            <p:strVal val="#ppt_y"/>
                                          </p:val>
                                        </p:tav>
                                        <p:tav tm="100000">
                                          <p:val>
                                            <p:strVal val="#ppt_y"/>
                                          </p:val>
                                        </p:tav>
                                      </p:tavLst>
                                    </p:anim>
                                    <p:animEffect transition="in" filter="wipe(right)" prLst="gradientSize: 0.1">
                                      <p:cBhvr>
                                        <p:cTn id="84" dur="1000"/>
                                        <p:tgtEl>
                                          <p:spTgt spid="91179"/>
                                        </p:tgtEl>
                                      </p:cBhvr>
                                    </p:animEffect>
                                  </p:childTnLst>
                                </p:cTn>
                              </p:par>
                              <p:par>
                                <p:cTn id="85" presetID="29" presetClass="entr" presetSubtype="0" fill="hold" grpId="0" nodeType="withEffect">
                                  <p:stCondLst>
                                    <p:cond delay="0"/>
                                  </p:stCondLst>
                                  <p:childTnLst>
                                    <p:set>
                                      <p:cBhvr>
                                        <p:cTn id="86" dur="1" fill="hold">
                                          <p:stCondLst>
                                            <p:cond delay="0"/>
                                          </p:stCondLst>
                                        </p:cTn>
                                        <p:tgtEl>
                                          <p:spTgt spid="91178"/>
                                        </p:tgtEl>
                                        <p:attrNameLst>
                                          <p:attrName>style.visibility</p:attrName>
                                        </p:attrNameLst>
                                      </p:cBhvr>
                                      <p:to>
                                        <p:strVal val="visible"/>
                                      </p:to>
                                    </p:set>
                                    <p:anim calcmode="lin" valueType="num">
                                      <p:cBhvr>
                                        <p:cTn id="87" dur="1000" fill="hold"/>
                                        <p:tgtEl>
                                          <p:spTgt spid="91178"/>
                                        </p:tgtEl>
                                        <p:attrNameLst>
                                          <p:attrName>ppt_x</p:attrName>
                                        </p:attrNameLst>
                                      </p:cBhvr>
                                      <p:tavLst>
                                        <p:tav tm="0">
                                          <p:val>
                                            <p:strVal val="#ppt_x-.2"/>
                                          </p:val>
                                        </p:tav>
                                        <p:tav tm="100000">
                                          <p:val>
                                            <p:strVal val="#ppt_x"/>
                                          </p:val>
                                        </p:tav>
                                      </p:tavLst>
                                    </p:anim>
                                    <p:anim calcmode="lin" valueType="num">
                                      <p:cBhvr>
                                        <p:cTn id="88" dur="1000" fill="hold"/>
                                        <p:tgtEl>
                                          <p:spTgt spid="91178"/>
                                        </p:tgtEl>
                                        <p:attrNameLst>
                                          <p:attrName>ppt_y</p:attrName>
                                        </p:attrNameLst>
                                      </p:cBhvr>
                                      <p:tavLst>
                                        <p:tav tm="0">
                                          <p:val>
                                            <p:strVal val="#ppt_y"/>
                                          </p:val>
                                        </p:tav>
                                        <p:tav tm="100000">
                                          <p:val>
                                            <p:strVal val="#ppt_y"/>
                                          </p:val>
                                        </p:tav>
                                      </p:tavLst>
                                    </p:anim>
                                    <p:animEffect transition="in" filter="wipe(right)" prLst="gradientSize: 0.1">
                                      <p:cBhvr>
                                        <p:cTn id="89" dur="1000"/>
                                        <p:tgtEl>
                                          <p:spTgt spid="91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78" grpId="0"/>
      <p:bldP spid="91179" grpId="0"/>
      <p:bldP spid="91180" grpId="0"/>
      <p:bldP spid="91181" grpId="0"/>
      <p:bldP spid="91182" grpId="0"/>
      <p:bldP spid="91183" grpId="0"/>
      <p:bldP spid="91184" grpId="0"/>
      <p:bldP spid="91185" grpId="0"/>
      <p:bldP spid="91186" grpId="0" animBg="1"/>
      <p:bldP spid="91187" grpId="0"/>
      <p:bldP spid="9118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p:cNvPicPr>
            <a:picLocks noChangeAspect="1" noChangeArrowheads="1"/>
          </p:cNvPicPr>
          <p:nvPr/>
        </p:nvPicPr>
        <p:blipFill>
          <a:blip r:embed="rId3"/>
          <a:srcRect l="977"/>
          <a:stretch>
            <a:fillRect/>
          </a:stretch>
        </p:blipFill>
        <p:spPr bwMode="auto">
          <a:xfrm>
            <a:off x="0" y="6408738"/>
            <a:ext cx="12190413" cy="476250"/>
          </a:xfrm>
          <a:prstGeom prst="rect">
            <a:avLst/>
          </a:prstGeom>
          <a:noFill/>
          <a:ln w="9525">
            <a:noFill/>
            <a:miter lim="800000"/>
            <a:headEnd/>
            <a:tailEnd/>
          </a:ln>
          <a:effectLst/>
        </p:spPr>
      </p:pic>
      <p:pic>
        <p:nvPicPr>
          <p:cNvPr id="94211" name="Picture 3"/>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sp>
        <p:nvSpPr>
          <p:cNvPr id="102" name="Freeform 23"/>
          <p:cNvSpPr>
            <a:spLocks/>
          </p:cNvSpPr>
          <p:nvPr/>
        </p:nvSpPr>
        <p:spPr bwMode="auto">
          <a:xfrm>
            <a:off x="995564" y="1847510"/>
            <a:ext cx="1835608"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 name="Freeform 23"/>
          <p:cNvSpPr>
            <a:spLocks/>
          </p:cNvSpPr>
          <p:nvPr/>
        </p:nvSpPr>
        <p:spPr bwMode="auto">
          <a:xfrm>
            <a:off x="315615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 name="Freeform 23"/>
          <p:cNvSpPr>
            <a:spLocks/>
          </p:cNvSpPr>
          <p:nvPr/>
        </p:nvSpPr>
        <p:spPr bwMode="auto">
          <a:xfrm>
            <a:off x="524530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4" name="Freeform 23"/>
          <p:cNvSpPr>
            <a:spLocks/>
          </p:cNvSpPr>
          <p:nvPr/>
        </p:nvSpPr>
        <p:spPr bwMode="auto">
          <a:xfrm>
            <a:off x="740430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 name="Freeform 23"/>
          <p:cNvSpPr>
            <a:spLocks/>
          </p:cNvSpPr>
          <p:nvPr/>
        </p:nvSpPr>
        <p:spPr bwMode="auto">
          <a:xfrm>
            <a:off x="949345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94227" name="Rectangle 19"/>
          <p:cNvSpPr>
            <a:spLocks noChangeArrowheads="1"/>
          </p:cNvSpPr>
          <p:nvPr/>
        </p:nvSpPr>
        <p:spPr bwMode="auto">
          <a:xfrm>
            <a:off x="1271588" y="4178300"/>
            <a:ext cx="9864725" cy="1482725"/>
          </a:xfrm>
          <a:prstGeom prst="rect">
            <a:avLst/>
          </a:prstGeom>
          <a:noFill/>
          <a:ln w="9525">
            <a:noFill/>
            <a:miter lim="800000"/>
            <a:headEnd/>
            <a:tailEnd/>
          </a:ln>
          <a:effec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a:t>
            </a:r>
            <a:r>
              <a:rPr lang="zh-CN" altLang="en-US">
                <a:ea typeface="微软雅黑" pitchFamily="34" charset="-122"/>
              </a:rPr>
              <a:t>添加文本内容添加文本内容添加文本内容添加文本内容添加文本内容添加文本内容添加文本</a:t>
            </a:r>
          </a:p>
          <a:p>
            <a:endParaRPr lang="en-US" altLang="zh-CN" sz="1600">
              <a:ea typeface="微软雅黑" pitchFamily="34" charset="-122"/>
            </a:endParaRPr>
          </a:p>
        </p:txBody>
      </p:sp>
      <p:sp>
        <p:nvSpPr>
          <p:cNvPr id="94228" name="Rectangle 20"/>
          <p:cNvSpPr>
            <a:spLocks noChangeArrowheads="1"/>
          </p:cNvSpPr>
          <p:nvPr/>
        </p:nvSpPr>
        <p:spPr bwMode="auto">
          <a:xfrm>
            <a:off x="1343025" y="2451100"/>
            <a:ext cx="1174750" cy="488950"/>
          </a:xfrm>
          <a:prstGeom prst="rect">
            <a:avLst/>
          </a:prstGeom>
          <a:noFill/>
          <a:ln w="9525">
            <a:noFill/>
            <a:miter lim="800000"/>
            <a:headEnd/>
            <a:tailEnd/>
          </a:ln>
          <a:effectLst/>
        </p:spPr>
        <p:txBody>
          <a:bodyPr wrap="none">
            <a:spAutoFit/>
          </a:bodyPr>
          <a:lstStyle/>
          <a:p>
            <a:r>
              <a:rPr lang="zh-CN" altLang="en-US" sz="2600">
                <a:solidFill>
                  <a:srgbClr val="006CB8"/>
                </a:solidFill>
                <a:latin typeface="方正兰亭大黑_GBK" pitchFamily="2" charset="-122"/>
                <a:ea typeface="方正兰亭大黑_GBK" pitchFamily="2" charset="-122"/>
              </a:rPr>
              <a:t>新机遇</a:t>
            </a:r>
          </a:p>
        </p:txBody>
      </p:sp>
      <p:sp>
        <p:nvSpPr>
          <p:cNvPr id="94229" name="Rectangle 21"/>
          <p:cNvSpPr>
            <a:spLocks noChangeArrowheads="1"/>
          </p:cNvSpPr>
          <p:nvPr/>
        </p:nvSpPr>
        <p:spPr bwMode="auto">
          <a:xfrm>
            <a:off x="3525838" y="2451100"/>
            <a:ext cx="1174750" cy="488950"/>
          </a:xfrm>
          <a:prstGeom prst="rect">
            <a:avLst/>
          </a:prstGeom>
          <a:noFill/>
          <a:ln w="9525">
            <a:noFill/>
            <a:miter lim="800000"/>
            <a:headEnd/>
            <a:tailEnd/>
          </a:ln>
          <a:effectLst/>
        </p:spPr>
        <p:txBody>
          <a:bodyPr wrap="none">
            <a:spAutoFit/>
          </a:bodyPr>
          <a:lstStyle/>
          <a:p>
            <a:r>
              <a:rPr lang="zh-CN" altLang="en-US" sz="2600">
                <a:solidFill>
                  <a:srgbClr val="006CB8"/>
                </a:solidFill>
                <a:latin typeface="方正兰亭大黑_GBK" pitchFamily="2" charset="-122"/>
                <a:ea typeface="方正兰亭大黑_GBK" pitchFamily="2" charset="-122"/>
              </a:rPr>
              <a:t>新市场</a:t>
            </a:r>
          </a:p>
        </p:txBody>
      </p:sp>
      <p:sp>
        <p:nvSpPr>
          <p:cNvPr id="94230" name="Rectangle 22"/>
          <p:cNvSpPr>
            <a:spLocks noChangeArrowheads="1"/>
          </p:cNvSpPr>
          <p:nvPr/>
        </p:nvSpPr>
        <p:spPr bwMode="auto">
          <a:xfrm>
            <a:off x="5613400" y="2451100"/>
            <a:ext cx="1174750" cy="488950"/>
          </a:xfrm>
          <a:prstGeom prst="rect">
            <a:avLst/>
          </a:prstGeom>
          <a:noFill/>
          <a:ln w="9525">
            <a:noFill/>
            <a:miter lim="800000"/>
            <a:headEnd/>
            <a:tailEnd/>
          </a:ln>
          <a:effectLst/>
        </p:spPr>
        <p:txBody>
          <a:bodyPr wrap="none">
            <a:spAutoFit/>
          </a:bodyPr>
          <a:lstStyle/>
          <a:p>
            <a:r>
              <a:rPr lang="zh-CN" altLang="en-US" sz="2600">
                <a:solidFill>
                  <a:srgbClr val="006CB8"/>
                </a:solidFill>
                <a:latin typeface="方正兰亭大黑_GBK" pitchFamily="2" charset="-122"/>
                <a:ea typeface="方正兰亭大黑_GBK" pitchFamily="2" charset="-122"/>
              </a:rPr>
              <a:t>新项目</a:t>
            </a:r>
          </a:p>
        </p:txBody>
      </p:sp>
      <p:sp>
        <p:nvSpPr>
          <p:cNvPr id="94231" name="Rectangle 23"/>
          <p:cNvSpPr>
            <a:spLocks noChangeArrowheads="1"/>
          </p:cNvSpPr>
          <p:nvPr/>
        </p:nvSpPr>
        <p:spPr bwMode="auto">
          <a:xfrm>
            <a:off x="7773988" y="2451100"/>
            <a:ext cx="1174750" cy="488950"/>
          </a:xfrm>
          <a:prstGeom prst="rect">
            <a:avLst/>
          </a:prstGeom>
          <a:noFill/>
          <a:ln w="9525">
            <a:noFill/>
            <a:miter lim="800000"/>
            <a:headEnd/>
            <a:tailEnd/>
          </a:ln>
          <a:effectLst/>
        </p:spPr>
        <p:txBody>
          <a:bodyPr wrap="none">
            <a:spAutoFit/>
          </a:bodyPr>
          <a:lstStyle/>
          <a:p>
            <a:r>
              <a:rPr lang="zh-CN" altLang="en-US" sz="2600">
                <a:solidFill>
                  <a:srgbClr val="006CB8"/>
                </a:solidFill>
                <a:latin typeface="方正兰亭大黑_GBK" pitchFamily="2" charset="-122"/>
                <a:ea typeface="方正兰亭大黑_GBK" pitchFamily="2" charset="-122"/>
              </a:rPr>
              <a:t>新模式</a:t>
            </a:r>
          </a:p>
        </p:txBody>
      </p:sp>
      <p:sp>
        <p:nvSpPr>
          <p:cNvPr id="94232" name="Rectangle 24"/>
          <p:cNvSpPr>
            <a:spLocks noChangeArrowheads="1"/>
          </p:cNvSpPr>
          <p:nvPr/>
        </p:nvSpPr>
        <p:spPr bwMode="auto">
          <a:xfrm>
            <a:off x="9861550" y="2451100"/>
            <a:ext cx="1174750" cy="488950"/>
          </a:xfrm>
          <a:prstGeom prst="rect">
            <a:avLst/>
          </a:prstGeom>
          <a:noFill/>
          <a:ln w="9525">
            <a:noFill/>
            <a:miter lim="800000"/>
            <a:headEnd/>
            <a:tailEnd/>
          </a:ln>
          <a:effectLst/>
        </p:spPr>
        <p:txBody>
          <a:bodyPr wrap="none">
            <a:spAutoFit/>
          </a:bodyPr>
          <a:lstStyle/>
          <a:p>
            <a:r>
              <a:rPr lang="zh-CN" altLang="en-US" sz="2600">
                <a:solidFill>
                  <a:srgbClr val="006CB8"/>
                </a:solidFill>
                <a:latin typeface="方正兰亭大黑_GBK" pitchFamily="2" charset="-122"/>
                <a:ea typeface="方正兰亭大黑_GBK" pitchFamily="2" charset="-122"/>
              </a:rPr>
              <a:t>新思路</a:t>
            </a:r>
          </a:p>
        </p:txBody>
      </p:sp>
      <p:pic>
        <p:nvPicPr>
          <p:cNvPr id="94233" name="圆角矩形 53"/>
          <p:cNvPicPr>
            <a:picLocks noChangeArrowheads="1"/>
          </p:cNvPicPr>
          <p:nvPr/>
        </p:nvPicPr>
        <p:blipFill>
          <a:blip r:embed="rId5" cstate="print"/>
          <a:srcRect/>
          <a:stretch>
            <a:fillRect/>
          </a:stretch>
        </p:blipFill>
        <p:spPr bwMode="auto">
          <a:xfrm rot="2741671">
            <a:off x="2630488" y="3468688"/>
            <a:ext cx="649287" cy="630237"/>
          </a:xfrm>
          <a:prstGeom prst="rect">
            <a:avLst/>
          </a:prstGeom>
          <a:noFill/>
        </p:spPr>
      </p:pic>
      <p:pic>
        <p:nvPicPr>
          <p:cNvPr id="94234" name="圆角矩形 53"/>
          <p:cNvPicPr>
            <a:picLocks noChangeArrowheads="1"/>
          </p:cNvPicPr>
          <p:nvPr/>
        </p:nvPicPr>
        <p:blipFill>
          <a:blip r:embed="rId5" cstate="print"/>
          <a:srcRect/>
          <a:stretch>
            <a:fillRect/>
          </a:stretch>
        </p:blipFill>
        <p:spPr bwMode="auto">
          <a:xfrm rot="2741671">
            <a:off x="4789488" y="3468688"/>
            <a:ext cx="649287" cy="630237"/>
          </a:xfrm>
          <a:prstGeom prst="rect">
            <a:avLst/>
          </a:prstGeom>
          <a:noFill/>
        </p:spPr>
      </p:pic>
      <p:pic>
        <p:nvPicPr>
          <p:cNvPr id="94235" name="圆角矩形 53"/>
          <p:cNvPicPr>
            <a:picLocks noChangeArrowheads="1"/>
          </p:cNvPicPr>
          <p:nvPr/>
        </p:nvPicPr>
        <p:blipFill>
          <a:blip r:embed="rId5" cstate="print"/>
          <a:srcRect/>
          <a:stretch>
            <a:fillRect/>
          </a:stretch>
        </p:blipFill>
        <p:spPr bwMode="auto">
          <a:xfrm rot="2741671">
            <a:off x="6878638" y="3468688"/>
            <a:ext cx="649287" cy="630237"/>
          </a:xfrm>
          <a:prstGeom prst="rect">
            <a:avLst/>
          </a:prstGeom>
          <a:noFill/>
        </p:spPr>
      </p:pic>
      <p:pic>
        <p:nvPicPr>
          <p:cNvPr id="94236" name="圆角矩形 53"/>
          <p:cNvPicPr>
            <a:picLocks noChangeArrowheads="1"/>
          </p:cNvPicPr>
          <p:nvPr/>
        </p:nvPicPr>
        <p:blipFill>
          <a:blip r:embed="rId5" cstate="print"/>
          <a:srcRect/>
          <a:stretch>
            <a:fillRect/>
          </a:stretch>
        </p:blipFill>
        <p:spPr bwMode="auto">
          <a:xfrm rot="2741671">
            <a:off x="9182100" y="3468688"/>
            <a:ext cx="649287" cy="630238"/>
          </a:xfrm>
          <a:prstGeom prst="rect">
            <a:avLst/>
          </a:prstGeom>
          <a:noFill/>
        </p:spPr>
      </p:pic>
      <p:sp>
        <p:nvSpPr>
          <p:cNvPr id="94237" name="Rectangle 29"/>
          <p:cNvSpPr>
            <a:spLocks noChangeArrowheads="1"/>
          </p:cNvSpPr>
          <p:nvPr/>
        </p:nvSpPr>
        <p:spPr bwMode="auto">
          <a:xfrm>
            <a:off x="371475" y="314325"/>
            <a:ext cx="1279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94238" name="Rectangle 30"/>
          <p:cNvSpPr>
            <a:spLocks noChangeArrowheads="1"/>
          </p:cNvSpPr>
          <p:nvPr/>
        </p:nvSpPr>
        <p:spPr bwMode="auto">
          <a:xfrm>
            <a:off x="1630363" y="442913"/>
            <a:ext cx="2809875"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4237"/>
                                        </p:tgtEl>
                                        <p:attrNameLst>
                                          <p:attrName>style.visibility</p:attrName>
                                        </p:attrNameLst>
                                      </p:cBhvr>
                                      <p:to>
                                        <p:strVal val="visible"/>
                                      </p:to>
                                    </p:set>
                                    <p:anim calcmode="lin" valueType="num">
                                      <p:cBhvr>
                                        <p:cTn id="7" dur="500" fill="hold"/>
                                        <p:tgtEl>
                                          <p:spTgt spid="9423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237"/>
                                        </p:tgtEl>
                                        <p:attrNameLst>
                                          <p:attrName>ppt_y</p:attrName>
                                        </p:attrNameLst>
                                      </p:cBhvr>
                                      <p:tavLst>
                                        <p:tav tm="0">
                                          <p:val>
                                            <p:strVal val="#ppt_y"/>
                                          </p:val>
                                        </p:tav>
                                        <p:tav tm="100000">
                                          <p:val>
                                            <p:strVal val="#ppt_y"/>
                                          </p:val>
                                        </p:tav>
                                      </p:tavLst>
                                    </p:anim>
                                    <p:anim calcmode="lin" valueType="num">
                                      <p:cBhvr>
                                        <p:cTn id="9" dur="500" fill="hold"/>
                                        <p:tgtEl>
                                          <p:spTgt spid="9423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23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237"/>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4238"/>
                                        </p:tgtEl>
                                        <p:attrNameLst>
                                          <p:attrName>style.visibility</p:attrName>
                                        </p:attrNameLst>
                                      </p:cBhvr>
                                      <p:to>
                                        <p:strVal val="visible"/>
                                      </p:to>
                                    </p:set>
                                    <p:anim calcmode="lin" valueType="num">
                                      <p:cBhvr>
                                        <p:cTn id="15" dur="500" fill="hold"/>
                                        <p:tgtEl>
                                          <p:spTgt spid="9423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4238"/>
                                        </p:tgtEl>
                                        <p:attrNameLst>
                                          <p:attrName>ppt_y</p:attrName>
                                        </p:attrNameLst>
                                      </p:cBhvr>
                                      <p:tavLst>
                                        <p:tav tm="0">
                                          <p:val>
                                            <p:strVal val="#ppt_y"/>
                                          </p:val>
                                        </p:tav>
                                        <p:tav tm="100000">
                                          <p:val>
                                            <p:strVal val="#ppt_y"/>
                                          </p:val>
                                        </p:tav>
                                      </p:tavLst>
                                    </p:anim>
                                    <p:anim calcmode="lin" valueType="num">
                                      <p:cBhvr>
                                        <p:cTn id="17" dur="500" fill="hold"/>
                                        <p:tgtEl>
                                          <p:spTgt spid="9423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423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4238"/>
                                        </p:tgtEl>
                                      </p:cBhvr>
                                    </p:animEffect>
                                  </p:childTnLst>
                                </p:cTn>
                              </p:par>
                            </p:childTnLst>
                          </p:cTn>
                        </p:par>
                        <p:par>
                          <p:cTn id="20" fill="hold">
                            <p:stCondLst>
                              <p:cond delay="1950"/>
                            </p:stCondLst>
                            <p:childTnLst>
                              <p:par>
                                <p:cTn id="21" presetID="42" presetClass="entr" presetSubtype="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fade">
                                      <p:cBhvr>
                                        <p:cTn id="23" dur="1000"/>
                                        <p:tgtEl>
                                          <p:spTgt spid="102"/>
                                        </p:tgtEl>
                                      </p:cBhvr>
                                    </p:animEffect>
                                    <p:anim calcmode="lin" valueType="num">
                                      <p:cBhvr>
                                        <p:cTn id="24" dur="1000" fill="hold"/>
                                        <p:tgtEl>
                                          <p:spTgt spid="102"/>
                                        </p:tgtEl>
                                        <p:attrNameLst>
                                          <p:attrName>ppt_x</p:attrName>
                                        </p:attrNameLst>
                                      </p:cBhvr>
                                      <p:tavLst>
                                        <p:tav tm="0">
                                          <p:val>
                                            <p:strVal val="#ppt_x"/>
                                          </p:val>
                                        </p:tav>
                                        <p:tav tm="100000">
                                          <p:val>
                                            <p:strVal val="#ppt_x"/>
                                          </p:val>
                                        </p:tav>
                                      </p:tavLst>
                                    </p:anim>
                                    <p:anim calcmode="lin" valueType="num">
                                      <p:cBhvr>
                                        <p:cTn id="25" dur="1000" fill="hold"/>
                                        <p:tgtEl>
                                          <p:spTgt spid="10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1000" fill="hold"/>
                                        <p:tgtEl>
                                          <p:spTgt spid="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par>
                          <p:cTn id="46" fill="hold">
                            <p:stCondLst>
                              <p:cond delay="2950"/>
                            </p:stCondLst>
                            <p:childTnLst>
                              <p:par>
                                <p:cTn id="47" presetID="47" presetClass="entr" presetSubtype="0" fill="hold" nodeType="afterEffect">
                                  <p:stCondLst>
                                    <p:cond delay="0"/>
                                  </p:stCondLst>
                                  <p:childTnLst>
                                    <p:set>
                                      <p:cBhvr>
                                        <p:cTn id="48" dur="1" fill="hold">
                                          <p:stCondLst>
                                            <p:cond delay="0"/>
                                          </p:stCondLst>
                                        </p:cTn>
                                        <p:tgtEl>
                                          <p:spTgt spid="94233"/>
                                        </p:tgtEl>
                                        <p:attrNameLst>
                                          <p:attrName>style.visibility</p:attrName>
                                        </p:attrNameLst>
                                      </p:cBhvr>
                                      <p:to>
                                        <p:strVal val="visible"/>
                                      </p:to>
                                    </p:set>
                                    <p:animEffect transition="in" filter="fade">
                                      <p:cBhvr>
                                        <p:cTn id="49" dur="500"/>
                                        <p:tgtEl>
                                          <p:spTgt spid="94233"/>
                                        </p:tgtEl>
                                      </p:cBhvr>
                                    </p:animEffect>
                                    <p:anim calcmode="lin" valueType="num">
                                      <p:cBhvr>
                                        <p:cTn id="50" dur="500" fill="hold"/>
                                        <p:tgtEl>
                                          <p:spTgt spid="94233"/>
                                        </p:tgtEl>
                                        <p:attrNameLst>
                                          <p:attrName>ppt_x</p:attrName>
                                        </p:attrNameLst>
                                      </p:cBhvr>
                                      <p:tavLst>
                                        <p:tav tm="0">
                                          <p:val>
                                            <p:strVal val="#ppt_x"/>
                                          </p:val>
                                        </p:tav>
                                        <p:tav tm="100000">
                                          <p:val>
                                            <p:strVal val="#ppt_x"/>
                                          </p:val>
                                        </p:tav>
                                      </p:tavLst>
                                    </p:anim>
                                    <p:anim calcmode="lin" valueType="num">
                                      <p:cBhvr>
                                        <p:cTn id="51" dur="500" fill="hold"/>
                                        <p:tgtEl>
                                          <p:spTgt spid="9423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94234"/>
                                        </p:tgtEl>
                                        <p:attrNameLst>
                                          <p:attrName>style.visibility</p:attrName>
                                        </p:attrNameLst>
                                      </p:cBhvr>
                                      <p:to>
                                        <p:strVal val="visible"/>
                                      </p:to>
                                    </p:set>
                                    <p:animEffect transition="in" filter="fade">
                                      <p:cBhvr>
                                        <p:cTn id="54" dur="500"/>
                                        <p:tgtEl>
                                          <p:spTgt spid="94234"/>
                                        </p:tgtEl>
                                      </p:cBhvr>
                                    </p:animEffect>
                                    <p:anim calcmode="lin" valueType="num">
                                      <p:cBhvr>
                                        <p:cTn id="55" dur="500" fill="hold"/>
                                        <p:tgtEl>
                                          <p:spTgt spid="94234"/>
                                        </p:tgtEl>
                                        <p:attrNameLst>
                                          <p:attrName>ppt_x</p:attrName>
                                        </p:attrNameLst>
                                      </p:cBhvr>
                                      <p:tavLst>
                                        <p:tav tm="0">
                                          <p:val>
                                            <p:strVal val="#ppt_x"/>
                                          </p:val>
                                        </p:tav>
                                        <p:tav tm="100000">
                                          <p:val>
                                            <p:strVal val="#ppt_x"/>
                                          </p:val>
                                        </p:tav>
                                      </p:tavLst>
                                    </p:anim>
                                    <p:anim calcmode="lin" valueType="num">
                                      <p:cBhvr>
                                        <p:cTn id="56" dur="500" fill="hold"/>
                                        <p:tgtEl>
                                          <p:spTgt spid="94234"/>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94235"/>
                                        </p:tgtEl>
                                        <p:attrNameLst>
                                          <p:attrName>style.visibility</p:attrName>
                                        </p:attrNameLst>
                                      </p:cBhvr>
                                      <p:to>
                                        <p:strVal val="visible"/>
                                      </p:to>
                                    </p:set>
                                    <p:animEffect transition="in" filter="fade">
                                      <p:cBhvr>
                                        <p:cTn id="59" dur="500"/>
                                        <p:tgtEl>
                                          <p:spTgt spid="94235"/>
                                        </p:tgtEl>
                                      </p:cBhvr>
                                    </p:animEffect>
                                    <p:anim calcmode="lin" valueType="num">
                                      <p:cBhvr>
                                        <p:cTn id="60" dur="500" fill="hold"/>
                                        <p:tgtEl>
                                          <p:spTgt spid="94235"/>
                                        </p:tgtEl>
                                        <p:attrNameLst>
                                          <p:attrName>ppt_x</p:attrName>
                                        </p:attrNameLst>
                                      </p:cBhvr>
                                      <p:tavLst>
                                        <p:tav tm="0">
                                          <p:val>
                                            <p:strVal val="#ppt_x"/>
                                          </p:val>
                                        </p:tav>
                                        <p:tav tm="100000">
                                          <p:val>
                                            <p:strVal val="#ppt_x"/>
                                          </p:val>
                                        </p:tav>
                                      </p:tavLst>
                                    </p:anim>
                                    <p:anim calcmode="lin" valueType="num">
                                      <p:cBhvr>
                                        <p:cTn id="61" dur="500" fill="hold"/>
                                        <p:tgtEl>
                                          <p:spTgt spid="9423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94236"/>
                                        </p:tgtEl>
                                        <p:attrNameLst>
                                          <p:attrName>style.visibility</p:attrName>
                                        </p:attrNameLst>
                                      </p:cBhvr>
                                      <p:to>
                                        <p:strVal val="visible"/>
                                      </p:to>
                                    </p:set>
                                    <p:animEffect transition="in" filter="fade">
                                      <p:cBhvr>
                                        <p:cTn id="64" dur="500"/>
                                        <p:tgtEl>
                                          <p:spTgt spid="94236"/>
                                        </p:tgtEl>
                                      </p:cBhvr>
                                    </p:animEffect>
                                    <p:anim calcmode="lin" valueType="num">
                                      <p:cBhvr>
                                        <p:cTn id="65" dur="500" fill="hold"/>
                                        <p:tgtEl>
                                          <p:spTgt spid="94236"/>
                                        </p:tgtEl>
                                        <p:attrNameLst>
                                          <p:attrName>ppt_x</p:attrName>
                                        </p:attrNameLst>
                                      </p:cBhvr>
                                      <p:tavLst>
                                        <p:tav tm="0">
                                          <p:val>
                                            <p:strVal val="#ppt_x"/>
                                          </p:val>
                                        </p:tav>
                                        <p:tav tm="100000">
                                          <p:val>
                                            <p:strVal val="#ppt_x"/>
                                          </p:val>
                                        </p:tav>
                                      </p:tavLst>
                                    </p:anim>
                                    <p:anim calcmode="lin" valueType="num">
                                      <p:cBhvr>
                                        <p:cTn id="66" dur="500" fill="hold"/>
                                        <p:tgtEl>
                                          <p:spTgt spid="94236"/>
                                        </p:tgtEl>
                                        <p:attrNameLst>
                                          <p:attrName>ppt_y</p:attrName>
                                        </p:attrNameLst>
                                      </p:cBhvr>
                                      <p:tavLst>
                                        <p:tav tm="0">
                                          <p:val>
                                            <p:strVal val="#ppt_y-.1"/>
                                          </p:val>
                                        </p:tav>
                                        <p:tav tm="100000">
                                          <p:val>
                                            <p:strVal val="#ppt_y"/>
                                          </p:val>
                                        </p:tav>
                                      </p:tavLst>
                                    </p:anim>
                                  </p:childTnLst>
                                </p:cTn>
                              </p:par>
                            </p:childTnLst>
                          </p:cTn>
                        </p:par>
                        <p:par>
                          <p:cTn id="67" fill="hold">
                            <p:stCondLst>
                              <p:cond delay="3450"/>
                            </p:stCondLst>
                            <p:childTnLst>
                              <p:par>
                                <p:cTn id="68" presetID="42" presetClass="entr" presetSubtype="0" fill="hold" grpId="0" nodeType="afterEffect">
                                  <p:stCondLst>
                                    <p:cond delay="0"/>
                                  </p:stCondLst>
                                  <p:childTnLst>
                                    <p:set>
                                      <p:cBhvr>
                                        <p:cTn id="69" dur="1" fill="hold">
                                          <p:stCondLst>
                                            <p:cond delay="0"/>
                                          </p:stCondLst>
                                        </p:cTn>
                                        <p:tgtEl>
                                          <p:spTgt spid="94232"/>
                                        </p:tgtEl>
                                        <p:attrNameLst>
                                          <p:attrName>style.visibility</p:attrName>
                                        </p:attrNameLst>
                                      </p:cBhvr>
                                      <p:to>
                                        <p:strVal val="visible"/>
                                      </p:to>
                                    </p:set>
                                    <p:animEffect transition="in" filter="fade">
                                      <p:cBhvr>
                                        <p:cTn id="70" dur="1000"/>
                                        <p:tgtEl>
                                          <p:spTgt spid="94232"/>
                                        </p:tgtEl>
                                      </p:cBhvr>
                                    </p:animEffect>
                                    <p:anim calcmode="lin" valueType="num">
                                      <p:cBhvr>
                                        <p:cTn id="71" dur="1000" fill="hold"/>
                                        <p:tgtEl>
                                          <p:spTgt spid="94232"/>
                                        </p:tgtEl>
                                        <p:attrNameLst>
                                          <p:attrName>ppt_x</p:attrName>
                                        </p:attrNameLst>
                                      </p:cBhvr>
                                      <p:tavLst>
                                        <p:tav tm="0">
                                          <p:val>
                                            <p:strVal val="#ppt_x"/>
                                          </p:val>
                                        </p:tav>
                                        <p:tav tm="100000">
                                          <p:val>
                                            <p:strVal val="#ppt_x"/>
                                          </p:val>
                                        </p:tav>
                                      </p:tavLst>
                                    </p:anim>
                                    <p:anim calcmode="lin" valueType="num">
                                      <p:cBhvr>
                                        <p:cTn id="72" dur="1000" fill="hold"/>
                                        <p:tgtEl>
                                          <p:spTgt spid="9423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231"/>
                                        </p:tgtEl>
                                        <p:attrNameLst>
                                          <p:attrName>style.visibility</p:attrName>
                                        </p:attrNameLst>
                                      </p:cBhvr>
                                      <p:to>
                                        <p:strVal val="visible"/>
                                      </p:to>
                                    </p:set>
                                    <p:animEffect transition="in" filter="fade">
                                      <p:cBhvr>
                                        <p:cTn id="75" dur="1000"/>
                                        <p:tgtEl>
                                          <p:spTgt spid="94231"/>
                                        </p:tgtEl>
                                      </p:cBhvr>
                                    </p:animEffect>
                                    <p:anim calcmode="lin" valueType="num">
                                      <p:cBhvr>
                                        <p:cTn id="76" dur="1000" fill="hold"/>
                                        <p:tgtEl>
                                          <p:spTgt spid="94231"/>
                                        </p:tgtEl>
                                        <p:attrNameLst>
                                          <p:attrName>ppt_x</p:attrName>
                                        </p:attrNameLst>
                                      </p:cBhvr>
                                      <p:tavLst>
                                        <p:tav tm="0">
                                          <p:val>
                                            <p:strVal val="#ppt_x"/>
                                          </p:val>
                                        </p:tav>
                                        <p:tav tm="100000">
                                          <p:val>
                                            <p:strVal val="#ppt_x"/>
                                          </p:val>
                                        </p:tav>
                                      </p:tavLst>
                                    </p:anim>
                                    <p:anim calcmode="lin" valueType="num">
                                      <p:cBhvr>
                                        <p:cTn id="77" dur="1000" fill="hold"/>
                                        <p:tgtEl>
                                          <p:spTgt spid="9423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4230"/>
                                        </p:tgtEl>
                                        <p:attrNameLst>
                                          <p:attrName>style.visibility</p:attrName>
                                        </p:attrNameLst>
                                      </p:cBhvr>
                                      <p:to>
                                        <p:strVal val="visible"/>
                                      </p:to>
                                    </p:set>
                                    <p:animEffect transition="in" filter="fade">
                                      <p:cBhvr>
                                        <p:cTn id="80" dur="1000"/>
                                        <p:tgtEl>
                                          <p:spTgt spid="94230"/>
                                        </p:tgtEl>
                                      </p:cBhvr>
                                    </p:animEffect>
                                    <p:anim calcmode="lin" valueType="num">
                                      <p:cBhvr>
                                        <p:cTn id="81" dur="1000" fill="hold"/>
                                        <p:tgtEl>
                                          <p:spTgt spid="94230"/>
                                        </p:tgtEl>
                                        <p:attrNameLst>
                                          <p:attrName>ppt_x</p:attrName>
                                        </p:attrNameLst>
                                      </p:cBhvr>
                                      <p:tavLst>
                                        <p:tav tm="0">
                                          <p:val>
                                            <p:strVal val="#ppt_x"/>
                                          </p:val>
                                        </p:tav>
                                        <p:tav tm="100000">
                                          <p:val>
                                            <p:strVal val="#ppt_x"/>
                                          </p:val>
                                        </p:tav>
                                      </p:tavLst>
                                    </p:anim>
                                    <p:anim calcmode="lin" valueType="num">
                                      <p:cBhvr>
                                        <p:cTn id="82" dur="1000" fill="hold"/>
                                        <p:tgtEl>
                                          <p:spTgt spid="9423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4229"/>
                                        </p:tgtEl>
                                        <p:attrNameLst>
                                          <p:attrName>style.visibility</p:attrName>
                                        </p:attrNameLst>
                                      </p:cBhvr>
                                      <p:to>
                                        <p:strVal val="visible"/>
                                      </p:to>
                                    </p:set>
                                    <p:animEffect transition="in" filter="fade">
                                      <p:cBhvr>
                                        <p:cTn id="85" dur="1000"/>
                                        <p:tgtEl>
                                          <p:spTgt spid="94229"/>
                                        </p:tgtEl>
                                      </p:cBhvr>
                                    </p:animEffect>
                                    <p:anim calcmode="lin" valueType="num">
                                      <p:cBhvr>
                                        <p:cTn id="86" dur="1000" fill="hold"/>
                                        <p:tgtEl>
                                          <p:spTgt spid="94229"/>
                                        </p:tgtEl>
                                        <p:attrNameLst>
                                          <p:attrName>ppt_x</p:attrName>
                                        </p:attrNameLst>
                                      </p:cBhvr>
                                      <p:tavLst>
                                        <p:tav tm="0">
                                          <p:val>
                                            <p:strVal val="#ppt_x"/>
                                          </p:val>
                                        </p:tav>
                                        <p:tav tm="100000">
                                          <p:val>
                                            <p:strVal val="#ppt_x"/>
                                          </p:val>
                                        </p:tav>
                                      </p:tavLst>
                                    </p:anim>
                                    <p:anim calcmode="lin" valueType="num">
                                      <p:cBhvr>
                                        <p:cTn id="87" dur="1000" fill="hold"/>
                                        <p:tgtEl>
                                          <p:spTgt spid="9422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94228"/>
                                        </p:tgtEl>
                                        <p:attrNameLst>
                                          <p:attrName>style.visibility</p:attrName>
                                        </p:attrNameLst>
                                      </p:cBhvr>
                                      <p:to>
                                        <p:strVal val="visible"/>
                                      </p:to>
                                    </p:set>
                                    <p:animEffect transition="in" filter="fade">
                                      <p:cBhvr>
                                        <p:cTn id="90" dur="1000"/>
                                        <p:tgtEl>
                                          <p:spTgt spid="94228"/>
                                        </p:tgtEl>
                                      </p:cBhvr>
                                    </p:animEffect>
                                    <p:anim calcmode="lin" valueType="num">
                                      <p:cBhvr>
                                        <p:cTn id="91" dur="1000" fill="hold"/>
                                        <p:tgtEl>
                                          <p:spTgt spid="94228"/>
                                        </p:tgtEl>
                                        <p:attrNameLst>
                                          <p:attrName>ppt_x</p:attrName>
                                        </p:attrNameLst>
                                      </p:cBhvr>
                                      <p:tavLst>
                                        <p:tav tm="0">
                                          <p:val>
                                            <p:strVal val="#ppt_x"/>
                                          </p:val>
                                        </p:tav>
                                        <p:tav tm="100000">
                                          <p:val>
                                            <p:strVal val="#ppt_x"/>
                                          </p:val>
                                        </p:tav>
                                      </p:tavLst>
                                    </p:anim>
                                    <p:anim calcmode="lin" valueType="num">
                                      <p:cBhvr>
                                        <p:cTn id="92" dur="1000" fill="hold"/>
                                        <p:tgtEl>
                                          <p:spTgt spid="94228"/>
                                        </p:tgtEl>
                                        <p:attrNameLst>
                                          <p:attrName>ppt_y</p:attrName>
                                        </p:attrNameLst>
                                      </p:cBhvr>
                                      <p:tavLst>
                                        <p:tav tm="0">
                                          <p:val>
                                            <p:strVal val="#ppt_y+.1"/>
                                          </p:val>
                                        </p:tav>
                                        <p:tav tm="100000">
                                          <p:val>
                                            <p:strVal val="#ppt_y"/>
                                          </p:val>
                                        </p:tav>
                                      </p:tavLst>
                                    </p:anim>
                                  </p:childTnLst>
                                </p:cTn>
                              </p:par>
                            </p:childTnLst>
                          </p:cTn>
                        </p:par>
                        <p:par>
                          <p:cTn id="93" fill="hold">
                            <p:stCondLst>
                              <p:cond delay="4450"/>
                            </p:stCondLst>
                            <p:childTnLst>
                              <p:par>
                                <p:cTn id="94" presetID="50" presetClass="entr" presetSubtype="0" decel="100000" fill="hold" nodeType="afterEffect">
                                  <p:stCondLst>
                                    <p:cond delay="0"/>
                                  </p:stCondLst>
                                  <p:childTnLst>
                                    <p:set>
                                      <p:cBhvr>
                                        <p:cTn id="95" dur="1" fill="hold">
                                          <p:stCondLst>
                                            <p:cond delay="0"/>
                                          </p:stCondLst>
                                        </p:cTn>
                                        <p:tgtEl>
                                          <p:spTgt spid="94227">
                                            <p:txEl>
                                              <p:pRg st="0" end="0"/>
                                            </p:txEl>
                                          </p:spTgt>
                                        </p:tgtEl>
                                        <p:attrNameLst>
                                          <p:attrName>style.visibility</p:attrName>
                                        </p:attrNameLst>
                                      </p:cBhvr>
                                      <p:to>
                                        <p:strVal val="visible"/>
                                      </p:to>
                                    </p:set>
                                    <p:anim calcmode="lin" valueType="num">
                                      <p:cBhvr>
                                        <p:cTn id="96" dur="1000" fill="hold"/>
                                        <p:tgtEl>
                                          <p:spTgt spid="94227">
                                            <p:txEl>
                                              <p:pRg st="0" end="0"/>
                                            </p:txEl>
                                          </p:spTgt>
                                        </p:tgtEl>
                                        <p:attrNameLst>
                                          <p:attrName>ppt_w</p:attrName>
                                        </p:attrNameLst>
                                      </p:cBhvr>
                                      <p:tavLst>
                                        <p:tav tm="0">
                                          <p:val>
                                            <p:strVal val="#ppt_w+.3"/>
                                          </p:val>
                                        </p:tav>
                                        <p:tav tm="100000">
                                          <p:val>
                                            <p:strVal val="#ppt_w"/>
                                          </p:val>
                                        </p:tav>
                                      </p:tavLst>
                                    </p:anim>
                                    <p:anim calcmode="lin" valueType="num">
                                      <p:cBhvr>
                                        <p:cTn id="97" dur="1000" fill="hold"/>
                                        <p:tgtEl>
                                          <p:spTgt spid="94227">
                                            <p:txEl>
                                              <p:pRg st="0" end="0"/>
                                            </p:txEl>
                                          </p:spTgt>
                                        </p:tgtEl>
                                        <p:attrNameLst>
                                          <p:attrName>ppt_h</p:attrName>
                                        </p:attrNameLst>
                                      </p:cBhvr>
                                      <p:tavLst>
                                        <p:tav tm="0">
                                          <p:val>
                                            <p:strVal val="#ppt_h"/>
                                          </p:val>
                                        </p:tav>
                                        <p:tav tm="100000">
                                          <p:val>
                                            <p:strVal val="#ppt_h"/>
                                          </p:val>
                                        </p:tav>
                                      </p:tavLst>
                                    </p:anim>
                                    <p:animEffect transition="in" filter="fade">
                                      <p:cBhvr>
                                        <p:cTn id="98" dur="1000"/>
                                        <p:tgtEl>
                                          <p:spTgt spid="942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8" grpId="0"/>
      <p:bldP spid="94229" grpId="0"/>
      <p:bldP spid="94230" grpId="0"/>
      <p:bldP spid="94231" grpId="0"/>
      <p:bldP spid="94232" grpId="0"/>
      <p:bldP spid="94237" grpId="0"/>
      <p:bldP spid="94238"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5302" name="Picture 6"/>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pic>
        <p:nvPicPr>
          <p:cNvPr id="55304" name="Picture 8"/>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pic>
        <p:nvPicPr>
          <p:cNvPr id="55305" name="Picture 9"/>
          <p:cNvPicPr>
            <a:picLocks noChangeArrowheads="1"/>
          </p:cNvPicPr>
          <p:nvPr/>
        </p:nvPicPr>
        <p:blipFill>
          <a:blip r:embed="rId5"/>
          <a:srcRect/>
          <a:stretch>
            <a:fillRect/>
          </a:stretch>
        </p:blipFill>
        <p:spPr bwMode="auto">
          <a:xfrm>
            <a:off x="334963" y="1412875"/>
            <a:ext cx="6959600" cy="3598863"/>
          </a:xfrm>
          <a:prstGeom prst="rect">
            <a:avLst/>
          </a:prstGeom>
          <a:noFill/>
          <a:ln w="9525">
            <a:noFill/>
            <a:miter lim="800000"/>
            <a:headEnd/>
            <a:tailEnd/>
          </a:ln>
          <a:effectLst/>
        </p:spPr>
      </p:pic>
      <p:sp>
        <p:nvSpPr>
          <p:cNvPr id="55306" name="Rectangle 10"/>
          <p:cNvSpPr>
            <a:spLocks noChangeArrowheads="1"/>
          </p:cNvSpPr>
          <p:nvPr/>
        </p:nvSpPr>
        <p:spPr bwMode="auto">
          <a:xfrm>
            <a:off x="406400" y="333375"/>
            <a:ext cx="1708150" cy="549275"/>
          </a:xfrm>
          <a:prstGeom prst="rect">
            <a:avLst/>
          </a:prstGeom>
          <a:noFill/>
          <a:ln w="9525">
            <a:noFill/>
            <a:miter lim="800000"/>
            <a:headEnd/>
            <a:tailEnd/>
          </a:ln>
          <a:effectLst/>
        </p:spPr>
        <p:txBody>
          <a:bodyPr wrap="none">
            <a:spAutoFit/>
          </a:bodyPr>
          <a:lstStyle/>
          <a:p>
            <a:pPr defTabSz="1474788"/>
            <a:r>
              <a:rPr lang="zh-CN" altLang="en-US" sz="3000">
                <a:solidFill>
                  <a:schemeClr val="bg1"/>
                </a:solidFill>
                <a:ea typeface="方正正大黑简体" pitchFamily="2" charset="-122"/>
              </a:rPr>
              <a:t>企业简介</a:t>
            </a:r>
          </a:p>
        </p:txBody>
      </p:sp>
      <p:sp>
        <p:nvSpPr>
          <p:cNvPr id="55307" name="Rectangle 11"/>
          <p:cNvSpPr>
            <a:spLocks noChangeArrowheads="1"/>
          </p:cNvSpPr>
          <p:nvPr/>
        </p:nvSpPr>
        <p:spPr bwMode="auto">
          <a:xfrm>
            <a:off x="2062163" y="455613"/>
            <a:ext cx="3473450" cy="396875"/>
          </a:xfrm>
          <a:prstGeom prst="rect">
            <a:avLst/>
          </a:prstGeom>
          <a:noFill/>
          <a:ln w="9525">
            <a:noFill/>
            <a:miter lim="800000"/>
            <a:headEnd/>
            <a:tailEnd/>
          </a:ln>
          <a:effectLst/>
        </p:spPr>
        <p:txBody>
          <a:bodyPr wrap="none">
            <a:spAutoFit/>
          </a:bodyPr>
          <a:lstStyle/>
          <a:p>
            <a:pPr defTabSz="1474788"/>
            <a:r>
              <a:rPr lang="en-US" altLang="zh-CN" sz="2000">
                <a:solidFill>
                  <a:schemeClr val="bg1"/>
                </a:solidFill>
                <a:latin typeface="方正正大黑简体" pitchFamily="2" charset="-122"/>
                <a:ea typeface="方正正大黑简体" pitchFamily="2" charset="-122"/>
              </a:rPr>
              <a:t>Business introduction</a:t>
            </a:r>
          </a:p>
        </p:txBody>
      </p:sp>
      <p:sp>
        <p:nvSpPr>
          <p:cNvPr id="55309" name="Rectangle 13"/>
          <p:cNvSpPr>
            <a:spLocks noChangeArrowheads="1"/>
          </p:cNvSpPr>
          <p:nvPr/>
        </p:nvSpPr>
        <p:spPr bwMode="auto">
          <a:xfrm>
            <a:off x="7535863" y="2033588"/>
            <a:ext cx="4248150" cy="2325687"/>
          </a:xfrm>
          <a:prstGeom prst="rect">
            <a:avLst/>
          </a:prstGeom>
          <a:noFill/>
          <a:ln w="9525">
            <a:noFill/>
            <a:miter lim="800000"/>
            <a:headEnd/>
            <a:tailEnd/>
          </a:ln>
          <a:effectLst/>
        </p:spPr>
        <p:txBody>
          <a:bodyPr>
            <a:spAutoFit/>
          </a:bodyPr>
          <a:lstStyle/>
          <a:p>
            <a:pPr defTabSz="1474788">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添加您的文本内容添加您的文本内容添加您的文本内容添加您的文本内容添加您的文本内容添加您的文本内容添加您的文本内容添加您的文本内容添加您的文本内容添加您的文本内容</a:t>
            </a:r>
          </a:p>
          <a:p>
            <a:pPr defTabSz="1474788">
              <a:lnSpc>
                <a:spcPct val="150000"/>
              </a:lnSpc>
            </a:pPr>
            <a:r>
              <a:rPr lang="zh-CN" altLang="en-US" sz="1400">
                <a:latin typeface="微软雅黑" pitchFamily="34" charset="-122"/>
                <a:ea typeface="微软雅黑" pitchFamily="34" charset="-122"/>
              </a:rPr>
              <a:t>       添加您的文本内容添加您的文本内容添加您的文本内容添加您的文本内容添加您的文本内容添加您的文本内容添加您的文本内容添加您的文本内容</a:t>
            </a:r>
          </a:p>
        </p:txBody>
      </p:sp>
      <p:sp>
        <p:nvSpPr>
          <p:cNvPr id="55310" name="Rectangle 14"/>
          <p:cNvSpPr>
            <a:spLocks noChangeArrowheads="1"/>
          </p:cNvSpPr>
          <p:nvPr/>
        </p:nvSpPr>
        <p:spPr bwMode="auto">
          <a:xfrm>
            <a:off x="7535863" y="1484313"/>
            <a:ext cx="3024187" cy="595312"/>
          </a:xfrm>
          <a:prstGeom prst="rect">
            <a:avLst/>
          </a:prstGeom>
          <a:noFill/>
          <a:ln w="9525">
            <a:noFill/>
            <a:miter lim="800000"/>
            <a:headEnd/>
            <a:tailEnd/>
          </a:ln>
          <a:effectLst/>
        </p:spPr>
        <p:txBody>
          <a:bodyPr>
            <a:spAutoFit/>
          </a:bodyPr>
          <a:lstStyle/>
          <a:p>
            <a:pPr defTabSz="1474788">
              <a:lnSpc>
                <a:spcPct val="150000"/>
              </a:lnSpc>
            </a:pPr>
            <a:r>
              <a:rPr lang="zh-CN" altLang="en-US" sz="2200" b="1">
                <a:latin typeface="微软雅黑" pitchFamily="34" charset="-122"/>
                <a:ea typeface="微软雅黑" pitchFamily="34" charset="-122"/>
              </a:rPr>
              <a:t>我图网</a:t>
            </a:r>
            <a:r>
              <a:rPr lang="en-US" altLang="zh-CN" sz="2200" b="1">
                <a:latin typeface="微软雅黑" pitchFamily="34" charset="-122"/>
                <a:ea typeface="微软雅黑" pitchFamily="34" charset="-122"/>
              </a:rPr>
              <a:t>·</a:t>
            </a:r>
            <a:r>
              <a:rPr lang="zh-CN" altLang="en-US" sz="2200" b="1">
                <a:latin typeface="微软雅黑" pitchFamily="34" charset="-122"/>
                <a:ea typeface="微软雅黑" pitchFamily="34" charset="-122"/>
              </a:rPr>
              <a:t>神马公司简介</a:t>
            </a:r>
          </a:p>
        </p:txBody>
      </p:sp>
      <p:pic>
        <p:nvPicPr>
          <p:cNvPr id="55311" name="Picture 15"/>
          <p:cNvPicPr>
            <a:picLocks noChangeAspect="1" noChangeArrowheads="1"/>
          </p:cNvPicPr>
          <p:nvPr/>
        </p:nvPicPr>
        <p:blipFill>
          <a:blip r:embed="rId6" cstate="print"/>
          <a:srcRect/>
          <a:stretch>
            <a:fillRect/>
          </a:stretch>
        </p:blipFill>
        <p:spPr bwMode="auto">
          <a:xfrm>
            <a:off x="7608888" y="4652963"/>
            <a:ext cx="1943100" cy="1423987"/>
          </a:xfrm>
          <a:prstGeom prst="rect">
            <a:avLst/>
          </a:prstGeom>
          <a:noFill/>
          <a:ln w="9525">
            <a:noFill/>
            <a:miter lim="800000"/>
            <a:headEnd/>
            <a:tailEnd/>
          </a:ln>
          <a:effectLst/>
        </p:spPr>
      </p:pic>
      <p:pic>
        <p:nvPicPr>
          <p:cNvPr id="55312" name="Picture 16"/>
          <p:cNvPicPr>
            <a:picLocks noChangeAspect="1" noChangeArrowheads="1"/>
          </p:cNvPicPr>
          <p:nvPr/>
        </p:nvPicPr>
        <p:blipFill>
          <a:blip r:embed="rId7" cstate="print"/>
          <a:srcRect/>
          <a:stretch>
            <a:fillRect/>
          </a:stretch>
        </p:blipFill>
        <p:spPr bwMode="auto">
          <a:xfrm>
            <a:off x="9694863" y="4652963"/>
            <a:ext cx="1857375" cy="1422400"/>
          </a:xfrm>
          <a:prstGeom prst="rect">
            <a:avLst/>
          </a:prstGeom>
          <a:noFill/>
          <a:ln w="9525">
            <a:noFill/>
            <a:miter lim="800000"/>
            <a:headEnd/>
            <a:tailEnd/>
          </a:ln>
          <a:effectLst/>
        </p:spPr>
      </p:pic>
      <p:pic>
        <p:nvPicPr>
          <p:cNvPr id="55313" name="Picture 17"/>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11063288" y="1196975"/>
            <a:ext cx="935037" cy="911225"/>
          </a:xfrm>
          <a:prstGeom prst="rect">
            <a:avLst/>
          </a:prstGeom>
          <a:noFill/>
          <a:ln w="9525">
            <a:noFill/>
            <a:miter lim="800000"/>
            <a:headEnd/>
            <a:tailEnd/>
          </a:ln>
          <a:effectLst/>
        </p:spPr>
      </p:pic>
      <p:pic>
        <p:nvPicPr>
          <p:cNvPr id="55314" name="Picture 18"/>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334963" y="5300663"/>
            <a:ext cx="1978025" cy="823912"/>
          </a:xfrm>
          <a:prstGeom prst="rect">
            <a:avLst/>
          </a:prstGeom>
          <a:noFill/>
          <a:ln w="9525">
            <a:noFill/>
            <a:miter lim="800000"/>
            <a:headEnd/>
            <a:tailEnd/>
          </a:ln>
          <a:effectLst/>
        </p:spPr>
      </p:pic>
      <p:pic>
        <p:nvPicPr>
          <p:cNvPr id="55315" name="Picture 19"/>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2571750" y="5300663"/>
            <a:ext cx="1978025" cy="823912"/>
          </a:xfrm>
          <a:prstGeom prst="rect">
            <a:avLst/>
          </a:prstGeom>
          <a:noFill/>
          <a:ln w="9525">
            <a:noFill/>
            <a:miter lim="800000"/>
            <a:headEnd/>
            <a:tailEnd/>
          </a:ln>
          <a:effectLst/>
        </p:spPr>
      </p:pic>
      <p:pic>
        <p:nvPicPr>
          <p:cNvPr id="55317" name="Picture 21" descr="4"/>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5086350" y="5084763"/>
            <a:ext cx="1871663" cy="1238250"/>
          </a:xfrm>
          <a:prstGeom prst="rect">
            <a:avLst/>
          </a:prstGeom>
          <a:noFill/>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5305"/>
                                        </p:tgtEl>
                                        <p:attrNameLst>
                                          <p:attrName>style.visibility</p:attrName>
                                        </p:attrNameLst>
                                      </p:cBhvr>
                                      <p:to>
                                        <p:strVal val="visible"/>
                                      </p:to>
                                    </p:set>
                                    <p:anim calcmode="lin" valueType="num">
                                      <p:cBhvr>
                                        <p:cTn id="7" dur="1000" fill="hold"/>
                                        <p:tgtEl>
                                          <p:spTgt spid="55305"/>
                                        </p:tgtEl>
                                        <p:attrNameLst>
                                          <p:attrName>ppt_x</p:attrName>
                                        </p:attrNameLst>
                                      </p:cBhvr>
                                      <p:tavLst>
                                        <p:tav tm="0">
                                          <p:val>
                                            <p:strVal val="#ppt_x-.2"/>
                                          </p:val>
                                        </p:tav>
                                        <p:tav tm="100000">
                                          <p:val>
                                            <p:strVal val="#ppt_x"/>
                                          </p:val>
                                        </p:tav>
                                      </p:tavLst>
                                    </p:anim>
                                    <p:anim calcmode="lin" valueType="num">
                                      <p:cBhvr>
                                        <p:cTn id="8" dur="1000" fill="hold"/>
                                        <p:tgtEl>
                                          <p:spTgt spid="5530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5305"/>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5306"/>
                                        </p:tgtEl>
                                        <p:attrNameLst>
                                          <p:attrName>style.visibility</p:attrName>
                                        </p:attrNameLst>
                                      </p:cBhvr>
                                      <p:to>
                                        <p:strVal val="visible"/>
                                      </p:to>
                                    </p:set>
                                    <p:anim calcmode="lin" valueType="num">
                                      <p:cBhvr>
                                        <p:cTn id="13" dur="500" fill="hold"/>
                                        <p:tgtEl>
                                          <p:spTgt spid="5530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5306"/>
                                        </p:tgtEl>
                                        <p:attrNameLst>
                                          <p:attrName>ppt_y</p:attrName>
                                        </p:attrNameLst>
                                      </p:cBhvr>
                                      <p:tavLst>
                                        <p:tav tm="0">
                                          <p:val>
                                            <p:strVal val="#ppt_y"/>
                                          </p:val>
                                        </p:tav>
                                        <p:tav tm="100000">
                                          <p:val>
                                            <p:strVal val="#ppt_y"/>
                                          </p:val>
                                        </p:tav>
                                      </p:tavLst>
                                    </p:anim>
                                    <p:anim calcmode="lin" valueType="num">
                                      <p:cBhvr>
                                        <p:cTn id="15" dur="500" fill="hold"/>
                                        <p:tgtEl>
                                          <p:spTgt spid="5530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530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5306"/>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55307"/>
                                        </p:tgtEl>
                                        <p:attrNameLst>
                                          <p:attrName>style.visibility</p:attrName>
                                        </p:attrNameLst>
                                      </p:cBhvr>
                                      <p:to>
                                        <p:strVal val="visible"/>
                                      </p:to>
                                    </p:set>
                                    <p:anim calcmode="lin" valueType="num">
                                      <p:cBhvr>
                                        <p:cTn id="20" dur="500" fill="hold"/>
                                        <p:tgtEl>
                                          <p:spTgt spid="5530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5307"/>
                                        </p:tgtEl>
                                        <p:attrNameLst>
                                          <p:attrName>ppt_y</p:attrName>
                                        </p:attrNameLst>
                                      </p:cBhvr>
                                      <p:tavLst>
                                        <p:tav tm="0">
                                          <p:val>
                                            <p:strVal val="#ppt_y"/>
                                          </p:val>
                                        </p:tav>
                                        <p:tav tm="100000">
                                          <p:val>
                                            <p:strVal val="#ppt_y"/>
                                          </p:val>
                                        </p:tav>
                                      </p:tavLst>
                                    </p:anim>
                                    <p:anim calcmode="lin" valueType="num">
                                      <p:cBhvr>
                                        <p:cTn id="22" dur="500" fill="hold"/>
                                        <p:tgtEl>
                                          <p:spTgt spid="5530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530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5307"/>
                                        </p:tgtEl>
                                      </p:cBhvr>
                                    </p:animEffect>
                                  </p:childTnLst>
                                </p:cTn>
                              </p:par>
                            </p:childTnLst>
                          </p:cTn>
                        </p:par>
                        <p:par>
                          <p:cTn id="25" fill="hold">
                            <p:stCondLst>
                              <p:cond delay="2450"/>
                            </p:stCondLst>
                            <p:childTnLst>
                              <p:par>
                                <p:cTn id="26" presetID="2" presetClass="entr" presetSubtype="2" fill="hold" nodeType="afterEffect">
                                  <p:stCondLst>
                                    <p:cond delay="0"/>
                                  </p:stCondLst>
                                  <p:childTnLst>
                                    <p:set>
                                      <p:cBhvr>
                                        <p:cTn id="27" dur="1" fill="hold">
                                          <p:stCondLst>
                                            <p:cond delay="0"/>
                                          </p:stCondLst>
                                        </p:cTn>
                                        <p:tgtEl>
                                          <p:spTgt spid="55313"/>
                                        </p:tgtEl>
                                        <p:attrNameLst>
                                          <p:attrName>style.visibility</p:attrName>
                                        </p:attrNameLst>
                                      </p:cBhvr>
                                      <p:to>
                                        <p:strVal val="visible"/>
                                      </p:to>
                                    </p:set>
                                    <p:anim calcmode="lin" valueType="num">
                                      <p:cBhvr additive="base">
                                        <p:cTn id="28" dur="500" fill="hold"/>
                                        <p:tgtEl>
                                          <p:spTgt spid="55313"/>
                                        </p:tgtEl>
                                        <p:attrNameLst>
                                          <p:attrName>ppt_x</p:attrName>
                                        </p:attrNameLst>
                                      </p:cBhvr>
                                      <p:tavLst>
                                        <p:tav tm="0">
                                          <p:val>
                                            <p:strVal val="1+#ppt_w/2"/>
                                          </p:val>
                                        </p:tav>
                                        <p:tav tm="100000">
                                          <p:val>
                                            <p:strVal val="#ppt_x"/>
                                          </p:val>
                                        </p:tav>
                                      </p:tavLst>
                                    </p:anim>
                                    <p:anim calcmode="lin" valueType="num">
                                      <p:cBhvr additive="base">
                                        <p:cTn id="29" dur="500" fill="hold"/>
                                        <p:tgtEl>
                                          <p:spTgt spid="55313"/>
                                        </p:tgtEl>
                                        <p:attrNameLst>
                                          <p:attrName>ppt_y</p:attrName>
                                        </p:attrNameLst>
                                      </p:cBhvr>
                                      <p:tavLst>
                                        <p:tav tm="0">
                                          <p:val>
                                            <p:strVal val="#ppt_y"/>
                                          </p:val>
                                        </p:tav>
                                        <p:tav tm="100000">
                                          <p:val>
                                            <p:strVal val="#ppt_y"/>
                                          </p:val>
                                        </p:tav>
                                      </p:tavLst>
                                    </p:anim>
                                  </p:childTnLst>
                                </p:cTn>
                              </p:par>
                            </p:childTnLst>
                          </p:cTn>
                        </p:par>
                        <p:par>
                          <p:cTn id="30" fill="hold">
                            <p:stCondLst>
                              <p:cond delay="2950"/>
                            </p:stCondLst>
                            <p:childTnLst>
                              <p:par>
                                <p:cTn id="31" presetID="18" presetClass="entr" presetSubtype="6" fill="hold" nodeType="afterEffect">
                                  <p:stCondLst>
                                    <p:cond delay="0"/>
                                  </p:stCondLst>
                                  <p:childTnLst>
                                    <p:set>
                                      <p:cBhvr>
                                        <p:cTn id="32" dur="1" fill="hold">
                                          <p:stCondLst>
                                            <p:cond delay="0"/>
                                          </p:stCondLst>
                                        </p:cTn>
                                        <p:tgtEl>
                                          <p:spTgt spid="55314"/>
                                        </p:tgtEl>
                                        <p:attrNameLst>
                                          <p:attrName>style.visibility</p:attrName>
                                        </p:attrNameLst>
                                      </p:cBhvr>
                                      <p:to>
                                        <p:strVal val="visible"/>
                                      </p:to>
                                    </p:set>
                                    <p:animEffect transition="in" filter="strips(downRight)">
                                      <p:cBhvr>
                                        <p:cTn id="33" dur="500"/>
                                        <p:tgtEl>
                                          <p:spTgt spid="55314"/>
                                        </p:tgtEl>
                                      </p:cBhvr>
                                    </p:animEffect>
                                  </p:childTnLst>
                                </p:cTn>
                              </p:par>
                            </p:childTnLst>
                          </p:cTn>
                        </p:par>
                        <p:par>
                          <p:cTn id="34" fill="hold">
                            <p:stCondLst>
                              <p:cond delay="3450"/>
                            </p:stCondLst>
                            <p:childTnLst>
                              <p:par>
                                <p:cTn id="35" presetID="18" presetClass="entr" presetSubtype="3" fill="hold" nodeType="afterEffect">
                                  <p:stCondLst>
                                    <p:cond delay="0"/>
                                  </p:stCondLst>
                                  <p:childTnLst>
                                    <p:set>
                                      <p:cBhvr>
                                        <p:cTn id="36" dur="1" fill="hold">
                                          <p:stCondLst>
                                            <p:cond delay="0"/>
                                          </p:stCondLst>
                                        </p:cTn>
                                        <p:tgtEl>
                                          <p:spTgt spid="55315"/>
                                        </p:tgtEl>
                                        <p:attrNameLst>
                                          <p:attrName>style.visibility</p:attrName>
                                        </p:attrNameLst>
                                      </p:cBhvr>
                                      <p:to>
                                        <p:strVal val="visible"/>
                                      </p:to>
                                    </p:set>
                                    <p:animEffect transition="in" filter="strips(upRight)">
                                      <p:cBhvr>
                                        <p:cTn id="37" dur="500"/>
                                        <p:tgtEl>
                                          <p:spTgt spid="55315"/>
                                        </p:tgtEl>
                                      </p:cBhvr>
                                    </p:animEffect>
                                  </p:childTnLst>
                                </p:cTn>
                              </p:par>
                            </p:childTnLst>
                          </p:cTn>
                        </p:par>
                        <p:par>
                          <p:cTn id="38" fill="hold">
                            <p:stCondLst>
                              <p:cond delay="3950"/>
                            </p:stCondLst>
                            <p:childTnLst>
                              <p:par>
                                <p:cTn id="39" presetID="23" presetClass="entr" presetSubtype="16" fill="hold" nodeType="afterEffect">
                                  <p:stCondLst>
                                    <p:cond delay="0"/>
                                  </p:stCondLst>
                                  <p:childTnLst>
                                    <p:set>
                                      <p:cBhvr>
                                        <p:cTn id="40" dur="1" fill="hold">
                                          <p:stCondLst>
                                            <p:cond delay="0"/>
                                          </p:stCondLst>
                                        </p:cTn>
                                        <p:tgtEl>
                                          <p:spTgt spid="55317"/>
                                        </p:tgtEl>
                                        <p:attrNameLst>
                                          <p:attrName>style.visibility</p:attrName>
                                        </p:attrNameLst>
                                      </p:cBhvr>
                                      <p:to>
                                        <p:strVal val="visible"/>
                                      </p:to>
                                    </p:set>
                                    <p:anim calcmode="lin" valueType="num">
                                      <p:cBhvr>
                                        <p:cTn id="41" dur="500" fill="hold"/>
                                        <p:tgtEl>
                                          <p:spTgt spid="55317"/>
                                        </p:tgtEl>
                                        <p:attrNameLst>
                                          <p:attrName>ppt_w</p:attrName>
                                        </p:attrNameLst>
                                      </p:cBhvr>
                                      <p:tavLst>
                                        <p:tav tm="0">
                                          <p:val>
                                            <p:fltVal val="0"/>
                                          </p:val>
                                        </p:tav>
                                        <p:tav tm="100000">
                                          <p:val>
                                            <p:strVal val="#ppt_w"/>
                                          </p:val>
                                        </p:tav>
                                      </p:tavLst>
                                    </p:anim>
                                    <p:anim calcmode="lin" valueType="num">
                                      <p:cBhvr>
                                        <p:cTn id="42" dur="500" fill="hold"/>
                                        <p:tgtEl>
                                          <p:spTgt spid="55317"/>
                                        </p:tgtEl>
                                        <p:attrNameLst>
                                          <p:attrName>ppt_h</p:attrName>
                                        </p:attrNameLst>
                                      </p:cBhvr>
                                      <p:tavLst>
                                        <p:tav tm="0">
                                          <p:val>
                                            <p:fltVal val="0"/>
                                          </p:val>
                                        </p:tav>
                                        <p:tav tm="100000">
                                          <p:val>
                                            <p:strVal val="#ppt_h"/>
                                          </p:val>
                                        </p:tav>
                                      </p:tavLst>
                                    </p:anim>
                                  </p:childTnLst>
                                </p:cTn>
                              </p:par>
                            </p:childTnLst>
                          </p:cTn>
                        </p:par>
                        <p:par>
                          <p:cTn id="43" fill="hold">
                            <p:stCondLst>
                              <p:cond delay="44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55310"/>
                                        </p:tgtEl>
                                        <p:attrNameLst>
                                          <p:attrName>style.visibility</p:attrName>
                                        </p:attrNameLst>
                                      </p:cBhvr>
                                      <p:to>
                                        <p:strVal val="visible"/>
                                      </p:to>
                                    </p:set>
                                    <p:anim calcmode="lin" valueType="num">
                                      <p:cBhvr>
                                        <p:cTn id="46" dur="500" fill="hold"/>
                                        <p:tgtEl>
                                          <p:spTgt spid="5531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5310"/>
                                        </p:tgtEl>
                                        <p:attrNameLst>
                                          <p:attrName>ppt_y</p:attrName>
                                        </p:attrNameLst>
                                      </p:cBhvr>
                                      <p:tavLst>
                                        <p:tav tm="0">
                                          <p:val>
                                            <p:strVal val="#ppt_y"/>
                                          </p:val>
                                        </p:tav>
                                        <p:tav tm="100000">
                                          <p:val>
                                            <p:strVal val="#ppt_y"/>
                                          </p:val>
                                        </p:tav>
                                      </p:tavLst>
                                    </p:anim>
                                    <p:anim calcmode="lin" valueType="num">
                                      <p:cBhvr>
                                        <p:cTn id="48" dur="500" fill="hold"/>
                                        <p:tgtEl>
                                          <p:spTgt spid="5531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531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5310"/>
                                        </p:tgtEl>
                                      </p:cBhvr>
                                    </p:animEffect>
                                  </p:childTnLst>
                                </p:cTn>
                              </p:par>
                            </p:childTnLst>
                          </p:cTn>
                        </p:par>
                        <p:par>
                          <p:cTn id="51" fill="hold">
                            <p:stCondLst>
                              <p:cond delay="54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55309"/>
                                        </p:tgtEl>
                                        <p:attrNameLst>
                                          <p:attrName>style.visibility</p:attrName>
                                        </p:attrNameLst>
                                      </p:cBhvr>
                                      <p:to>
                                        <p:strVal val="visible"/>
                                      </p:to>
                                    </p:set>
                                    <p:anim calcmode="lin" valueType="num">
                                      <p:cBhvr>
                                        <p:cTn id="54" dur="500" fill="hold"/>
                                        <p:tgtEl>
                                          <p:spTgt spid="55309"/>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55309"/>
                                        </p:tgtEl>
                                        <p:attrNameLst>
                                          <p:attrName>ppt_y</p:attrName>
                                        </p:attrNameLst>
                                      </p:cBhvr>
                                      <p:tavLst>
                                        <p:tav tm="0">
                                          <p:val>
                                            <p:strVal val="#ppt_y"/>
                                          </p:val>
                                        </p:tav>
                                        <p:tav tm="100000">
                                          <p:val>
                                            <p:strVal val="#ppt_y"/>
                                          </p:val>
                                        </p:tav>
                                      </p:tavLst>
                                    </p:anim>
                                    <p:anim calcmode="lin" valueType="num">
                                      <p:cBhvr>
                                        <p:cTn id="56" dur="500" fill="hold"/>
                                        <p:tgtEl>
                                          <p:spTgt spid="55309"/>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55309"/>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55309"/>
                                        </p:tgtEl>
                                      </p:cBhvr>
                                    </p:animEffect>
                                  </p:childTnLst>
                                </p:cTn>
                              </p:par>
                            </p:childTnLst>
                          </p:cTn>
                        </p:par>
                        <p:par>
                          <p:cTn id="59" fill="hold">
                            <p:stCondLst>
                              <p:cond delay="13050"/>
                            </p:stCondLst>
                            <p:childTnLst>
                              <p:par>
                                <p:cTn id="60" presetID="42" presetClass="entr" presetSubtype="0" fill="hold" nodeType="afterEffect">
                                  <p:stCondLst>
                                    <p:cond delay="0"/>
                                  </p:stCondLst>
                                  <p:childTnLst>
                                    <p:set>
                                      <p:cBhvr>
                                        <p:cTn id="61" dur="1" fill="hold">
                                          <p:stCondLst>
                                            <p:cond delay="0"/>
                                          </p:stCondLst>
                                        </p:cTn>
                                        <p:tgtEl>
                                          <p:spTgt spid="55311"/>
                                        </p:tgtEl>
                                        <p:attrNameLst>
                                          <p:attrName>style.visibility</p:attrName>
                                        </p:attrNameLst>
                                      </p:cBhvr>
                                      <p:to>
                                        <p:strVal val="visible"/>
                                      </p:to>
                                    </p:set>
                                    <p:animEffect transition="in" filter="fade">
                                      <p:cBhvr>
                                        <p:cTn id="62" dur="500"/>
                                        <p:tgtEl>
                                          <p:spTgt spid="55311"/>
                                        </p:tgtEl>
                                      </p:cBhvr>
                                    </p:animEffect>
                                    <p:anim calcmode="lin" valueType="num">
                                      <p:cBhvr>
                                        <p:cTn id="63" dur="500" fill="hold"/>
                                        <p:tgtEl>
                                          <p:spTgt spid="55311"/>
                                        </p:tgtEl>
                                        <p:attrNameLst>
                                          <p:attrName>ppt_x</p:attrName>
                                        </p:attrNameLst>
                                      </p:cBhvr>
                                      <p:tavLst>
                                        <p:tav tm="0">
                                          <p:val>
                                            <p:strVal val="#ppt_x"/>
                                          </p:val>
                                        </p:tav>
                                        <p:tav tm="100000">
                                          <p:val>
                                            <p:strVal val="#ppt_x"/>
                                          </p:val>
                                        </p:tav>
                                      </p:tavLst>
                                    </p:anim>
                                    <p:anim calcmode="lin" valueType="num">
                                      <p:cBhvr>
                                        <p:cTn id="64" dur="500" fill="hold"/>
                                        <p:tgtEl>
                                          <p:spTgt spid="55311"/>
                                        </p:tgtEl>
                                        <p:attrNameLst>
                                          <p:attrName>ppt_y</p:attrName>
                                        </p:attrNameLst>
                                      </p:cBhvr>
                                      <p:tavLst>
                                        <p:tav tm="0">
                                          <p:val>
                                            <p:strVal val="#ppt_y+.1"/>
                                          </p:val>
                                        </p:tav>
                                        <p:tav tm="100000">
                                          <p:val>
                                            <p:strVal val="#ppt_y"/>
                                          </p:val>
                                        </p:tav>
                                      </p:tavLst>
                                    </p:anim>
                                  </p:childTnLst>
                                </p:cTn>
                              </p:par>
                            </p:childTnLst>
                          </p:cTn>
                        </p:par>
                        <p:par>
                          <p:cTn id="65" fill="hold">
                            <p:stCondLst>
                              <p:cond delay="13550"/>
                            </p:stCondLst>
                            <p:childTnLst>
                              <p:par>
                                <p:cTn id="66" presetID="42" presetClass="entr" presetSubtype="0" fill="hold" nodeType="afterEffect">
                                  <p:stCondLst>
                                    <p:cond delay="0"/>
                                  </p:stCondLst>
                                  <p:childTnLst>
                                    <p:set>
                                      <p:cBhvr>
                                        <p:cTn id="67" dur="1" fill="hold">
                                          <p:stCondLst>
                                            <p:cond delay="0"/>
                                          </p:stCondLst>
                                        </p:cTn>
                                        <p:tgtEl>
                                          <p:spTgt spid="55312"/>
                                        </p:tgtEl>
                                        <p:attrNameLst>
                                          <p:attrName>style.visibility</p:attrName>
                                        </p:attrNameLst>
                                      </p:cBhvr>
                                      <p:to>
                                        <p:strVal val="visible"/>
                                      </p:to>
                                    </p:set>
                                    <p:animEffect transition="in" filter="fade">
                                      <p:cBhvr>
                                        <p:cTn id="68" dur="500"/>
                                        <p:tgtEl>
                                          <p:spTgt spid="55312"/>
                                        </p:tgtEl>
                                      </p:cBhvr>
                                    </p:animEffect>
                                    <p:anim calcmode="lin" valueType="num">
                                      <p:cBhvr>
                                        <p:cTn id="69" dur="500" fill="hold"/>
                                        <p:tgtEl>
                                          <p:spTgt spid="55312"/>
                                        </p:tgtEl>
                                        <p:attrNameLst>
                                          <p:attrName>ppt_x</p:attrName>
                                        </p:attrNameLst>
                                      </p:cBhvr>
                                      <p:tavLst>
                                        <p:tav tm="0">
                                          <p:val>
                                            <p:strVal val="#ppt_x"/>
                                          </p:val>
                                        </p:tav>
                                        <p:tav tm="100000">
                                          <p:val>
                                            <p:strVal val="#ppt_x"/>
                                          </p:val>
                                        </p:tav>
                                      </p:tavLst>
                                    </p:anim>
                                    <p:anim calcmode="lin" valueType="num">
                                      <p:cBhvr>
                                        <p:cTn id="70" dur="500" fill="hold"/>
                                        <p:tgtEl>
                                          <p:spTgt spid="553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6" grpId="0"/>
      <p:bldP spid="55307" grpId="0"/>
      <p:bldP spid="55309" grpId="0"/>
      <p:bldP spid="553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pic>
        <p:nvPicPr>
          <p:cNvPr id="96259" name="Picture 3"/>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pic>
        <p:nvPicPr>
          <p:cNvPr id="96261" name="Picture 5"/>
          <p:cNvPicPr>
            <a:picLocks noChangeAspect="1" noChangeArrowheads="1"/>
          </p:cNvPicPr>
          <p:nvPr/>
        </p:nvPicPr>
        <p:blipFill>
          <a:blip r:embed="rId5" cstate="print"/>
          <a:srcRect t="21629"/>
          <a:stretch>
            <a:fillRect/>
          </a:stretch>
        </p:blipFill>
        <p:spPr bwMode="auto">
          <a:xfrm>
            <a:off x="3175" y="1125538"/>
            <a:ext cx="12187238" cy="5173662"/>
          </a:xfrm>
          <a:prstGeom prst="rect">
            <a:avLst/>
          </a:prstGeom>
          <a:noFill/>
          <a:ln w="9525">
            <a:noFill/>
            <a:miter lim="800000"/>
            <a:headEnd/>
            <a:tailEnd/>
          </a:ln>
          <a:effectLst/>
        </p:spPr>
      </p:pic>
      <p:pic>
        <p:nvPicPr>
          <p:cNvPr id="96262" name="Picture 6"/>
          <p:cNvPicPr>
            <a:picLocks noChangeAspect="1" noChangeArrowheads="1"/>
          </p:cNvPicPr>
          <p:nvPr/>
        </p:nvPicPr>
        <p:blipFill>
          <a:blip r:embed="rId6"/>
          <a:srcRect/>
          <a:stretch>
            <a:fillRect/>
          </a:stretch>
        </p:blipFill>
        <p:spPr bwMode="auto">
          <a:xfrm>
            <a:off x="247650" y="1131888"/>
            <a:ext cx="3743325" cy="5167312"/>
          </a:xfrm>
          <a:prstGeom prst="rect">
            <a:avLst/>
          </a:prstGeom>
          <a:noFill/>
          <a:ln w="9525">
            <a:noFill/>
            <a:miter lim="800000"/>
            <a:headEnd/>
            <a:tailEnd/>
          </a:ln>
          <a:effectLst/>
        </p:spPr>
      </p:pic>
      <p:sp>
        <p:nvSpPr>
          <p:cNvPr id="96263" name="Rectangle 7"/>
          <p:cNvSpPr>
            <a:spLocks noChangeArrowheads="1"/>
          </p:cNvSpPr>
          <p:nvPr/>
        </p:nvSpPr>
        <p:spPr bwMode="auto">
          <a:xfrm>
            <a:off x="508000" y="312738"/>
            <a:ext cx="1279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ea typeface="方正正大黑简体" pitchFamily="2" charset="-122"/>
              </a:rPr>
              <a:t>资质篇</a:t>
            </a:r>
          </a:p>
        </p:txBody>
      </p:sp>
      <p:sp>
        <p:nvSpPr>
          <p:cNvPr id="96264" name="Rectangle 8"/>
          <p:cNvSpPr>
            <a:spLocks noChangeArrowheads="1"/>
          </p:cNvSpPr>
          <p:nvPr/>
        </p:nvSpPr>
        <p:spPr bwMode="auto">
          <a:xfrm>
            <a:off x="1766888" y="423863"/>
            <a:ext cx="2862262" cy="371475"/>
          </a:xfrm>
          <a:prstGeom prst="rect">
            <a:avLst/>
          </a:prstGeom>
          <a:noFill/>
          <a:ln w="9525">
            <a:noFill/>
            <a:miter lim="800000"/>
            <a:headEnd/>
            <a:tailEnd/>
          </a:ln>
          <a:effec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Qualification article</a:t>
            </a:r>
          </a:p>
        </p:txBody>
      </p:sp>
      <p:sp>
        <p:nvSpPr>
          <p:cNvPr id="96265" name="Rectangle 9"/>
          <p:cNvSpPr>
            <a:spLocks noChangeArrowheads="1"/>
          </p:cNvSpPr>
          <p:nvPr/>
        </p:nvSpPr>
        <p:spPr bwMode="auto">
          <a:xfrm>
            <a:off x="4295775" y="5497513"/>
            <a:ext cx="7345363" cy="523875"/>
          </a:xfrm>
          <a:prstGeom prst="rect">
            <a:avLst/>
          </a:prstGeom>
          <a:noFill/>
          <a:ln w="9525">
            <a:noFill/>
            <a:miter lim="800000"/>
            <a:headEnd/>
            <a:tailEnd/>
          </a:ln>
          <a:effectLst/>
        </p:spPr>
        <p:txBody>
          <a:bodyPr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荣耀之路，正是品质不断超越的里程</a:t>
            </a:r>
            <a:r>
              <a:rPr lang="en-US" altLang="zh-CN" sz="3000">
                <a:solidFill>
                  <a:schemeClr val="bg1"/>
                </a:solidFill>
                <a:latin typeface="方正正大黑简体" pitchFamily="2" charset="-122"/>
                <a:ea typeface="方正正大黑简体" pitchFamily="2" charset="-122"/>
              </a:rPr>
              <a:t>... ...</a:t>
            </a:r>
          </a:p>
        </p:txBody>
      </p:sp>
      <p:sp>
        <p:nvSpPr>
          <p:cNvPr id="96266" name="Rectangle 10"/>
          <p:cNvSpPr>
            <a:spLocks noChangeArrowheads="1"/>
          </p:cNvSpPr>
          <p:nvPr/>
        </p:nvSpPr>
        <p:spPr bwMode="auto">
          <a:xfrm>
            <a:off x="4222750" y="1341438"/>
            <a:ext cx="3948113" cy="4745037"/>
          </a:xfrm>
          <a:prstGeom prst="rect">
            <a:avLst/>
          </a:prstGeom>
          <a:noFill/>
          <a:ln w="9525">
            <a:noFill/>
            <a:miter lim="800000"/>
            <a:headEnd/>
            <a:tailEnd/>
          </a:ln>
          <a:effectLst/>
        </p:spPr>
        <p:txBody>
          <a:bodyPr lIns="67474" tIns="33737" rIns="67474" bIns="33737">
            <a:spAutoFit/>
          </a:bodyPr>
          <a:lstStyle/>
          <a:p>
            <a:pPr defTabSz="1089025">
              <a:lnSpc>
                <a:spcPct val="150000"/>
              </a:lnSpc>
            </a:pPr>
            <a:r>
              <a:rPr lang="en-US" altLang="zh-CN">
                <a:solidFill>
                  <a:schemeClr val="bg1"/>
                </a:solidFill>
                <a:latin typeface="微软雅黑" pitchFamily="34" charset="-122"/>
                <a:ea typeface="微软雅黑" pitchFamily="34" charset="-122"/>
              </a:rPr>
              <a:t>       </a:t>
            </a:r>
            <a:r>
              <a:rPr lang="zh-CN" altLang="en-US">
                <a:solidFill>
                  <a:schemeClr val="bg1"/>
                </a:solidFill>
                <a:latin typeface="微软雅黑" pitchFamily="34" charset="-122"/>
                <a:ea typeface="微软雅黑" pitchFamily="34" charset="-122"/>
              </a:rPr>
              <a:t>公司自建立以来，十分注重自身素质的提高。近年来公司在市场准入以及资质认证方面都取得了突破性的进展。我公司最近取得的资质证书包括：</a:t>
            </a:r>
          </a:p>
          <a:p>
            <a:pPr defTabSz="1089025">
              <a:lnSpc>
                <a:spcPct val="150000"/>
              </a:lnSpc>
            </a:pPr>
            <a:r>
              <a:rPr lang="zh-CN" altLang="en-US">
                <a:solidFill>
                  <a:schemeClr val="bg1"/>
                </a:solidFill>
                <a:latin typeface="微软雅黑" pitchFamily="34" charset="-122"/>
                <a:ea typeface="微软雅黑" pitchFamily="34" charset="-122"/>
              </a:rPr>
              <a:t>      安全生产许可证</a:t>
            </a:r>
          </a:p>
          <a:p>
            <a:pPr defTabSz="1089025">
              <a:lnSpc>
                <a:spcPct val="150000"/>
              </a:lnSpc>
            </a:pPr>
            <a:r>
              <a:rPr lang="zh-CN" altLang="en-US">
                <a:solidFill>
                  <a:schemeClr val="bg1"/>
                </a:solidFill>
                <a:latin typeface="微软雅黑" pitchFamily="34" charset="-122"/>
                <a:ea typeface="微软雅黑" pitchFamily="34" charset="-122"/>
              </a:rPr>
              <a:t>      环境管理体系认证证书</a:t>
            </a:r>
          </a:p>
          <a:p>
            <a:pPr defTabSz="1089025">
              <a:lnSpc>
                <a:spcPct val="150000"/>
              </a:lnSpc>
            </a:pPr>
            <a:r>
              <a:rPr lang="zh-CN" altLang="en-US">
                <a:solidFill>
                  <a:schemeClr val="bg1"/>
                </a:solidFill>
                <a:latin typeface="微软雅黑" pitchFamily="34" charset="-122"/>
                <a:ea typeface="微软雅黑" pitchFamily="34" charset="-122"/>
              </a:rPr>
              <a:t>      健康安全环境体系证书</a:t>
            </a:r>
          </a:p>
          <a:p>
            <a:pPr defTabSz="1089025">
              <a:lnSpc>
                <a:spcPct val="150000"/>
              </a:lnSpc>
            </a:pPr>
            <a:r>
              <a:rPr lang="zh-CN" altLang="en-US">
                <a:solidFill>
                  <a:schemeClr val="bg1"/>
                </a:solidFill>
                <a:latin typeface="微软雅黑" pitchFamily="34" charset="-122"/>
                <a:ea typeface="微软雅黑" pitchFamily="34" charset="-122"/>
              </a:rPr>
              <a:t>      质量体系证书</a:t>
            </a:r>
          </a:p>
          <a:p>
            <a:pPr defTabSz="1089025">
              <a:lnSpc>
                <a:spcPct val="150000"/>
              </a:lnSpc>
            </a:pPr>
            <a:endParaRPr lang="zh-CN" altLang="en-US">
              <a:solidFill>
                <a:schemeClr val="bg1"/>
              </a:solidFill>
              <a:latin typeface="微软雅黑" pitchFamily="34" charset="-122"/>
              <a:ea typeface="微软雅黑" pitchFamily="34" charset="-122"/>
            </a:endParaRPr>
          </a:p>
          <a:p>
            <a:pPr defTabSz="1089025">
              <a:lnSpc>
                <a:spcPct val="150000"/>
              </a:lnSpc>
              <a:spcBef>
                <a:spcPct val="50000"/>
              </a:spcBef>
            </a:pPr>
            <a:endParaRPr lang="en-US" altLang="zh-CN">
              <a:solidFill>
                <a:schemeClr val="bg1"/>
              </a:solidFill>
              <a:latin typeface="微软雅黑" pitchFamily="34" charset="-122"/>
              <a:ea typeface="微软雅黑" pitchFamily="34" charset="-122"/>
            </a:endParaRPr>
          </a:p>
        </p:txBody>
      </p:sp>
      <p:pic>
        <p:nvPicPr>
          <p:cNvPr id="96267" name="Picture 1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337050" y="4811713"/>
            <a:ext cx="287338" cy="219075"/>
          </a:xfrm>
          <a:prstGeom prst="rect">
            <a:avLst/>
          </a:prstGeom>
          <a:noFill/>
          <a:ln w="9525">
            <a:noFill/>
            <a:miter lim="800000"/>
            <a:headEnd/>
            <a:tailEnd/>
          </a:ln>
          <a:effectLst/>
        </p:spPr>
      </p:pic>
      <p:pic>
        <p:nvPicPr>
          <p:cNvPr id="96268" name="Picture 12"/>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337050" y="4379913"/>
            <a:ext cx="287338" cy="219075"/>
          </a:xfrm>
          <a:prstGeom prst="rect">
            <a:avLst/>
          </a:prstGeom>
          <a:noFill/>
          <a:ln w="9525">
            <a:noFill/>
            <a:miter lim="800000"/>
            <a:headEnd/>
            <a:tailEnd/>
          </a:ln>
          <a:effectLst/>
        </p:spPr>
      </p:pic>
      <p:pic>
        <p:nvPicPr>
          <p:cNvPr id="96269" name="Picture 13"/>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337050" y="3948113"/>
            <a:ext cx="287338" cy="219075"/>
          </a:xfrm>
          <a:prstGeom prst="rect">
            <a:avLst/>
          </a:prstGeom>
          <a:noFill/>
          <a:ln w="9525">
            <a:noFill/>
            <a:miter lim="800000"/>
            <a:headEnd/>
            <a:tailEnd/>
          </a:ln>
          <a:effectLst/>
        </p:spPr>
      </p:pic>
      <p:pic>
        <p:nvPicPr>
          <p:cNvPr id="96270" name="Picture 1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337050" y="3559175"/>
            <a:ext cx="287338" cy="219075"/>
          </a:xfrm>
          <a:prstGeom prst="rect">
            <a:avLst/>
          </a:prstGeom>
          <a:noFill/>
          <a:ln w="9525">
            <a:noFill/>
            <a:miter lim="800000"/>
            <a:headEnd/>
            <a:tailEnd/>
          </a:ln>
          <a:effectLst/>
        </p:spPr>
      </p:pic>
      <p:pic>
        <p:nvPicPr>
          <p:cNvPr id="96271" name="Picture 15" descr="17961491_133252380000_2"/>
          <p:cNvPicPr>
            <a:picLocks noChangeAspect="1" noChangeArrowheads="1"/>
          </p:cNvPicPr>
          <p:nvPr/>
        </p:nvPicPr>
        <p:blipFill>
          <a:blip r:embed="rId8" cstate="print"/>
          <a:srcRect b="5925"/>
          <a:stretch>
            <a:fillRect/>
          </a:stretch>
        </p:blipFill>
        <p:spPr bwMode="auto">
          <a:xfrm>
            <a:off x="8572500" y="3429000"/>
            <a:ext cx="3140075" cy="1873250"/>
          </a:xfrm>
          <a:prstGeom prst="rect">
            <a:avLst/>
          </a:prstGeom>
          <a:noFill/>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6263"/>
                                        </p:tgtEl>
                                        <p:attrNameLst>
                                          <p:attrName>style.visibility</p:attrName>
                                        </p:attrNameLst>
                                      </p:cBhvr>
                                      <p:to>
                                        <p:strVal val="visible"/>
                                      </p:to>
                                    </p:set>
                                    <p:anim calcmode="lin" valueType="num">
                                      <p:cBhvr>
                                        <p:cTn id="7" dur="500" fill="hold"/>
                                        <p:tgtEl>
                                          <p:spTgt spid="962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6263"/>
                                        </p:tgtEl>
                                        <p:attrNameLst>
                                          <p:attrName>ppt_y</p:attrName>
                                        </p:attrNameLst>
                                      </p:cBhvr>
                                      <p:tavLst>
                                        <p:tav tm="0">
                                          <p:val>
                                            <p:strVal val="#ppt_y"/>
                                          </p:val>
                                        </p:tav>
                                        <p:tav tm="100000">
                                          <p:val>
                                            <p:strVal val="#ppt_y"/>
                                          </p:val>
                                        </p:tav>
                                      </p:tavLst>
                                    </p:anim>
                                    <p:anim calcmode="lin" valueType="num">
                                      <p:cBhvr>
                                        <p:cTn id="9" dur="500" fill="hold"/>
                                        <p:tgtEl>
                                          <p:spTgt spid="962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62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6263"/>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6264"/>
                                        </p:tgtEl>
                                        <p:attrNameLst>
                                          <p:attrName>style.visibility</p:attrName>
                                        </p:attrNameLst>
                                      </p:cBhvr>
                                      <p:to>
                                        <p:strVal val="visible"/>
                                      </p:to>
                                    </p:set>
                                    <p:anim calcmode="lin" valueType="num">
                                      <p:cBhvr>
                                        <p:cTn id="15" dur="500" fill="hold"/>
                                        <p:tgtEl>
                                          <p:spTgt spid="9626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6264"/>
                                        </p:tgtEl>
                                        <p:attrNameLst>
                                          <p:attrName>ppt_y</p:attrName>
                                        </p:attrNameLst>
                                      </p:cBhvr>
                                      <p:tavLst>
                                        <p:tav tm="0">
                                          <p:val>
                                            <p:strVal val="#ppt_y"/>
                                          </p:val>
                                        </p:tav>
                                        <p:tav tm="100000">
                                          <p:val>
                                            <p:strVal val="#ppt_y"/>
                                          </p:val>
                                        </p:tav>
                                      </p:tavLst>
                                    </p:anim>
                                    <p:anim calcmode="lin" valueType="num">
                                      <p:cBhvr>
                                        <p:cTn id="17" dur="500" fill="hold"/>
                                        <p:tgtEl>
                                          <p:spTgt spid="9626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626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6264"/>
                                        </p:tgtEl>
                                      </p:cBhvr>
                                    </p:animEffect>
                                  </p:childTnLst>
                                </p:cTn>
                              </p:par>
                            </p:childTnLst>
                          </p:cTn>
                        </p:par>
                        <p:par>
                          <p:cTn id="20" fill="hold">
                            <p:stCondLst>
                              <p:cond delay="2050"/>
                            </p:stCondLst>
                            <p:childTnLst>
                              <p:par>
                                <p:cTn id="21" presetID="12" presetClass="entr" presetSubtype="8" fill="hold" nodeType="afterEffect">
                                  <p:stCondLst>
                                    <p:cond delay="0"/>
                                  </p:stCondLst>
                                  <p:childTnLst>
                                    <p:set>
                                      <p:cBhvr>
                                        <p:cTn id="22" dur="1" fill="hold">
                                          <p:stCondLst>
                                            <p:cond delay="0"/>
                                          </p:stCondLst>
                                        </p:cTn>
                                        <p:tgtEl>
                                          <p:spTgt spid="96261"/>
                                        </p:tgtEl>
                                        <p:attrNameLst>
                                          <p:attrName>style.visibility</p:attrName>
                                        </p:attrNameLst>
                                      </p:cBhvr>
                                      <p:to>
                                        <p:strVal val="visible"/>
                                      </p:to>
                                    </p:set>
                                    <p:animEffect transition="in" filter="slide(fromLeft)">
                                      <p:cBhvr>
                                        <p:cTn id="23" dur="500"/>
                                        <p:tgtEl>
                                          <p:spTgt spid="96261"/>
                                        </p:tgtEl>
                                      </p:cBhvr>
                                    </p:animEffect>
                                  </p:childTnLst>
                                </p:cTn>
                              </p:par>
                            </p:childTnLst>
                          </p:cTn>
                        </p:par>
                        <p:par>
                          <p:cTn id="24" fill="hold">
                            <p:stCondLst>
                              <p:cond delay="2550"/>
                            </p:stCondLst>
                            <p:childTnLst>
                              <p:par>
                                <p:cTn id="25" presetID="12" presetClass="entr" presetSubtype="8" fill="hold" nodeType="afterEffect">
                                  <p:stCondLst>
                                    <p:cond delay="0"/>
                                  </p:stCondLst>
                                  <p:childTnLst>
                                    <p:set>
                                      <p:cBhvr>
                                        <p:cTn id="26" dur="1" fill="hold">
                                          <p:stCondLst>
                                            <p:cond delay="0"/>
                                          </p:stCondLst>
                                        </p:cTn>
                                        <p:tgtEl>
                                          <p:spTgt spid="96262"/>
                                        </p:tgtEl>
                                        <p:attrNameLst>
                                          <p:attrName>style.visibility</p:attrName>
                                        </p:attrNameLst>
                                      </p:cBhvr>
                                      <p:to>
                                        <p:strVal val="visible"/>
                                      </p:to>
                                    </p:set>
                                    <p:animEffect transition="in" filter="slide(fromLeft)">
                                      <p:cBhvr>
                                        <p:cTn id="27" dur="500"/>
                                        <p:tgtEl>
                                          <p:spTgt spid="96262"/>
                                        </p:tgtEl>
                                      </p:cBhvr>
                                    </p:animEffect>
                                  </p:childTnLst>
                                </p:cTn>
                              </p:par>
                            </p:childTnLst>
                          </p:cTn>
                        </p:par>
                        <p:par>
                          <p:cTn id="28" fill="hold">
                            <p:stCondLst>
                              <p:cond delay="3050"/>
                            </p:stCondLst>
                            <p:childTnLst>
                              <p:par>
                                <p:cTn id="29" presetID="30" presetClass="entr" presetSubtype="0" fill="hold" grpId="0" nodeType="afterEffect">
                                  <p:stCondLst>
                                    <p:cond delay="0"/>
                                  </p:stCondLst>
                                  <p:childTnLst>
                                    <p:set>
                                      <p:cBhvr>
                                        <p:cTn id="30" dur="1" fill="hold">
                                          <p:stCondLst>
                                            <p:cond delay="0"/>
                                          </p:stCondLst>
                                        </p:cTn>
                                        <p:tgtEl>
                                          <p:spTgt spid="96266"/>
                                        </p:tgtEl>
                                        <p:attrNameLst>
                                          <p:attrName>style.visibility</p:attrName>
                                        </p:attrNameLst>
                                      </p:cBhvr>
                                      <p:to>
                                        <p:strVal val="visible"/>
                                      </p:to>
                                    </p:set>
                                    <p:animEffect transition="in" filter="fade">
                                      <p:cBhvr>
                                        <p:cTn id="31" dur="800" decel="100000"/>
                                        <p:tgtEl>
                                          <p:spTgt spid="96266"/>
                                        </p:tgtEl>
                                      </p:cBhvr>
                                    </p:animEffect>
                                    <p:anim calcmode="lin" valueType="num">
                                      <p:cBhvr>
                                        <p:cTn id="32" dur="800" decel="100000" fill="hold"/>
                                        <p:tgtEl>
                                          <p:spTgt spid="96266"/>
                                        </p:tgtEl>
                                        <p:attrNameLst>
                                          <p:attrName>style.rotation</p:attrName>
                                        </p:attrNameLst>
                                      </p:cBhvr>
                                      <p:tavLst>
                                        <p:tav tm="0">
                                          <p:val>
                                            <p:fltVal val="-90"/>
                                          </p:val>
                                        </p:tav>
                                        <p:tav tm="100000">
                                          <p:val>
                                            <p:fltVal val="0"/>
                                          </p:val>
                                        </p:tav>
                                      </p:tavLst>
                                    </p:anim>
                                    <p:anim calcmode="lin" valueType="num">
                                      <p:cBhvr>
                                        <p:cTn id="33" dur="800" decel="100000" fill="hold"/>
                                        <p:tgtEl>
                                          <p:spTgt spid="96266"/>
                                        </p:tgtEl>
                                        <p:attrNameLst>
                                          <p:attrName>ppt_x</p:attrName>
                                        </p:attrNameLst>
                                      </p:cBhvr>
                                      <p:tavLst>
                                        <p:tav tm="0">
                                          <p:val>
                                            <p:strVal val="#ppt_x+0.4"/>
                                          </p:val>
                                        </p:tav>
                                        <p:tav tm="100000">
                                          <p:val>
                                            <p:strVal val="#ppt_x-0.05"/>
                                          </p:val>
                                        </p:tav>
                                      </p:tavLst>
                                    </p:anim>
                                    <p:anim calcmode="lin" valueType="num">
                                      <p:cBhvr>
                                        <p:cTn id="34" dur="800" decel="100000" fill="hold"/>
                                        <p:tgtEl>
                                          <p:spTgt spid="96266"/>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96266"/>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96266"/>
                                        </p:tgtEl>
                                        <p:attrNameLst>
                                          <p:attrName>ppt_y</p:attrName>
                                        </p:attrNameLst>
                                      </p:cBhvr>
                                      <p:tavLst>
                                        <p:tav tm="0">
                                          <p:val>
                                            <p:strVal val="#ppt_y+0.1"/>
                                          </p:val>
                                        </p:tav>
                                        <p:tav tm="100000">
                                          <p:val>
                                            <p:strVal val="#ppt_y"/>
                                          </p:val>
                                        </p:tav>
                                      </p:tavLst>
                                    </p:anim>
                                  </p:childTnLst>
                                </p:cTn>
                              </p:par>
                            </p:childTnLst>
                          </p:cTn>
                        </p:par>
                        <p:par>
                          <p:cTn id="37" fill="hold">
                            <p:stCondLst>
                              <p:cond delay="4050"/>
                            </p:stCondLst>
                            <p:childTnLst>
                              <p:par>
                                <p:cTn id="38" presetID="30" presetClass="entr" presetSubtype="0" fill="hold" nodeType="afterEffect">
                                  <p:stCondLst>
                                    <p:cond delay="0"/>
                                  </p:stCondLst>
                                  <p:childTnLst>
                                    <p:set>
                                      <p:cBhvr>
                                        <p:cTn id="39" dur="1" fill="hold">
                                          <p:stCondLst>
                                            <p:cond delay="0"/>
                                          </p:stCondLst>
                                        </p:cTn>
                                        <p:tgtEl>
                                          <p:spTgt spid="96267"/>
                                        </p:tgtEl>
                                        <p:attrNameLst>
                                          <p:attrName>style.visibility</p:attrName>
                                        </p:attrNameLst>
                                      </p:cBhvr>
                                      <p:to>
                                        <p:strVal val="visible"/>
                                      </p:to>
                                    </p:set>
                                    <p:animEffect transition="in" filter="fade">
                                      <p:cBhvr>
                                        <p:cTn id="40" dur="400" decel="100000"/>
                                        <p:tgtEl>
                                          <p:spTgt spid="96267"/>
                                        </p:tgtEl>
                                      </p:cBhvr>
                                    </p:animEffect>
                                    <p:anim calcmode="lin" valueType="num">
                                      <p:cBhvr>
                                        <p:cTn id="41" dur="400" decel="100000" fill="hold"/>
                                        <p:tgtEl>
                                          <p:spTgt spid="96267"/>
                                        </p:tgtEl>
                                        <p:attrNameLst>
                                          <p:attrName>style.rotation</p:attrName>
                                        </p:attrNameLst>
                                      </p:cBhvr>
                                      <p:tavLst>
                                        <p:tav tm="0">
                                          <p:val>
                                            <p:fltVal val="-90"/>
                                          </p:val>
                                        </p:tav>
                                        <p:tav tm="100000">
                                          <p:val>
                                            <p:fltVal val="0"/>
                                          </p:val>
                                        </p:tav>
                                      </p:tavLst>
                                    </p:anim>
                                    <p:anim calcmode="lin" valueType="num">
                                      <p:cBhvr>
                                        <p:cTn id="42" dur="400" decel="100000" fill="hold"/>
                                        <p:tgtEl>
                                          <p:spTgt spid="96267"/>
                                        </p:tgtEl>
                                        <p:attrNameLst>
                                          <p:attrName>ppt_x</p:attrName>
                                        </p:attrNameLst>
                                      </p:cBhvr>
                                      <p:tavLst>
                                        <p:tav tm="0">
                                          <p:val>
                                            <p:strVal val="#ppt_x+0.4"/>
                                          </p:val>
                                        </p:tav>
                                        <p:tav tm="100000">
                                          <p:val>
                                            <p:strVal val="#ppt_x-0.05"/>
                                          </p:val>
                                        </p:tav>
                                      </p:tavLst>
                                    </p:anim>
                                    <p:anim calcmode="lin" valueType="num">
                                      <p:cBhvr>
                                        <p:cTn id="43" dur="400" decel="100000" fill="hold"/>
                                        <p:tgtEl>
                                          <p:spTgt spid="96267"/>
                                        </p:tgtEl>
                                        <p:attrNameLst>
                                          <p:attrName>ppt_y</p:attrName>
                                        </p:attrNameLst>
                                      </p:cBhvr>
                                      <p:tavLst>
                                        <p:tav tm="0">
                                          <p:val>
                                            <p:strVal val="#ppt_y-0.4"/>
                                          </p:val>
                                        </p:tav>
                                        <p:tav tm="100000">
                                          <p:val>
                                            <p:strVal val="#ppt_y+0.1"/>
                                          </p:val>
                                        </p:tav>
                                      </p:tavLst>
                                    </p:anim>
                                    <p:anim calcmode="lin" valueType="num">
                                      <p:cBhvr>
                                        <p:cTn id="44" dur="100" accel="100000" fill="hold">
                                          <p:stCondLst>
                                            <p:cond delay="400"/>
                                          </p:stCondLst>
                                        </p:cTn>
                                        <p:tgtEl>
                                          <p:spTgt spid="96267"/>
                                        </p:tgtEl>
                                        <p:attrNameLst>
                                          <p:attrName>ppt_x</p:attrName>
                                        </p:attrNameLst>
                                      </p:cBhvr>
                                      <p:tavLst>
                                        <p:tav tm="0">
                                          <p:val>
                                            <p:strVal val="#ppt_x-0.05"/>
                                          </p:val>
                                        </p:tav>
                                        <p:tav tm="100000">
                                          <p:val>
                                            <p:strVal val="#ppt_x"/>
                                          </p:val>
                                        </p:tav>
                                      </p:tavLst>
                                    </p:anim>
                                    <p:anim calcmode="lin" valueType="num">
                                      <p:cBhvr>
                                        <p:cTn id="45" dur="100" accel="100000" fill="hold">
                                          <p:stCondLst>
                                            <p:cond delay="400"/>
                                          </p:stCondLst>
                                        </p:cTn>
                                        <p:tgtEl>
                                          <p:spTgt spid="96267"/>
                                        </p:tgtEl>
                                        <p:attrNameLst>
                                          <p:attrName>ppt_y</p:attrName>
                                        </p:attrNameLst>
                                      </p:cBhvr>
                                      <p:tavLst>
                                        <p:tav tm="0">
                                          <p:val>
                                            <p:strVal val="#ppt_y+0.1"/>
                                          </p:val>
                                        </p:tav>
                                        <p:tav tm="100000">
                                          <p:val>
                                            <p:strVal val="#ppt_y"/>
                                          </p:val>
                                        </p:tav>
                                      </p:tavLst>
                                    </p:anim>
                                  </p:childTnLst>
                                </p:cTn>
                              </p:par>
                            </p:childTnLst>
                          </p:cTn>
                        </p:par>
                        <p:par>
                          <p:cTn id="46" fill="hold">
                            <p:stCondLst>
                              <p:cond delay="4550"/>
                            </p:stCondLst>
                            <p:childTnLst>
                              <p:par>
                                <p:cTn id="47" presetID="30" presetClass="entr" presetSubtype="0" fill="hold" nodeType="afterEffect">
                                  <p:stCondLst>
                                    <p:cond delay="0"/>
                                  </p:stCondLst>
                                  <p:childTnLst>
                                    <p:set>
                                      <p:cBhvr>
                                        <p:cTn id="48" dur="1" fill="hold">
                                          <p:stCondLst>
                                            <p:cond delay="0"/>
                                          </p:stCondLst>
                                        </p:cTn>
                                        <p:tgtEl>
                                          <p:spTgt spid="96268"/>
                                        </p:tgtEl>
                                        <p:attrNameLst>
                                          <p:attrName>style.visibility</p:attrName>
                                        </p:attrNameLst>
                                      </p:cBhvr>
                                      <p:to>
                                        <p:strVal val="visible"/>
                                      </p:to>
                                    </p:set>
                                    <p:animEffect transition="in" filter="fade">
                                      <p:cBhvr>
                                        <p:cTn id="49" dur="400" decel="100000"/>
                                        <p:tgtEl>
                                          <p:spTgt spid="96268"/>
                                        </p:tgtEl>
                                      </p:cBhvr>
                                    </p:animEffect>
                                    <p:anim calcmode="lin" valueType="num">
                                      <p:cBhvr>
                                        <p:cTn id="50" dur="400" decel="100000" fill="hold"/>
                                        <p:tgtEl>
                                          <p:spTgt spid="96268"/>
                                        </p:tgtEl>
                                        <p:attrNameLst>
                                          <p:attrName>style.rotation</p:attrName>
                                        </p:attrNameLst>
                                      </p:cBhvr>
                                      <p:tavLst>
                                        <p:tav tm="0">
                                          <p:val>
                                            <p:fltVal val="-90"/>
                                          </p:val>
                                        </p:tav>
                                        <p:tav tm="100000">
                                          <p:val>
                                            <p:fltVal val="0"/>
                                          </p:val>
                                        </p:tav>
                                      </p:tavLst>
                                    </p:anim>
                                    <p:anim calcmode="lin" valueType="num">
                                      <p:cBhvr>
                                        <p:cTn id="51" dur="400" decel="100000" fill="hold"/>
                                        <p:tgtEl>
                                          <p:spTgt spid="96268"/>
                                        </p:tgtEl>
                                        <p:attrNameLst>
                                          <p:attrName>ppt_x</p:attrName>
                                        </p:attrNameLst>
                                      </p:cBhvr>
                                      <p:tavLst>
                                        <p:tav tm="0">
                                          <p:val>
                                            <p:strVal val="#ppt_x+0.4"/>
                                          </p:val>
                                        </p:tav>
                                        <p:tav tm="100000">
                                          <p:val>
                                            <p:strVal val="#ppt_x-0.05"/>
                                          </p:val>
                                        </p:tav>
                                      </p:tavLst>
                                    </p:anim>
                                    <p:anim calcmode="lin" valueType="num">
                                      <p:cBhvr>
                                        <p:cTn id="52" dur="400" decel="100000" fill="hold"/>
                                        <p:tgtEl>
                                          <p:spTgt spid="96268"/>
                                        </p:tgtEl>
                                        <p:attrNameLst>
                                          <p:attrName>ppt_y</p:attrName>
                                        </p:attrNameLst>
                                      </p:cBhvr>
                                      <p:tavLst>
                                        <p:tav tm="0">
                                          <p:val>
                                            <p:strVal val="#ppt_y-0.4"/>
                                          </p:val>
                                        </p:tav>
                                        <p:tav tm="100000">
                                          <p:val>
                                            <p:strVal val="#ppt_y+0.1"/>
                                          </p:val>
                                        </p:tav>
                                      </p:tavLst>
                                    </p:anim>
                                    <p:anim calcmode="lin" valueType="num">
                                      <p:cBhvr>
                                        <p:cTn id="53" dur="100" accel="100000" fill="hold">
                                          <p:stCondLst>
                                            <p:cond delay="400"/>
                                          </p:stCondLst>
                                        </p:cTn>
                                        <p:tgtEl>
                                          <p:spTgt spid="96268"/>
                                        </p:tgtEl>
                                        <p:attrNameLst>
                                          <p:attrName>ppt_x</p:attrName>
                                        </p:attrNameLst>
                                      </p:cBhvr>
                                      <p:tavLst>
                                        <p:tav tm="0">
                                          <p:val>
                                            <p:strVal val="#ppt_x-0.05"/>
                                          </p:val>
                                        </p:tav>
                                        <p:tav tm="100000">
                                          <p:val>
                                            <p:strVal val="#ppt_x"/>
                                          </p:val>
                                        </p:tav>
                                      </p:tavLst>
                                    </p:anim>
                                    <p:anim calcmode="lin" valueType="num">
                                      <p:cBhvr>
                                        <p:cTn id="54" dur="100" accel="100000" fill="hold">
                                          <p:stCondLst>
                                            <p:cond delay="400"/>
                                          </p:stCondLst>
                                        </p:cTn>
                                        <p:tgtEl>
                                          <p:spTgt spid="96268"/>
                                        </p:tgtEl>
                                        <p:attrNameLst>
                                          <p:attrName>ppt_y</p:attrName>
                                        </p:attrNameLst>
                                      </p:cBhvr>
                                      <p:tavLst>
                                        <p:tav tm="0">
                                          <p:val>
                                            <p:strVal val="#ppt_y+0.1"/>
                                          </p:val>
                                        </p:tav>
                                        <p:tav tm="100000">
                                          <p:val>
                                            <p:strVal val="#ppt_y"/>
                                          </p:val>
                                        </p:tav>
                                      </p:tavLst>
                                    </p:anim>
                                  </p:childTnLst>
                                </p:cTn>
                              </p:par>
                            </p:childTnLst>
                          </p:cTn>
                        </p:par>
                        <p:par>
                          <p:cTn id="55" fill="hold">
                            <p:stCondLst>
                              <p:cond delay="5050"/>
                            </p:stCondLst>
                            <p:childTnLst>
                              <p:par>
                                <p:cTn id="56" presetID="30" presetClass="entr" presetSubtype="0" fill="hold" nodeType="afterEffect">
                                  <p:stCondLst>
                                    <p:cond delay="0"/>
                                  </p:stCondLst>
                                  <p:childTnLst>
                                    <p:set>
                                      <p:cBhvr>
                                        <p:cTn id="57" dur="1" fill="hold">
                                          <p:stCondLst>
                                            <p:cond delay="0"/>
                                          </p:stCondLst>
                                        </p:cTn>
                                        <p:tgtEl>
                                          <p:spTgt spid="96269"/>
                                        </p:tgtEl>
                                        <p:attrNameLst>
                                          <p:attrName>style.visibility</p:attrName>
                                        </p:attrNameLst>
                                      </p:cBhvr>
                                      <p:to>
                                        <p:strVal val="visible"/>
                                      </p:to>
                                    </p:set>
                                    <p:animEffect transition="in" filter="fade">
                                      <p:cBhvr>
                                        <p:cTn id="58" dur="400" decel="100000"/>
                                        <p:tgtEl>
                                          <p:spTgt spid="96269"/>
                                        </p:tgtEl>
                                      </p:cBhvr>
                                    </p:animEffect>
                                    <p:anim calcmode="lin" valueType="num">
                                      <p:cBhvr>
                                        <p:cTn id="59" dur="400" decel="100000" fill="hold"/>
                                        <p:tgtEl>
                                          <p:spTgt spid="96269"/>
                                        </p:tgtEl>
                                        <p:attrNameLst>
                                          <p:attrName>style.rotation</p:attrName>
                                        </p:attrNameLst>
                                      </p:cBhvr>
                                      <p:tavLst>
                                        <p:tav tm="0">
                                          <p:val>
                                            <p:fltVal val="-90"/>
                                          </p:val>
                                        </p:tav>
                                        <p:tav tm="100000">
                                          <p:val>
                                            <p:fltVal val="0"/>
                                          </p:val>
                                        </p:tav>
                                      </p:tavLst>
                                    </p:anim>
                                    <p:anim calcmode="lin" valueType="num">
                                      <p:cBhvr>
                                        <p:cTn id="60" dur="400" decel="100000" fill="hold"/>
                                        <p:tgtEl>
                                          <p:spTgt spid="96269"/>
                                        </p:tgtEl>
                                        <p:attrNameLst>
                                          <p:attrName>ppt_x</p:attrName>
                                        </p:attrNameLst>
                                      </p:cBhvr>
                                      <p:tavLst>
                                        <p:tav tm="0">
                                          <p:val>
                                            <p:strVal val="#ppt_x+0.4"/>
                                          </p:val>
                                        </p:tav>
                                        <p:tav tm="100000">
                                          <p:val>
                                            <p:strVal val="#ppt_x-0.05"/>
                                          </p:val>
                                        </p:tav>
                                      </p:tavLst>
                                    </p:anim>
                                    <p:anim calcmode="lin" valueType="num">
                                      <p:cBhvr>
                                        <p:cTn id="61" dur="400" decel="100000" fill="hold"/>
                                        <p:tgtEl>
                                          <p:spTgt spid="96269"/>
                                        </p:tgtEl>
                                        <p:attrNameLst>
                                          <p:attrName>ppt_y</p:attrName>
                                        </p:attrNameLst>
                                      </p:cBhvr>
                                      <p:tavLst>
                                        <p:tav tm="0">
                                          <p:val>
                                            <p:strVal val="#ppt_y-0.4"/>
                                          </p:val>
                                        </p:tav>
                                        <p:tav tm="100000">
                                          <p:val>
                                            <p:strVal val="#ppt_y+0.1"/>
                                          </p:val>
                                        </p:tav>
                                      </p:tavLst>
                                    </p:anim>
                                    <p:anim calcmode="lin" valueType="num">
                                      <p:cBhvr>
                                        <p:cTn id="62" dur="100" accel="100000" fill="hold">
                                          <p:stCondLst>
                                            <p:cond delay="400"/>
                                          </p:stCondLst>
                                        </p:cTn>
                                        <p:tgtEl>
                                          <p:spTgt spid="96269"/>
                                        </p:tgtEl>
                                        <p:attrNameLst>
                                          <p:attrName>ppt_x</p:attrName>
                                        </p:attrNameLst>
                                      </p:cBhvr>
                                      <p:tavLst>
                                        <p:tav tm="0">
                                          <p:val>
                                            <p:strVal val="#ppt_x-0.05"/>
                                          </p:val>
                                        </p:tav>
                                        <p:tav tm="100000">
                                          <p:val>
                                            <p:strVal val="#ppt_x"/>
                                          </p:val>
                                        </p:tav>
                                      </p:tavLst>
                                    </p:anim>
                                    <p:anim calcmode="lin" valueType="num">
                                      <p:cBhvr>
                                        <p:cTn id="63" dur="100" accel="100000" fill="hold">
                                          <p:stCondLst>
                                            <p:cond delay="400"/>
                                          </p:stCondLst>
                                        </p:cTn>
                                        <p:tgtEl>
                                          <p:spTgt spid="96269"/>
                                        </p:tgtEl>
                                        <p:attrNameLst>
                                          <p:attrName>ppt_y</p:attrName>
                                        </p:attrNameLst>
                                      </p:cBhvr>
                                      <p:tavLst>
                                        <p:tav tm="0">
                                          <p:val>
                                            <p:strVal val="#ppt_y+0.1"/>
                                          </p:val>
                                        </p:tav>
                                        <p:tav tm="100000">
                                          <p:val>
                                            <p:strVal val="#ppt_y"/>
                                          </p:val>
                                        </p:tav>
                                      </p:tavLst>
                                    </p:anim>
                                  </p:childTnLst>
                                </p:cTn>
                              </p:par>
                            </p:childTnLst>
                          </p:cTn>
                        </p:par>
                        <p:par>
                          <p:cTn id="64" fill="hold">
                            <p:stCondLst>
                              <p:cond delay="5550"/>
                            </p:stCondLst>
                            <p:childTnLst>
                              <p:par>
                                <p:cTn id="65" presetID="30" presetClass="entr" presetSubtype="0" fill="hold" nodeType="afterEffect">
                                  <p:stCondLst>
                                    <p:cond delay="0"/>
                                  </p:stCondLst>
                                  <p:childTnLst>
                                    <p:set>
                                      <p:cBhvr>
                                        <p:cTn id="66" dur="1" fill="hold">
                                          <p:stCondLst>
                                            <p:cond delay="0"/>
                                          </p:stCondLst>
                                        </p:cTn>
                                        <p:tgtEl>
                                          <p:spTgt spid="96270"/>
                                        </p:tgtEl>
                                        <p:attrNameLst>
                                          <p:attrName>style.visibility</p:attrName>
                                        </p:attrNameLst>
                                      </p:cBhvr>
                                      <p:to>
                                        <p:strVal val="visible"/>
                                      </p:to>
                                    </p:set>
                                    <p:animEffect transition="in" filter="fade">
                                      <p:cBhvr>
                                        <p:cTn id="67" dur="400" decel="100000"/>
                                        <p:tgtEl>
                                          <p:spTgt spid="96270"/>
                                        </p:tgtEl>
                                      </p:cBhvr>
                                    </p:animEffect>
                                    <p:anim calcmode="lin" valueType="num">
                                      <p:cBhvr>
                                        <p:cTn id="68" dur="400" decel="100000" fill="hold"/>
                                        <p:tgtEl>
                                          <p:spTgt spid="96270"/>
                                        </p:tgtEl>
                                        <p:attrNameLst>
                                          <p:attrName>style.rotation</p:attrName>
                                        </p:attrNameLst>
                                      </p:cBhvr>
                                      <p:tavLst>
                                        <p:tav tm="0">
                                          <p:val>
                                            <p:fltVal val="-90"/>
                                          </p:val>
                                        </p:tav>
                                        <p:tav tm="100000">
                                          <p:val>
                                            <p:fltVal val="0"/>
                                          </p:val>
                                        </p:tav>
                                      </p:tavLst>
                                    </p:anim>
                                    <p:anim calcmode="lin" valueType="num">
                                      <p:cBhvr>
                                        <p:cTn id="69" dur="400" decel="100000" fill="hold"/>
                                        <p:tgtEl>
                                          <p:spTgt spid="96270"/>
                                        </p:tgtEl>
                                        <p:attrNameLst>
                                          <p:attrName>ppt_x</p:attrName>
                                        </p:attrNameLst>
                                      </p:cBhvr>
                                      <p:tavLst>
                                        <p:tav tm="0">
                                          <p:val>
                                            <p:strVal val="#ppt_x+0.4"/>
                                          </p:val>
                                        </p:tav>
                                        <p:tav tm="100000">
                                          <p:val>
                                            <p:strVal val="#ppt_x-0.05"/>
                                          </p:val>
                                        </p:tav>
                                      </p:tavLst>
                                    </p:anim>
                                    <p:anim calcmode="lin" valueType="num">
                                      <p:cBhvr>
                                        <p:cTn id="70" dur="400" decel="100000" fill="hold"/>
                                        <p:tgtEl>
                                          <p:spTgt spid="96270"/>
                                        </p:tgtEl>
                                        <p:attrNameLst>
                                          <p:attrName>ppt_y</p:attrName>
                                        </p:attrNameLst>
                                      </p:cBhvr>
                                      <p:tavLst>
                                        <p:tav tm="0">
                                          <p:val>
                                            <p:strVal val="#ppt_y-0.4"/>
                                          </p:val>
                                        </p:tav>
                                        <p:tav tm="100000">
                                          <p:val>
                                            <p:strVal val="#ppt_y+0.1"/>
                                          </p:val>
                                        </p:tav>
                                      </p:tavLst>
                                    </p:anim>
                                    <p:anim calcmode="lin" valueType="num">
                                      <p:cBhvr>
                                        <p:cTn id="71" dur="100" accel="100000" fill="hold">
                                          <p:stCondLst>
                                            <p:cond delay="400"/>
                                          </p:stCondLst>
                                        </p:cTn>
                                        <p:tgtEl>
                                          <p:spTgt spid="96270"/>
                                        </p:tgtEl>
                                        <p:attrNameLst>
                                          <p:attrName>ppt_x</p:attrName>
                                        </p:attrNameLst>
                                      </p:cBhvr>
                                      <p:tavLst>
                                        <p:tav tm="0">
                                          <p:val>
                                            <p:strVal val="#ppt_x-0.05"/>
                                          </p:val>
                                        </p:tav>
                                        <p:tav tm="100000">
                                          <p:val>
                                            <p:strVal val="#ppt_x"/>
                                          </p:val>
                                        </p:tav>
                                      </p:tavLst>
                                    </p:anim>
                                    <p:anim calcmode="lin" valueType="num">
                                      <p:cBhvr>
                                        <p:cTn id="72" dur="100" accel="100000" fill="hold">
                                          <p:stCondLst>
                                            <p:cond delay="400"/>
                                          </p:stCondLst>
                                        </p:cTn>
                                        <p:tgtEl>
                                          <p:spTgt spid="96270"/>
                                        </p:tgtEl>
                                        <p:attrNameLst>
                                          <p:attrName>ppt_y</p:attrName>
                                        </p:attrNameLst>
                                      </p:cBhvr>
                                      <p:tavLst>
                                        <p:tav tm="0">
                                          <p:val>
                                            <p:strVal val="#ppt_y+0.1"/>
                                          </p:val>
                                        </p:tav>
                                        <p:tav tm="100000">
                                          <p:val>
                                            <p:strVal val="#ppt_y"/>
                                          </p:val>
                                        </p:tav>
                                      </p:tavLst>
                                    </p:anim>
                                  </p:childTnLst>
                                </p:cTn>
                              </p:par>
                            </p:childTnLst>
                          </p:cTn>
                        </p:par>
                        <p:par>
                          <p:cTn id="73" fill="hold">
                            <p:stCondLst>
                              <p:cond delay="6050"/>
                            </p:stCondLst>
                            <p:childTnLst>
                              <p:par>
                                <p:cTn id="74" presetID="30" presetClass="entr" presetSubtype="0" fill="hold" grpId="0" nodeType="afterEffect">
                                  <p:stCondLst>
                                    <p:cond delay="0"/>
                                  </p:stCondLst>
                                  <p:childTnLst>
                                    <p:set>
                                      <p:cBhvr>
                                        <p:cTn id="75" dur="1" fill="hold">
                                          <p:stCondLst>
                                            <p:cond delay="0"/>
                                          </p:stCondLst>
                                        </p:cTn>
                                        <p:tgtEl>
                                          <p:spTgt spid="96265"/>
                                        </p:tgtEl>
                                        <p:attrNameLst>
                                          <p:attrName>style.visibility</p:attrName>
                                        </p:attrNameLst>
                                      </p:cBhvr>
                                      <p:to>
                                        <p:strVal val="visible"/>
                                      </p:to>
                                    </p:set>
                                    <p:animEffect transition="in" filter="fade">
                                      <p:cBhvr>
                                        <p:cTn id="76" dur="800" decel="100000"/>
                                        <p:tgtEl>
                                          <p:spTgt spid="96265"/>
                                        </p:tgtEl>
                                      </p:cBhvr>
                                    </p:animEffect>
                                    <p:anim calcmode="lin" valueType="num">
                                      <p:cBhvr>
                                        <p:cTn id="77" dur="800" decel="100000" fill="hold"/>
                                        <p:tgtEl>
                                          <p:spTgt spid="96265"/>
                                        </p:tgtEl>
                                        <p:attrNameLst>
                                          <p:attrName>style.rotation</p:attrName>
                                        </p:attrNameLst>
                                      </p:cBhvr>
                                      <p:tavLst>
                                        <p:tav tm="0">
                                          <p:val>
                                            <p:fltVal val="-90"/>
                                          </p:val>
                                        </p:tav>
                                        <p:tav tm="100000">
                                          <p:val>
                                            <p:fltVal val="0"/>
                                          </p:val>
                                        </p:tav>
                                      </p:tavLst>
                                    </p:anim>
                                    <p:anim calcmode="lin" valueType="num">
                                      <p:cBhvr>
                                        <p:cTn id="78" dur="800" decel="100000" fill="hold"/>
                                        <p:tgtEl>
                                          <p:spTgt spid="96265"/>
                                        </p:tgtEl>
                                        <p:attrNameLst>
                                          <p:attrName>ppt_x</p:attrName>
                                        </p:attrNameLst>
                                      </p:cBhvr>
                                      <p:tavLst>
                                        <p:tav tm="0">
                                          <p:val>
                                            <p:strVal val="#ppt_x+0.4"/>
                                          </p:val>
                                        </p:tav>
                                        <p:tav tm="100000">
                                          <p:val>
                                            <p:strVal val="#ppt_x-0.05"/>
                                          </p:val>
                                        </p:tav>
                                      </p:tavLst>
                                    </p:anim>
                                    <p:anim calcmode="lin" valueType="num">
                                      <p:cBhvr>
                                        <p:cTn id="79" dur="800" decel="100000" fill="hold"/>
                                        <p:tgtEl>
                                          <p:spTgt spid="96265"/>
                                        </p:tgtEl>
                                        <p:attrNameLst>
                                          <p:attrName>ppt_y</p:attrName>
                                        </p:attrNameLst>
                                      </p:cBhvr>
                                      <p:tavLst>
                                        <p:tav tm="0">
                                          <p:val>
                                            <p:strVal val="#ppt_y-0.4"/>
                                          </p:val>
                                        </p:tav>
                                        <p:tav tm="100000">
                                          <p:val>
                                            <p:strVal val="#ppt_y+0.1"/>
                                          </p:val>
                                        </p:tav>
                                      </p:tavLst>
                                    </p:anim>
                                    <p:anim calcmode="lin" valueType="num">
                                      <p:cBhvr>
                                        <p:cTn id="80" dur="200" accel="100000" fill="hold">
                                          <p:stCondLst>
                                            <p:cond delay="800"/>
                                          </p:stCondLst>
                                        </p:cTn>
                                        <p:tgtEl>
                                          <p:spTgt spid="96265"/>
                                        </p:tgtEl>
                                        <p:attrNameLst>
                                          <p:attrName>ppt_x</p:attrName>
                                        </p:attrNameLst>
                                      </p:cBhvr>
                                      <p:tavLst>
                                        <p:tav tm="0">
                                          <p:val>
                                            <p:strVal val="#ppt_x-0.05"/>
                                          </p:val>
                                        </p:tav>
                                        <p:tav tm="100000">
                                          <p:val>
                                            <p:strVal val="#ppt_x"/>
                                          </p:val>
                                        </p:tav>
                                      </p:tavLst>
                                    </p:anim>
                                    <p:anim calcmode="lin" valueType="num">
                                      <p:cBhvr>
                                        <p:cTn id="81" dur="200" accel="100000" fill="hold">
                                          <p:stCondLst>
                                            <p:cond delay="800"/>
                                          </p:stCondLst>
                                        </p:cTn>
                                        <p:tgtEl>
                                          <p:spTgt spid="96265"/>
                                        </p:tgtEl>
                                        <p:attrNameLst>
                                          <p:attrName>ppt_y</p:attrName>
                                        </p:attrNameLst>
                                      </p:cBhvr>
                                      <p:tavLst>
                                        <p:tav tm="0">
                                          <p:val>
                                            <p:strVal val="#ppt_y+0.1"/>
                                          </p:val>
                                        </p:tav>
                                        <p:tav tm="100000">
                                          <p:val>
                                            <p:strVal val="#ppt_y"/>
                                          </p:val>
                                        </p:tav>
                                      </p:tavLst>
                                    </p:anim>
                                  </p:childTnLst>
                                </p:cTn>
                              </p:par>
                            </p:childTnLst>
                          </p:cTn>
                        </p:par>
                        <p:par>
                          <p:cTn id="82" fill="hold">
                            <p:stCondLst>
                              <p:cond delay="7050"/>
                            </p:stCondLst>
                            <p:childTnLst>
                              <p:par>
                                <p:cTn id="83" presetID="29" presetClass="entr" presetSubtype="0" fill="hold" nodeType="afterEffect">
                                  <p:stCondLst>
                                    <p:cond delay="0"/>
                                  </p:stCondLst>
                                  <p:childTnLst>
                                    <p:set>
                                      <p:cBhvr>
                                        <p:cTn id="84" dur="1" fill="hold">
                                          <p:stCondLst>
                                            <p:cond delay="0"/>
                                          </p:stCondLst>
                                        </p:cTn>
                                        <p:tgtEl>
                                          <p:spTgt spid="96271"/>
                                        </p:tgtEl>
                                        <p:attrNameLst>
                                          <p:attrName>style.visibility</p:attrName>
                                        </p:attrNameLst>
                                      </p:cBhvr>
                                      <p:to>
                                        <p:strVal val="visible"/>
                                      </p:to>
                                    </p:set>
                                    <p:anim calcmode="lin" valueType="num">
                                      <p:cBhvr>
                                        <p:cTn id="85" dur="1000" fill="hold"/>
                                        <p:tgtEl>
                                          <p:spTgt spid="96271"/>
                                        </p:tgtEl>
                                        <p:attrNameLst>
                                          <p:attrName>ppt_x</p:attrName>
                                        </p:attrNameLst>
                                      </p:cBhvr>
                                      <p:tavLst>
                                        <p:tav tm="0">
                                          <p:val>
                                            <p:strVal val="#ppt_x-.2"/>
                                          </p:val>
                                        </p:tav>
                                        <p:tav tm="100000">
                                          <p:val>
                                            <p:strVal val="#ppt_x"/>
                                          </p:val>
                                        </p:tav>
                                      </p:tavLst>
                                    </p:anim>
                                    <p:anim calcmode="lin" valueType="num">
                                      <p:cBhvr>
                                        <p:cTn id="86" dur="1000" fill="hold"/>
                                        <p:tgtEl>
                                          <p:spTgt spid="96271"/>
                                        </p:tgtEl>
                                        <p:attrNameLst>
                                          <p:attrName>ppt_y</p:attrName>
                                        </p:attrNameLst>
                                      </p:cBhvr>
                                      <p:tavLst>
                                        <p:tav tm="0">
                                          <p:val>
                                            <p:strVal val="#ppt_y"/>
                                          </p:val>
                                        </p:tav>
                                        <p:tav tm="100000">
                                          <p:val>
                                            <p:strVal val="#ppt_y"/>
                                          </p:val>
                                        </p:tav>
                                      </p:tavLst>
                                    </p:anim>
                                    <p:animEffect transition="in" filter="wipe(right)" prLst="gradientSize: 0.1">
                                      <p:cBhvr>
                                        <p:cTn id="87" dur="1000"/>
                                        <p:tgtEl>
                                          <p:spTgt spid="96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3" grpId="0"/>
      <p:bldP spid="96264" grpId="0"/>
      <p:bldP spid="96265" grpId="0"/>
      <p:bldP spid="9626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p:cNvPicPr>
            <a:picLocks noChangeAspect="1" noChangeArrowheads="1"/>
          </p:cNvPicPr>
          <p:nvPr/>
        </p:nvPicPr>
        <p:blipFill>
          <a:blip r:embed="rId3"/>
          <a:srcRect l="977"/>
          <a:stretch>
            <a:fillRect/>
          </a:stretch>
        </p:blipFill>
        <p:spPr bwMode="auto">
          <a:xfrm>
            <a:off x="0" y="6408738"/>
            <a:ext cx="12190413" cy="476250"/>
          </a:xfrm>
          <a:prstGeom prst="rect">
            <a:avLst/>
          </a:prstGeom>
          <a:noFill/>
          <a:ln w="9525">
            <a:noFill/>
            <a:miter lim="800000"/>
            <a:headEnd/>
            <a:tailEnd/>
          </a:ln>
          <a:effectLst/>
        </p:spPr>
      </p:pic>
      <p:pic>
        <p:nvPicPr>
          <p:cNvPr id="97283" name="Picture 3"/>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pic>
        <p:nvPicPr>
          <p:cNvPr id="97284" name="Picture 4"/>
          <p:cNvPicPr>
            <a:picLocks noChangeAspect="1" noChangeArrowheads="1"/>
          </p:cNvPicPr>
          <p:nvPr/>
        </p:nvPicPr>
        <p:blipFill>
          <a:blip r:embed="rId5" cstate="print"/>
          <a:srcRect/>
          <a:stretch>
            <a:fillRect/>
          </a:stretch>
        </p:blipFill>
        <p:spPr bwMode="auto">
          <a:xfrm>
            <a:off x="2052638" y="1527175"/>
            <a:ext cx="2946400" cy="1857375"/>
          </a:xfrm>
          <a:prstGeom prst="rect">
            <a:avLst/>
          </a:prstGeom>
          <a:noFill/>
          <a:ln w="9525">
            <a:noFill/>
            <a:miter lim="800000"/>
            <a:headEnd/>
            <a:tailEnd/>
          </a:ln>
          <a:effectLst/>
        </p:spPr>
      </p:pic>
      <p:pic>
        <p:nvPicPr>
          <p:cNvPr id="97285" name="Picture 5"/>
          <p:cNvPicPr>
            <a:picLocks noChangeAspect="1" noChangeArrowheads="1"/>
          </p:cNvPicPr>
          <p:nvPr/>
        </p:nvPicPr>
        <p:blipFill>
          <a:blip r:embed="rId6" cstate="print"/>
          <a:srcRect/>
          <a:stretch>
            <a:fillRect/>
          </a:stretch>
        </p:blipFill>
        <p:spPr bwMode="auto">
          <a:xfrm>
            <a:off x="5237163" y="1531938"/>
            <a:ext cx="2940050" cy="1854200"/>
          </a:xfrm>
          <a:prstGeom prst="rect">
            <a:avLst/>
          </a:prstGeom>
          <a:noFill/>
          <a:ln w="9525">
            <a:noFill/>
            <a:miter lim="800000"/>
            <a:headEnd/>
            <a:tailEnd/>
          </a:ln>
          <a:effectLst/>
        </p:spPr>
      </p:pic>
      <p:pic>
        <p:nvPicPr>
          <p:cNvPr id="97286" name="Picture 6"/>
          <p:cNvPicPr>
            <a:picLocks noChangeAspect="1" noChangeArrowheads="1"/>
          </p:cNvPicPr>
          <p:nvPr/>
        </p:nvPicPr>
        <p:blipFill>
          <a:blip r:embed="rId7" cstate="print"/>
          <a:srcRect/>
          <a:stretch>
            <a:fillRect/>
          </a:stretch>
        </p:blipFill>
        <p:spPr bwMode="auto">
          <a:xfrm>
            <a:off x="8412163" y="1527175"/>
            <a:ext cx="2940050" cy="1857375"/>
          </a:xfrm>
          <a:prstGeom prst="rect">
            <a:avLst/>
          </a:prstGeom>
          <a:noFill/>
          <a:ln w="9525">
            <a:noFill/>
            <a:miter lim="800000"/>
            <a:headEnd/>
            <a:tailEnd/>
          </a:ln>
          <a:effectLst/>
        </p:spPr>
      </p:pic>
      <p:pic>
        <p:nvPicPr>
          <p:cNvPr id="97287" name="Picture 7"/>
          <p:cNvPicPr>
            <a:picLocks noChangeAspect="1" noChangeArrowheads="1"/>
          </p:cNvPicPr>
          <p:nvPr/>
        </p:nvPicPr>
        <p:blipFill>
          <a:blip r:embed="rId8" cstate="print"/>
          <a:srcRect/>
          <a:stretch>
            <a:fillRect/>
          </a:stretch>
        </p:blipFill>
        <p:spPr bwMode="auto">
          <a:xfrm>
            <a:off x="2690813" y="3676650"/>
            <a:ext cx="1644650" cy="2271713"/>
          </a:xfrm>
          <a:prstGeom prst="rect">
            <a:avLst/>
          </a:prstGeom>
          <a:noFill/>
          <a:ln w="9525">
            <a:noFill/>
            <a:miter lim="800000"/>
            <a:headEnd/>
            <a:tailEnd/>
          </a:ln>
          <a:effectLst/>
        </p:spPr>
      </p:pic>
      <p:pic>
        <p:nvPicPr>
          <p:cNvPr id="97288" name="Picture 8"/>
          <p:cNvPicPr>
            <a:picLocks noChangeAspect="1" noChangeArrowheads="1"/>
          </p:cNvPicPr>
          <p:nvPr/>
        </p:nvPicPr>
        <p:blipFill>
          <a:blip r:embed="rId9" cstate="print"/>
          <a:srcRect/>
          <a:stretch>
            <a:fillRect/>
          </a:stretch>
        </p:blipFill>
        <p:spPr bwMode="auto">
          <a:xfrm>
            <a:off x="8197850" y="3676650"/>
            <a:ext cx="1641475" cy="2273300"/>
          </a:xfrm>
          <a:prstGeom prst="rect">
            <a:avLst/>
          </a:prstGeom>
          <a:noFill/>
          <a:ln w="9525">
            <a:noFill/>
            <a:miter lim="800000"/>
            <a:headEnd/>
            <a:tailEnd/>
          </a:ln>
          <a:effectLst/>
        </p:spPr>
      </p:pic>
      <p:pic>
        <p:nvPicPr>
          <p:cNvPr id="97289" name="Picture 9"/>
          <p:cNvPicPr>
            <a:picLocks noChangeAspect="1" noChangeArrowheads="1"/>
          </p:cNvPicPr>
          <p:nvPr/>
        </p:nvPicPr>
        <p:blipFill>
          <a:blip r:embed="rId10" cstate="print"/>
          <a:srcRect/>
          <a:stretch>
            <a:fillRect/>
          </a:stretch>
        </p:blipFill>
        <p:spPr bwMode="auto">
          <a:xfrm>
            <a:off x="6313488" y="3676650"/>
            <a:ext cx="1641475" cy="2271713"/>
          </a:xfrm>
          <a:prstGeom prst="rect">
            <a:avLst/>
          </a:prstGeom>
          <a:noFill/>
          <a:ln w="9525">
            <a:noFill/>
            <a:miter lim="800000"/>
            <a:headEnd/>
            <a:tailEnd/>
          </a:ln>
          <a:effectLst/>
        </p:spPr>
      </p:pic>
      <p:pic>
        <p:nvPicPr>
          <p:cNvPr id="97290" name="Picture 10"/>
          <p:cNvPicPr>
            <a:picLocks noChangeAspect="1" noChangeArrowheads="1"/>
          </p:cNvPicPr>
          <p:nvPr/>
        </p:nvPicPr>
        <p:blipFill>
          <a:blip r:embed="rId10" cstate="print"/>
          <a:srcRect/>
          <a:stretch>
            <a:fillRect/>
          </a:stretch>
        </p:blipFill>
        <p:spPr bwMode="auto">
          <a:xfrm>
            <a:off x="4503738" y="3676650"/>
            <a:ext cx="1641475" cy="2271713"/>
          </a:xfrm>
          <a:prstGeom prst="rect">
            <a:avLst/>
          </a:prstGeom>
          <a:noFill/>
          <a:ln w="9525">
            <a:noFill/>
            <a:miter lim="800000"/>
            <a:headEnd/>
            <a:tailEnd/>
          </a:ln>
          <a:effectLst/>
        </p:spPr>
      </p:pic>
      <p:sp>
        <p:nvSpPr>
          <p:cNvPr id="97291" name="Rectangle 11"/>
          <p:cNvSpPr>
            <a:spLocks noChangeArrowheads="1"/>
          </p:cNvSpPr>
          <p:nvPr/>
        </p:nvSpPr>
        <p:spPr bwMode="auto">
          <a:xfrm>
            <a:off x="406400" y="336550"/>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ea typeface="方正正大黑简体" pitchFamily="2" charset="-122"/>
              </a:rPr>
              <a:t>企业资质</a:t>
            </a:r>
          </a:p>
        </p:txBody>
      </p:sp>
      <p:sp>
        <p:nvSpPr>
          <p:cNvPr id="97292" name="Rectangle 12"/>
          <p:cNvSpPr>
            <a:spLocks noChangeArrowheads="1"/>
          </p:cNvSpPr>
          <p:nvPr/>
        </p:nvSpPr>
        <p:spPr bwMode="auto">
          <a:xfrm>
            <a:off x="1990725" y="476250"/>
            <a:ext cx="4535488" cy="371475"/>
          </a:xfrm>
          <a:prstGeom prst="rect">
            <a:avLst/>
          </a:prstGeom>
          <a:noFill/>
          <a:ln w="9525">
            <a:noFill/>
            <a:miter lim="800000"/>
            <a:headEnd/>
            <a:tailEnd/>
          </a:ln>
          <a:effectLst/>
        </p:spPr>
        <p:txBody>
          <a:bodyPr lIns="67474" tIns="33737" rIns="67474" bIns="33737">
            <a:spAutoFit/>
          </a:bodyPr>
          <a:lstStyle/>
          <a:p>
            <a:pPr defTabSz="1089025"/>
            <a:r>
              <a:rPr lang="en-US" altLang="zh-CN" sz="2000">
                <a:solidFill>
                  <a:schemeClr val="bg1"/>
                </a:solidFill>
                <a:latin typeface="方正正大黑简体" pitchFamily="2" charset="-122"/>
                <a:ea typeface="方正正大黑简体" pitchFamily="2" charset="-122"/>
              </a:rPr>
              <a:t>CertificateCertification</a:t>
            </a:r>
          </a:p>
        </p:txBody>
      </p:sp>
      <p:pic>
        <p:nvPicPr>
          <p:cNvPr id="97293" name="Picture 13"/>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10055225" y="4437063"/>
            <a:ext cx="1878013" cy="1781175"/>
          </a:xfrm>
          <a:prstGeom prst="rect">
            <a:avLst/>
          </a:prstGeom>
          <a:noFill/>
          <a:ln w="9525">
            <a:noFill/>
            <a:miter lim="800000"/>
            <a:headEnd/>
            <a:tailEnd/>
          </a:ln>
          <a:effectLst/>
        </p:spPr>
      </p:pic>
      <p:pic>
        <p:nvPicPr>
          <p:cNvPr id="97294" name="Picture 14"/>
          <p:cNvPicPr>
            <a:picLocks noChangeAspect="1" noChangeArrowheads="1"/>
          </p:cNvPicPr>
          <p:nvPr/>
        </p:nvPicPr>
        <p:blipFill>
          <a:blip r:embed="rId12" cstate="print"/>
          <a:srcRect/>
          <a:stretch>
            <a:fillRect/>
          </a:stretch>
        </p:blipFill>
        <p:spPr bwMode="auto">
          <a:xfrm>
            <a:off x="777875" y="3700463"/>
            <a:ext cx="1690688" cy="2232025"/>
          </a:xfrm>
          <a:prstGeom prst="rect">
            <a:avLst/>
          </a:prstGeom>
          <a:noFill/>
          <a:ln w="9525">
            <a:noFill/>
            <a:miter lim="800000"/>
            <a:headEnd/>
            <a:tailEnd/>
          </a:ln>
          <a:effectLst/>
        </p:spPr>
      </p:pic>
      <p:pic>
        <p:nvPicPr>
          <p:cNvPr id="97295" name="Picture 15"/>
          <p:cNvPicPr>
            <a:picLocks noChangeAspect="1" noChangeArrowheads="1"/>
          </p:cNvPicPr>
          <p:nvPr/>
        </p:nvPicPr>
        <p:blipFill>
          <a:blip r:embed="rId13">
            <a:clrChange>
              <a:clrFrom>
                <a:srgbClr val="FFFFFF"/>
              </a:clrFrom>
              <a:clrTo>
                <a:srgbClr val="FFFFFF">
                  <a:alpha val="0"/>
                </a:srgbClr>
              </a:clrTo>
            </a:clrChange>
          </a:blip>
          <a:srcRect/>
          <a:stretch>
            <a:fillRect/>
          </a:stretch>
        </p:blipFill>
        <p:spPr bwMode="auto">
          <a:xfrm>
            <a:off x="404813" y="1628775"/>
            <a:ext cx="1298575" cy="1571625"/>
          </a:xfrm>
          <a:prstGeom prst="rect">
            <a:avLst/>
          </a:prstGeom>
          <a:noFill/>
          <a:ln w="9525">
            <a:noFill/>
            <a:miter lim="800000"/>
            <a:headEnd/>
            <a:tailEnd/>
          </a:ln>
          <a:effec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7291"/>
                                        </p:tgtEl>
                                        <p:attrNameLst>
                                          <p:attrName>style.visibility</p:attrName>
                                        </p:attrNameLst>
                                      </p:cBhvr>
                                      <p:to>
                                        <p:strVal val="visible"/>
                                      </p:to>
                                    </p:set>
                                    <p:anim calcmode="lin" valueType="num">
                                      <p:cBhvr>
                                        <p:cTn id="7" dur="500" fill="hold"/>
                                        <p:tgtEl>
                                          <p:spTgt spid="9729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7291"/>
                                        </p:tgtEl>
                                        <p:attrNameLst>
                                          <p:attrName>ppt_y</p:attrName>
                                        </p:attrNameLst>
                                      </p:cBhvr>
                                      <p:tavLst>
                                        <p:tav tm="0">
                                          <p:val>
                                            <p:strVal val="#ppt_y"/>
                                          </p:val>
                                        </p:tav>
                                        <p:tav tm="100000">
                                          <p:val>
                                            <p:strVal val="#ppt_y"/>
                                          </p:val>
                                        </p:tav>
                                      </p:tavLst>
                                    </p:anim>
                                    <p:anim calcmode="lin" valueType="num">
                                      <p:cBhvr>
                                        <p:cTn id="9" dur="500" fill="hold"/>
                                        <p:tgtEl>
                                          <p:spTgt spid="9729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729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7291"/>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7292"/>
                                        </p:tgtEl>
                                        <p:attrNameLst>
                                          <p:attrName>style.visibility</p:attrName>
                                        </p:attrNameLst>
                                      </p:cBhvr>
                                      <p:to>
                                        <p:strVal val="visible"/>
                                      </p:to>
                                    </p:set>
                                    <p:anim calcmode="lin" valueType="num">
                                      <p:cBhvr>
                                        <p:cTn id="15" dur="500" fill="hold"/>
                                        <p:tgtEl>
                                          <p:spTgt spid="9729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7292"/>
                                        </p:tgtEl>
                                        <p:attrNameLst>
                                          <p:attrName>ppt_y</p:attrName>
                                        </p:attrNameLst>
                                      </p:cBhvr>
                                      <p:tavLst>
                                        <p:tav tm="0">
                                          <p:val>
                                            <p:strVal val="#ppt_y"/>
                                          </p:val>
                                        </p:tav>
                                        <p:tav tm="100000">
                                          <p:val>
                                            <p:strVal val="#ppt_y"/>
                                          </p:val>
                                        </p:tav>
                                      </p:tavLst>
                                    </p:anim>
                                    <p:anim calcmode="lin" valueType="num">
                                      <p:cBhvr>
                                        <p:cTn id="17" dur="500" fill="hold"/>
                                        <p:tgtEl>
                                          <p:spTgt spid="9729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729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7292"/>
                                        </p:tgtEl>
                                      </p:cBhvr>
                                    </p:animEffect>
                                  </p:childTnLst>
                                </p:cTn>
                              </p:par>
                            </p:childTnLst>
                          </p:cTn>
                        </p:par>
                        <p:par>
                          <p:cTn id="20" fill="hold">
                            <p:stCondLst>
                              <p:cond delay="2300"/>
                            </p:stCondLst>
                            <p:childTnLst>
                              <p:par>
                                <p:cTn id="21" presetID="30" presetClass="entr" presetSubtype="0" fill="hold" nodeType="afterEffect">
                                  <p:stCondLst>
                                    <p:cond delay="0"/>
                                  </p:stCondLst>
                                  <p:childTnLst>
                                    <p:set>
                                      <p:cBhvr>
                                        <p:cTn id="22" dur="1" fill="hold">
                                          <p:stCondLst>
                                            <p:cond delay="0"/>
                                          </p:stCondLst>
                                        </p:cTn>
                                        <p:tgtEl>
                                          <p:spTgt spid="97295"/>
                                        </p:tgtEl>
                                        <p:attrNameLst>
                                          <p:attrName>style.visibility</p:attrName>
                                        </p:attrNameLst>
                                      </p:cBhvr>
                                      <p:to>
                                        <p:strVal val="visible"/>
                                      </p:to>
                                    </p:set>
                                    <p:animEffect transition="in" filter="fade">
                                      <p:cBhvr>
                                        <p:cTn id="23" dur="400" decel="100000"/>
                                        <p:tgtEl>
                                          <p:spTgt spid="97295"/>
                                        </p:tgtEl>
                                      </p:cBhvr>
                                    </p:animEffect>
                                    <p:anim calcmode="lin" valueType="num">
                                      <p:cBhvr>
                                        <p:cTn id="24" dur="400" decel="100000" fill="hold"/>
                                        <p:tgtEl>
                                          <p:spTgt spid="97295"/>
                                        </p:tgtEl>
                                        <p:attrNameLst>
                                          <p:attrName>style.rotation</p:attrName>
                                        </p:attrNameLst>
                                      </p:cBhvr>
                                      <p:tavLst>
                                        <p:tav tm="0">
                                          <p:val>
                                            <p:fltVal val="-90"/>
                                          </p:val>
                                        </p:tav>
                                        <p:tav tm="100000">
                                          <p:val>
                                            <p:fltVal val="0"/>
                                          </p:val>
                                        </p:tav>
                                      </p:tavLst>
                                    </p:anim>
                                    <p:anim calcmode="lin" valueType="num">
                                      <p:cBhvr>
                                        <p:cTn id="25" dur="400" decel="100000" fill="hold"/>
                                        <p:tgtEl>
                                          <p:spTgt spid="97295"/>
                                        </p:tgtEl>
                                        <p:attrNameLst>
                                          <p:attrName>ppt_x</p:attrName>
                                        </p:attrNameLst>
                                      </p:cBhvr>
                                      <p:tavLst>
                                        <p:tav tm="0">
                                          <p:val>
                                            <p:strVal val="#ppt_x+0.4"/>
                                          </p:val>
                                        </p:tav>
                                        <p:tav tm="100000">
                                          <p:val>
                                            <p:strVal val="#ppt_x-0.05"/>
                                          </p:val>
                                        </p:tav>
                                      </p:tavLst>
                                    </p:anim>
                                    <p:anim calcmode="lin" valueType="num">
                                      <p:cBhvr>
                                        <p:cTn id="26" dur="400" decel="100000" fill="hold"/>
                                        <p:tgtEl>
                                          <p:spTgt spid="97295"/>
                                        </p:tgtEl>
                                        <p:attrNameLst>
                                          <p:attrName>ppt_y</p:attrName>
                                        </p:attrNameLst>
                                      </p:cBhvr>
                                      <p:tavLst>
                                        <p:tav tm="0">
                                          <p:val>
                                            <p:strVal val="#ppt_y-0.4"/>
                                          </p:val>
                                        </p:tav>
                                        <p:tav tm="100000">
                                          <p:val>
                                            <p:strVal val="#ppt_y+0.1"/>
                                          </p:val>
                                        </p:tav>
                                      </p:tavLst>
                                    </p:anim>
                                    <p:anim calcmode="lin" valueType="num">
                                      <p:cBhvr>
                                        <p:cTn id="27" dur="100" accel="100000" fill="hold">
                                          <p:stCondLst>
                                            <p:cond delay="400"/>
                                          </p:stCondLst>
                                        </p:cTn>
                                        <p:tgtEl>
                                          <p:spTgt spid="97295"/>
                                        </p:tgtEl>
                                        <p:attrNameLst>
                                          <p:attrName>ppt_x</p:attrName>
                                        </p:attrNameLst>
                                      </p:cBhvr>
                                      <p:tavLst>
                                        <p:tav tm="0">
                                          <p:val>
                                            <p:strVal val="#ppt_x-0.05"/>
                                          </p:val>
                                        </p:tav>
                                        <p:tav tm="100000">
                                          <p:val>
                                            <p:strVal val="#ppt_x"/>
                                          </p:val>
                                        </p:tav>
                                      </p:tavLst>
                                    </p:anim>
                                    <p:anim calcmode="lin" valueType="num">
                                      <p:cBhvr>
                                        <p:cTn id="28" dur="100" accel="100000" fill="hold">
                                          <p:stCondLst>
                                            <p:cond delay="400"/>
                                          </p:stCondLst>
                                        </p:cTn>
                                        <p:tgtEl>
                                          <p:spTgt spid="97295"/>
                                        </p:tgtEl>
                                        <p:attrNameLst>
                                          <p:attrName>ppt_y</p:attrName>
                                        </p:attrNameLst>
                                      </p:cBhvr>
                                      <p:tavLst>
                                        <p:tav tm="0">
                                          <p:val>
                                            <p:strVal val="#ppt_y+0.1"/>
                                          </p:val>
                                        </p:tav>
                                        <p:tav tm="100000">
                                          <p:val>
                                            <p:strVal val="#ppt_y"/>
                                          </p:val>
                                        </p:tav>
                                      </p:tavLst>
                                    </p:anim>
                                  </p:childTnLst>
                                </p:cTn>
                              </p:par>
                              <p:par>
                                <p:cTn id="29" presetID="54" presetClass="entr" presetSubtype="0" accel="100000" fill="hold" nodeType="withEffect">
                                  <p:stCondLst>
                                    <p:cond delay="0"/>
                                  </p:stCondLst>
                                  <p:childTnLst>
                                    <p:set>
                                      <p:cBhvr>
                                        <p:cTn id="30" dur="1" fill="hold">
                                          <p:stCondLst>
                                            <p:cond delay="0"/>
                                          </p:stCondLst>
                                        </p:cTn>
                                        <p:tgtEl>
                                          <p:spTgt spid="97293"/>
                                        </p:tgtEl>
                                        <p:attrNameLst>
                                          <p:attrName>style.visibility</p:attrName>
                                        </p:attrNameLst>
                                      </p:cBhvr>
                                      <p:to>
                                        <p:strVal val="visible"/>
                                      </p:to>
                                    </p:set>
                                    <p:anim calcmode="lin" valueType="num">
                                      <p:cBhvr>
                                        <p:cTn id="31" dur="500" fill="hold"/>
                                        <p:tgtEl>
                                          <p:spTgt spid="97293"/>
                                        </p:tgtEl>
                                        <p:attrNameLst>
                                          <p:attrName>ppt_w</p:attrName>
                                        </p:attrNameLst>
                                      </p:cBhvr>
                                      <p:tavLst>
                                        <p:tav tm="0">
                                          <p:val>
                                            <p:strVal val="#ppt_w*0.05"/>
                                          </p:val>
                                        </p:tav>
                                        <p:tav tm="100000">
                                          <p:val>
                                            <p:strVal val="#ppt_w"/>
                                          </p:val>
                                        </p:tav>
                                      </p:tavLst>
                                    </p:anim>
                                    <p:anim calcmode="lin" valueType="num">
                                      <p:cBhvr>
                                        <p:cTn id="32" dur="500" fill="hold"/>
                                        <p:tgtEl>
                                          <p:spTgt spid="97293"/>
                                        </p:tgtEl>
                                        <p:attrNameLst>
                                          <p:attrName>ppt_h</p:attrName>
                                        </p:attrNameLst>
                                      </p:cBhvr>
                                      <p:tavLst>
                                        <p:tav tm="0">
                                          <p:val>
                                            <p:strVal val="#ppt_h"/>
                                          </p:val>
                                        </p:tav>
                                        <p:tav tm="100000">
                                          <p:val>
                                            <p:strVal val="#ppt_h"/>
                                          </p:val>
                                        </p:tav>
                                      </p:tavLst>
                                    </p:anim>
                                    <p:anim calcmode="lin" valueType="num">
                                      <p:cBhvr>
                                        <p:cTn id="33" dur="500" fill="hold"/>
                                        <p:tgtEl>
                                          <p:spTgt spid="97293"/>
                                        </p:tgtEl>
                                        <p:attrNameLst>
                                          <p:attrName>ppt_x</p:attrName>
                                        </p:attrNameLst>
                                      </p:cBhvr>
                                      <p:tavLst>
                                        <p:tav tm="0">
                                          <p:val>
                                            <p:strVal val="#ppt_x-.2"/>
                                          </p:val>
                                        </p:tav>
                                        <p:tav tm="100000">
                                          <p:val>
                                            <p:strVal val="#ppt_x"/>
                                          </p:val>
                                        </p:tav>
                                      </p:tavLst>
                                    </p:anim>
                                    <p:anim calcmode="lin" valueType="num">
                                      <p:cBhvr>
                                        <p:cTn id="34" dur="500" fill="hold"/>
                                        <p:tgtEl>
                                          <p:spTgt spid="97293"/>
                                        </p:tgtEl>
                                        <p:attrNameLst>
                                          <p:attrName>ppt_y</p:attrName>
                                        </p:attrNameLst>
                                      </p:cBhvr>
                                      <p:tavLst>
                                        <p:tav tm="0">
                                          <p:val>
                                            <p:strVal val="#ppt_y"/>
                                          </p:val>
                                        </p:tav>
                                        <p:tav tm="100000">
                                          <p:val>
                                            <p:strVal val="#ppt_y"/>
                                          </p:val>
                                        </p:tav>
                                      </p:tavLst>
                                    </p:anim>
                                    <p:animEffect transition="in" filter="fade">
                                      <p:cBhvr>
                                        <p:cTn id="35" dur="500"/>
                                        <p:tgtEl>
                                          <p:spTgt spid="97293"/>
                                        </p:tgtEl>
                                      </p:cBhvr>
                                    </p:animEffect>
                                  </p:childTnLst>
                                </p:cTn>
                              </p:par>
                            </p:childTnLst>
                          </p:cTn>
                        </p:par>
                        <p:par>
                          <p:cTn id="36" fill="hold">
                            <p:stCondLst>
                              <p:cond delay="2800"/>
                            </p:stCondLst>
                            <p:childTnLst>
                              <p:par>
                                <p:cTn id="37" presetID="26" presetClass="entr" presetSubtype="0" fill="hold" nodeType="afterEffect">
                                  <p:stCondLst>
                                    <p:cond delay="0"/>
                                  </p:stCondLst>
                                  <p:childTnLst>
                                    <p:set>
                                      <p:cBhvr>
                                        <p:cTn id="38" dur="1" fill="hold">
                                          <p:stCondLst>
                                            <p:cond delay="0"/>
                                          </p:stCondLst>
                                        </p:cTn>
                                        <p:tgtEl>
                                          <p:spTgt spid="97284"/>
                                        </p:tgtEl>
                                        <p:attrNameLst>
                                          <p:attrName>style.visibility</p:attrName>
                                        </p:attrNameLst>
                                      </p:cBhvr>
                                      <p:to>
                                        <p:strVal val="visible"/>
                                      </p:to>
                                    </p:set>
                                    <p:animEffect transition="in" filter="wipe(down)">
                                      <p:cBhvr>
                                        <p:cTn id="39" dur="145">
                                          <p:stCondLst>
                                            <p:cond delay="0"/>
                                          </p:stCondLst>
                                        </p:cTn>
                                        <p:tgtEl>
                                          <p:spTgt spid="97284"/>
                                        </p:tgtEl>
                                      </p:cBhvr>
                                    </p:animEffect>
                                    <p:anim calcmode="lin" valueType="num">
                                      <p:cBhvr>
                                        <p:cTn id="40" dur="456" tmFilter="0,0; 0.14,0.36; 0.43,0.73; 0.71,0.91; 1.0,1.0">
                                          <p:stCondLst>
                                            <p:cond delay="0"/>
                                          </p:stCondLst>
                                        </p:cTn>
                                        <p:tgtEl>
                                          <p:spTgt spid="97284"/>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97284"/>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97284"/>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97284"/>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97284"/>
                                        </p:tgtEl>
                                        <p:attrNameLst>
                                          <p:attrName>ppt_y</p:attrName>
                                        </p:attrNameLst>
                                      </p:cBhvr>
                                      <p:tavLst>
                                        <p:tav tm="0" fmla="#ppt_y-sin(pi*$)/81">
                                          <p:val>
                                            <p:fltVal val="0"/>
                                          </p:val>
                                        </p:tav>
                                        <p:tav tm="100000">
                                          <p:val>
                                            <p:fltVal val="1"/>
                                          </p:val>
                                        </p:tav>
                                      </p:tavLst>
                                    </p:anim>
                                    <p:animScale>
                                      <p:cBhvr>
                                        <p:cTn id="45" dur="7">
                                          <p:stCondLst>
                                            <p:cond delay="162"/>
                                          </p:stCondLst>
                                        </p:cTn>
                                        <p:tgtEl>
                                          <p:spTgt spid="97284"/>
                                        </p:tgtEl>
                                      </p:cBhvr>
                                      <p:to x="100000" y="60000"/>
                                    </p:animScale>
                                    <p:animScale>
                                      <p:cBhvr>
                                        <p:cTn id="46" dur="41" decel="50000">
                                          <p:stCondLst>
                                            <p:cond delay="169"/>
                                          </p:stCondLst>
                                        </p:cTn>
                                        <p:tgtEl>
                                          <p:spTgt spid="97284"/>
                                        </p:tgtEl>
                                      </p:cBhvr>
                                      <p:to x="100000" y="100000"/>
                                    </p:animScale>
                                    <p:animScale>
                                      <p:cBhvr>
                                        <p:cTn id="47" dur="7">
                                          <p:stCondLst>
                                            <p:cond delay="328"/>
                                          </p:stCondLst>
                                        </p:cTn>
                                        <p:tgtEl>
                                          <p:spTgt spid="97284"/>
                                        </p:tgtEl>
                                      </p:cBhvr>
                                      <p:to x="100000" y="80000"/>
                                    </p:animScale>
                                    <p:animScale>
                                      <p:cBhvr>
                                        <p:cTn id="48" dur="41" decel="50000">
                                          <p:stCondLst>
                                            <p:cond delay="335"/>
                                          </p:stCondLst>
                                        </p:cTn>
                                        <p:tgtEl>
                                          <p:spTgt spid="97284"/>
                                        </p:tgtEl>
                                      </p:cBhvr>
                                      <p:to x="100000" y="100000"/>
                                    </p:animScale>
                                    <p:animScale>
                                      <p:cBhvr>
                                        <p:cTn id="49" dur="7">
                                          <p:stCondLst>
                                            <p:cond delay="410"/>
                                          </p:stCondLst>
                                        </p:cTn>
                                        <p:tgtEl>
                                          <p:spTgt spid="97284"/>
                                        </p:tgtEl>
                                      </p:cBhvr>
                                      <p:to x="100000" y="90000"/>
                                    </p:animScale>
                                    <p:animScale>
                                      <p:cBhvr>
                                        <p:cTn id="50" dur="41" decel="50000">
                                          <p:stCondLst>
                                            <p:cond delay="417"/>
                                          </p:stCondLst>
                                        </p:cTn>
                                        <p:tgtEl>
                                          <p:spTgt spid="97284"/>
                                        </p:tgtEl>
                                      </p:cBhvr>
                                      <p:to x="100000" y="100000"/>
                                    </p:animScale>
                                    <p:animScale>
                                      <p:cBhvr>
                                        <p:cTn id="51" dur="7">
                                          <p:stCondLst>
                                            <p:cond delay="452"/>
                                          </p:stCondLst>
                                        </p:cTn>
                                        <p:tgtEl>
                                          <p:spTgt spid="97284"/>
                                        </p:tgtEl>
                                      </p:cBhvr>
                                      <p:to x="100000" y="95000"/>
                                    </p:animScale>
                                    <p:animScale>
                                      <p:cBhvr>
                                        <p:cTn id="52" dur="41" decel="50000">
                                          <p:stCondLst>
                                            <p:cond delay="458"/>
                                          </p:stCondLst>
                                        </p:cTn>
                                        <p:tgtEl>
                                          <p:spTgt spid="97284"/>
                                        </p:tgtEl>
                                      </p:cBhvr>
                                      <p:to x="100000" y="100000"/>
                                    </p:animScale>
                                  </p:childTnLst>
                                </p:cTn>
                              </p:par>
                            </p:childTnLst>
                          </p:cTn>
                        </p:par>
                        <p:par>
                          <p:cTn id="53" fill="hold">
                            <p:stCondLst>
                              <p:cond delay="3299"/>
                            </p:stCondLst>
                            <p:childTnLst>
                              <p:par>
                                <p:cTn id="54" presetID="26" presetClass="entr" presetSubtype="0" fill="hold" nodeType="afterEffect">
                                  <p:stCondLst>
                                    <p:cond delay="0"/>
                                  </p:stCondLst>
                                  <p:childTnLst>
                                    <p:set>
                                      <p:cBhvr>
                                        <p:cTn id="55" dur="1" fill="hold">
                                          <p:stCondLst>
                                            <p:cond delay="0"/>
                                          </p:stCondLst>
                                        </p:cTn>
                                        <p:tgtEl>
                                          <p:spTgt spid="97285"/>
                                        </p:tgtEl>
                                        <p:attrNameLst>
                                          <p:attrName>style.visibility</p:attrName>
                                        </p:attrNameLst>
                                      </p:cBhvr>
                                      <p:to>
                                        <p:strVal val="visible"/>
                                      </p:to>
                                    </p:set>
                                    <p:animEffect transition="in" filter="wipe(down)">
                                      <p:cBhvr>
                                        <p:cTn id="56" dur="145">
                                          <p:stCondLst>
                                            <p:cond delay="0"/>
                                          </p:stCondLst>
                                        </p:cTn>
                                        <p:tgtEl>
                                          <p:spTgt spid="97285"/>
                                        </p:tgtEl>
                                      </p:cBhvr>
                                    </p:animEffect>
                                    <p:anim calcmode="lin" valueType="num">
                                      <p:cBhvr>
                                        <p:cTn id="57" dur="456" tmFilter="0,0; 0.14,0.36; 0.43,0.73; 0.71,0.91; 1.0,1.0">
                                          <p:stCondLst>
                                            <p:cond delay="0"/>
                                          </p:stCondLst>
                                        </p:cTn>
                                        <p:tgtEl>
                                          <p:spTgt spid="97285"/>
                                        </p:tgtEl>
                                        <p:attrNameLst>
                                          <p:attrName>ppt_x</p:attrName>
                                        </p:attrNameLst>
                                      </p:cBhvr>
                                      <p:tavLst>
                                        <p:tav tm="0">
                                          <p:val>
                                            <p:strVal val="#ppt_x-0.25"/>
                                          </p:val>
                                        </p:tav>
                                        <p:tav tm="100000">
                                          <p:val>
                                            <p:strVal val="#ppt_x"/>
                                          </p:val>
                                        </p:tav>
                                      </p:tavLst>
                                    </p:anim>
                                    <p:anim calcmode="lin" valueType="num">
                                      <p:cBhvr>
                                        <p:cTn id="58" dur="166" tmFilter="0.0,0.0; 0.25,0.07; 0.50,0.2; 0.75,0.467; 1.0,1.0">
                                          <p:stCondLst>
                                            <p:cond delay="0"/>
                                          </p:stCondLst>
                                        </p:cTn>
                                        <p:tgtEl>
                                          <p:spTgt spid="97285"/>
                                        </p:tgtEl>
                                        <p:attrNameLst>
                                          <p:attrName>ppt_y</p:attrName>
                                        </p:attrNameLst>
                                      </p:cBhvr>
                                      <p:tavLst>
                                        <p:tav tm="0" fmla="#ppt_y-sin(pi*$)/3">
                                          <p:val>
                                            <p:fltVal val="0.5"/>
                                          </p:val>
                                        </p:tav>
                                        <p:tav tm="100000">
                                          <p:val>
                                            <p:fltVal val="1"/>
                                          </p:val>
                                        </p:tav>
                                      </p:tavLst>
                                    </p:anim>
                                    <p:anim calcmode="lin" valueType="num">
                                      <p:cBhvr>
                                        <p:cTn id="59" dur="166" tmFilter="0, 0; 0.125,0.2665; 0.25,0.4; 0.375,0.465; 0.5,0.5;  0.625,0.535; 0.75,0.6; 0.875,0.7335; 1,1">
                                          <p:stCondLst>
                                            <p:cond delay="166"/>
                                          </p:stCondLst>
                                        </p:cTn>
                                        <p:tgtEl>
                                          <p:spTgt spid="97285"/>
                                        </p:tgtEl>
                                        <p:attrNameLst>
                                          <p:attrName>ppt_y</p:attrName>
                                        </p:attrNameLst>
                                      </p:cBhvr>
                                      <p:tavLst>
                                        <p:tav tm="0" fmla="#ppt_y-sin(pi*$)/9">
                                          <p:val>
                                            <p:fltVal val="0"/>
                                          </p:val>
                                        </p:tav>
                                        <p:tav tm="100000">
                                          <p:val>
                                            <p:fltVal val="1"/>
                                          </p:val>
                                        </p:tav>
                                      </p:tavLst>
                                    </p:anim>
                                    <p:anim calcmode="lin" valueType="num">
                                      <p:cBhvr>
                                        <p:cTn id="60" dur="83" tmFilter="0, 0; 0.125,0.2665; 0.25,0.4; 0.375,0.465; 0.5,0.5;  0.625,0.535; 0.75,0.6; 0.875,0.7335; 1,1">
                                          <p:stCondLst>
                                            <p:cond delay="331"/>
                                          </p:stCondLst>
                                        </p:cTn>
                                        <p:tgtEl>
                                          <p:spTgt spid="97285"/>
                                        </p:tgtEl>
                                        <p:attrNameLst>
                                          <p:attrName>ppt_y</p:attrName>
                                        </p:attrNameLst>
                                      </p:cBhvr>
                                      <p:tavLst>
                                        <p:tav tm="0" fmla="#ppt_y-sin(pi*$)/27">
                                          <p:val>
                                            <p:fltVal val="0"/>
                                          </p:val>
                                        </p:tav>
                                        <p:tav tm="100000">
                                          <p:val>
                                            <p:fltVal val="1"/>
                                          </p:val>
                                        </p:tav>
                                      </p:tavLst>
                                    </p:anim>
                                    <p:anim calcmode="lin" valueType="num">
                                      <p:cBhvr>
                                        <p:cTn id="61" dur="41" tmFilter="0, 0; 0.125,0.2665; 0.25,0.4; 0.375,0.465; 0.5,0.5;  0.625,0.535; 0.75,0.6; 0.875,0.7335; 1,1">
                                          <p:stCondLst>
                                            <p:cond delay="414"/>
                                          </p:stCondLst>
                                        </p:cTn>
                                        <p:tgtEl>
                                          <p:spTgt spid="97285"/>
                                        </p:tgtEl>
                                        <p:attrNameLst>
                                          <p:attrName>ppt_y</p:attrName>
                                        </p:attrNameLst>
                                      </p:cBhvr>
                                      <p:tavLst>
                                        <p:tav tm="0" fmla="#ppt_y-sin(pi*$)/81">
                                          <p:val>
                                            <p:fltVal val="0"/>
                                          </p:val>
                                        </p:tav>
                                        <p:tav tm="100000">
                                          <p:val>
                                            <p:fltVal val="1"/>
                                          </p:val>
                                        </p:tav>
                                      </p:tavLst>
                                    </p:anim>
                                    <p:animScale>
                                      <p:cBhvr>
                                        <p:cTn id="62" dur="7">
                                          <p:stCondLst>
                                            <p:cond delay="162"/>
                                          </p:stCondLst>
                                        </p:cTn>
                                        <p:tgtEl>
                                          <p:spTgt spid="97285"/>
                                        </p:tgtEl>
                                      </p:cBhvr>
                                      <p:to x="100000" y="60000"/>
                                    </p:animScale>
                                    <p:animScale>
                                      <p:cBhvr>
                                        <p:cTn id="63" dur="41" decel="50000">
                                          <p:stCondLst>
                                            <p:cond delay="169"/>
                                          </p:stCondLst>
                                        </p:cTn>
                                        <p:tgtEl>
                                          <p:spTgt spid="97285"/>
                                        </p:tgtEl>
                                      </p:cBhvr>
                                      <p:to x="100000" y="100000"/>
                                    </p:animScale>
                                    <p:animScale>
                                      <p:cBhvr>
                                        <p:cTn id="64" dur="7">
                                          <p:stCondLst>
                                            <p:cond delay="328"/>
                                          </p:stCondLst>
                                        </p:cTn>
                                        <p:tgtEl>
                                          <p:spTgt spid="97285"/>
                                        </p:tgtEl>
                                      </p:cBhvr>
                                      <p:to x="100000" y="80000"/>
                                    </p:animScale>
                                    <p:animScale>
                                      <p:cBhvr>
                                        <p:cTn id="65" dur="41" decel="50000">
                                          <p:stCondLst>
                                            <p:cond delay="335"/>
                                          </p:stCondLst>
                                        </p:cTn>
                                        <p:tgtEl>
                                          <p:spTgt spid="97285"/>
                                        </p:tgtEl>
                                      </p:cBhvr>
                                      <p:to x="100000" y="100000"/>
                                    </p:animScale>
                                    <p:animScale>
                                      <p:cBhvr>
                                        <p:cTn id="66" dur="7">
                                          <p:stCondLst>
                                            <p:cond delay="410"/>
                                          </p:stCondLst>
                                        </p:cTn>
                                        <p:tgtEl>
                                          <p:spTgt spid="97285"/>
                                        </p:tgtEl>
                                      </p:cBhvr>
                                      <p:to x="100000" y="90000"/>
                                    </p:animScale>
                                    <p:animScale>
                                      <p:cBhvr>
                                        <p:cTn id="67" dur="41" decel="50000">
                                          <p:stCondLst>
                                            <p:cond delay="417"/>
                                          </p:stCondLst>
                                        </p:cTn>
                                        <p:tgtEl>
                                          <p:spTgt spid="97285"/>
                                        </p:tgtEl>
                                      </p:cBhvr>
                                      <p:to x="100000" y="100000"/>
                                    </p:animScale>
                                    <p:animScale>
                                      <p:cBhvr>
                                        <p:cTn id="68" dur="7">
                                          <p:stCondLst>
                                            <p:cond delay="452"/>
                                          </p:stCondLst>
                                        </p:cTn>
                                        <p:tgtEl>
                                          <p:spTgt spid="97285"/>
                                        </p:tgtEl>
                                      </p:cBhvr>
                                      <p:to x="100000" y="95000"/>
                                    </p:animScale>
                                    <p:animScale>
                                      <p:cBhvr>
                                        <p:cTn id="69" dur="41" decel="50000">
                                          <p:stCondLst>
                                            <p:cond delay="458"/>
                                          </p:stCondLst>
                                        </p:cTn>
                                        <p:tgtEl>
                                          <p:spTgt spid="97285"/>
                                        </p:tgtEl>
                                      </p:cBhvr>
                                      <p:to x="100000" y="100000"/>
                                    </p:animScale>
                                  </p:childTnLst>
                                </p:cTn>
                              </p:par>
                            </p:childTnLst>
                          </p:cTn>
                        </p:par>
                        <p:par>
                          <p:cTn id="70" fill="hold">
                            <p:stCondLst>
                              <p:cond delay="3798"/>
                            </p:stCondLst>
                            <p:childTnLst>
                              <p:par>
                                <p:cTn id="71" presetID="26" presetClass="entr" presetSubtype="0" fill="hold" nodeType="afterEffect">
                                  <p:stCondLst>
                                    <p:cond delay="0"/>
                                  </p:stCondLst>
                                  <p:childTnLst>
                                    <p:set>
                                      <p:cBhvr>
                                        <p:cTn id="72" dur="1" fill="hold">
                                          <p:stCondLst>
                                            <p:cond delay="0"/>
                                          </p:stCondLst>
                                        </p:cTn>
                                        <p:tgtEl>
                                          <p:spTgt spid="97286"/>
                                        </p:tgtEl>
                                        <p:attrNameLst>
                                          <p:attrName>style.visibility</p:attrName>
                                        </p:attrNameLst>
                                      </p:cBhvr>
                                      <p:to>
                                        <p:strVal val="visible"/>
                                      </p:to>
                                    </p:set>
                                    <p:animEffect transition="in" filter="wipe(down)">
                                      <p:cBhvr>
                                        <p:cTn id="73" dur="145">
                                          <p:stCondLst>
                                            <p:cond delay="0"/>
                                          </p:stCondLst>
                                        </p:cTn>
                                        <p:tgtEl>
                                          <p:spTgt spid="97286"/>
                                        </p:tgtEl>
                                      </p:cBhvr>
                                    </p:animEffect>
                                    <p:anim calcmode="lin" valueType="num">
                                      <p:cBhvr>
                                        <p:cTn id="74" dur="456" tmFilter="0,0; 0.14,0.36; 0.43,0.73; 0.71,0.91; 1.0,1.0">
                                          <p:stCondLst>
                                            <p:cond delay="0"/>
                                          </p:stCondLst>
                                        </p:cTn>
                                        <p:tgtEl>
                                          <p:spTgt spid="97286"/>
                                        </p:tgtEl>
                                        <p:attrNameLst>
                                          <p:attrName>ppt_x</p:attrName>
                                        </p:attrNameLst>
                                      </p:cBhvr>
                                      <p:tavLst>
                                        <p:tav tm="0">
                                          <p:val>
                                            <p:strVal val="#ppt_x-0.25"/>
                                          </p:val>
                                        </p:tav>
                                        <p:tav tm="100000">
                                          <p:val>
                                            <p:strVal val="#ppt_x"/>
                                          </p:val>
                                        </p:tav>
                                      </p:tavLst>
                                    </p:anim>
                                    <p:anim calcmode="lin" valueType="num">
                                      <p:cBhvr>
                                        <p:cTn id="75" dur="166" tmFilter="0.0,0.0; 0.25,0.07; 0.50,0.2; 0.75,0.467; 1.0,1.0">
                                          <p:stCondLst>
                                            <p:cond delay="0"/>
                                          </p:stCondLst>
                                        </p:cTn>
                                        <p:tgtEl>
                                          <p:spTgt spid="97286"/>
                                        </p:tgtEl>
                                        <p:attrNameLst>
                                          <p:attrName>ppt_y</p:attrName>
                                        </p:attrNameLst>
                                      </p:cBhvr>
                                      <p:tavLst>
                                        <p:tav tm="0" fmla="#ppt_y-sin(pi*$)/3">
                                          <p:val>
                                            <p:fltVal val="0.5"/>
                                          </p:val>
                                        </p:tav>
                                        <p:tav tm="100000">
                                          <p:val>
                                            <p:fltVal val="1"/>
                                          </p:val>
                                        </p:tav>
                                      </p:tavLst>
                                    </p:anim>
                                    <p:anim calcmode="lin" valueType="num">
                                      <p:cBhvr>
                                        <p:cTn id="76" dur="166" tmFilter="0, 0; 0.125,0.2665; 0.25,0.4; 0.375,0.465; 0.5,0.5;  0.625,0.535; 0.75,0.6; 0.875,0.7335; 1,1">
                                          <p:stCondLst>
                                            <p:cond delay="166"/>
                                          </p:stCondLst>
                                        </p:cTn>
                                        <p:tgtEl>
                                          <p:spTgt spid="97286"/>
                                        </p:tgtEl>
                                        <p:attrNameLst>
                                          <p:attrName>ppt_y</p:attrName>
                                        </p:attrNameLst>
                                      </p:cBhvr>
                                      <p:tavLst>
                                        <p:tav tm="0" fmla="#ppt_y-sin(pi*$)/9">
                                          <p:val>
                                            <p:fltVal val="0"/>
                                          </p:val>
                                        </p:tav>
                                        <p:tav tm="100000">
                                          <p:val>
                                            <p:fltVal val="1"/>
                                          </p:val>
                                        </p:tav>
                                      </p:tavLst>
                                    </p:anim>
                                    <p:anim calcmode="lin" valueType="num">
                                      <p:cBhvr>
                                        <p:cTn id="77" dur="83" tmFilter="0, 0; 0.125,0.2665; 0.25,0.4; 0.375,0.465; 0.5,0.5;  0.625,0.535; 0.75,0.6; 0.875,0.7335; 1,1">
                                          <p:stCondLst>
                                            <p:cond delay="331"/>
                                          </p:stCondLst>
                                        </p:cTn>
                                        <p:tgtEl>
                                          <p:spTgt spid="97286"/>
                                        </p:tgtEl>
                                        <p:attrNameLst>
                                          <p:attrName>ppt_y</p:attrName>
                                        </p:attrNameLst>
                                      </p:cBhvr>
                                      <p:tavLst>
                                        <p:tav tm="0" fmla="#ppt_y-sin(pi*$)/27">
                                          <p:val>
                                            <p:fltVal val="0"/>
                                          </p:val>
                                        </p:tav>
                                        <p:tav tm="100000">
                                          <p:val>
                                            <p:fltVal val="1"/>
                                          </p:val>
                                        </p:tav>
                                      </p:tavLst>
                                    </p:anim>
                                    <p:anim calcmode="lin" valueType="num">
                                      <p:cBhvr>
                                        <p:cTn id="78" dur="41" tmFilter="0, 0; 0.125,0.2665; 0.25,0.4; 0.375,0.465; 0.5,0.5;  0.625,0.535; 0.75,0.6; 0.875,0.7335; 1,1">
                                          <p:stCondLst>
                                            <p:cond delay="414"/>
                                          </p:stCondLst>
                                        </p:cTn>
                                        <p:tgtEl>
                                          <p:spTgt spid="97286"/>
                                        </p:tgtEl>
                                        <p:attrNameLst>
                                          <p:attrName>ppt_y</p:attrName>
                                        </p:attrNameLst>
                                      </p:cBhvr>
                                      <p:tavLst>
                                        <p:tav tm="0" fmla="#ppt_y-sin(pi*$)/81">
                                          <p:val>
                                            <p:fltVal val="0"/>
                                          </p:val>
                                        </p:tav>
                                        <p:tav tm="100000">
                                          <p:val>
                                            <p:fltVal val="1"/>
                                          </p:val>
                                        </p:tav>
                                      </p:tavLst>
                                    </p:anim>
                                    <p:animScale>
                                      <p:cBhvr>
                                        <p:cTn id="79" dur="7">
                                          <p:stCondLst>
                                            <p:cond delay="162"/>
                                          </p:stCondLst>
                                        </p:cTn>
                                        <p:tgtEl>
                                          <p:spTgt spid="97286"/>
                                        </p:tgtEl>
                                      </p:cBhvr>
                                      <p:to x="100000" y="60000"/>
                                    </p:animScale>
                                    <p:animScale>
                                      <p:cBhvr>
                                        <p:cTn id="80" dur="41" decel="50000">
                                          <p:stCondLst>
                                            <p:cond delay="169"/>
                                          </p:stCondLst>
                                        </p:cTn>
                                        <p:tgtEl>
                                          <p:spTgt spid="97286"/>
                                        </p:tgtEl>
                                      </p:cBhvr>
                                      <p:to x="100000" y="100000"/>
                                    </p:animScale>
                                    <p:animScale>
                                      <p:cBhvr>
                                        <p:cTn id="81" dur="7">
                                          <p:stCondLst>
                                            <p:cond delay="328"/>
                                          </p:stCondLst>
                                        </p:cTn>
                                        <p:tgtEl>
                                          <p:spTgt spid="97286"/>
                                        </p:tgtEl>
                                      </p:cBhvr>
                                      <p:to x="100000" y="80000"/>
                                    </p:animScale>
                                    <p:animScale>
                                      <p:cBhvr>
                                        <p:cTn id="82" dur="41" decel="50000">
                                          <p:stCondLst>
                                            <p:cond delay="335"/>
                                          </p:stCondLst>
                                        </p:cTn>
                                        <p:tgtEl>
                                          <p:spTgt spid="97286"/>
                                        </p:tgtEl>
                                      </p:cBhvr>
                                      <p:to x="100000" y="100000"/>
                                    </p:animScale>
                                    <p:animScale>
                                      <p:cBhvr>
                                        <p:cTn id="83" dur="7">
                                          <p:stCondLst>
                                            <p:cond delay="410"/>
                                          </p:stCondLst>
                                        </p:cTn>
                                        <p:tgtEl>
                                          <p:spTgt spid="97286"/>
                                        </p:tgtEl>
                                      </p:cBhvr>
                                      <p:to x="100000" y="90000"/>
                                    </p:animScale>
                                    <p:animScale>
                                      <p:cBhvr>
                                        <p:cTn id="84" dur="41" decel="50000">
                                          <p:stCondLst>
                                            <p:cond delay="417"/>
                                          </p:stCondLst>
                                        </p:cTn>
                                        <p:tgtEl>
                                          <p:spTgt spid="97286"/>
                                        </p:tgtEl>
                                      </p:cBhvr>
                                      <p:to x="100000" y="100000"/>
                                    </p:animScale>
                                    <p:animScale>
                                      <p:cBhvr>
                                        <p:cTn id="85" dur="7">
                                          <p:stCondLst>
                                            <p:cond delay="452"/>
                                          </p:stCondLst>
                                        </p:cTn>
                                        <p:tgtEl>
                                          <p:spTgt spid="97286"/>
                                        </p:tgtEl>
                                      </p:cBhvr>
                                      <p:to x="100000" y="95000"/>
                                    </p:animScale>
                                    <p:animScale>
                                      <p:cBhvr>
                                        <p:cTn id="86" dur="41" decel="50000">
                                          <p:stCondLst>
                                            <p:cond delay="458"/>
                                          </p:stCondLst>
                                        </p:cTn>
                                        <p:tgtEl>
                                          <p:spTgt spid="97286"/>
                                        </p:tgtEl>
                                      </p:cBhvr>
                                      <p:to x="100000" y="100000"/>
                                    </p:animScale>
                                  </p:childTnLst>
                                </p:cTn>
                              </p:par>
                            </p:childTnLst>
                          </p:cTn>
                        </p:par>
                        <p:par>
                          <p:cTn id="87" fill="hold">
                            <p:stCondLst>
                              <p:cond delay="4297"/>
                            </p:stCondLst>
                            <p:childTnLst>
                              <p:par>
                                <p:cTn id="88" presetID="26" presetClass="entr" presetSubtype="0" fill="hold" nodeType="afterEffect">
                                  <p:stCondLst>
                                    <p:cond delay="0"/>
                                  </p:stCondLst>
                                  <p:childTnLst>
                                    <p:set>
                                      <p:cBhvr>
                                        <p:cTn id="89" dur="1" fill="hold">
                                          <p:stCondLst>
                                            <p:cond delay="0"/>
                                          </p:stCondLst>
                                        </p:cTn>
                                        <p:tgtEl>
                                          <p:spTgt spid="97287"/>
                                        </p:tgtEl>
                                        <p:attrNameLst>
                                          <p:attrName>style.visibility</p:attrName>
                                        </p:attrNameLst>
                                      </p:cBhvr>
                                      <p:to>
                                        <p:strVal val="visible"/>
                                      </p:to>
                                    </p:set>
                                    <p:animEffect transition="in" filter="wipe(down)">
                                      <p:cBhvr>
                                        <p:cTn id="90" dur="145">
                                          <p:stCondLst>
                                            <p:cond delay="0"/>
                                          </p:stCondLst>
                                        </p:cTn>
                                        <p:tgtEl>
                                          <p:spTgt spid="97287"/>
                                        </p:tgtEl>
                                      </p:cBhvr>
                                    </p:animEffect>
                                    <p:anim calcmode="lin" valueType="num">
                                      <p:cBhvr>
                                        <p:cTn id="91" dur="456" tmFilter="0,0; 0.14,0.36; 0.43,0.73; 0.71,0.91; 1.0,1.0">
                                          <p:stCondLst>
                                            <p:cond delay="0"/>
                                          </p:stCondLst>
                                        </p:cTn>
                                        <p:tgtEl>
                                          <p:spTgt spid="97287"/>
                                        </p:tgtEl>
                                        <p:attrNameLst>
                                          <p:attrName>ppt_x</p:attrName>
                                        </p:attrNameLst>
                                      </p:cBhvr>
                                      <p:tavLst>
                                        <p:tav tm="0">
                                          <p:val>
                                            <p:strVal val="#ppt_x-0.25"/>
                                          </p:val>
                                        </p:tav>
                                        <p:tav tm="100000">
                                          <p:val>
                                            <p:strVal val="#ppt_x"/>
                                          </p:val>
                                        </p:tav>
                                      </p:tavLst>
                                    </p:anim>
                                    <p:anim calcmode="lin" valueType="num">
                                      <p:cBhvr>
                                        <p:cTn id="92" dur="166" tmFilter="0.0,0.0; 0.25,0.07; 0.50,0.2; 0.75,0.467; 1.0,1.0">
                                          <p:stCondLst>
                                            <p:cond delay="0"/>
                                          </p:stCondLst>
                                        </p:cTn>
                                        <p:tgtEl>
                                          <p:spTgt spid="97287"/>
                                        </p:tgtEl>
                                        <p:attrNameLst>
                                          <p:attrName>ppt_y</p:attrName>
                                        </p:attrNameLst>
                                      </p:cBhvr>
                                      <p:tavLst>
                                        <p:tav tm="0" fmla="#ppt_y-sin(pi*$)/3">
                                          <p:val>
                                            <p:fltVal val="0.5"/>
                                          </p:val>
                                        </p:tav>
                                        <p:tav tm="100000">
                                          <p:val>
                                            <p:fltVal val="1"/>
                                          </p:val>
                                        </p:tav>
                                      </p:tavLst>
                                    </p:anim>
                                    <p:anim calcmode="lin" valueType="num">
                                      <p:cBhvr>
                                        <p:cTn id="93" dur="166" tmFilter="0, 0; 0.125,0.2665; 0.25,0.4; 0.375,0.465; 0.5,0.5;  0.625,0.535; 0.75,0.6; 0.875,0.7335; 1,1">
                                          <p:stCondLst>
                                            <p:cond delay="166"/>
                                          </p:stCondLst>
                                        </p:cTn>
                                        <p:tgtEl>
                                          <p:spTgt spid="97287"/>
                                        </p:tgtEl>
                                        <p:attrNameLst>
                                          <p:attrName>ppt_y</p:attrName>
                                        </p:attrNameLst>
                                      </p:cBhvr>
                                      <p:tavLst>
                                        <p:tav tm="0" fmla="#ppt_y-sin(pi*$)/9">
                                          <p:val>
                                            <p:fltVal val="0"/>
                                          </p:val>
                                        </p:tav>
                                        <p:tav tm="100000">
                                          <p:val>
                                            <p:fltVal val="1"/>
                                          </p:val>
                                        </p:tav>
                                      </p:tavLst>
                                    </p:anim>
                                    <p:anim calcmode="lin" valueType="num">
                                      <p:cBhvr>
                                        <p:cTn id="94" dur="83" tmFilter="0, 0; 0.125,0.2665; 0.25,0.4; 0.375,0.465; 0.5,0.5;  0.625,0.535; 0.75,0.6; 0.875,0.7335; 1,1">
                                          <p:stCondLst>
                                            <p:cond delay="331"/>
                                          </p:stCondLst>
                                        </p:cTn>
                                        <p:tgtEl>
                                          <p:spTgt spid="97287"/>
                                        </p:tgtEl>
                                        <p:attrNameLst>
                                          <p:attrName>ppt_y</p:attrName>
                                        </p:attrNameLst>
                                      </p:cBhvr>
                                      <p:tavLst>
                                        <p:tav tm="0" fmla="#ppt_y-sin(pi*$)/27">
                                          <p:val>
                                            <p:fltVal val="0"/>
                                          </p:val>
                                        </p:tav>
                                        <p:tav tm="100000">
                                          <p:val>
                                            <p:fltVal val="1"/>
                                          </p:val>
                                        </p:tav>
                                      </p:tavLst>
                                    </p:anim>
                                    <p:anim calcmode="lin" valueType="num">
                                      <p:cBhvr>
                                        <p:cTn id="95" dur="41" tmFilter="0, 0; 0.125,0.2665; 0.25,0.4; 0.375,0.465; 0.5,0.5;  0.625,0.535; 0.75,0.6; 0.875,0.7335; 1,1">
                                          <p:stCondLst>
                                            <p:cond delay="414"/>
                                          </p:stCondLst>
                                        </p:cTn>
                                        <p:tgtEl>
                                          <p:spTgt spid="97287"/>
                                        </p:tgtEl>
                                        <p:attrNameLst>
                                          <p:attrName>ppt_y</p:attrName>
                                        </p:attrNameLst>
                                      </p:cBhvr>
                                      <p:tavLst>
                                        <p:tav tm="0" fmla="#ppt_y-sin(pi*$)/81">
                                          <p:val>
                                            <p:fltVal val="0"/>
                                          </p:val>
                                        </p:tav>
                                        <p:tav tm="100000">
                                          <p:val>
                                            <p:fltVal val="1"/>
                                          </p:val>
                                        </p:tav>
                                      </p:tavLst>
                                    </p:anim>
                                    <p:animScale>
                                      <p:cBhvr>
                                        <p:cTn id="96" dur="7">
                                          <p:stCondLst>
                                            <p:cond delay="162"/>
                                          </p:stCondLst>
                                        </p:cTn>
                                        <p:tgtEl>
                                          <p:spTgt spid="97287"/>
                                        </p:tgtEl>
                                      </p:cBhvr>
                                      <p:to x="100000" y="60000"/>
                                    </p:animScale>
                                    <p:animScale>
                                      <p:cBhvr>
                                        <p:cTn id="97" dur="41" decel="50000">
                                          <p:stCondLst>
                                            <p:cond delay="169"/>
                                          </p:stCondLst>
                                        </p:cTn>
                                        <p:tgtEl>
                                          <p:spTgt spid="97287"/>
                                        </p:tgtEl>
                                      </p:cBhvr>
                                      <p:to x="100000" y="100000"/>
                                    </p:animScale>
                                    <p:animScale>
                                      <p:cBhvr>
                                        <p:cTn id="98" dur="7">
                                          <p:stCondLst>
                                            <p:cond delay="328"/>
                                          </p:stCondLst>
                                        </p:cTn>
                                        <p:tgtEl>
                                          <p:spTgt spid="97287"/>
                                        </p:tgtEl>
                                      </p:cBhvr>
                                      <p:to x="100000" y="80000"/>
                                    </p:animScale>
                                    <p:animScale>
                                      <p:cBhvr>
                                        <p:cTn id="99" dur="41" decel="50000">
                                          <p:stCondLst>
                                            <p:cond delay="335"/>
                                          </p:stCondLst>
                                        </p:cTn>
                                        <p:tgtEl>
                                          <p:spTgt spid="97287"/>
                                        </p:tgtEl>
                                      </p:cBhvr>
                                      <p:to x="100000" y="100000"/>
                                    </p:animScale>
                                    <p:animScale>
                                      <p:cBhvr>
                                        <p:cTn id="100" dur="7">
                                          <p:stCondLst>
                                            <p:cond delay="410"/>
                                          </p:stCondLst>
                                        </p:cTn>
                                        <p:tgtEl>
                                          <p:spTgt spid="97287"/>
                                        </p:tgtEl>
                                      </p:cBhvr>
                                      <p:to x="100000" y="90000"/>
                                    </p:animScale>
                                    <p:animScale>
                                      <p:cBhvr>
                                        <p:cTn id="101" dur="41" decel="50000">
                                          <p:stCondLst>
                                            <p:cond delay="417"/>
                                          </p:stCondLst>
                                        </p:cTn>
                                        <p:tgtEl>
                                          <p:spTgt spid="97287"/>
                                        </p:tgtEl>
                                      </p:cBhvr>
                                      <p:to x="100000" y="100000"/>
                                    </p:animScale>
                                    <p:animScale>
                                      <p:cBhvr>
                                        <p:cTn id="102" dur="7">
                                          <p:stCondLst>
                                            <p:cond delay="452"/>
                                          </p:stCondLst>
                                        </p:cTn>
                                        <p:tgtEl>
                                          <p:spTgt spid="97287"/>
                                        </p:tgtEl>
                                      </p:cBhvr>
                                      <p:to x="100000" y="95000"/>
                                    </p:animScale>
                                    <p:animScale>
                                      <p:cBhvr>
                                        <p:cTn id="103" dur="41" decel="50000">
                                          <p:stCondLst>
                                            <p:cond delay="458"/>
                                          </p:stCondLst>
                                        </p:cTn>
                                        <p:tgtEl>
                                          <p:spTgt spid="97287"/>
                                        </p:tgtEl>
                                      </p:cBhvr>
                                      <p:to x="100000" y="100000"/>
                                    </p:animScale>
                                  </p:childTnLst>
                                </p:cTn>
                              </p:par>
                            </p:childTnLst>
                          </p:cTn>
                        </p:par>
                        <p:par>
                          <p:cTn id="104" fill="hold">
                            <p:stCondLst>
                              <p:cond delay="4796"/>
                            </p:stCondLst>
                            <p:childTnLst>
                              <p:par>
                                <p:cTn id="105" presetID="26" presetClass="entr" presetSubtype="0" fill="hold" nodeType="afterEffect">
                                  <p:stCondLst>
                                    <p:cond delay="0"/>
                                  </p:stCondLst>
                                  <p:childTnLst>
                                    <p:set>
                                      <p:cBhvr>
                                        <p:cTn id="106" dur="1" fill="hold">
                                          <p:stCondLst>
                                            <p:cond delay="0"/>
                                          </p:stCondLst>
                                        </p:cTn>
                                        <p:tgtEl>
                                          <p:spTgt spid="97288"/>
                                        </p:tgtEl>
                                        <p:attrNameLst>
                                          <p:attrName>style.visibility</p:attrName>
                                        </p:attrNameLst>
                                      </p:cBhvr>
                                      <p:to>
                                        <p:strVal val="visible"/>
                                      </p:to>
                                    </p:set>
                                    <p:animEffect transition="in" filter="wipe(down)">
                                      <p:cBhvr>
                                        <p:cTn id="107" dur="145">
                                          <p:stCondLst>
                                            <p:cond delay="0"/>
                                          </p:stCondLst>
                                        </p:cTn>
                                        <p:tgtEl>
                                          <p:spTgt spid="97288"/>
                                        </p:tgtEl>
                                      </p:cBhvr>
                                    </p:animEffect>
                                    <p:anim calcmode="lin" valueType="num">
                                      <p:cBhvr>
                                        <p:cTn id="108" dur="456" tmFilter="0,0; 0.14,0.36; 0.43,0.73; 0.71,0.91; 1.0,1.0">
                                          <p:stCondLst>
                                            <p:cond delay="0"/>
                                          </p:stCondLst>
                                        </p:cTn>
                                        <p:tgtEl>
                                          <p:spTgt spid="97288"/>
                                        </p:tgtEl>
                                        <p:attrNameLst>
                                          <p:attrName>ppt_x</p:attrName>
                                        </p:attrNameLst>
                                      </p:cBhvr>
                                      <p:tavLst>
                                        <p:tav tm="0">
                                          <p:val>
                                            <p:strVal val="#ppt_x-0.25"/>
                                          </p:val>
                                        </p:tav>
                                        <p:tav tm="100000">
                                          <p:val>
                                            <p:strVal val="#ppt_x"/>
                                          </p:val>
                                        </p:tav>
                                      </p:tavLst>
                                    </p:anim>
                                    <p:anim calcmode="lin" valueType="num">
                                      <p:cBhvr>
                                        <p:cTn id="109" dur="166" tmFilter="0.0,0.0; 0.25,0.07; 0.50,0.2; 0.75,0.467; 1.0,1.0">
                                          <p:stCondLst>
                                            <p:cond delay="0"/>
                                          </p:stCondLst>
                                        </p:cTn>
                                        <p:tgtEl>
                                          <p:spTgt spid="97288"/>
                                        </p:tgtEl>
                                        <p:attrNameLst>
                                          <p:attrName>ppt_y</p:attrName>
                                        </p:attrNameLst>
                                      </p:cBhvr>
                                      <p:tavLst>
                                        <p:tav tm="0" fmla="#ppt_y-sin(pi*$)/3">
                                          <p:val>
                                            <p:fltVal val="0.5"/>
                                          </p:val>
                                        </p:tav>
                                        <p:tav tm="100000">
                                          <p:val>
                                            <p:fltVal val="1"/>
                                          </p:val>
                                        </p:tav>
                                      </p:tavLst>
                                    </p:anim>
                                    <p:anim calcmode="lin" valueType="num">
                                      <p:cBhvr>
                                        <p:cTn id="110" dur="166" tmFilter="0, 0; 0.125,0.2665; 0.25,0.4; 0.375,0.465; 0.5,0.5;  0.625,0.535; 0.75,0.6; 0.875,0.7335; 1,1">
                                          <p:stCondLst>
                                            <p:cond delay="166"/>
                                          </p:stCondLst>
                                        </p:cTn>
                                        <p:tgtEl>
                                          <p:spTgt spid="97288"/>
                                        </p:tgtEl>
                                        <p:attrNameLst>
                                          <p:attrName>ppt_y</p:attrName>
                                        </p:attrNameLst>
                                      </p:cBhvr>
                                      <p:tavLst>
                                        <p:tav tm="0" fmla="#ppt_y-sin(pi*$)/9">
                                          <p:val>
                                            <p:fltVal val="0"/>
                                          </p:val>
                                        </p:tav>
                                        <p:tav tm="100000">
                                          <p:val>
                                            <p:fltVal val="1"/>
                                          </p:val>
                                        </p:tav>
                                      </p:tavLst>
                                    </p:anim>
                                    <p:anim calcmode="lin" valueType="num">
                                      <p:cBhvr>
                                        <p:cTn id="111" dur="83" tmFilter="0, 0; 0.125,0.2665; 0.25,0.4; 0.375,0.465; 0.5,0.5;  0.625,0.535; 0.75,0.6; 0.875,0.7335; 1,1">
                                          <p:stCondLst>
                                            <p:cond delay="331"/>
                                          </p:stCondLst>
                                        </p:cTn>
                                        <p:tgtEl>
                                          <p:spTgt spid="97288"/>
                                        </p:tgtEl>
                                        <p:attrNameLst>
                                          <p:attrName>ppt_y</p:attrName>
                                        </p:attrNameLst>
                                      </p:cBhvr>
                                      <p:tavLst>
                                        <p:tav tm="0" fmla="#ppt_y-sin(pi*$)/27">
                                          <p:val>
                                            <p:fltVal val="0"/>
                                          </p:val>
                                        </p:tav>
                                        <p:tav tm="100000">
                                          <p:val>
                                            <p:fltVal val="1"/>
                                          </p:val>
                                        </p:tav>
                                      </p:tavLst>
                                    </p:anim>
                                    <p:anim calcmode="lin" valueType="num">
                                      <p:cBhvr>
                                        <p:cTn id="112" dur="41" tmFilter="0, 0; 0.125,0.2665; 0.25,0.4; 0.375,0.465; 0.5,0.5;  0.625,0.535; 0.75,0.6; 0.875,0.7335; 1,1">
                                          <p:stCondLst>
                                            <p:cond delay="414"/>
                                          </p:stCondLst>
                                        </p:cTn>
                                        <p:tgtEl>
                                          <p:spTgt spid="97288"/>
                                        </p:tgtEl>
                                        <p:attrNameLst>
                                          <p:attrName>ppt_y</p:attrName>
                                        </p:attrNameLst>
                                      </p:cBhvr>
                                      <p:tavLst>
                                        <p:tav tm="0" fmla="#ppt_y-sin(pi*$)/81">
                                          <p:val>
                                            <p:fltVal val="0"/>
                                          </p:val>
                                        </p:tav>
                                        <p:tav tm="100000">
                                          <p:val>
                                            <p:fltVal val="1"/>
                                          </p:val>
                                        </p:tav>
                                      </p:tavLst>
                                    </p:anim>
                                    <p:animScale>
                                      <p:cBhvr>
                                        <p:cTn id="113" dur="7">
                                          <p:stCondLst>
                                            <p:cond delay="162"/>
                                          </p:stCondLst>
                                        </p:cTn>
                                        <p:tgtEl>
                                          <p:spTgt spid="97288"/>
                                        </p:tgtEl>
                                      </p:cBhvr>
                                      <p:to x="100000" y="60000"/>
                                    </p:animScale>
                                    <p:animScale>
                                      <p:cBhvr>
                                        <p:cTn id="114" dur="41" decel="50000">
                                          <p:stCondLst>
                                            <p:cond delay="169"/>
                                          </p:stCondLst>
                                        </p:cTn>
                                        <p:tgtEl>
                                          <p:spTgt spid="97288"/>
                                        </p:tgtEl>
                                      </p:cBhvr>
                                      <p:to x="100000" y="100000"/>
                                    </p:animScale>
                                    <p:animScale>
                                      <p:cBhvr>
                                        <p:cTn id="115" dur="7">
                                          <p:stCondLst>
                                            <p:cond delay="328"/>
                                          </p:stCondLst>
                                        </p:cTn>
                                        <p:tgtEl>
                                          <p:spTgt spid="97288"/>
                                        </p:tgtEl>
                                      </p:cBhvr>
                                      <p:to x="100000" y="80000"/>
                                    </p:animScale>
                                    <p:animScale>
                                      <p:cBhvr>
                                        <p:cTn id="116" dur="41" decel="50000">
                                          <p:stCondLst>
                                            <p:cond delay="335"/>
                                          </p:stCondLst>
                                        </p:cTn>
                                        <p:tgtEl>
                                          <p:spTgt spid="97288"/>
                                        </p:tgtEl>
                                      </p:cBhvr>
                                      <p:to x="100000" y="100000"/>
                                    </p:animScale>
                                    <p:animScale>
                                      <p:cBhvr>
                                        <p:cTn id="117" dur="7">
                                          <p:stCondLst>
                                            <p:cond delay="410"/>
                                          </p:stCondLst>
                                        </p:cTn>
                                        <p:tgtEl>
                                          <p:spTgt spid="97288"/>
                                        </p:tgtEl>
                                      </p:cBhvr>
                                      <p:to x="100000" y="90000"/>
                                    </p:animScale>
                                    <p:animScale>
                                      <p:cBhvr>
                                        <p:cTn id="118" dur="41" decel="50000">
                                          <p:stCondLst>
                                            <p:cond delay="417"/>
                                          </p:stCondLst>
                                        </p:cTn>
                                        <p:tgtEl>
                                          <p:spTgt spid="97288"/>
                                        </p:tgtEl>
                                      </p:cBhvr>
                                      <p:to x="100000" y="100000"/>
                                    </p:animScale>
                                    <p:animScale>
                                      <p:cBhvr>
                                        <p:cTn id="119" dur="7">
                                          <p:stCondLst>
                                            <p:cond delay="452"/>
                                          </p:stCondLst>
                                        </p:cTn>
                                        <p:tgtEl>
                                          <p:spTgt spid="97288"/>
                                        </p:tgtEl>
                                      </p:cBhvr>
                                      <p:to x="100000" y="95000"/>
                                    </p:animScale>
                                    <p:animScale>
                                      <p:cBhvr>
                                        <p:cTn id="120" dur="41" decel="50000">
                                          <p:stCondLst>
                                            <p:cond delay="458"/>
                                          </p:stCondLst>
                                        </p:cTn>
                                        <p:tgtEl>
                                          <p:spTgt spid="97288"/>
                                        </p:tgtEl>
                                      </p:cBhvr>
                                      <p:to x="100000" y="100000"/>
                                    </p:animScale>
                                  </p:childTnLst>
                                </p:cTn>
                              </p:par>
                            </p:childTnLst>
                          </p:cTn>
                        </p:par>
                        <p:par>
                          <p:cTn id="121" fill="hold">
                            <p:stCondLst>
                              <p:cond delay="5295"/>
                            </p:stCondLst>
                            <p:childTnLst>
                              <p:par>
                                <p:cTn id="122" presetID="26" presetClass="entr" presetSubtype="0" fill="hold" nodeType="afterEffect">
                                  <p:stCondLst>
                                    <p:cond delay="0"/>
                                  </p:stCondLst>
                                  <p:childTnLst>
                                    <p:set>
                                      <p:cBhvr>
                                        <p:cTn id="123" dur="1" fill="hold">
                                          <p:stCondLst>
                                            <p:cond delay="0"/>
                                          </p:stCondLst>
                                        </p:cTn>
                                        <p:tgtEl>
                                          <p:spTgt spid="97289"/>
                                        </p:tgtEl>
                                        <p:attrNameLst>
                                          <p:attrName>style.visibility</p:attrName>
                                        </p:attrNameLst>
                                      </p:cBhvr>
                                      <p:to>
                                        <p:strVal val="visible"/>
                                      </p:to>
                                    </p:set>
                                    <p:animEffect transition="in" filter="wipe(down)">
                                      <p:cBhvr>
                                        <p:cTn id="124" dur="145">
                                          <p:stCondLst>
                                            <p:cond delay="0"/>
                                          </p:stCondLst>
                                        </p:cTn>
                                        <p:tgtEl>
                                          <p:spTgt spid="97289"/>
                                        </p:tgtEl>
                                      </p:cBhvr>
                                    </p:animEffect>
                                    <p:anim calcmode="lin" valueType="num">
                                      <p:cBhvr>
                                        <p:cTn id="125" dur="456" tmFilter="0,0; 0.14,0.36; 0.43,0.73; 0.71,0.91; 1.0,1.0">
                                          <p:stCondLst>
                                            <p:cond delay="0"/>
                                          </p:stCondLst>
                                        </p:cTn>
                                        <p:tgtEl>
                                          <p:spTgt spid="97289"/>
                                        </p:tgtEl>
                                        <p:attrNameLst>
                                          <p:attrName>ppt_x</p:attrName>
                                        </p:attrNameLst>
                                      </p:cBhvr>
                                      <p:tavLst>
                                        <p:tav tm="0">
                                          <p:val>
                                            <p:strVal val="#ppt_x-0.25"/>
                                          </p:val>
                                        </p:tav>
                                        <p:tav tm="100000">
                                          <p:val>
                                            <p:strVal val="#ppt_x"/>
                                          </p:val>
                                        </p:tav>
                                      </p:tavLst>
                                    </p:anim>
                                    <p:anim calcmode="lin" valueType="num">
                                      <p:cBhvr>
                                        <p:cTn id="126" dur="166" tmFilter="0.0,0.0; 0.25,0.07; 0.50,0.2; 0.75,0.467; 1.0,1.0">
                                          <p:stCondLst>
                                            <p:cond delay="0"/>
                                          </p:stCondLst>
                                        </p:cTn>
                                        <p:tgtEl>
                                          <p:spTgt spid="97289"/>
                                        </p:tgtEl>
                                        <p:attrNameLst>
                                          <p:attrName>ppt_y</p:attrName>
                                        </p:attrNameLst>
                                      </p:cBhvr>
                                      <p:tavLst>
                                        <p:tav tm="0" fmla="#ppt_y-sin(pi*$)/3">
                                          <p:val>
                                            <p:fltVal val="0.5"/>
                                          </p:val>
                                        </p:tav>
                                        <p:tav tm="100000">
                                          <p:val>
                                            <p:fltVal val="1"/>
                                          </p:val>
                                        </p:tav>
                                      </p:tavLst>
                                    </p:anim>
                                    <p:anim calcmode="lin" valueType="num">
                                      <p:cBhvr>
                                        <p:cTn id="127" dur="166" tmFilter="0, 0; 0.125,0.2665; 0.25,0.4; 0.375,0.465; 0.5,0.5;  0.625,0.535; 0.75,0.6; 0.875,0.7335; 1,1">
                                          <p:stCondLst>
                                            <p:cond delay="166"/>
                                          </p:stCondLst>
                                        </p:cTn>
                                        <p:tgtEl>
                                          <p:spTgt spid="97289"/>
                                        </p:tgtEl>
                                        <p:attrNameLst>
                                          <p:attrName>ppt_y</p:attrName>
                                        </p:attrNameLst>
                                      </p:cBhvr>
                                      <p:tavLst>
                                        <p:tav tm="0" fmla="#ppt_y-sin(pi*$)/9">
                                          <p:val>
                                            <p:fltVal val="0"/>
                                          </p:val>
                                        </p:tav>
                                        <p:tav tm="100000">
                                          <p:val>
                                            <p:fltVal val="1"/>
                                          </p:val>
                                        </p:tav>
                                      </p:tavLst>
                                    </p:anim>
                                    <p:anim calcmode="lin" valueType="num">
                                      <p:cBhvr>
                                        <p:cTn id="128" dur="83" tmFilter="0, 0; 0.125,0.2665; 0.25,0.4; 0.375,0.465; 0.5,0.5;  0.625,0.535; 0.75,0.6; 0.875,0.7335; 1,1">
                                          <p:stCondLst>
                                            <p:cond delay="331"/>
                                          </p:stCondLst>
                                        </p:cTn>
                                        <p:tgtEl>
                                          <p:spTgt spid="97289"/>
                                        </p:tgtEl>
                                        <p:attrNameLst>
                                          <p:attrName>ppt_y</p:attrName>
                                        </p:attrNameLst>
                                      </p:cBhvr>
                                      <p:tavLst>
                                        <p:tav tm="0" fmla="#ppt_y-sin(pi*$)/27">
                                          <p:val>
                                            <p:fltVal val="0"/>
                                          </p:val>
                                        </p:tav>
                                        <p:tav tm="100000">
                                          <p:val>
                                            <p:fltVal val="1"/>
                                          </p:val>
                                        </p:tav>
                                      </p:tavLst>
                                    </p:anim>
                                    <p:anim calcmode="lin" valueType="num">
                                      <p:cBhvr>
                                        <p:cTn id="129" dur="41" tmFilter="0, 0; 0.125,0.2665; 0.25,0.4; 0.375,0.465; 0.5,0.5;  0.625,0.535; 0.75,0.6; 0.875,0.7335; 1,1">
                                          <p:stCondLst>
                                            <p:cond delay="414"/>
                                          </p:stCondLst>
                                        </p:cTn>
                                        <p:tgtEl>
                                          <p:spTgt spid="97289"/>
                                        </p:tgtEl>
                                        <p:attrNameLst>
                                          <p:attrName>ppt_y</p:attrName>
                                        </p:attrNameLst>
                                      </p:cBhvr>
                                      <p:tavLst>
                                        <p:tav tm="0" fmla="#ppt_y-sin(pi*$)/81">
                                          <p:val>
                                            <p:fltVal val="0"/>
                                          </p:val>
                                        </p:tav>
                                        <p:tav tm="100000">
                                          <p:val>
                                            <p:fltVal val="1"/>
                                          </p:val>
                                        </p:tav>
                                      </p:tavLst>
                                    </p:anim>
                                    <p:animScale>
                                      <p:cBhvr>
                                        <p:cTn id="130" dur="7">
                                          <p:stCondLst>
                                            <p:cond delay="162"/>
                                          </p:stCondLst>
                                        </p:cTn>
                                        <p:tgtEl>
                                          <p:spTgt spid="97289"/>
                                        </p:tgtEl>
                                      </p:cBhvr>
                                      <p:to x="100000" y="60000"/>
                                    </p:animScale>
                                    <p:animScale>
                                      <p:cBhvr>
                                        <p:cTn id="131" dur="41" decel="50000">
                                          <p:stCondLst>
                                            <p:cond delay="169"/>
                                          </p:stCondLst>
                                        </p:cTn>
                                        <p:tgtEl>
                                          <p:spTgt spid="97289"/>
                                        </p:tgtEl>
                                      </p:cBhvr>
                                      <p:to x="100000" y="100000"/>
                                    </p:animScale>
                                    <p:animScale>
                                      <p:cBhvr>
                                        <p:cTn id="132" dur="7">
                                          <p:stCondLst>
                                            <p:cond delay="328"/>
                                          </p:stCondLst>
                                        </p:cTn>
                                        <p:tgtEl>
                                          <p:spTgt spid="97289"/>
                                        </p:tgtEl>
                                      </p:cBhvr>
                                      <p:to x="100000" y="80000"/>
                                    </p:animScale>
                                    <p:animScale>
                                      <p:cBhvr>
                                        <p:cTn id="133" dur="41" decel="50000">
                                          <p:stCondLst>
                                            <p:cond delay="335"/>
                                          </p:stCondLst>
                                        </p:cTn>
                                        <p:tgtEl>
                                          <p:spTgt spid="97289"/>
                                        </p:tgtEl>
                                      </p:cBhvr>
                                      <p:to x="100000" y="100000"/>
                                    </p:animScale>
                                    <p:animScale>
                                      <p:cBhvr>
                                        <p:cTn id="134" dur="7">
                                          <p:stCondLst>
                                            <p:cond delay="410"/>
                                          </p:stCondLst>
                                        </p:cTn>
                                        <p:tgtEl>
                                          <p:spTgt spid="97289"/>
                                        </p:tgtEl>
                                      </p:cBhvr>
                                      <p:to x="100000" y="90000"/>
                                    </p:animScale>
                                    <p:animScale>
                                      <p:cBhvr>
                                        <p:cTn id="135" dur="41" decel="50000">
                                          <p:stCondLst>
                                            <p:cond delay="417"/>
                                          </p:stCondLst>
                                        </p:cTn>
                                        <p:tgtEl>
                                          <p:spTgt spid="97289"/>
                                        </p:tgtEl>
                                      </p:cBhvr>
                                      <p:to x="100000" y="100000"/>
                                    </p:animScale>
                                    <p:animScale>
                                      <p:cBhvr>
                                        <p:cTn id="136" dur="7">
                                          <p:stCondLst>
                                            <p:cond delay="452"/>
                                          </p:stCondLst>
                                        </p:cTn>
                                        <p:tgtEl>
                                          <p:spTgt spid="97289"/>
                                        </p:tgtEl>
                                      </p:cBhvr>
                                      <p:to x="100000" y="95000"/>
                                    </p:animScale>
                                    <p:animScale>
                                      <p:cBhvr>
                                        <p:cTn id="137" dur="41" decel="50000">
                                          <p:stCondLst>
                                            <p:cond delay="458"/>
                                          </p:stCondLst>
                                        </p:cTn>
                                        <p:tgtEl>
                                          <p:spTgt spid="97289"/>
                                        </p:tgtEl>
                                      </p:cBhvr>
                                      <p:to x="100000" y="100000"/>
                                    </p:animScale>
                                  </p:childTnLst>
                                </p:cTn>
                              </p:par>
                            </p:childTnLst>
                          </p:cTn>
                        </p:par>
                        <p:par>
                          <p:cTn id="138" fill="hold">
                            <p:stCondLst>
                              <p:cond delay="5794"/>
                            </p:stCondLst>
                            <p:childTnLst>
                              <p:par>
                                <p:cTn id="139" presetID="26" presetClass="entr" presetSubtype="0" fill="hold" nodeType="afterEffect">
                                  <p:stCondLst>
                                    <p:cond delay="0"/>
                                  </p:stCondLst>
                                  <p:childTnLst>
                                    <p:set>
                                      <p:cBhvr>
                                        <p:cTn id="140" dur="1" fill="hold">
                                          <p:stCondLst>
                                            <p:cond delay="0"/>
                                          </p:stCondLst>
                                        </p:cTn>
                                        <p:tgtEl>
                                          <p:spTgt spid="97290"/>
                                        </p:tgtEl>
                                        <p:attrNameLst>
                                          <p:attrName>style.visibility</p:attrName>
                                        </p:attrNameLst>
                                      </p:cBhvr>
                                      <p:to>
                                        <p:strVal val="visible"/>
                                      </p:to>
                                    </p:set>
                                    <p:animEffect transition="in" filter="wipe(down)">
                                      <p:cBhvr>
                                        <p:cTn id="141" dur="145">
                                          <p:stCondLst>
                                            <p:cond delay="0"/>
                                          </p:stCondLst>
                                        </p:cTn>
                                        <p:tgtEl>
                                          <p:spTgt spid="97290"/>
                                        </p:tgtEl>
                                      </p:cBhvr>
                                    </p:animEffect>
                                    <p:anim calcmode="lin" valueType="num">
                                      <p:cBhvr>
                                        <p:cTn id="142" dur="456" tmFilter="0,0; 0.14,0.36; 0.43,0.73; 0.71,0.91; 1.0,1.0">
                                          <p:stCondLst>
                                            <p:cond delay="0"/>
                                          </p:stCondLst>
                                        </p:cTn>
                                        <p:tgtEl>
                                          <p:spTgt spid="97290"/>
                                        </p:tgtEl>
                                        <p:attrNameLst>
                                          <p:attrName>ppt_x</p:attrName>
                                        </p:attrNameLst>
                                      </p:cBhvr>
                                      <p:tavLst>
                                        <p:tav tm="0">
                                          <p:val>
                                            <p:strVal val="#ppt_x-0.25"/>
                                          </p:val>
                                        </p:tav>
                                        <p:tav tm="100000">
                                          <p:val>
                                            <p:strVal val="#ppt_x"/>
                                          </p:val>
                                        </p:tav>
                                      </p:tavLst>
                                    </p:anim>
                                    <p:anim calcmode="lin" valueType="num">
                                      <p:cBhvr>
                                        <p:cTn id="143" dur="166" tmFilter="0.0,0.0; 0.25,0.07; 0.50,0.2; 0.75,0.467; 1.0,1.0">
                                          <p:stCondLst>
                                            <p:cond delay="0"/>
                                          </p:stCondLst>
                                        </p:cTn>
                                        <p:tgtEl>
                                          <p:spTgt spid="97290"/>
                                        </p:tgtEl>
                                        <p:attrNameLst>
                                          <p:attrName>ppt_y</p:attrName>
                                        </p:attrNameLst>
                                      </p:cBhvr>
                                      <p:tavLst>
                                        <p:tav tm="0" fmla="#ppt_y-sin(pi*$)/3">
                                          <p:val>
                                            <p:fltVal val="0.5"/>
                                          </p:val>
                                        </p:tav>
                                        <p:tav tm="100000">
                                          <p:val>
                                            <p:fltVal val="1"/>
                                          </p:val>
                                        </p:tav>
                                      </p:tavLst>
                                    </p:anim>
                                    <p:anim calcmode="lin" valueType="num">
                                      <p:cBhvr>
                                        <p:cTn id="144" dur="166" tmFilter="0, 0; 0.125,0.2665; 0.25,0.4; 0.375,0.465; 0.5,0.5;  0.625,0.535; 0.75,0.6; 0.875,0.7335; 1,1">
                                          <p:stCondLst>
                                            <p:cond delay="166"/>
                                          </p:stCondLst>
                                        </p:cTn>
                                        <p:tgtEl>
                                          <p:spTgt spid="97290"/>
                                        </p:tgtEl>
                                        <p:attrNameLst>
                                          <p:attrName>ppt_y</p:attrName>
                                        </p:attrNameLst>
                                      </p:cBhvr>
                                      <p:tavLst>
                                        <p:tav tm="0" fmla="#ppt_y-sin(pi*$)/9">
                                          <p:val>
                                            <p:fltVal val="0"/>
                                          </p:val>
                                        </p:tav>
                                        <p:tav tm="100000">
                                          <p:val>
                                            <p:fltVal val="1"/>
                                          </p:val>
                                        </p:tav>
                                      </p:tavLst>
                                    </p:anim>
                                    <p:anim calcmode="lin" valueType="num">
                                      <p:cBhvr>
                                        <p:cTn id="145" dur="83" tmFilter="0, 0; 0.125,0.2665; 0.25,0.4; 0.375,0.465; 0.5,0.5;  0.625,0.535; 0.75,0.6; 0.875,0.7335; 1,1">
                                          <p:stCondLst>
                                            <p:cond delay="331"/>
                                          </p:stCondLst>
                                        </p:cTn>
                                        <p:tgtEl>
                                          <p:spTgt spid="97290"/>
                                        </p:tgtEl>
                                        <p:attrNameLst>
                                          <p:attrName>ppt_y</p:attrName>
                                        </p:attrNameLst>
                                      </p:cBhvr>
                                      <p:tavLst>
                                        <p:tav tm="0" fmla="#ppt_y-sin(pi*$)/27">
                                          <p:val>
                                            <p:fltVal val="0"/>
                                          </p:val>
                                        </p:tav>
                                        <p:tav tm="100000">
                                          <p:val>
                                            <p:fltVal val="1"/>
                                          </p:val>
                                        </p:tav>
                                      </p:tavLst>
                                    </p:anim>
                                    <p:anim calcmode="lin" valueType="num">
                                      <p:cBhvr>
                                        <p:cTn id="146" dur="41" tmFilter="0, 0; 0.125,0.2665; 0.25,0.4; 0.375,0.465; 0.5,0.5;  0.625,0.535; 0.75,0.6; 0.875,0.7335; 1,1">
                                          <p:stCondLst>
                                            <p:cond delay="414"/>
                                          </p:stCondLst>
                                        </p:cTn>
                                        <p:tgtEl>
                                          <p:spTgt spid="97290"/>
                                        </p:tgtEl>
                                        <p:attrNameLst>
                                          <p:attrName>ppt_y</p:attrName>
                                        </p:attrNameLst>
                                      </p:cBhvr>
                                      <p:tavLst>
                                        <p:tav tm="0" fmla="#ppt_y-sin(pi*$)/81">
                                          <p:val>
                                            <p:fltVal val="0"/>
                                          </p:val>
                                        </p:tav>
                                        <p:tav tm="100000">
                                          <p:val>
                                            <p:fltVal val="1"/>
                                          </p:val>
                                        </p:tav>
                                      </p:tavLst>
                                    </p:anim>
                                    <p:animScale>
                                      <p:cBhvr>
                                        <p:cTn id="147" dur="7">
                                          <p:stCondLst>
                                            <p:cond delay="162"/>
                                          </p:stCondLst>
                                        </p:cTn>
                                        <p:tgtEl>
                                          <p:spTgt spid="97290"/>
                                        </p:tgtEl>
                                      </p:cBhvr>
                                      <p:to x="100000" y="60000"/>
                                    </p:animScale>
                                    <p:animScale>
                                      <p:cBhvr>
                                        <p:cTn id="148" dur="41" decel="50000">
                                          <p:stCondLst>
                                            <p:cond delay="169"/>
                                          </p:stCondLst>
                                        </p:cTn>
                                        <p:tgtEl>
                                          <p:spTgt spid="97290"/>
                                        </p:tgtEl>
                                      </p:cBhvr>
                                      <p:to x="100000" y="100000"/>
                                    </p:animScale>
                                    <p:animScale>
                                      <p:cBhvr>
                                        <p:cTn id="149" dur="7">
                                          <p:stCondLst>
                                            <p:cond delay="328"/>
                                          </p:stCondLst>
                                        </p:cTn>
                                        <p:tgtEl>
                                          <p:spTgt spid="97290"/>
                                        </p:tgtEl>
                                      </p:cBhvr>
                                      <p:to x="100000" y="80000"/>
                                    </p:animScale>
                                    <p:animScale>
                                      <p:cBhvr>
                                        <p:cTn id="150" dur="41" decel="50000">
                                          <p:stCondLst>
                                            <p:cond delay="335"/>
                                          </p:stCondLst>
                                        </p:cTn>
                                        <p:tgtEl>
                                          <p:spTgt spid="97290"/>
                                        </p:tgtEl>
                                      </p:cBhvr>
                                      <p:to x="100000" y="100000"/>
                                    </p:animScale>
                                    <p:animScale>
                                      <p:cBhvr>
                                        <p:cTn id="151" dur="7">
                                          <p:stCondLst>
                                            <p:cond delay="410"/>
                                          </p:stCondLst>
                                        </p:cTn>
                                        <p:tgtEl>
                                          <p:spTgt spid="97290"/>
                                        </p:tgtEl>
                                      </p:cBhvr>
                                      <p:to x="100000" y="90000"/>
                                    </p:animScale>
                                    <p:animScale>
                                      <p:cBhvr>
                                        <p:cTn id="152" dur="41" decel="50000">
                                          <p:stCondLst>
                                            <p:cond delay="417"/>
                                          </p:stCondLst>
                                        </p:cTn>
                                        <p:tgtEl>
                                          <p:spTgt spid="97290"/>
                                        </p:tgtEl>
                                      </p:cBhvr>
                                      <p:to x="100000" y="100000"/>
                                    </p:animScale>
                                    <p:animScale>
                                      <p:cBhvr>
                                        <p:cTn id="153" dur="7">
                                          <p:stCondLst>
                                            <p:cond delay="452"/>
                                          </p:stCondLst>
                                        </p:cTn>
                                        <p:tgtEl>
                                          <p:spTgt spid="97290"/>
                                        </p:tgtEl>
                                      </p:cBhvr>
                                      <p:to x="100000" y="95000"/>
                                    </p:animScale>
                                    <p:animScale>
                                      <p:cBhvr>
                                        <p:cTn id="154" dur="41" decel="50000">
                                          <p:stCondLst>
                                            <p:cond delay="458"/>
                                          </p:stCondLst>
                                        </p:cTn>
                                        <p:tgtEl>
                                          <p:spTgt spid="97290"/>
                                        </p:tgtEl>
                                      </p:cBhvr>
                                      <p:to x="100000" y="100000"/>
                                    </p:animScale>
                                  </p:childTnLst>
                                </p:cTn>
                              </p:par>
                            </p:childTnLst>
                          </p:cTn>
                        </p:par>
                        <p:par>
                          <p:cTn id="155" fill="hold">
                            <p:stCondLst>
                              <p:cond delay="6293"/>
                            </p:stCondLst>
                            <p:childTnLst>
                              <p:par>
                                <p:cTn id="156" presetID="30" presetClass="entr" presetSubtype="0" fill="hold" nodeType="afterEffect">
                                  <p:stCondLst>
                                    <p:cond delay="0"/>
                                  </p:stCondLst>
                                  <p:childTnLst>
                                    <p:set>
                                      <p:cBhvr>
                                        <p:cTn id="157" dur="1" fill="hold">
                                          <p:stCondLst>
                                            <p:cond delay="0"/>
                                          </p:stCondLst>
                                        </p:cTn>
                                        <p:tgtEl>
                                          <p:spTgt spid="97294"/>
                                        </p:tgtEl>
                                        <p:attrNameLst>
                                          <p:attrName>style.visibility</p:attrName>
                                        </p:attrNameLst>
                                      </p:cBhvr>
                                      <p:to>
                                        <p:strVal val="visible"/>
                                      </p:to>
                                    </p:set>
                                    <p:animEffect transition="in" filter="fade">
                                      <p:cBhvr>
                                        <p:cTn id="158" dur="400" decel="100000"/>
                                        <p:tgtEl>
                                          <p:spTgt spid="97294"/>
                                        </p:tgtEl>
                                      </p:cBhvr>
                                    </p:animEffect>
                                    <p:anim calcmode="lin" valueType="num">
                                      <p:cBhvr>
                                        <p:cTn id="159" dur="400" decel="100000" fill="hold"/>
                                        <p:tgtEl>
                                          <p:spTgt spid="97294"/>
                                        </p:tgtEl>
                                        <p:attrNameLst>
                                          <p:attrName>style.rotation</p:attrName>
                                        </p:attrNameLst>
                                      </p:cBhvr>
                                      <p:tavLst>
                                        <p:tav tm="0">
                                          <p:val>
                                            <p:fltVal val="-90"/>
                                          </p:val>
                                        </p:tav>
                                        <p:tav tm="100000">
                                          <p:val>
                                            <p:fltVal val="0"/>
                                          </p:val>
                                        </p:tav>
                                      </p:tavLst>
                                    </p:anim>
                                    <p:anim calcmode="lin" valueType="num">
                                      <p:cBhvr>
                                        <p:cTn id="160" dur="400" decel="100000" fill="hold"/>
                                        <p:tgtEl>
                                          <p:spTgt spid="97294"/>
                                        </p:tgtEl>
                                        <p:attrNameLst>
                                          <p:attrName>ppt_x</p:attrName>
                                        </p:attrNameLst>
                                      </p:cBhvr>
                                      <p:tavLst>
                                        <p:tav tm="0">
                                          <p:val>
                                            <p:strVal val="#ppt_x+0.4"/>
                                          </p:val>
                                        </p:tav>
                                        <p:tav tm="100000">
                                          <p:val>
                                            <p:strVal val="#ppt_x-0.05"/>
                                          </p:val>
                                        </p:tav>
                                      </p:tavLst>
                                    </p:anim>
                                    <p:anim calcmode="lin" valueType="num">
                                      <p:cBhvr>
                                        <p:cTn id="161" dur="400" decel="100000" fill="hold"/>
                                        <p:tgtEl>
                                          <p:spTgt spid="97294"/>
                                        </p:tgtEl>
                                        <p:attrNameLst>
                                          <p:attrName>ppt_y</p:attrName>
                                        </p:attrNameLst>
                                      </p:cBhvr>
                                      <p:tavLst>
                                        <p:tav tm="0">
                                          <p:val>
                                            <p:strVal val="#ppt_y-0.4"/>
                                          </p:val>
                                        </p:tav>
                                        <p:tav tm="100000">
                                          <p:val>
                                            <p:strVal val="#ppt_y+0.1"/>
                                          </p:val>
                                        </p:tav>
                                      </p:tavLst>
                                    </p:anim>
                                    <p:anim calcmode="lin" valueType="num">
                                      <p:cBhvr>
                                        <p:cTn id="162" dur="100" accel="100000" fill="hold">
                                          <p:stCondLst>
                                            <p:cond delay="400"/>
                                          </p:stCondLst>
                                        </p:cTn>
                                        <p:tgtEl>
                                          <p:spTgt spid="97294"/>
                                        </p:tgtEl>
                                        <p:attrNameLst>
                                          <p:attrName>ppt_x</p:attrName>
                                        </p:attrNameLst>
                                      </p:cBhvr>
                                      <p:tavLst>
                                        <p:tav tm="0">
                                          <p:val>
                                            <p:strVal val="#ppt_x-0.05"/>
                                          </p:val>
                                        </p:tav>
                                        <p:tav tm="100000">
                                          <p:val>
                                            <p:strVal val="#ppt_x"/>
                                          </p:val>
                                        </p:tav>
                                      </p:tavLst>
                                    </p:anim>
                                    <p:anim calcmode="lin" valueType="num">
                                      <p:cBhvr>
                                        <p:cTn id="163" dur="100" accel="100000" fill="hold">
                                          <p:stCondLst>
                                            <p:cond delay="400"/>
                                          </p:stCondLst>
                                        </p:cTn>
                                        <p:tgtEl>
                                          <p:spTgt spid="9729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1" grpId="0"/>
      <p:bldP spid="972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6" name="Picture 4"/>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sp>
        <p:nvSpPr>
          <p:cNvPr id="84998" name="AutoShape 6"/>
          <p:cNvSpPr>
            <a:spLocks noChangeArrowheads="1"/>
          </p:cNvSpPr>
          <p:nvPr/>
        </p:nvSpPr>
        <p:spPr bwMode="auto">
          <a:xfrm>
            <a:off x="1270000" y="1246188"/>
            <a:ext cx="3744913" cy="3559175"/>
          </a:xfrm>
          <a:prstGeom prst="pentagon">
            <a:avLst/>
          </a:prstGeom>
          <a:noFill/>
          <a:ln w="25400">
            <a:solidFill>
              <a:schemeClr val="tx1"/>
            </a:solidFill>
            <a:prstDash val="sysDot"/>
            <a:miter lim="800000"/>
            <a:headEnd/>
            <a:tailEnd/>
          </a:ln>
          <a:effectLst/>
        </p:spPr>
        <p:txBody>
          <a:bodyPr wrap="none" anchor="ctr"/>
          <a:lstStyle/>
          <a:p>
            <a:endParaRPr lang="zh-CN" altLang="en-US"/>
          </a:p>
        </p:txBody>
      </p:sp>
      <p:pic>
        <p:nvPicPr>
          <p:cNvPr id="84999" name="Picture 7"/>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382713" y="1204913"/>
            <a:ext cx="1831975" cy="1839912"/>
          </a:xfrm>
          <a:prstGeom prst="rect">
            <a:avLst/>
          </a:prstGeom>
          <a:noFill/>
          <a:ln w="9525">
            <a:noFill/>
            <a:miter lim="800000"/>
            <a:headEnd/>
            <a:tailEnd/>
          </a:ln>
          <a:effectLst/>
        </p:spPr>
      </p:pic>
      <p:grpSp>
        <p:nvGrpSpPr>
          <p:cNvPr id="85000" name="组合 4"/>
          <p:cNvGrpSpPr>
            <a:grpSpLocks/>
          </p:cNvGrpSpPr>
          <p:nvPr/>
        </p:nvGrpSpPr>
        <p:grpSpPr bwMode="auto">
          <a:xfrm>
            <a:off x="1055688" y="844550"/>
            <a:ext cx="2528887" cy="253047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85008" name="组合 33"/>
          <p:cNvGrpSpPr>
            <a:grpSpLocks/>
          </p:cNvGrpSpPr>
          <p:nvPr/>
        </p:nvGrpSpPr>
        <p:grpSpPr bwMode="auto">
          <a:xfrm>
            <a:off x="9983788" y="4371975"/>
            <a:ext cx="649287" cy="785813"/>
            <a:chOff x="1749531" y="3647927"/>
            <a:chExt cx="1987536" cy="2411346"/>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zh-CN" sz="4000">
                <a:solidFill>
                  <a:srgbClr val="FFFFFF"/>
                </a:solidFill>
                <a:latin typeface="Impact" pitchFamily="34" charset="0"/>
                <a:ea typeface="方正超粗黑简体"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395844" y="4091226"/>
              <a:ext cx="563703" cy="1968047"/>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85019" name="Rectangle 27"/>
          <p:cNvSpPr>
            <a:spLocks noChangeArrowheads="1"/>
          </p:cNvSpPr>
          <p:nvPr/>
        </p:nvSpPr>
        <p:spPr bwMode="auto">
          <a:xfrm>
            <a:off x="6599238" y="2212975"/>
            <a:ext cx="4464050" cy="1006475"/>
          </a:xfrm>
          <a:prstGeom prst="rect">
            <a:avLst/>
          </a:prstGeom>
          <a:noFill/>
          <a:ln w="9525">
            <a:noFill/>
            <a:miter lim="800000"/>
            <a:headEnd/>
            <a:tailEnd/>
          </a:ln>
          <a:effectLst/>
        </p:spPr>
        <p:txBody>
          <a:bodyPr>
            <a:spAutoFit/>
          </a:bodyPr>
          <a:lstStyle/>
          <a:p>
            <a:r>
              <a:rPr lang="en-US" altLang="zh-CN" sz="6000">
                <a:solidFill>
                  <a:srgbClr val="006CB8"/>
                </a:solidFill>
                <a:latin typeface="方正兰亭大黑_GBK" pitchFamily="2" charset="-122"/>
                <a:ea typeface="方正兰亭大黑_GBK" pitchFamily="2" charset="-122"/>
              </a:rPr>
              <a:t>THANKS</a:t>
            </a:r>
          </a:p>
        </p:txBody>
      </p:sp>
      <p:sp>
        <p:nvSpPr>
          <p:cNvPr id="85020" name="Rectangle 28"/>
          <p:cNvSpPr>
            <a:spLocks noChangeArrowheads="1"/>
          </p:cNvSpPr>
          <p:nvPr/>
        </p:nvSpPr>
        <p:spPr bwMode="auto">
          <a:xfrm>
            <a:off x="6383338" y="3148013"/>
            <a:ext cx="4464050" cy="1006475"/>
          </a:xfrm>
          <a:prstGeom prst="rect">
            <a:avLst/>
          </a:prstGeom>
          <a:noFill/>
          <a:ln w="9525">
            <a:noFill/>
            <a:miter lim="800000"/>
            <a:headEnd/>
            <a:tailEnd/>
          </a:ln>
          <a:effectLst/>
        </p:spPr>
        <p:txBody>
          <a:bodyPr>
            <a:spAutoFit/>
          </a:bodyPr>
          <a:lstStyle/>
          <a:p>
            <a:r>
              <a:rPr lang="zh-CN" altLang="en-US" sz="6000">
                <a:solidFill>
                  <a:srgbClr val="333333"/>
                </a:solidFill>
                <a:latin typeface="方正兰亭大黑_GBK" pitchFamily="2" charset="-122"/>
                <a:ea typeface="方正兰亭大黑_GBK" pitchFamily="2" charset="-122"/>
              </a:rPr>
              <a:t>谢谢观看</a:t>
            </a:r>
          </a:p>
        </p:txBody>
      </p:sp>
      <p:pic>
        <p:nvPicPr>
          <p:cNvPr id="85021" name="圆角矩形 53"/>
          <p:cNvPicPr>
            <a:picLocks noChangeArrowheads="1"/>
          </p:cNvPicPr>
          <p:nvPr/>
        </p:nvPicPr>
        <p:blipFill>
          <a:blip r:embed="rId5" cstate="print"/>
          <a:srcRect/>
          <a:stretch>
            <a:fillRect/>
          </a:stretch>
        </p:blipFill>
        <p:spPr bwMode="auto">
          <a:xfrm rot="2724228">
            <a:off x="2486025" y="4454525"/>
            <a:ext cx="649288" cy="630238"/>
          </a:xfrm>
          <a:prstGeom prst="rect">
            <a:avLst/>
          </a:prstGeom>
          <a:noFill/>
        </p:spPr>
      </p:pic>
      <p:sp>
        <p:nvSpPr>
          <p:cNvPr id="102" name="Freeform 23"/>
          <p:cNvSpPr>
            <a:spLocks/>
          </p:cNvSpPr>
          <p:nvPr/>
        </p:nvSpPr>
        <p:spPr bwMode="auto">
          <a:xfrm>
            <a:off x="4594565" y="2944077"/>
            <a:ext cx="480823" cy="429581"/>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1106804" y="3706234"/>
            <a:ext cx="1048058" cy="1042091"/>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4062921" y="1692673"/>
            <a:ext cx="683281" cy="67934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5031" name="组合 54"/>
          <p:cNvGrpSpPr>
            <a:grpSpLocks/>
          </p:cNvGrpSpPr>
          <p:nvPr/>
        </p:nvGrpSpPr>
        <p:grpSpPr bwMode="auto">
          <a:xfrm>
            <a:off x="5664200" y="2284413"/>
            <a:ext cx="863600" cy="792162"/>
            <a:chOff x="4619504" y="2380975"/>
            <a:chExt cx="3138274" cy="3138274"/>
          </a:xfrm>
        </p:grpSpPr>
        <p:grpSp>
          <p:nvGrpSpPr>
            <p:cNvPr id="3" name="椭圆 56"/>
            <p:cNvGrpSpPr>
              <a:grpSpLocks/>
            </p:cNvGrpSpPr>
            <p:nvPr/>
          </p:nvGrpSpPr>
          <p:grpSpPr bwMode="auto">
            <a:xfrm>
              <a:off x="4603676" y="2372160"/>
              <a:ext cx="3169927" cy="3155901"/>
              <a:chOff x="5407152" y="2743200"/>
              <a:chExt cx="1377696" cy="1371600"/>
            </a:xfrm>
          </p:grpSpPr>
          <p:pic>
            <p:nvPicPr>
              <p:cNvPr id="85033" name="椭圆 56"/>
              <p:cNvPicPr>
                <a:picLocks noChangeArrowheads="1"/>
              </p:cNvPicPr>
              <p:nvPr/>
            </p:nvPicPr>
            <p:blipFill>
              <a:blip r:embed="rId6" cstate="print"/>
              <a:srcRect/>
              <a:stretch>
                <a:fillRect/>
              </a:stretch>
            </p:blipFill>
            <p:spPr bwMode="auto">
              <a:xfrm>
                <a:off x="5407152" y="2743200"/>
                <a:ext cx="1377696" cy="1371600"/>
              </a:xfrm>
              <a:prstGeom prst="rect">
                <a:avLst/>
              </a:prstGeom>
              <a:noFill/>
            </p:spPr>
          </p:pic>
          <p:sp>
            <p:nvSpPr>
              <p:cNvPr id="85034" name="Text Box 42"/>
              <p:cNvSpPr txBox="1">
                <a:spLocks noChangeArrowheads="1"/>
              </p:cNvSpPr>
              <p:nvPr/>
            </p:nvSpPr>
            <p:spPr bwMode="auto">
              <a:xfrm rot="5400000">
                <a:off x="5613775" y="2946775"/>
                <a:ext cx="964451" cy="964451"/>
              </a:xfrm>
              <a:prstGeom prst="rect">
                <a:avLst/>
              </a:prstGeom>
              <a:noFill/>
              <a:ln w="9525">
                <a:noFill/>
                <a:miter lim="800000"/>
                <a:headEnd/>
                <a:tailEnd/>
              </a:ln>
            </p:spPr>
            <p:txBody>
              <a:bodyPr rot="10800000" vert="eaVert" anchor="ctr"/>
              <a:lstStyle/>
              <a:p>
                <a:pPr algn="ctr"/>
                <a:endParaRPr lang="zh-CN" altLang="zh-CN">
                  <a:solidFill>
                    <a:srgbClr val="FFFFFF"/>
                  </a:solidFill>
                  <a:ea typeface="微软雅黑" pitchFamily="34" charset="-122"/>
                </a:endParaRPr>
              </a:p>
            </p:txBody>
          </p:sp>
        </p:grpSp>
        <p:sp>
          <p:nvSpPr>
            <p:cNvPr id="8503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w="12700" algn="ctr">
              <a:noFill/>
              <a:miter lim="800000"/>
              <a:headEnd/>
              <a:tailEnd/>
            </a:ln>
          </p:spPr>
          <p:txBody>
            <a:bodyPr rot="10800000" vert="eaVert" anchor="ctr"/>
            <a:lstStyle/>
            <a:p>
              <a:pPr algn="ctr"/>
              <a:endParaRPr lang="zh-CN" altLang="zh-CN">
                <a:solidFill>
                  <a:srgbClr val="FFFFFF"/>
                </a:solidFill>
                <a:ea typeface="微软雅黑" pitchFamily="34" charset="-122"/>
              </a:endParaRPr>
            </a:p>
          </p:txBody>
        </p:sp>
      </p:grpSp>
      <p:grpSp>
        <p:nvGrpSpPr>
          <p:cNvPr id="85036" name="Group 44"/>
          <p:cNvGrpSpPr>
            <a:grpSpLocks/>
          </p:cNvGrpSpPr>
          <p:nvPr/>
        </p:nvGrpSpPr>
        <p:grpSpPr bwMode="auto">
          <a:xfrm>
            <a:off x="3143250" y="3500438"/>
            <a:ext cx="2355850" cy="2365375"/>
            <a:chOff x="3840" y="1570"/>
            <a:chExt cx="1770" cy="1776"/>
          </a:xfrm>
        </p:grpSpPr>
        <p:grpSp>
          <p:nvGrpSpPr>
            <p:cNvPr id="85037" name="组合 54"/>
            <p:cNvGrpSpPr>
              <a:grpSpLocks/>
            </p:cNvGrpSpPr>
            <p:nvPr/>
          </p:nvGrpSpPr>
          <p:grpSpPr bwMode="auto">
            <a:xfrm>
              <a:off x="4334" y="1994"/>
              <a:ext cx="776" cy="776"/>
              <a:chOff x="4619504" y="2380975"/>
              <a:chExt cx="3138274" cy="3138274"/>
            </a:xfrm>
          </p:grpSpPr>
          <p:grpSp>
            <p:nvGrpSpPr>
              <p:cNvPr id="4" name="椭圆 56"/>
              <p:cNvGrpSpPr>
                <a:grpSpLocks/>
              </p:cNvGrpSpPr>
              <p:nvPr/>
            </p:nvGrpSpPr>
            <p:grpSpPr bwMode="auto">
              <a:xfrm>
                <a:off x="4603676" y="2372160"/>
                <a:ext cx="3169927" cy="3155901"/>
                <a:chOff x="5407152" y="2743200"/>
                <a:chExt cx="1377696" cy="1371600"/>
              </a:xfrm>
            </p:grpSpPr>
            <p:pic>
              <p:nvPicPr>
                <p:cNvPr id="85039" name="椭圆 56"/>
                <p:cNvPicPr>
                  <a:picLocks noChangeArrowheads="1"/>
                </p:cNvPicPr>
                <p:nvPr/>
              </p:nvPicPr>
              <p:blipFill>
                <a:blip r:embed="rId7"/>
                <a:srcRect/>
                <a:stretch>
                  <a:fillRect/>
                </a:stretch>
              </p:blipFill>
              <p:spPr bwMode="auto">
                <a:xfrm>
                  <a:off x="5407152" y="2743200"/>
                  <a:ext cx="1377696" cy="1371600"/>
                </a:xfrm>
                <a:prstGeom prst="rect">
                  <a:avLst/>
                </a:prstGeom>
                <a:noFill/>
              </p:spPr>
            </p:pic>
            <p:sp>
              <p:nvSpPr>
                <p:cNvPr id="85040" name="Text Box 48"/>
                <p:cNvSpPr txBox="1">
                  <a:spLocks noChangeArrowheads="1"/>
                </p:cNvSpPr>
                <p:nvPr/>
              </p:nvSpPr>
              <p:spPr bwMode="auto">
                <a:xfrm rot="5400000">
                  <a:off x="5613775" y="2946775"/>
                  <a:ext cx="964451" cy="964451"/>
                </a:xfrm>
                <a:prstGeom prst="rect">
                  <a:avLst/>
                </a:prstGeom>
                <a:noFill/>
                <a:ln w="9525">
                  <a:noFill/>
                  <a:miter lim="800000"/>
                  <a:headEnd/>
                  <a:tailEnd/>
                </a:ln>
              </p:spPr>
              <p:txBody>
                <a:bodyPr rot="10800000" vert="eaVert" anchor="ctr"/>
                <a:lstStyle/>
                <a:p>
                  <a:pPr algn="ctr"/>
                  <a:endParaRPr lang="zh-CN" altLang="zh-CN">
                    <a:solidFill>
                      <a:srgbClr val="FFFFFF"/>
                    </a:solidFill>
                    <a:ea typeface="微软雅黑" pitchFamily="34" charset="-122"/>
                  </a:endParaRPr>
                </a:p>
              </p:txBody>
            </p:sp>
          </p:grpSp>
          <p:sp>
            <p:nvSpPr>
              <p:cNvPr id="85041"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w="12700" algn="ctr">
                <a:noFill/>
                <a:miter lim="800000"/>
                <a:headEnd/>
                <a:tailEnd/>
              </a:ln>
            </p:spPr>
            <p:txBody>
              <a:bodyPr rot="10800000" vert="eaVert" anchor="ctr"/>
              <a:lstStyle/>
              <a:p>
                <a:pPr algn="ctr"/>
                <a:endParaRPr lang="zh-CN" altLang="zh-CN">
                  <a:solidFill>
                    <a:srgbClr val="FFFFFF"/>
                  </a:solidFill>
                  <a:ea typeface="微软雅黑" pitchFamily="34" charset="-122"/>
                </a:endParaRPr>
              </a:p>
            </p:txBody>
          </p:sp>
        </p:grpSp>
        <p:grpSp>
          <p:nvGrpSpPr>
            <p:cNvPr id="21"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26"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5043" name="组合 54"/>
            <p:cNvGrpSpPr>
              <a:grpSpLocks/>
            </p:cNvGrpSpPr>
            <p:nvPr/>
          </p:nvGrpSpPr>
          <p:grpSpPr bwMode="auto">
            <a:xfrm>
              <a:off x="4289" y="1949"/>
              <a:ext cx="866" cy="866"/>
              <a:chOff x="4619504" y="2380975"/>
              <a:chExt cx="3138274" cy="3138274"/>
            </a:xfrm>
          </p:grpSpPr>
          <p:grpSp>
            <p:nvGrpSpPr>
              <p:cNvPr id="57" name="椭圆 56"/>
              <p:cNvGrpSpPr>
                <a:grpSpLocks/>
              </p:cNvGrpSpPr>
              <p:nvPr/>
            </p:nvGrpSpPr>
            <p:grpSpPr bwMode="auto">
              <a:xfrm>
                <a:off x="4603676" y="2372160"/>
                <a:ext cx="3169927" cy="3155901"/>
                <a:chOff x="5407152" y="2743200"/>
                <a:chExt cx="1377696" cy="1371600"/>
              </a:xfrm>
            </p:grpSpPr>
            <p:pic>
              <p:nvPicPr>
                <p:cNvPr id="85045" name="椭圆 56"/>
                <p:cNvPicPr>
                  <a:picLocks noChangeArrowheads="1"/>
                </p:cNvPicPr>
                <p:nvPr/>
              </p:nvPicPr>
              <p:blipFill>
                <a:blip r:embed="rId7"/>
                <a:srcRect/>
                <a:stretch>
                  <a:fillRect/>
                </a:stretch>
              </p:blipFill>
              <p:spPr bwMode="auto">
                <a:xfrm>
                  <a:off x="5407152" y="2743200"/>
                  <a:ext cx="1377696" cy="1371600"/>
                </a:xfrm>
                <a:prstGeom prst="rect">
                  <a:avLst/>
                </a:prstGeom>
                <a:noFill/>
              </p:spPr>
            </p:pic>
            <p:sp>
              <p:nvSpPr>
                <p:cNvPr id="85046" name="Text Box 54"/>
                <p:cNvSpPr txBox="1">
                  <a:spLocks noChangeArrowheads="1"/>
                </p:cNvSpPr>
                <p:nvPr/>
              </p:nvSpPr>
              <p:spPr bwMode="auto">
                <a:xfrm rot="5400000">
                  <a:off x="5613775" y="2946775"/>
                  <a:ext cx="964451" cy="964451"/>
                </a:xfrm>
                <a:prstGeom prst="rect">
                  <a:avLst/>
                </a:prstGeom>
                <a:noFill/>
                <a:ln w="9525">
                  <a:noFill/>
                  <a:miter lim="800000"/>
                  <a:headEnd/>
                  <a:tailEnd/>
                </a:ln>
              </p:spPr>
              <p:txBody>
                <a:bodyPr rot="10800000" vert="eaVert" anchor="ctr"/>
                <a:lstStyle/>
                <a:p>
                  <a:pPr algn="ctr"/>
                  <a:endParaRPr lang="zh-CN" altLang="zh-CN">
                    <a:solidFill>
                      <a:srgbClr val="FFFFFF"/>
                    </a:solidFill>
                    <a:ea typeface="微软雅黑" pitchFamily="34" charset="-122"/>
                  </a:endParaRPr>
                </a:p>
              </p:txBody>
            </p:sp>
          </p:grpSp>
          <p:sp>
            <p:nvSpPr>
              <p:cNvPr id="85047"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w="12700" algn="ctr">
                <a:noFill/>
                <a:miter lim="800000"/>
                <a:headEnd/>
                <a:tailEnd/>
              </a:ln>
            </p:spPr>
            <p:txBody>
              <a:bodyPr rot="10800000" vert="eaVert" anchor="ctr"/>
              <a:lstStyle/>
              <a:p>
                <a:pPr algn="ctr"/>
                <a:endParaRPr lang="zh-CN" altLang="zh-CN">
                  <a:solidFill>
                    <a:srgbClr val="FFFFFF"/>
                  </a:solidFill>
                  <a:ea typeface="微软雅黑" pitchFamily="34" charset="-122"/>
                </a:endParaRPr>
              </a:p>
            </p:txBody>
          </p:sp>
        </p:grpSp>
      </p:grpSp>
      <p:pic>
        <p:nvPicPr>
          <p:cNvPr id="85048" name="Picture 56"/>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0487025" y="4581525"/>
            <a:ext cx="1008063" cy="1285875"/>
          </a:xfrm>
          <a:prstGeom prst="rect">
            <a:avLst/>
          </a:prstGeom>
          <a:noFill/>
          <a:ln w="9525">
            <a:noFill/>
            <a:miter lim="800000"/>
            <a:headEnd/>
            <a:tailEnd/>
          </a:ln>
          <a:effec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4998"/>
                                        </p:tgtEl>
                                        <p:attrNameLst>
                                          <p:attrName>style.visibility</p:attrName>
                                        </p:attrNameLst>
                                      </p:cBhvr>
                                      <p:to>
                                        <p:strVal val="visible"/>
                                      </p:to>
                                    </p:set>
                                    <p:anim calcmode="lin" valueType="num">
                                      <p:cBhvr>
                                        <p:cTn id="7" dur="500" fill="hold"/>
                                        <p:tgtEl>
                                          <p:spTgt spid="84998"/>
                                        </p:tgtEl>
                                        <p:attrNameLst>
                                          <p:attrName>ppt_w</p:attrName>
                                        </p:attrNameLst>
                                      </p:cBhvr>
                                      <p:tavLst>
                                        <p:tav tm="0">
                                          <p:val>
                                            <p:fltVal val="0"/>
                                          </p:val>
                                        </p:tav>
                                        <p:tav tm="100000">
                                          <p:val>
                                            <p:strVal val="#ppt_w"/>
                                          </p:val>
                                        </p:tav>
                                      </p:tavLst>
                                    </p:anim>
                                    <p:anim calcmode="lin" valueType="num">
                                      <p:cBhvr>
                                        <p:cTn id="8" dur="500" fill="hold"/>
                                        <p:tgtEl>
                                          <p:spTgt spid="84998"/>
                                        </p:tgtEl>
                                        <p:attrNameLst>
                                          <p:attrName>ppt_h</p:attrName>
                                        </p:attrNameLst>
                                      </p:cBhvr>
                                      <p:tavLst>
                                        <p:tav tm="0">
                                          <p:val>
                                            <p:strVal val="#ppt_h"/>
                                          </p:val>
                                        </p:tav>
                                        <p:tav tm="100000">
                                          <p:val>
                                            <p:strVal val="#ppt_h"/>
                                          </p:val>
                                        </p:tav>
                                      </p:tavLst>
                                    </p:anim>
                                  </p:childTnLst>
                                </p:cTn>
                              </p:par>
                              <p:par>
                                <p:cTn id="9" presetID="12" presetClass="entr" presetSubtype="4" fill="hold" nodeType="withEffect">
                                  <p:stCondLst>
                                    <p:cond delay="0"/>
                                  </p:stCondLst>
                                  <p:childTnLst>
                                    <p:set>
                                      <p:cBhvr>
                                        <p:cTn id="10" dur="1" fill="hold">
                                          <p:stCondLst>
                                            <p:cond delay="0"/>
                                          </p:stCondLst>
                                        </p:cTn>
                                        <p:tgtEl>
                                          <p:spTgt spid="84999"/>
                                        </p:tgtEl>
                                        <p:attrNameLst>
                                          <p:attrName>style.visibility</p:attrName>
                                        </p:attrNameLst>
                                      </p:cBhvr>
                                      <p:to>
                                        <p:strVal val="visible"/>
                                      </p:to>
                                    </p:set>
                                    <p:animEffect transition="in" filter="slide(fromBottom)">
                                      <p:cBhvr>
                                        <p:cTn id="11" dur="500"/>
                                        <p:tgtEl>
                                          <p:spTgt spid="84999"/>
                                        </p:tgtEl>
                                      </p:cBhvr>
                                    </p:animEffect>
                                  </p:childTnLst>
                                </p:cTn>
                              </p:par>
                              <p:par>
                                <p:cTn id="12" presetID="12" presetClass="entr" presetSubtype="4" fill="hold" nodeType="withEffect">
                                  <p:stCondLst>
                                    <p:cond delay="0"/>
                                  </p:stCondLst>
                                  <p:childTnLst>
                                    <p:set>
                                      <p:cBhvr>
                                        <p:cTn id="13" dur="1" fill="hold">
                                          <p:stCondLst>
                                            <p:cond delay="0"/>
                                          </p:stCondLst>
                                        </p:cTn>
                                        <p:tgtEl>
                                          <p:spTgt spid="85000"/>
                                        </p:tgtEl>
                                        <p:attrNameLst>
                                          <p:attrName>style.visibility</p:attrName>
                                        </p:attrNameLst>
                                      </p:cBhvr>
                                      <p:to>
                                        <p:strVal val="visible"/>
                                      </p:to>
                                    </p:set>
                                    <p:animEffect transition="in" filter="slide(fromBottom)">
                                      <p:cBhvr>
                                        <p:cTn id="14" dur="500"/>
                                        <p:tgtEl>
                                          <p:spTgt spid="85000"/>
                                        </p:tgtEl>
                                      </p:cBhvr>
                                    </p:animEffect>
                                  </p:childTnLst>
                                </p:cTn>
                              </p:par>
                              <p:par>
                                <p:cTn id="15" presetID="12" presetClass="entr" presetSubtype="4" fill="hold" nodeType="withEffect">
                                  <p:stCondLst>
                                    <p:cond delay="0"/>
                                  </p:stCondLst>
                                  <p:childTnLst>
                                    <p:set>
                                      <p:cBhvr>
                                        <p:cTn id="16" dur="1" fill="hold">
                                          <p:stCondLst>
                                            <p:cond delay="0"/>
                                          </p:stCondLst>
                                        </p:cTn>
                                        <p:tgtEl>
                                          <p:spTgt spid="85021"/>
                                        </p:tgtEl>
                                        <p:attrNameLst>
                                          <p:attrName>style.visibility</p:attrName>
                                        </p:attrNameLst>
                                      </p:cBhvr>
                                      <p:to>
                                        <p:strVal val="visible"/>
                                      </p:to>
                                    </p:set>
                                    <p:animEffect transition="in" filter="slide(fromBottom)">
                                      <p:cBhvr>
                                        <p:cTn id="17" dur="500"/>
                                        <p:tgtEl>
                                          <p:spTgt spid="85021"/>
                                        </p:tgtEl>
                                      </p:cBhvr>
                                    </p:animEffect>
                                  </p:childTnLst>
                                </p:cTn>
                              </p:par>
                              <p:par>
                                <p:cTn id="18" presetID="12" presetClass="entr" presetSubtype="4" fill="hold" nodeType="with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slide(fromBottom)">
                                      <p:cBhvr>
                                        <p:cTn id="20" dur="500"/>
                                        <p:tgtEl>
                                          <p:spTgt spid="102"/>
                                        </p:tgtEl>
                                      </p:cBhvr>
                                    </p:animEffect>
                                  </p:childTnLst>
                                </p:cTn>
                              </p:par>
                              <p:par>
                                <p:cTn id="21" presetID="1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slide(fromBottom)">
                                      <p:cBhvr>
                                        <p:cTn id="23" dur="500"/>
                                        <p:tgtEl>
                                          <p:spTgt spid="17"/>
                                        </p:tgtEl>
                                      </p:cBhvr>
                                    </p:animEffect>
                                  </p:childTnLst>
                                </p:cTn>
                              </p:par>
                              <p:par>
                                <p:cTn id="24" presetID="1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lide(fromBottom)">
                                      <p:cBhvr>
                                        <p:cTn id="26" dur="500"/>
                                        <p:tgtEl>
                                          <p:spTgt spid="2"/>
                                        </p:tgtEl>
                                      </p:cBhvr>
                                    </p:animEffect>
                                  </p:childTnLst>
                                </p:cTn>
                              </p:par>
                              <p:par>
                                <p:cTn id="27" presetID="12" presetClass="entr" presetSubtype="4" fill="hold" nodeType="withEffect">
                                  <p:stCondLst>
                                    <p:cond delay="0"/>
                                  </p:stCondLst>
                                  <p:childTnLst>
                                    <p:set>
                                      <p:cBhvr>
                                        <p:cTn id="28" dur="1" fill="hold">
                                          <p:stCondLst>
                                            <p:cond delay="0"/>
                                          </p:stCondLst>
                                        </p:cTn>
                                        <p:tgtEl>
                                          <p:spTgt spid="85031"/>
                                        </p:tgtEl>
                                        <p:attrNameLst>
                                          <p:attrName>style.visibility</p:attrName>
                                        </p:attrNameLst>
                                      </p:cBhvr>
                                      <p:to>
                                        <p:strVal val="visible"/>
                                      </p:to>
                                    </p:set>
                                    <p:animEffect transition="in" filter="slide(fromBottom)">
                                      <p:cBhvr>
                                        <p:cTn id="29" dur="500"/>
                                        <p:tgtEl>
                                          <p:spTgt spid="85031"/>
                                        </p:tgtEl>
                                      </p:cBhvr>
                                    </p:animEffect>
                                  </p:childTnLst>
                                </p:cTn>
                              </p:par>
                              <p:par>
                                <p:cTn id="30" presetID="12" presetClass="entr" presetSubtype="4" fill="hold" nodeType="withEffect">
                                  <p:stCondLst>
                                    <p:cond delay="0"/>
                                  </p:stCondLst>
                                  <p:childTnLst>
                                    <p:set>
                                      <p:cBhvr>
                                        <p:cTn id="31" dur="1" fill="hold">
                                          <p:stCondLst>
                                            <p:cond delay="0"/>
                                          </p:stCondLst>
                                        </p:cTn>
                                        <p:tgtEl>
                                          <p:spTgt spid="85036"/>
                                        </p:tgtEl>
                                        <p:attrNameLst>
                                          <p:attrName>style.visibility</p:attrName>
                                        </p:attrNameLst>
                                      </p:cBhvr>
                                      <p:to>
                                        <p:strVal val="visible"/>
                                      </p:to>
                                    </p:set>
                                    <p:animEffect transition="in" filter="slide(fromBottom)">
                                      <p:cBhvr>
                                        <p:cTn id="32" dur="500"/>
                                        <p:tgtEl>
                                          <p:spTgt spid="85036"/>
                                        </p:tgtEl>
                                      </p:cBhvr>
                                    </p:animEffect>
                                  </p:childTnLst>
                                </p:cTn>
                              </p:par>
                            </p:childTnLst>
                          </p:cTn>
                        </p:par>
                        <p:par>
                          <p:cTn id="33" fill="hold">
                            <p:stCondLst>
                              <p:cond delay="500"/>
                            </p:stCondLst>
                            <p:childTnLst>
                              <p:par>
                                <p:cTn id="34" presetID="26" presetClass="entr" presetSubtype="0" fill="hold" grpId="0" nodeType="afterEffect">
                                  <p:stCondLst>
                                    <p:cond delay="0"/>
                                  </p:stCondLst>
                                  <p:childTnLst>
                                    <p:set>
                                      <p:cBhvr>
                                        <p:cTn id="35" dur="1" fill="hold">
                                          <p:stCondLst>
                                            <p:cond delay="0"/>
                                          </p:stCondLst>
                                        </p:cTn>
                                        <p:tgtEl>
                                          <p:spTgt spid="85020"/>
                                        </p:tgtEl>
                                        <p:attrNameLst>
                                          <p:attrName>style.visibility</p:attrName>
                                        </p:attrNameLst>
                                      </p:cBhvr>
                                      <p:to>
                                        <p:strVal val="visible"/>
                                      </p:to>
                                    </p:set>
                                    <p:animEffect transition="in" filter="wipe(down)">
                                      <p:cBhvr>
                                        <p:cTn id="36" dur="580">
                                          <p:stCondLst>
                                            <p:cond delay="0"/>
                                          </p:stCondLst>
                                        </p:cTn>
                                        <p:tgtEl>
                                          <p:spTgt spid="85020"/>
                                        </p:tgtEl>
                                      </p:cBhvr>
                                    </p:animEffect>
                                    <p:anim calcmode="lin" valueType="num">
                                      <p:cBhvr>
                                        <p:cTn id="37" dur="1822" tmFilter="0,0; 0.14,0.36; 0.43,0.73; 0.71,0.91; 1.0,1.0">
                                          <p:stCondLst>
                                            <p:cond delay="0"/>
                                          </p:stCondLst>
                                        </p:cTn>
                                        <p:tgtEl>
                                          <p:spTgt spid="85020"/>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85020"/>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85020"/>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85020"/>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85020"/>
                                        </p:tgtEl>
                                        <p:attrNameLst>
                                          <p:attrName>ppt_y</p:attrName>
                                        </p:attrNameLst>
                                      </p:cBhvr>
                                      <p:tavLst>
                                        <p:tav tm="0" fmla="#ppt_y-sin(pi*$)/81">
                                          <p:val>
                                            <p:fltVal val="0"/>
                                          </p:val>
                                        </p:tav>
                                        <p:tav tm="100000">
                                          <p:val>
                                            <p:fltVal val="1"/>
                                          </p:val>
                                        </p:tav>
                                      </p:tavLst>
                                    </p:anim>
                                    <p:animScale>
                                      <p:cBhvr>
                                        <p:cTn id="42" dur="26">
                                          <p:stCondLst>
                                            <p:cond delay="650"/>
                                          </p:stCondLst>
                                        </p:cTn>
                                        <p:tgtEl>
                                          <p:spTgt spid="85020"/>
                                        </p:tgtEl>
                                      </p:cBhvr>
                                      <p:to x="100000" y="60000"/>
                                    </p:animScale>
                                    <p:animScale>
                                      <p:cBhvr>
                                        <p:cTn id="43" dur="166" decel="50000">
                                          <p:stCondLst>
                                            <p:cond delay="676"/>
                                          </p:stCondLst>
                                        </p:cTn>
                                        <p:tgtEl>
                                          <p:spTgt spid="85020"/>
                                        </p:tgtEl>
                                      </p:cBhvr>
                                      <p:to x="100000" y="100000"/>
                                    </p:animScale>
                                    <p:animScale>
                                      <p:cBhvr>
                                        <p:cTn id="44" dur="26">
                                          <p:stCondLst>
                                            <p:cond delay="1312"/>
                                          </p:stCondLst>
                                        </p:cTn>
                                        <p:tgtEl>
                                          <p:spTgt spid="85020"/>
                                        </p:tgtEl>
                                      </p:cBhvr>
                                      <p:to x="100000" y="80000"/>
                                    </p:animScale>
                                    <p:animScale>
                                      <p:cBhvr>
                                        <p:cTn id="45" dur="166" decel="50000">
                                          <p:stCondLst>
                                            <p:cond delay="1338"/>
                                          </p:stCondLst>
                                        </p:cTn>
                                        <p:tgtEl>
                                          <p:spTgt spid="85020"/>
                                        </p:tgtEl>
                                      </p:cBhvr>
                                      <p:to x="100000" y="100000"/>
                                    </p:animScale>
                                    <p:animScale>
                                      <p:cBhvr>
                                        <p:cTn id="46" dur="26">
                                          <p:stCondLst>
                                            <p:cond delay="1642"/>
                                          </p:stCondLst>
                                        </p:cTn>
                                        <p:tgtEl>
                                          <p:spTgt spid="85020"/>
                                        </p:tgtEl>
                                      </p:cBhvr>
                                      <p:to x="100000" y="90000"/>
                                    </p:animScale>
                                    <p:animScale>
                                      <p:cBhvr>
                                        <p:cTn id="47" dur="166" decel="50000">
                                          <p:stCondLst>
                                            <p:cond delay="1668"/>
                                          </p:stCondLst>
                                        </p:cTn>
                                        <p:tgtEl>
                                          <p:spTgt spid="85020"/>
                                        </p:tgtEl>
                                      </p:cBhvr>
                                      <p:to x="100000" y="100000"/>
                                    </p:animScale>
                                    <p:animScale>
                                      <p:cBhvr>
                                        <p:cTn id="48" dur="26">
                                          <p:stCondLst>
                                            <p:cond delay="1808"/>
                                          </p:stCondLst>
                                        </p:cTn>
                                        <p:tgtEl>
                                          <p:spTgt spid="85020"/>
                                        </p:tgtEl>
                                      </p:cBhvr>
                                      <p:to x="100000" y="95000"/>
                                    </p:animScale>
                                    <p:animScale>
                                      <p:cBhvr>
                                        <p:cTn id="49" dur="166" decel="50000">
                                          <p:stCondLst>
                                            <p:cond delay="1834"/>
                                          </p:stCondLst>
                                        </p:cTn>
                                        <p:tgtEl>
                                          <p:spTgt spid="85020"/>
                                        </p:tgtEl>
                                      </p:cBhvr>
                                      <p:to x="100000" y="100000"/>
                                    </p:animScale>
                                  </p:childTnLst>
                                </p:cTn>
                              </p:par>
                              <p:par>
                                <p:cTn id="50" presetID="26" presetClass="entr" presetSubtype="0" fill="hold" grpId="0" nodeType="withEffect">
                                  <p:stCondLst>
                                    <p:cond delay="0"/>
                                  </p:stCondLst>
                                  <p:childTnLst>
                                    <p:set>
                                      <p:cBhvr>
                                        <p:cTn id="51" dur="1" fill="hold">
                                          <p:stCondLst>
                                            <p:cond delay="0"/>
                                          </p:stCondLst>
                                        </p:cTn>
                                        <p:tgtEl>
                                          <p:spTgt spid="85019"/>
                                        </p:tgtEl>
                                        <p:attrNameLst>
                                          <p:attrName>style.visibility</p:attrName>
                                        </p:attrNameLst>
                                      </p:cBhvr>
                                      <p:to>
                                        <p:strVal val="visible"/>
                                      </p:to>
                                    </p:set>
                                    <p:animEffect transition="in" filter="wipe(down)">
                                      <p:cBhvr>
                                        <p:cTn id="52" dur="580">
                                          <p:stCondLst>
                                            <p:cond delay="0"/>
                                          </p:stCondLst>
                                        </p:cTn>
                                        <p:tgtEl>
                                          <p:spTgt spid="85019"/>
                                        </p:tgtEl>
                                      </p:cBhvr>
                                    </p:animEffect>
                                    <p:anim calcmode="lin" valueType="num">
                                      <p:cBhvr>
                                        <p:cTn id="53" dur="1822" tmFilter="0,0; 0.14,0.36; 0.43,0.73; 0.71,0.91; 1.0,1.0">
                                          <p:stCondLst>
                                            <p:cond delay="0"/>
                                          </p:stCondLst>
                                        </p:cTn>
                                        <p:tgtEl>
                                          <p:spTgt spid="85019"/>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85019"/>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85019"/>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85019"/>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85019"/>
                                        </p:tgtEl>
                                        <p:attrNameLst>
                                          <p:attrName>ppt_y</p:attrName>
                                        </p:attrNameLst>
                                      </p:cBhvr>
                                      <p:tavLst>
                                        <p:tav tm="0" fmla="#ppt_y-sin(pi*$)/81">
                                          <p:val>
                                            <p:fltVal val="0"/>
                                          </p:val>
                                        </p:tav>
                                        <p:tav tm="100000">
                                          <p:val>
                                            <p:fltVal val="1"/>
                                          </p:val>
                                        </p:tav>
                                      </p:tavLst>
                                    </p:anim>
                                    <p:animScale>
                                      <p:cBhvr>
                                        <p:cTn id="58" dur="26">
                                          <p:stCondLst>
                                            <p:cond delay="650"/>
                                          </p:stCondLst>
                                        </p:cTn>
                                        <p:tgtEl>
                                          <p:spTgt spid="85019"/>
                                        </p:tgtEl>
                                      </p:cBhvr>
                                      <p:to x="100000" y="60000"/>
                                    </p:animScale>
                                    <p:animScale>
                                      <p:cBhvr>
                                        <p:cTn id="59" dur="166" decel="50000">
                                          <p:stCondLst>
                                            <p:cond delay="676"/>
                                          </p:stCondLst>
                                        </p:cTn>
                                        <p:tgtEl>
                                          <p:spTgt spid="85019"/>
                                        </p:tgtEl>
                                      </p:cBhvr>
                                      <p:to x="100000" y="100000"/>
                                    </p:animScale>
                                    <p:animScale>
                                      <p:cBhvr>
                                        <p:cTn id="60" dur="26">
                                          <p:stCondLst>
                                            <p:cond delay="1312"/>
                                          </p:stCondLst>
                                        </p:cTn>
                                        <p:tgtEl>
                                          <p:spTgt spid="85019"/>
                                        </p:tgtEl>
                                      </p:cBhvr>
                                      <p:to x="100000" y="80000"/>
                                    </p:animScale>
                                    <p:animScale>
                                      <p:cBhvr>
                                        <p:cTn id="61" dur="166" decel="50000">
                                          <p:stCondLst>
                                            <p:cond delay="1338"/>
                                          </p:stCondLst>
                                        </p:cTn>
                                        <p:tgtEl>
                                          <p:spTgt spid="85019"/>
                                        </p:tgtEl>
                                      </p:cBhvr>
                                      <p:to x="100000" y="100000"/>
                                    </p:animScale>
                                    <p:animScale>
                                      <p:cBhvr>
                                        <p:cTn id="62" dur="26">
                                          <p:stCondLst>
                                            <p:cond delay="1642"/>
                                          </p:stCondLst>
                                        </p:cTn>
                                        <p:tgtEl>
                                          <p:spTgt spid="85019"/>
                                        </p:tgtEl>
                                      </p:cBhvr>
                                      <p:to x="100000" y="90000"/>
                                    </p:animScale>
                                    <p:animScale>
                                      <p:cBhvr>
                                        <p:cTn id="63" dur="166" decel="50000">
                                          <p:stCondLst>
                                            <p:cond delay="1668"/>
                                          </p:stCondLst>
                                        </p:cTn>
                                        <p:tgtEl>
                                          <p:spTgt spid="85019"/>
                                        </p:tgtEl>
                                      </p:cBhvr>
                                      <p:to x="100000" y="100000"/>
                                    </p:animScale>
                                    <p:animScale>
                                      <p:cBhvr>
                                        <p:cTn id="64" dur="26">
                                          <p:stCondLst>
                                            <p:cond delay="1808"/>
                                          </p:stCondLst>
                                        </p:cTn>
                                        <p:tgtEl>
                                          <p:spTgt spid="85019"/>
                                        </p:tgtEl>
                                      </p:cBhvr>
                                      <p:to x="100000" y="95000"/>
                                    </p:animScale>
                                    <p:animScale>
                                      <p:cBhvr>
                                        <p:cTn id="65" dur="166" decel="50000">
                                          <p:stCondLst>
                                            <p:cond delay="1834"/>
                                          </p:stCondLst>
                                        </p:cTn>
                                        <p:tgtEl>
                                          <p:spTgt spid="85019"/>
                                        </p:tgtEl>
                                      </p:cBhvr>
                                      <p:to x="100000" y="100000"/>
                                    </p:animScale>
                                  </p:childTnLst>
                                </p:cTn>
                              </p:par>
                              <p:par>
                                <p:cTn id="66" presetID="34" presetClass="entr" presetSubtype="0" fill="hold" nodeType="withEffect">
                                  <p:stCondLst>
                                    <p:cond delay="0"/>
                                  </p:stCondLst>
                                  <p:childTnLst>
                                    <p:set>
                                      <p:cBhvr>
                                        <p:cTn id="67" dur="1" fill="hold">
                                          <p:stCondLst>
                                            <p:cond delay="0"/>
                                          </p:stCondLst>
                                        </p:cTn>
                                        <p:tgtEl>
                                          <p:spTgt spid="85008"/>
                                        </p:tgtEl>
                                        <p:attrNameLst>
                                          <p:attrName>style.visibility</p:attrName>
                                        </p:attrNameLst>
                                      </p:cBhvr>
                                      <p:to>
                                        <p:strVal val="visible"/>
                                      </p:to>
                                    </p:set>
                                    <p:anim from="(-#ppt_w/2)" to="(#ppt_x)" calcmode="lin" valueType="num">
                                      <p:cBhvr>
                                        <p:cTn id="68" dur="600" fill="hold">
                                          <p:stCondLst>
                                            <p:cond delay="0"/>
                                          </p:stCondLst>
                                        </p:cTn>
                                        <p:tgtEl>
                                          <p:spTgt spid="85008"/>
                                        </p:tgtEl>
                                        <p:attrNameLst>
                                          <p:attrName>ppt_x</p:attrName>
                                        </p:attrNameLst>
                                      </p:cBhvr>
                                    </p:anim>
                                    <p:anim from="0" to="-1.0" calcmode="lin" valueType="num">
                                      <p:cBhvr>
                                        <p:cTn id="69" dur="200" decel="50000" autoRev="1" fill="hold">
                                          <p:stCondLst>
                                            <p:cond delay="600"/>
                                          </p:stCondLst>
                                        </p:cTn>
                                        <p:tgtEl>
                                          <p:spTgt spid="85008"/>
                                        </p:tgtEl>
                                        <p:attrNameLst>
                                          <p:attrName>xshear</p:attrName>
                                        </p:attrNameLst>
                                      </p:cBhvr>
                                    </p:anim>
                                    <p:animScale>
                                      <p:cBhvr>
                                        <p:cTn id="70" dur="200" decel="100000" autoRev="1" fill="hold">
                                          <p:stCondLst>
                                            <p:cond delay="600"/>
                                          </p:stCondLst>
                                        </p:cTn>
                                        <p:tgtEl>
                                          <p:spTgt spid="85008"/>
                                        </p:tgtEl>
                                      </p:cBhvr>
                                      <p:from x="100000" y="100000"/>
                                      <p:to x="80000" y="100000"/>
                                    </p:animScale>
                                    <p:anim by="(#ppt_h/3+#ppt_w*0.1)" calcmode="lin" valueType="num">
                                      <p:cBhvr additive="sum">
                                        <p:cTn id="71" dur="200" decel="100000" autoRev="1" fill="hold">
                                          <p:stCondLst>
                                            <p:cond delay="600"/>
                                          </p:stCondLst>
                                        </p:cTn>
                                        <p:tgtEl>
                                          <p:spTgt spid="85008"/>
                                        </p:tgtEl>
                                        <p:attrNameLst>
                                          <p:attrName>ppt_x</p:attrName>
                                        </p:attrNameLst>
                                      </p:cBhvr>
                                    </p:anim>
                                  </p:childTnLst>
                                </p:cTn>
                              </p:par>
                            </p:childTnLst>
                          </p:cTn>
                        </p:par>
                        <p:par>
                          <p:cTn id="72" fill="hold">
                            <p:stCondLst>
                              <p:cond delay="2500"/>
                            </p:stCondLst>
                            <p:childTnLst>
                              <p:par>
                                <p:cTn id="73" presetID="30" presetClass="entr" presetSubtype="0" fill="hold" nodeType="afterEffect">
                                  <p:stCondLst>
                                    <p:cond delay="0"/>
                                  </p:stCondLst>
                                  <p:childTnLst>
                                    <p:set>
                                      <p:cBhvr>
                                        <p:cTn id="74" dur="1" fill="hold">
                                          <p:stCondLst>
                                            <p:cond delay="0"/>
                                          </p:stCondLst>
                                        </p:cTn>
                                        <p:tgtEl>
                                          <p:spTgt spid="85048"/>
                                        </p:tgtEl>
                                        <p:attrNameLst>
                                          <p:attrName>style.visibility</p:attrName>
                                        </p:attrNameLst>
                                      </p:cBhvr>
                                      <p:to>
                                        <p:strVal val="visible"/>
                                      </p:to>
                                    </p:set>
                                    <p:animEffect transition="in" filter="fade">
                                      <p:cBhvr>
                                        <p:cTn id="75" dur="400" decel="100000"/>
                                        <p:tgtEl>
                                          <p:spTgt spid="85048"/>
                                        </p:tgtEl>
                                      </p:cBhvr>
                                    </p:animEffect>
                                    <p:anim calcmode="lin" valueType="num">
                                      <p:cBhvr>
                                        <p:cTn id="76" dur="400" decel="100000" fill="hold"/>
                                        <p:tgtEl>
                                          <p:spTgt spid="85048"/>
                                        </p:tgtEl>
                                        <p:attrNameLst>
                                          <p:attrName>style.rotation</p:attrName>
                                        </p:attrNameLst>
                                      </p:cBhvr>
                                      <p:tavLst>
                                        <p:tav tm="0">
                                          <p:val>
                                            <p:fltVal val="-90"/>
                                          </p:val>
                                        </p:tav>
                                        <p:tav tm="100000">
                                          <p:val>
                                            <p:fltVal val="0"/>
                                          </p:val>
                                        </p:tav>
                                      </p:tavLst>
                                    </p:anim>
                                    <p:anim calcmode="lin" valueType="num">
                                      <p:cBhvr>
                                        <p:cTn id="77" dur="400" decel="100000" fill="hold"/>
                                        <p:tgtEl>
                                          <p:spTgt spid="85048"/>
                                        </p:tgtEl>
                                        <p:attrNameLst>
                                          <p:attrName>ppt_x</p:attrName>
                                        </p:attrNameLst>
                                      </p:cBhvr>
                                      <p:tavLst>
                                        <p:tav tm="0">
                                          <p:val>
                                            <p:strVal val="#ppt_x+0.4"/>
                                          </p:val>
                                        </p:tav>
                                        <p:tav tm="100000">
                                          <p:val>
                                            <p:strVal val="#ppt_x-0.05"/>
                                          </p:val>
                                        </p:tav>
                                      </p:tavLst>
                                    </p:anim>
                                    <p:anim calcmode="lin" valueType="num">
                                      <p:cBhvr>
                                        <p:cTn id="78" dur="400" decel="100000" fill="hold"/>
                                        <p:tgtEl>
                                          <p:spTgt spid="85048"/>
                                        </p:tgtEl>
                                        <p:attrNameLst>
                                          <p:attrName>ppt_y</p:attrName>
                                        </p:attrNameLst>
                                      </p:cBhvr>
                                      <p:tavLst>
                                        <p:tav tm="0">
                                          <p:val>
                                            <p:strVal val="#ppt_y-0.4"/>
                                          </p:val>
                                        </p:tav>
                                        <p:tav tm="100000">
                                          <p:val>
                                            <p:strVal val="#ppt_y+0.1"/>
                                          </p:val>
                                        </p:tav>
                                      </p:tavLst>
                                    </p:anim>
                                    <p:anim calcmode="lin" valueType="num">
                                      <p:cBhvr>
                                        <p:cTn id="79" dur="100" accel="100000" fill="hold">
                                          <p:stCondLst>
                                            <p:cond delay="400"/>
                                          </p:stCondLst>
                                        </p:cTn>
                                        <p:tgtEl>
                                          <p:spTgt spid="85048"/>
                                        </p:tgtEl>
                                        <p:attrNameLst>
                                          <p:attrName>ppt_x</p:attrName>
                                        </p:attrNameLst>
                                      </p:cBhvr>
                                      <p:tavLst>
                                        <p:tav tm="0">
                                          <p:val>
                                            <p:strVal val="#ppt_x-0.05"/>
                                          </p:val>
                                        </p:tav>
                                        <p:tav tm="100000">
                                          <p:val>
                                            <p:strVal val="#ppt_x"/>
                                          </p:val>
                                        </p:tav>
                                      </p:tavLst>
                                    </p:anim>
                                    <p:anim calcmode="lin" valueType="num">
                                      <p:cBhvr>
                                        <p:cTn id="80" dur="100" accel="100000" fill="hold">
                                          <p:stCondLst>
                                            <p:cond delay="400"/>
                                          </p:stCondLst>
                                        </p:cTn>
                                        <p:tgtEl>
                                          <p:spTgt spid="8504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8" grpId="0" animBg="1"/>
      <p:bldP spid="85019" grpId="0"/>
      <p:bldP spid="850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5" name="Picture 7"/>
          <p:cNvPicPr>
            <a:picLocks noChangeAspect="1" noChangeArrowheads="1"/>
          </p:cNvPicPr>
          <p:nvPr/>
        </p:nvPicPr>
        <p:blipFill>
          <a:blip r:embed="rId3" cstate="print"/>
          <a:srcRect/>
          <a:stretch>
            <a:fillRect/>
          </a:stretch>
        </p:blipFill>
        <p:spPr bwMode="auto">
          <a:xfrm>
            <a:off x="0" y="1125538"/>
            <a:ext cx="12190413" cy="5183187"/>
          </a:xfrm>
          <a:prstGeom prst="rect">
            <a:avLst/>
          </a:prstGeom>
          <a:noFill/>
          <a:ln w="9525">
            <a:noFill/>
            <a:miter lim="800000"/>
            <a:headEnd/>
            <a:tailEnd/>
          </a:ln>
          <a:effectLst/>
        </p:spPr>
      </p:pic>
      <p:pic>
        <p:nvPicPr>
          <p:cNvPr id="58372" name="Picture 4"/>
          <p:cNvPicPr>
            <a:picLocks noChangeAspect="1" noChangeArrowheads="1"/>
          </p:cNvPicPr>
          <p:nvPr/>
        </p:nvPicPr>
        <p:blipFill>
          <a:blip r:embed="rId4"/>
          <a:srcRect l="977"/>
          <a:stretch>
            <a:fillRect/>
          </a:stretch>
        </p:blipFill>
        <p:spPr bwMode="auto">
          <a:xfrm>
            <a:off x="0" y="6381750"/>
            <a:ext cx="12190413" cy="476250"/>
          </a:xfrm>
          <a:prstGeom prst="rect">
            <a:avLst/>
          </a:prstGeom>
          <a:noFill/>
          <a:ln w="9525">
            <a:noFill/>
            <a:miter lim="800000"/>
            <a:headEnd/>
            <a:tailEnd/>
          </a:ln>
          <a:effectLst/>
        </p:spPr>
      </p:pic>
      <p:pic>
        <p:nvPicPr>
          <p:cNvPr id="58373" name="Picture 5"/>
          <p:cNvPicPr>
            <a:picLocks noChangeAspect="1" noChangeArrowheads="1"/>
          </p:cNvPicPr>
          <p:nvPr/>
        </p:nvPicPr>
        <p:blipFill>
          <a:blip r:embed="rId5" cstate="print"/>
          <a:srcRect/>
          <a:stretch>
            <a:fillRect/>
          </a:stretch>
        </p:blipFill>
        <p:spPr bwMode="auto">
          <a:xfrm>
            <a:off x="0" y="0"/>
            <a:ext cx="12190413" cy="1054100"/>
          </a:xfrm>
          <a:prstGeom prst="rect">
            <a:avLst/>
          </a:prstGeom>
          <a:noFill/>
          <a:ln w="9525">
            <a:noFill/>
            <a:miter lim="800000"/>
            <a:headEnd/>
            <a:tailEnd/>
          </a:ln>
          <a:effectLst/>
        </p:spPr>
      </p:pic>
      <p:pic>
        <p:nvPicPr>
          <p:cNvPr id="58376" name="Picture 8"/>
          <p:cNvPicPr>
            <a:picLocks noChangeAspect="1" noChangeArrowheads="1"/>
          </p:cNvPicPr>
          <p:nvPr/>
        </p:nvPicPr>
        <p:blipFill>
          <a:blip r:embed="rId6" cstate="print"/>
          <a:srcRect/>
          <a:stretch>
            <a:fillRect/>
          </a:stretch>
        </p:blipFill>
        <p:spPr bwMode="auto">
          <a:xfrm>
            <a:off x="0" y="3241675"/>
            <a:ext cx="12190413" cy="1979613"/>
          </a:xfrm>
          <a:prstGeom prst="rect">
            <a:avLst/>
          </a:prstGeom>
          <a:noFill/>
          <a:ln w="9525">
            <a:noFill/>
            <a:miter lim="800000"/>
            <a:headEnd/>
            <a:tailEnd/>
          </a:ln>
          <a:effectLst/>
        </p:spPr>
      </p:pic>
      <p:sp>
        <p:nvSpPr>
          <p:cNvPr id="58377" name="Rectangle 9"/>
          <p:cNvSpPr>
            <a:spLocks noChangeArrowheads="1"/>
          </p:cNvSpPr>
          <p:nvPr/>
        </p:nvSpPr>
        <p:spPr bwMode="auto">
          <a:xfrm>
            <a:off x="330200" y="333375"/>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企业进程</a:t>
            </a:r>
          </a:p>
        </p:txBody>
      </p:sp>
      <p:sp>
        <p:nvSpPr>
          <p:cNvPr id="58378" name="Rectangle 10"/>
          <p:cNvSpPr>
            <a:spLocks noChangeArrowheads="1"/>
          </p:cNvSpPr>
          <p:nvPr/>
        </p:nvSpPr>
        <p:spPr bwMode="auto">
          <a:xfrm>
            <a:off x="1911350" y="439738"/>
            <a:ext cx="2527300" cy="387350"/>
          </a:xfrm>
          <a:prstGeom prst="rect">
            <a:avLst/>
          </a:prstGeom>
          <a:noFill/>
          <a:ln w="9525">
            <a:noFill/>
            <a:miter lim="800000"/>
            <a:headEnd/>
            <a:tailEnd/>
          </a:ln>
          <a:effectLst/>
        </p:spPr>
        <p:txBody>
          <a:bodyPr wrap="none" lIns="67474" tIns="33737" rIns="67474" bIns="33737">
            <a:spAutoFit/>
          </a:bodyPr>
          <a:lstStyle/>
          <a:p>
            <a:pPr defTabSz="1089025"/>
            <a:r>
              <a:rPr lang="en-US" altLang="zh-CN" sz="2100">
                <a:solidFill>
                  <a:schemeClr val="bg1"/>
                </a:solidFill>
                <a:latin typeface="方正正中黑简体" pitchFamily="2" charset="-122"/>
                <a:ea typeface="方正正中黑简体" pitchFamily="2" charset="-122"/>
              </a:rPr>
              <a:t>DEVELOPMENT</a:t>
            </a:r>
          </a:p>
        </p:txBody>
      </p:sp>
      <p:sp>
        <p:nvSpPr>
          <p:cNvPr id="58379" name="Rectangle 11"/>
          <p:cNvSpPr>
            <a:spLocks noChangeArrowheads="1"/>
          </p:cNvSpPr>
          <p:nvPr/>
        </p:nvSpPr>
        <p:spPr bwMode="auto">
          <a:xfrm>
            <a:off x="315913" y="1268413"/>
            <a:ext cx="5264150" cy="1028700"/>
          </a:xfrm>
          <a:prstGeom prst="rect">
            <a:avLst/>
          </a:prstGeom>
          <a:noFill/>
          <a:ln w="9525">
            <a:noFill/>
            <a:miter lim="800000"/>
            <a:headEnd/>
            <a:tailEnd/>
          </a:ln>
          <a:effectLst/>
        </p:spPr>
        <p:txBody>
          <a:bodyPr lIns="67474" tIns="33737" rIns="67474" bIns="33737">
            <a:spAutoFit/>
          </a:bodyPr>
          <a:lstStyle/>
          <a:p>
            <a:pPr defTabSz="1089025"/>
            <a:r>
              <a:rPr lang="zh-CN" altLang="en-US" sz="2100">
                <a:solidFill>
                  <a:schemeClr val="bg1"/>
                </a:solidFill>
                <a:latin typeface="方正正中黑简体" pitchFamily="2" charset="-122"/>
                <a:ea typeface="方正正中黑简体" pitchFamily="2" charset="-122"/>
              </a:rPr>
              <a:t>我们正在经历一个科技迅猛发展的时代，</a:t>
            </a:r>
          </a:p>
          <a:p>
            <a:pPr defTabSz="1089025"/>
            <a:r>
              <a:rPr lang="zh-CN" altLang="en-US" sz="2100">
                <a:solidFill>
                  <a:schemeClr val="bg1"/>
                </a:solidFill>
                <a:latin typeface="方正正中黑简体" pitchFamily="2" charset="-122"/>
                <a:ea typeface="方正正中黑简体" pitchFamily="2" charset="-122"/>
              </a:rPr>
              <a:t>我们有幸作为其中一份子参与见证</a:t>
            </a:r>
          </a:p>
          <a:p>
            <a:pPr defTabSz="1089025"/>
            <a:r>
              <a:rPr lang="en-US" altLang="zh-CN" sz="2100">
                <a:solidFill>
                  <a:schemeClr val="bg1"/>
                </a:solidFill>
                <a:latin typeface="方正正中黑简体" pitchFamily="2" charset="-122"/>
                <a:ea typeface="方正正中黑简体" pitchFamily="2" charset="-122"/>
              </a:rPr>
              <a:t>... ...</a:t>
            </a:r>
          </a:p>
        </p:txBody>
      </p:sp>
      <p:pic>
        <p:nvPicPr>
          <p:cNvPr id="58380" name="Picture 12"/>
          <p:cNvPicPr>
            <a:picLocks noChangeAspect="1" noChangeArrowheads="1"/>
          </p:cNvPicPr>
          <p:nvPr/>
        </p:nvPicPr>
        <p:blipFill>
          <a:blip r:embed="rId7" cstate="print"/>
          <a:srcRect/>
          <a:stretch>
            <a:fillRect/>
          </a:stretch>
        </p:blipFill>
        <p:spPr bwMode="auto">
          <a:xfrm>
            <a:off x="0" y="3806825"/>
            <a:ext cx="12190413" cy="471488"/>
          </a:xfrm>
          <a:prstGeom prst="rect">
            <a:avLst/>
          </a:prstGeom>
          <a:noFill/>
          <a:ln w="9525">
            <a:noFill/>
            <a:miter lim="800000"/>
            <a:headEnd/>
            <a:tailEnd/>
          </a:ln>
          <a:effectLst/>
        </p:spPr>
      </p:pic>
      <p:sp>
        <p:nvSpPr>
          <p:cNvPr id="58381" name="Rectangle 13"/>
          <p:cNvSpPr>
            <a:spLocks noChangeArrowheads="1"/>
          </p:cNvSpPr>
          <p:nvPr/>
        </p:nvSpPr>
        <p:spPr bwMode="auto">
          <a:xfrm>
            <a:off x="487363" y="3854450"/>
            <a:ext cx="1544637"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200">
                <a:solidFill>
                  <a:schemeClr val="bg1"/>
                </a:solidFill>
                <a:latin typeface="方正正大黑简体" pitchFamily="2" charset="-122"/>
                <a:ea typeface="方正正大黑简体" pitchFamily="2" charset="-122"/>
              </a:rPr>
              <a:t>成立</a:t>
            </a:r>
          </a:p>
        </p:txBody>
      </p:sp>
      <p:sp>
        <p:nvSpPr>
          <p:cNvPr id="58382" name="Rectangle 14"/>
          <p:cNvSpPr>
            <a:spLocks noChangeArrowheads="1"/>
          </p:cNvSpPr>
          <p:nvPr/>
        </p:nvSpPr>
        <p:spPr bwMode="auto">
          <a:xfrm>
            <a:off x="1803400" y="3854450"/>
            <a:ext cx="1544638"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200">
                <a:solidFill>
                  <a:schemeClr val="bg1"/>
                </a:solidFill>
                <a:latin typeface="方正正大黑简体" pitchFamily="2" charset="-122"/>
                <a:ea typeface="方正正大黑简体" pitchFamily="2" charset="-122"/>
              </a:rPr>
              <a:t>坚持</a:t>
            </a:r>
          </a:p>
        </p:txBody>
      </p:sp>
      <p:sp>
        <p:nvSpPr>
          <p:cNvPr id="58383" name="Rectangle 15"/>
          <p:cNvSpPr>
            <a:spLocks noChangeArrowheads="1"/>
          </p:cNvSpPr>
          <p:nvPr/>
        </p:nvSpPr>
        <p:spPr bwMode="auto">
          <a:xfrm>
            <a:off x="3119438" y="3854450"/>
            <a:ext cx="1543050"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发展</a:t>
            </a:r>
            <a:endParaRPr lang="zh-CN" altLang="en-US" sz="2200">
              <a:solidFill>
                <a:schemeClr val="bg1"/>
              </a:solidFill>
              <a:latin typeface="方正正大黑简体" pitchFamily="2" charset="-122"/>
              <a:ea typeface="方正正大黑简体" pitchFamily="2" charset="-122"/>
            </a:endParaRPr>
          </a:p>
        </p:txBody>
      </p:sp>
      <p:sp>
        <p:nvSpPr>
          <p:cNvPr id="58384" name="Rectangle 16"/>
          <p:cNvSpPr>
            <a:spLocks noChangeArrowheads="1"/>
          </p:cNvSpPr>
          <p:nvPr/>
        </p:nvSpPr>
        <p:spPr bwMode="auto">
          <a:xfrm>
            <a:off x="4551363" y="3854450"/>
            <a:ext cx="1544637"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提速</a:t>
            </a:r>
            <a:endParaRPr lang="zh-CN" altLang="en-US" sz="2200">
              <a:solidFill>
                <a:schemeClr val="bg1"/>
              </a:solidFill>
              <a:latin typeface="方正正大黑简体" pitchFamily="2" charset="-122"/>
              <a:ea typeface="方正正大黑简体" pitchFamily="2" charset="-122"/>
            </a:endParaRPr>
          </a:p>
        </p:txBody>
      </p:sp>
      <p:sp>
        <p:nvSpPr>
          <p:cNvPr id="58385" name="Rectangle 17"/>
          <p:cNvSpPr>
            <a:spLocks noChangeArrowheads="1"/>
          </p:cNvSpPr>
          <p:nvPr/>
        </p:nvSpPr>
        <p:spPr bwMode="auto">
          <a:xfrm>
            <a:off x="6038850" y="3854450"/>
            <a:ext cx="1544638"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飞跃</a:t>
            </a:r>
            <a:endParaRPr lang="zh-CN" altLang="en-US" sz="2200">
              <a:solidFill>
                <a:schemeClr val="bg1"/>
              </a:solidFill>
              <a:latin typeface="方正正大黑简体" pitchFamily="2" charset="-122"/>
              <a:ea typeface="方正正大黑简体" pitchFamily="2" charset="-122"/>
            </a:endParaRPr>
          </a:p>
        </p:txBody>
      </p:sp>
      <p:sp>
        <p:nvSpPr>
          <p:cNvPr id="58386" name="Rectangle 18"/>
          <p:cNvSpPr>
            <a:spLocks noChangeArrowheads="1"/>
          </p:cNvSpPr>
          <p:nvPr/>
        </p:nvSpPr>
        <p:spPr bwMode="auto">
          <a:xfrm>
            <a:off x="7527925" y="3854450"/>
            <a:ext cx="1543050"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优化</a:t>
            </a:r>
            <a:endParaRPr lang="zh-CN" altLang="en-US" sz="2200">
              <a:solidFill>
                <a:schemeClr val="bg1"/>
              </a:solidFill>
              <a:latin typeface="方正正大黑简体" pitchFamily="2" charset="-122"/>
              <a:ea typeface="方正正大黑简体" pitchFamily="2" charset="-122"/>
            </a:endParaRPr>
          </a:p>
        </p:txBody>
      </p:sp>
      <p:sp>
        <p:nvSpPr>
          <p:cNvPr id="58387" name="Rectangle 19"/>
          <p:cNvSpPr>
            <a:spLocks noChangeArrowheads="1"/>
          </p:cNvSpPr>
          <p:nvPr/>
        </p:nvSpPr>
        <p:spPr bwMode="auto">
          <a:xfrm>
            <a:off x="8958263" y="3854450"/>
            <a:ext cx="1544637"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强化</a:t>
            </a:r>
            <a:endParaRPr lang="zh-CN" altLang="en-US" sz="2200">
              <a:solidFill>
                <a:schemeClr val="bg1"/>
              </a:solidFill>
              <a:latin typeface="方正正大黑简体" pitchFamily="2" charset="-122"/>
              <a:ea typeface="方正正大黑简体" pitchFamily="2" charset="-122"/>
            </a:endParaRPr>
          </a:p>
        </p:txBody>
      </p:sp>
      <p:sp>
        <p:nvSpPr>
          <p:cNvPr id="58388" name="Rectangle 20"/>
          <p:cNvSpPr>
            <a:spLocks noChangeArrowheads="1"/>
          </p:cNvSpPr>
          <p:nvPr/>
        </p:nvSpPr>
        <p:spPr bwMode="auto">
          <a:xfrm>
            <a:off x="10390188" y="3854450"/>
            <a:ext cx="1544637"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创造</a:t>
            </a:r>
            <a:endParaRPr lang="zh-CN" altLang="en-US" sz="2200">
              <a:solidFill>
                <a:schemeClr val="bg1"/>
              </a:solidFill>
              <a:latin typeface="方正正大黑简体" pitchFamily="2" charset="-122"/>
              <a:ea typeface="方正正大黑简体" pitchFamily="2" charset="-122"/>
            </a:endParaRPr>
          </a:p>
        </p:txBody>
      </p:sp>
      <p:sp>
        <p:nvSpPr>
          <p:cNvPr id="58389" name="Rectangle 21"/>
          <p:cNvSpPr>
            <a:spLocks noChangeArrowheads="1"/>
          </p:cNvSpPr>
          <p:nvPr/>
        </p:nvSpPr>
        <p:spPr bwMode="auto">
          <a:xfrm>
            <a:off x="487363" y="4371975"/>
            <a:ext cx="1144587" cy="796925"/>
          </a:xfrm>
          <a:prstGeom prst="rect">
            <a:avLst/>
          </a:prstGeom>
          <a:noFill/>
          <a:ln w="9525">
            <a:noFill/>
            <a:miter lim="800000"/>
            <a:headEnd/>
            <a:tailEnd/>
          </a:ln>
          <a:effec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390" name="Rectangle 22"/>
          <p:cNvSpPr>
            <a:spLocks noChangeArrowheads="1"/>
          </p:cNvSpPr>
          <p:nvPr/>
        </p:nvSpPr>
        <p:spPr bwMode="auto">
          <a:xfrm>
            <a:off x="487363" y="3382963"/>
            <a:ext cx="1544637"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2010</a:t>
            </a:r>
            <a:endParaRPr lang="en-US" altLang="zh-CN" sz="2200">
              <a:latin typeface="方正正中黑简体" pitchFamily="2" charset="-122"/>
              <a:ea typeface="方正正中黑简体" pitchFamily="2" charset="-122"/>
            </a:endParaRPr>
          </a:p>
        </p:txBody>
      </p:sp>
      <p:sp>
        <p:nvSpPr>
          <p:cNvPr id="58391" name="Rectangle 23"/>
          <p:cNvSpPr>
            <a:spLocks noChangeArrowheads="1"/>
          </p:cNvSpPr>
          <p:nvPr/>
        </p:nvSpPr>
        <p:spPr bwMode="auto">
          <a:xfrm>
            <a:off x="1860550" y="3382963"/>
            <a:ext cx="1544638"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2011</a:t>
            </a:r>
            <a:endParaRPr lang="en-US" altLang="zh-CN" sz="2200">
              <a:latin typeface="方正正中黑简体" pitchFamily="2" charset="-122"/>
              <a:ea typeface="方正正中黑简体" pitchFamily="2" charset="-122"/>
            </a:endParaRPr>
          </a:p>
        </p:txBody>
      </p:sp>
      <p:sp>
        <p:nvSpPr>
          <p:cNvPr id="58392" name="Rectangle 24"/>
          <p:cNvSpPr>
            <a:spLocks noChangeArrowheads="1"/>
          </p:cNvSpPr>
          <p:nvPr/>
        </p:nvSpPr>
        <p:spPr bwMode="auto">
          <a:xfrm>
            <a:off x="3233738" y="3382963"/>
            <a:ext cx="1544637"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2012</a:t>
            </a:r>
            <a:endParaRPr lang="en-US" altLang="zh-CN" sz="2200">
              <a:latin typeface="方正正中黑简体" pitchFamily="2" charset="-122"/>
              <a:ea typeface="方正正中黑简体" pitchFamily="2" charset="-122"/>
            </a:endParaRPr>
          </a:p>
        </p:txBody>
      </p:sp>
      <p:sp>
        <p:nvSpPr>
          <p:cNvPr id="58393" name="Rectangle 25"/>
          <p:cNvSpPr>
            <a:spLocks noChangeArrowheads="1"/>
          </p:cNvSpPr>
          <p:nvPr/>
        </p:nvSpPr>
        <p:spPr bwMode="auto">
          <a:xfrm>
            <a:off x="4664075" y="3382963"/>
            <a:ext cx="1544638"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2013</a:t>
            </a:r>
            <a:endParaRPr lang="en-US" altLang="zh-CN" sz="2200">
              <a:latin typeface="方正正中黑简体" pitchFamily="2" charset="-122"/>
              <a:ea typeface="方正正中黑简体" pitchFamily="2" charset="-122"/>
            </a:endParaRPr>
          </a:p>
        </p:txBody>
      </p:sp>
      <p:sp>
        <p:nvSpPr>
          <p:cNvPr id="58394" name="Rectangle 26"/>
          <p:cNvSpPr>
            <a:spLocks noChangeArrowheads="1"/>
          </p:cNvSpPr>
          <p:nvPr/>
        </p:nvSpPr>
        <p:spPr bwMode="auto">
          <a:xfrm>
            <a:off x="6151563" y="3382963"/>
            <a:ext cx="1544637"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2014</a:t>
            </a:r>
            <a:endParaRPr lang="en-US" altLang="zh-CN" sz="2200">
              <a:latin typeface="方正正中黑简体" pitchFamily="2" charset="-122"/>
              <a:ea typeface="方正正中黑简体" pitchFamily="2" charset="-122"/>
            </a:endParaRPr>
          </a:p>
        </p:txBody>
      </p:sp>
      <p:sp>
        <p:nvSpPr>
          <p:cNvPr id="58395" name="Rectangle 27"/>
          <p:cNvSpPr>
            <a:spLocks noChangeArrowheads="1"/>
          </p:cNvSpPr>
          <p:nvPr/>
        </p:nvSpPr>
        <p:spPr bwMode="auto">
          <a:xfrm>
            <a:off x="7583488" y="3382963"/>
            <a:ext cx="1544637"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2015</a:t>
            </a:r>
            <a:endParaRPr lang="en-US" altLang="zh-CN" sz="2200">
              <a:latin typeface="方正正中黑简体" pitchFamily="2" charset="-122"/>
              <a:ea typeface="方正正中黑简体" pitchFamily="2" charset="-122"/>
            </a:endParaRPr>
          </a:p>
        </p:txBody>
      </p:sp>
      <p:sp>
        <p:nvSpPr>
          <p:cNvPr id="58396" name="Rectangle 28"/>
          <p:cNvSpPr>
            <a:spLocks noChangeArrowheads="1"/>
          </p:cNvSpPr>
          <p:nvPr/>
        </p:nvSpPr>
        <p:spPr bwMode="auto">
          <a:xfrm>
            <a:off x="9072563" y="3382963"/>
            <a:ext cx="1544637"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2016</a:t>
            </a:r>
            <a:endParaRPr lang="en-US" altLang="zh-CN" sz="2200">
              <a:latin typeface="方正正中黑简体" pitchFamily="2" charset="-122"/>
              <a:ea typeface="方正正中黑简体" pitchFamily="2" charset="-122"/>
            </a:endParaRPr>
          </a:p>
        </p:txBody>
      </p:sp>
      <p:sp>
        <p:nvSpPr>
          <p:cNvPr id="58397" name="Rectangle 29"/>
          <p:cNvSpPr>
            <a:spLocks noChangeArrowheads="1"/>
          </p:cNvSpPr>
          <p:nvPr/>
        </p:nvSpPr>
        <p:spPr bwMode="auto">
          <a:xfrm>
            <a:off x="10560050" y="3382963"/>
            <a:ext cx="1544638" cy="463550"/>
          </a:xfrm>
          <a:prstGeom prst="rect">
            <a:avLst/>
          </a:prstGeom>
          <a:noFill/>
          <a:ln w="9525">
            <a:noFill/>
            <a:miter lim="800000"/>
            <a:headEnd/>
            <a:tailEnd/>
          </a:ln>
          <a:effec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2017</a:t>
            </a:r>
            <a:endParaRPr lang="en-US" altLang="zh-CN" sz="2200">
              <a:latin typeface="方正正中黑简体" pitchFamily="2" charset="-122"/>
              <a:ea typeface="方正正中黑简体" pitchFamily="2" charset="-122"/>
            </a:endParaRPr>
          </a:p>
        </p:txBody>
      </p:sp>
      <p:sp>
        <p:nvSpPr>
          <p:cNvPr id="58398" name="Rectangle 30"/>
          <p:cNvSpPr>
            <a:spLocks noChangeArrowheads="1"/>
          </p:cNvSpPr>
          <p:nvPr/>
        </p:nvSpPr>
        <p:spPr bwMode="auto">
          <a:xfrm>
            <a:off x="1803400" y="4371975"/>
            <a:ext cx="1144588" cy="796925"/>
          </a:xfrm>
          <a:prstGeom prst="rect">
            <a:avLst/>
          </a:prstGeom>
          <a:noFill/>
          <a:ln w="9525">
            <a:noFill/>
            <a:miter lim="800000"/>
            <a:headEnd/>
            <a:tailEnd/>
          </a:ln>
          <a:effec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399" name="Rectangle 31"/>
          <p:cNvSpPr>
            <a:spLocks noChangeArrowheads="1"/>
          </p:cNvSpPr>
          <p:nvPr/>
        </p:nvSpPr>
        <p:spPr bwMode="auto">
          <a:xfrm>
            <a:off x="3176588" y="4371975"/>
            <a:ext cx="1144587" cy="796925"/>
          </a:xfrm>
          <a:prstGeom prst="rect">
            <a:avLst/>
          </a:prstGeom>
          <a:noFill/>
          <a:ln w="9525">
            <a:noFill/>
            <a:miter lim="800000"/>
            <a:headEnd/>
            <a:tailEnd/>
          </a:ln>
          <a:effec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0" name="Rectangle 32"/>
          <p:cNvSpPr>
            <a:spLocks noChangeArrowheads="1"/>
          </p:cNvSpPr>
          <p:nvPr/>
        </p:nvSpPr>
        <p:spPr bwMode="auto">
          <a:xfrm>
            <a:off x="4664075" y="4371975"/>
            <a:ext cx="1144588" cy="796925"/>
          </a:xfrm>
          <a:prstGeom prst="rect">
            <a:avLst/>
          </a:prstGeom>
          <a:noFill/>
          <a:ln w="9525">
            <a:noFill/>
            <a:miter lim="800000"/>
            <a:headEnd/>
            <a:tailEnd/>
          </a:ln>
          <a:effec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1" name="Rectangle 33"/>
          <p:cNvSpPr>
            <a:spLocks noChangeArrowheads="1"/>
          </p:cNvSpPr>
          <p:nvPr/>
        </p:nvSpPr>
        <p:spPr bwMode="auto">
          <a:xfrm>
            <a:off x="6096000" y="4371975"/>
            <a:ext cx="1143000" cy="796925"/>
          </a:xfrm>
          <a:prstGeom prst="rect">
            <a:avLst/>
          </a:prstGeom>
          <a:noFill/>
          <a:ln w="9525">
            <a:noFill/>
            <a:miter lim="800000"/>
            <a:headEnd/>
            <a:tailEnd/>
          </a:ln>
          <a:effec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2" name="Rectangle 34"/>
          <p:cNvSpPr>
            <a:spLocks noChangeArrowheads="1"/>
          </p:cNvSpPr>
          <p:nvPr/>
        </p:nvSpPr>
        <p:spPr bwMode="auto">
          <a:xfrm>
            <a:off x="7640638" y="4371975"/>
            <a:ext cx="1144587" cy="796925"/>
          </a:xfrm>
          <a:prstGeom prst="rect">
            <a:avLst/>
          </a:prstGeom>
          <a:noFill/>
          <a:ln w="9525">
            <a:noFill/>
            <a:miter lim="800000"/>
            <a:headEnd/>
            <a:tailEnd/>
          </a:ln>
          <a:effec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3" name="Rectangle 35"/>
          <p:cNvSpPr>
            <a:spLocks noChangeArrowheads="1"/>
          </p:cNvSpPr>
          <p:nvPr/>
        </p:nvSpPr>
        <p:spPr bwMode="auto">
          <a:xfrm>
            <a:off x="9013825" y="4371975"/>
            <a:ext cx="1144588" cy="796925"/>
          </a:xfrm>
          <a:prstGeom prst="rect">
            <a:avLst/>
          </a:prstGeom>
          <a:noFill/>
          <a:ln w="9525">
            <a:noFill/>
            <a:miter lim="800000"/>
            <a:headEnd/>
            <a:tailEnd/>
          </a:ln>
          <a:effec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4" name="Rectangle 36"/>
          <p:cNvSpPr>
            <a:spLocks noChangeArrowheads="1"/>
          </p:cNvSpPr>
          <p:nvPr/>
        </p:nvSpPr>
        <p:spPr bwMode="auto">
          <a:xfrm>
            <a:off x="10502900" y="4371975"/>
            <a:ext cx="1143000" cy="796925"/>
          </a:xfrm>
          <a:prstGeom prst="rect">
            <a:avLst/>
          </a:prstGeom>
          <a:noFill/>
          <a:ln w="9525">
            <a:noFill/>
            <a:miter lim="800000"/>
            <a:headEnd/>
            <a:tailEnd/>
          </a:ln>
          <a:effec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5" name="Rectangle 37"/>
          <p:cNvSpPr>
            <a:spLocks noChangeArrowheads="1"/>
          </p:cNvSpPr>
          <p:nvPr/>
        </p:nvSpPr>
        <p:spPr bwMode="auto">
          <a:xfrm>
            <a:off x="8451850" y="2060575"/>
            <a:ext cx="3070225" cy="936625"/>
          </a:xfrm>
          <a:prstGeom prst="rect">
            <a:avLst/>
          </a:prstGeom>
          <a:noFill/>
          <a:ln w="9525">
            <a:noFill/>
            <a:miter lim="800000"/>
            <a:headEnd/>
            <a:tailEnd/>
          </a:ln>
          <a:effectLst/>
        </p:spPr>
        <p:txBody>
          <a:bodyPr wrap="none" lIns="67474" tIns="33737" rIns="67474" bIns="33737">
            <a:spAutoFit/>
          </a:bodyPr>
          <a:lstStyle/>
          <a:p>
            <a:pPr defTabSz="1089025"/>
            <a:r>
              <a:rPr lang="zh-CN" altLang="en-US" sz="1500">
                <a:solidFill>
                  <a:schemeClr val="bg1"/>
                </a:solidFill>
                <a:latin typeface="方正正大黑简体" pitchFamily="2" charset="-122"/>
                <a:ea typeface="方正正大黑简体" pitchFamily="2" charset="-122"/>
              </a:rPr>
              <a:t>从国际到本土，</a:t>
            </a:r>
          </a:p>
          <a:p>
            <a:pPr defTabSz="1089025"/>
            <a:r>
              <a:rPr lang="zh-CN" altLang="en-US" sz="2100">
                <a:solidFill>
                  <a:schemeClr val="bg1"/>
                </a:solidFill>
                <a:latin typeface="方正正大黑简体" pitchFamily="2" charset="-122"/>
                <a:ea typeface="方正正大黑简体" pitchFamily="2" charset="-122"/>
              </a:rPr>
              <a:t>我们迈向更多元化的未来</a:t>
            </a:r>
          </a:p>
          <a:p>
            <a:pPr defTabSz="1089025"/>
            <a:r>
              <a:rPr lang="en-US" altLang="zh-CN" sz="2100">
                <a:solidFill>
                  <a:schemeClr val="bg1"/>
                </a:solidFill>
                <a:latin typeface="方正正大黑简体" pitchFamily="2" charset="-122"/>
                <a:ea typeface="方正正大黑简体" pitchFamily="2" charset="-122"/>
              </a:rPr>
              <a:t>... ...</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8375"/>
                                        </p:tgtEl>
                                        <p:attrNameLst>
                                          <p:attrName>style.visibility</p:attrName>
                                        </p:attrNameLst>
                                      </p:cBhvr>
                                      <p:to>
                                        <p:strVal val="visible"/>
                                      </p:to>
                                    </p:set>
                                    <p:anim calcmode="lin" valueType="num">
                                      <p:cBhvr>
                                        <p:cTn id="7" dur="500" fill="hold"/>
                                        <p:tgtEl>
                                          <p:spTgt spid="58375"/>
                                        </p:tgtEl>
                                        <p:attrNameLst>
                                          <p:attrName>ppt_w</p:attrName>
                                        </p:attrNameLst>
                                      </p:cBhvr>
                                      <p:tavLst>
                                        <p:tav tm="0">
                                          <p:val>
                                            <p:fltVal val="0"/>
                                          </p:val>
                                        </p:tav>
                                        <p:tav tm="100000">
                                          <p:val>
                                            <p:strVal val="#ppt_w"/>
                                          </p:val>
                                        </p:tav>
                                      </p:tavLst>
                                    </p:anim>
                                    <p:anim calcmode="lin" valueType="num">
                                      <p:cBhvr>
                                        <p:cTn id="8" dur="500" fill="hold"/>
                                        <p:tgtEl>
                                          <p:spTgt spid="5837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grpId="0" nodeType="afterEffect">
                                  <p:stCondLst>
                                    <p:cond delay="0"/>
                                  </p:stCondLst>
                                  <p:childTnLst>
                                    <p:set>
                                      <p:cBhvr>
                                        <p:cTn id="11" dur="1" fill="hold">
                                          <p:stCondLst>
                                            <p:cond delay="0"/>
                                          </p:stCondLst>
                                        </p:cTn>
                                        <p:tgtEl>
                                          <p:spTgt spid="58377"/>
                                        </p:tgtEl>
                                        <p:attrNameLst>
                                          <p:attrName>style.visibility</p:attrName>
                                        </p:attrNameLst>
                                      </p:cBhvr>
                                      <p:to>
                                        <p:strVal val="visible"/>
                                      </p:to>
                                    </p:set>
                                    <p:anim calcmode="lin" valueType="num">
                                      <p:cBhvr>
                                        <p:cTn id="12" dur="1000" fill="hold"/>
                                        <p:tgtEl>
                                          <p:spTgt spid="58377"/>
                                        </p:tgtEl>
                                        <p:attrNameLst>
                                          <p:attrName>ppt_x</p:attrName>
                                        </p:attrNameLst>
                                      </p:cBhvr>
                                      <p:tavLst>
                                        <p:tav tm="0">
                                          <p:val>
                                            <p:strVal val="#ppt_x-.2"/>
                                          </p:val>
                                        </p:tav>
                                        <p:tav tm="100000">
                                          <p:val>
                                            <p:strVal val="#ppt_x"/>
                                          </p:val>
                                        </p:tav>
                                      </p:tavLst>
                                    </p:anim>
                                    <p:anim calcmode="lin" valueType="num">
                                      <p:cBhvr>
                                        <p:cTn id="13" dur="1000" fill="hold"/>
                                        <p:tgtEl>
                                          <p:spTgt spid="58377"/>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8377"/>
                                        </p:tgtEl>
                                      </p:cBhvr>
                                    </p:animEffect>
                                  </p:childTnLst>
                                </p:cTn>
                              </p:par>
                            </p:childTnLst>
                          </p:cTn>
                        </p:par>
                        <p:par>
                          <p:cTn id="15" fill="hold">
                            <p:stCondLst>
                              <p:cond delay="1500"/>
                            </p:stCondLst>
                            <p:childTnLst>
                              <p:par>
                                <p:cTn id="16" presetID="29" presetClass="entr" presetSubtype="0" fill="hold" grpId="0" nodeType="afterEffect">
                                  <p:stCondLst>
                                    <p:cond delay="0"/>
                                  </p:stCondLst>
                                  <p:childTnLst>
                                    <p:set>
                                      <p:cBhvr>
                                        <p:cTn id="17" dur="1" fill="hold">
                                          <p:stCondLst>
                                            <p:cond delay="0"/>
                                          </p:stCondLst>
                                        </p:cTn>
                                        <p:tgtEl>
                                          <p:spTgt spid="58378"/>
                                        </p:tgtEl>
                                        <p:attrNameLst>
                                          <p:attrName>style.visibility</p:attrName>
                                        </p:attrNameLst>
                                      </p:cBhvr>
                                      <p:to>
                                        <p:strVal val="visible"/>
                                      </p:to>
                                    </p:set>
                                    <p:anim calcmode="lin" valueType="num">
                                      <p:cBhvr>
                                        <p:cTn id="18" dur="1000" fill="hold"/>
                                        <p:tgtEl>
                                          <p:spTgt spid="58378"/>
                                        </p:tgtEl>
                                        <p:attrNameLst>
                                          <p:attrName>ppt_x</p:attrName>
                                        </p:attrNameLst>
                                      </p:cBhvr>
                                      <p:tavLst>
                                        <p:tav tm="0">
                                          <p:val>
                                            <p:strVal val="#ppt_x-.2"/>
                                          </p:val>
                                        </p:tav>
                                        <p:tav tm="100000">
                                          <p:val>
                                            <p:strVal val="#ppt_x"/>
                                          </p:val>
                                        </p:tav>
                                      </p:tavLst>
                                    </p:anim>
                                    <p:anim calcmode="lin" valueType="num">
                                      <p:cBhvr>
                                        <p:cTn id="19" dur="1000" fill="hold"/>
                                        <p:tgtEl>
                                          <p:spTgt spid="5837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58378"/>
                                        </p:tgtEl>
                                      </p:cBhvr>
                                    </p:animEffect>
                                  </p:childTnLst>
                                </p:cTn>
                              </p:par>
                            </p:childTnLst>
                          </p:cTn>
                        </p:par>
                        <p:par>
                          <p:cTn id="21" fill="hold">
                            <p:stCondLst>
                              <p:cond delay="2500"/>
                            </p:stCondLst>
                            <p:childTnLst>
                              <p:par>
                                <p:cTn id="22" presetID="29" presetClass="entr" presetSubtype="0" fill="hold" grpId="0" nodeType="afterEffect">
                                  <p:stCondLst>
                                    <p:cond delay="0"/>
                                  </p:stCondLst>
                                  <p:childTnLst>
                                    <p:set>
                                      <p:cBhvr>
                                        <p:cTn id="23" dur="1" fill="hold">
                                          <p:stCondLst>
                                            <p:cond delay="0"/>
                                          </p:stCondLst>
                                        </p:cTn>
                                        <p:tgtEl>
                                          <p:spTgt spid="58379"/>
                                        </p:tgtEl>
                                        <p:attrNameLst>
                                          <p:attrName>style.visibility</p:attrName>
                                        </p:attrNameLst>
                                      </p:cBhvr>
                                      <p:to>
                                        <p:strVal val="visible"/>
                                      </p:to>
                                    </p:set>
                                    <p:anim calcmode="lin" valueType="num">
                                      <p:cBhvr>
                                        <p:cTn id="24" dur="1000" fill="hold"/>
                                        <p:tgtEl>
                                          <p:spTgt spid="58379"/>
                                        </p:tgtEl>
                                        <p:attrNameLst>
                                          <p:attrName>ppt_x</p:attrName>
                                        </p:attrNameLst>
                                      </p:cBhvr>
                                      <p:tavLst>
                                        <p:tav tm="0">
                                          <p:val>
                                            <p:strVal val="#ppt_x-.2"/>
                                          </p:val>
                                        </p:tav>
                                        <p:tav tm="100000">
                                          <p:val>
                                            <p:strVal val="#ppt_x"/>
                                          </p:val>
                                        </p:tav>
                                      </p:tavLst>
                                    </p:anim>
                                    <p:anim calcmode="lin" valueType="num">
                                      <p:cBhvr>
                                        <p:cTn id="25" dur="1000" fill="hold"/>
                                        <p:tgtEl>
                                          <p:spTgt spid="58379"/>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8379"/>
                                        </p:tgtEl>
                                      </p:cBhvr>
                                    </p:animEffect>
                                  </p:childTnLst>
                                </p:cTn>
                              </p:par>
                            </p:childTnLst>
                          </p:cTn>
                        </p:par>
                        <p:par>
                          <p:cTn id="27" fill="hold">
                            <p:stCondLst>
                              <p:cond delay="3500"/>
                            </p:stCondLst>
                            <p:childTnLst>
                              <p:par>
                                <p:cTn id="28" presetID="29" presetClass="entr" presetSubtype="0" fill="hold" grpId="0" nodeType="afterEffect">
                                  <p:stCondLst>
                                    <p:cond delay="0"/>
                                  </p:stCondLst>
                                  <p:childTnLst>
                                    <p:set>
                                      <p:cBhvr>
                                        <p:cTn id="29" dur="1" fill="hold">
                                          <p:stCondLst>
                                            <p:cond delay="0"/>
                                          </p:stCondLst>
                                        </p:cTn>
                                        <p:tgtEl>
                                          <p:spTgt spid="58405"/>
                                        </p:tgtEl>
                                        <p:attrNameLst>
                                          <p:attrName>style.visibility</p:attrName>
                                        </p:attrNameLst>
                                      </p:cBhvr>
                                      <p:to>
                                        <p:strVal val="visible"/>
                                      </p:to>
                                    </p:set>
                                    <p:anim calcmode="lin" valueType="num">
                                      <p:cBhvr>
                                        <p:cTn id="30" dur="1000" fill="hold"/>
                                        <p:tgtEl>
                                          <p:spTgt spid="58405"/>
                                        </p:tgtEl>
                                        <p:attrNameLst>
                                          <p:attrName>ppt_x</p:attrName>
                                        </p:attrNameLst>
                                      </p:cBhvr>
                                      <p:tavLst>
                                        <p:tav tm="0">
                                          <p:val>
                                            <p:strVal val="#ppt_x-.2"/>
                                          </p:val>
                                        </p:tav>
                                        <p:tav tm="100000">
                                          <p:val>
                                            <p:strVal val="#ppt_x"/>
                                          </p:val>
                                        </p:tav>
                                      </p:tavLst>
                                    </p:anim>
                                    <p:anim calcmode="lin" valueType="num">
                                      <p:cBhvr>
                                        <p:cTn id="31" dur="1000" fill="hold"/>
                                        <p:tgtEl>
                                          <p:spTgt spid="58405"/>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8405"/>
                                        </p:tgtEl>
                                      </p:cBhvr>
                                    </p:animEffect>
                                  </p:childTnLst>
                                </p:cTn>
                              </p:par>
                            </p:childTnLst>
                          </p:cTn>
                        </p:par>
                        <p:par>
                          <p:cTn id="33" fill="hold">
                            <p:stCondLst>
                              <p:cond delay="4500"/>
                            </p:stCondLst>
                            <p:childTnLst>
                              <p:par>
                                <p:cTn id="34" presetID="2" presetClass="entr" presetSubtype="8" fill="hold" nodeType="afterEffect">
                                  <p:stCondLst>
                                    <p:cond delay="0"/>
                                  </p:stCondLst>
                                  <p:childTnLst>
                                    <p:set>
                                      <p:cBhvr>
                                        <p:cTn id="35" dur="1" fill="hold">
                                          <p:stCondLst>
                                            <p:cond delay="0"/>
                                          </p:stCondLst>
                                        </p:cTn>
                                        <p:tgtEl>
                                          <p:spTgt spid="58376"/>
                                        </p:tgtEl>
                                        <p:attrNameLst>
                                          <p:attrName>style.visibility</p:attrName>
                                        </p:attrNameLst>
                                      </p:cBhvr>
                                      <p:to>
                                        <p:strVal val="visible"/>
                                      </p:to>
                                    </p:set>
                                    <p:anim calcmode="lin" valueType="num">
                                      <p:cBhvr additive="base">
                                        <p:cTn id="36" dur="500" fill="hold"/>
                                        <p:tgtEl>
                                          <p:spTgt spid="58376"/>
                                        </p:tgtEl>
                                        <p:attrNameLst>
                                          <p:attrName>ppt_x</p:attrName>
                                        </p:attrNameLst>
                                      </p:cBhvr>
                                      <p:tavLst>
                                        <p:tav tm="0">
                                          <p:val>
                                            <p:strVal val="0-#ppt_w/2"/>
                                          </p:val>
                                        </p:tav>
                                        <p:tav tm="100000">
                                          <p:val>
                                            <p:strVal val="#ppt_x"/>
                                          </p:val>
                                        </p:tav>
                                      </p:tavLst>
                                    </p:anim>
                                    <p:anim calcmode="lin" valueType="num">
                                      <p:cBhvr additive="base">
                                        <p:cTn id="37" dur="500" fill="hold"/>
                                        <p:tgtEl>
                                          <p:spTgt spid="58376"/>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2" presetClass="entr" presetSubtype="2" fill="hold" nodeType="afterEffect">
                                  <p:stCondLst>
                                    <p:cond delay="0"/>
                                  </p:stCondLst>
                                  <p:childTnLst>
                                    <p:set>
                                      <p:cBhvr>
                                        <p:cTn id="40" dur="1" fill="hold">
                                          <p:stCondLst>
                                            <p:cond delay="0"/>
                                          </p:stCondLst>
                                        </p:cTn>
                                        <p:tgtEl>
                                          <p:spTgt spid="58380"/>
                                        </p:tgtEl>
                                        <p:attrNameLst>
                                          <p:attrName>style.visibility</p:attrName>
                                        </p:attrNameLst>
                                      </p:cBhvr>
                                      <p:to>
                                        <p:strVal val="visible"/>
                                      </p:to>
                                    </p:set>
                                    <p:anim calcmode="lin" valueType="num">
                                      <p:cBhvr additive="base">
                                        <p:cTn id="41" dur="500" fill="hold"/>
                                        <p:tgtEl>
                                          <p:spTgt spid="58380"/>
                                        </p:tgtEl>
                                        <p:attrNameLst>
                                          <p:attrName>ppt_x</p:attrName>
                                        </p:attrNameLst>
                                      </p:cBhvr>
                                      <p:tavLst>
                                        <p:tav tm="0">
                                          <p:val>
                                            <p:strVal val="1+#ppt_w/2"/>
                                          </p:val>
                                        </p:tav>
                                        <p:tav tm="100000">
                                          <p:val>
                                            <p:strVal val="#ppt_x"/>
                                          </p:val>
                                        </p:tav>
                                      </p:tavLst>
                                    </p:anim>
                                    <p:anim calcmode="lin" valueType="num">
                                      <p:cBhvr additive="base">
                                        <p:cTn id="42" dur="500" fill="hold"/>
                                        <p:tgtEl>
                                          <p:spTgt spid="58380"/>
                                        </p:tgtEl>
                                        <p:attrNameLst>
                                          <p:attrName>ppt_y</p:attrName>
                                        </p:attrNameLst>
                                      </p:cBhvr>
                                      <p:tavLst>
                                        <p:tav tm="0">
                                          <p:val>
                                            <p:strVal val="#ppt_y"/>
                                          </p:val>
                                        </p:tav>
                                        <p:tav tm="100000">
                                          <p:val>
                                            <p:strVal val="#ppt_y"/>
                                          </p:val>
                                        </p:tav>
                                      </p:tavLst>
                                    </p:anim>
                                  </p:childTnLst>
                                </p:cTn>
                              </p:par>
                            </p:childTnLst>
                          </p:cTn>
                        </p:par>
                        <p:par>
                          <p:cTn id="43" fill="hold">
                            <p:stCondLst>
                              <p:cond delay="5500"/>
                            </p:stCondLst>
                            <p:childTnLst>
                              <p:par>
                                <p:cTn id="44" presetID="2" presetClass="entr" presetSubtype="8" fill="hold" grpId="0" nodeType="afterEffect">
                                  <p:stCondLst>
                                    <p:cond delay="0"/>
                                  </p:stCondLst>
                                  <p:childTnLst>
                                    <p:set>
                                      <p:cBhvr>
                                        <p:cTn id="45" dur="1" fill="hold">
                                          <p:stCondLst>
                                            <p:cond delay="0"/>
                                          </p:stCondLst>
                                        </p:cTn>
                                        <p:tgtEl>
                                          <p:spTgt spid="58381"/>
                                        </p:tgtEl>
                                        <p:attrNameLst>
                                          <p:attrName>style.visibility</p:attrName>
                                        </p:attrNameLst>
                                      </p:cBhvr>
                                      <p:to>
                                        <p:strVal val="visible"/>
                                      </p:to>
                                    </p:set>
                                    <p:anim calcmode="lin" valueType="num">
                                      <p:cBhvr additive="base">
                                        <p:cTn id="46" dur="500" fill="hold"/>
                                        <p:tgtEl>
                                          <p:spTgt spid="58381"/>
                                        </p:tgtEl>
                                        <p:attrNameLst>
                                          <p:attrName>ppt_x</p:attrName>
                                        </p:attrNameLst>
                                      </p:cBhvr>
                                      <p:tavLst>
                                        <p:tav tm="0">
                                          <p:val>
                                            <p:strVal val="0-#ppt_w/2"/>
                                          </p:val>
                                        </p:tav>
                                        <p:tav tm="100000">
                                          <p:val>
                                            <p:strVal val="#ppt_x"/>
                                          </p:val>
                                        </p:tav>
                                      </p:tavLst>
                                    </p:anim>
                                    <p:anim calcmode="lin" valueType="num">
                                      <p:cBhvr additive="base">
                                        <p:cTn id="47" dur="500" fill="hold"/>
                                        <p:tgtEl>
                                          <p:spTgt spid="58381"/>
                                        </p:tgtEl>
                                        <p:attrNameLst>
                                          <p:attrName>ppt_y</p:attrName>
                                        </p:attrNameLst>
                                      </p:cBhvr>
                                      <p:tavLst>
                                        <p:tav tm="0">
                                          <p:val>
                                            <p:strVal val="#ppt_y"/>
                                          </p:val>
                                        </p:tav>
                                        <p:tav tm="100000">
                                          <p:val>
                                            <p:strVal val="#ppt_y"/>
                                          </p:val>
                                        </p:tav>
                                      </p:tavLst>
                                    </p:anim>
                                  </p:childTnLst>
                                </p:cTn>
                              </p:par>
                            </p:childTnLst>
                          </p:cTn>
                        </p:par>
                        <p:par>
                          <p:cTn id="48" fill="hold">
                            <p:stCondLst>
                              <p:cond delay="6000"/>
                            </p:stCondLst>
                            <p:childTnLst>
                              <p:par>
                                <p:cTn id="49" presetID="2" presetClass="entr" presetSubtype="8" fill="hold" grpId="0" nodeType="afterEffect">
                                  <p:stCondLst>
                                    <p:cond delay="0"/>
                                  </p:stCondLst>
                                  <p:childTnLst>
                                    <p:set>
                                      <p:cBhvr>
                                        <p:cTn id="50" dur="1" fill="hold">
                                          <p:stCondLst>
                                            <p:cond delay="0"/>
                                          </p:stCondLst>
                                        </p:cTn>
                                        <p:tgtEl>
                                          <p:spTgt spid="58382"/>
                                        </p:tgtEl>
                                        <p:attrNameLst>
                                          <p:attrName>style.visibility</p:attrName>
                                        </p:attrNameLst>
                                      </p:cBhvr>
                                      <p:to>
                                        <p:strVal val="visible"/>
                                      </p:to>
                                    </p:set>
                                    <p:anim calcmode="lin" valueType="num">
                                      <p:cBhvr additive="base">
                                        <p:cTn id="51" dur="500" fill="hold"/>
                                        <p:tgtEl>
                                          <p:spTgt spid="58382"/>
                                        </p:tgtEl>
                                        <p:attrNameLst>
                                          <p:attrName>ppt_x</p:attrName>
                                        </p:attrNameLst>
                                      </p:cBhvr>
                                      <p:tavLst>
                                        <p:tav tm="0">
                                          <p:val>
                                            <p:strVal val="0-#ppt_w/2"/>
                                          </p:val>
                                        </p:tav>
                                        <p:tav tm="100000">
                                          <p:val>
                                            <p:strVal val="#ppt_x"/>
                                          </p:val>
                                        </p:tav>
                                      </p:tavLst>
                                    </p:anim>
                                    <p:anim calcmode="lin" valueType="num">
                                      <p:cBhvr additive="base">
                                        <p:cTn id="52" dur="500" fill="hold"/>
                                        <p:tgtEl>
                                          <p:spTgt spid="58382"/>
                                        </p:tgtEl>
                                        <p:attrNameLst>
                                          <p:attrName>ppt_y</p:attrName>
                                        </p:attrNameLst>
                                      </p:cBhvr>
                                      <p:tavLst>
                                        <p:tav tm="0">
                                          <p:val>
                                            <p:strVal val="#ppt_y"/>
                                          </p:val>
                                        </p:tav>
                                        <p:tav tm="100000">
                                          <p:val>
                                            <p:strVal val="#ppt_y"/>
                                          </p:val>
                                        </p:tav>
                                      </p:tavLst>
                                    </p:anim>
                                  </p:childTnLst>
                                </p:cTn>
                              </p:par>
                            </p:childTnLst>
                          </p:cTn>
                        </p:par>
                        <p:par>
                          <p:cTn id="53" fill="hold">
                            <p:stCondLst>
                              <p:cond delay="6500"/>
                            </p:stCondLst>
                            <p:childTnLst>
                              <p:par>
                                <p:cTn id="54" presetID="2" presetClass="entr" presetSubtype="8" fill="hold" grpId="0" nodeType="afterEffect">
                                  <p:stCondLst>
                                    <p:cond delay="0"/>
                                  </p:stCondLst>
                                  <p:childTnLst>
                                    <p:set>
                                      <p:cBhvr>
                                        <p:cTn id="55" dur="1" fill="hold">
                                          <p:stCondLst>
                                            <p:cond delay="0"/>
                                          </p:stCondLst>
                                        </p:cTn>
                                        <p:tgtEl>
                                          <p:spTgt spid="58383"/>
                                        </p:tgtEl>
                                        <p:attrNameLst>
                                          <p:attrName>style.visibility</p:attrName>
                                        </p:attrNameLst>
                                      </p:cBhvr>
                                      <p:to>
                                        <p:strVal val="visible"/>
                                      </p:to>
                                    </p:set>
                                    <p:anim calcmode="lin" valueType="num">
                                      <p:cBhvr additive="base">
                                        <p:cTn id="56" dur="500" fill="hold"/>
                                        <p:tgtEl>
                                          <p:spTgt spid="58383"/>
                                        </p:tgtEl>
                                        <p:attrNameLst>
                                          <p:attrName>ppt_x</p:attrName>
                                        </p:attrNameLst>
                                      </p:cBhvr>
                                      <p:tavLst>
                                        <p:tav tm="0">
                                          <p:val>
                                            <p:strVal val="0-#ppt_w/2"/>
                                          </p:val>
                                        </p:tav>
                                        <p:tav tm="100000">
                                          <p:val>
                                            <p:strVal val="#ppt_x"/>
                                          </p:val>
                                        </p:tav>
                                      </p:tavLst>
                                    </p:anim>
                                    <p:anim calcmode="lin" valueType="num">
                                      <p:cBhvr additive="base">
                                        <p:cTn id="57" dur="500" fill="hold"/>
                                        <p:tgtEl>
                                          <p:spTgt spid="58383"/>
                                        </p:tgtEl>
                                        <p:attrNameLst>
                                          <p:attrName>ppt_y</p:attrName>
                                        </p:attrNameLst>
                                      </p:cBhvr>
                                      <p:tavLst>
                                        <p:tav tm="0">
                                          <p:val>
                                            <p:strVal val="#ppt_y"/>
                                          </p:val>
                                        </p:tav>
                                        <p:tav tm="100000">
                                          <p:val>
                                            <p:strVal val="#ppt_y"/>
                                          </p:val>
                                        </p:tav>
                                      </p:tavLst>
                                    </p:anim>
                                  </p:childTnLst>
                                </p:cTn>
                              </p:par>
                            </p:childTnLst>
                          </p:cTn>
                        </p:par>
                        <p:par>
                          <p:cTn id="58" fill="hold">
                            <p:stCondLst>
                              <p:cond delay="7000"/>
                            </p:stCondLst>
                            <p:childTnLst>
                              <p:par>
                                <p:cTn id="59" presetID="2" presetClass="entr" presetSubtype="8" fill="hold" grpId="0" nodeType="afterEffect">
                                  <p:stCondLst>
                                    <p:cond delay="0"/>
                                  </p:stCondLst>
                                  <p:childTnLst>
                                    <p:set>
                                      <p:cBhvr>
                                        <p:cTn id="60" dur="1" fill="hold">
                                          <p:stCondLst>
                                            <p:cond delay="0"/>
                                          </p:stCondLst>
                                        </p:cTn>
                                        <p:tgtEl>
                                          <p:spTgt spid="58384"/>
                                        </p:tgtEl>
                                        <p:attrNameLst>
                                          <p:attrName>style.visibility</p:attrName>
                                        </p:attrNameLst>
                                      </p:cBhvr>
                                      <p:to>
                                        <p:strVal val="visible"/>
                                      </p:to>
                                    </p:set>
                                    <p:anim calcmode="lin" valueType="num">
                                      <p:cBhvr additive="base">
                                        <p:cTn id="61" dur="500" fill="hold"/>
                                        <p:tgtEl>
                                          <p:spTgt spid="58384"/>
                                        </p:tgtEl>
                                        <p:attrNameLst>
                                          <p:attrName>ppt_x</p:attrName>
                                        </p:attrNameLst>
                                      </p:cBhvr>
                                      <p:tavLst>
                                        <p:tav tm="0">
                                          <p:val>
                                            <p:strVal val="0-#ppt_w/2"/>
                                          </p:val>
                                        </p:tav>
                                        <p:tav tm="100000">
                                          <p:val>
                                            <p:strVal val="#ppt_x"/>
                                          </p:val>
                                        </p:tav>
                                      </p:tavLst>
                                    </p:anim>
                                    <p:anim calcmode="lin" valueType="num">
                                      <p:cBhvr additive="base">
                                        <p:cTn id="62" dur="500" fill="hold"/>
                                        <p:tgtEl>
                                          <p:spTgt spid="58384"/>
                                        </p:tgtEl>
                                        <p:attrNameLst>
                                          <p:attrName>ppt_y</p:attrName>
                                        </p:attrNameLst>
                                      </p:cBhvr>
                                      <p:tavLst>
                                        <p:tav tm="0">
                                          <p:val>
                                            <p:strVal val="#ppt_y"/>
                                          </p:val>
                                        </p:tav>
                                        <p:tav tm="100000">
                                          <p:val>
                                            <p:strVal val="#ppt_y"/>
                                          </p:val>
                                        </p:tav>
                                      </p:tavLst>
                                    </p:anim>
                                  </p:childTnLst>
                                </p:cTn>
                              </p:par>
                            </p:childTnLst>
                          </p:cTn>
                        </p:par>
                        <p:par>
                          <p:cTn id="63" fill="hold">
                            <p:stCondLst>
                              <p:cond delay="7500"/>
                            </p:stCondLst>
                            <p:childTnLst>
                              <p:par>
                                <p:cTn id="64" presetID="2" presetClass="entr" presetSubtype="8" fill="hold" grpId="0" nodeType="afterEffect">
                                  <p:stCondLst>
                                    <p:cond delay="0"/>
                                  </p:stCondLst>
                                  <p:childTnLst>
                                    <p:set>
                                      <p:cBhvr>
                                        <p:cTn id="65" dur="1" fill="hold">
                                          <p:stCondLst>
                                            <p:cond delay="0"/>
                                          </p:stCondLst>
                                        </p:cTn>
                                        <p:tgtEl>
                                          <p:spTgt spid="58385"/>
                                        </p:tgtEl>
                                        <p:attrNameLst>
                                          <p:attrName>style.visibility</p:attrName>
                                        </p:attrNameLst>
                                      </p:cBhvr>
                                      <p:to>
                                        <p:strVal val="visible"/>
                                      </p:to>
                                    </p:set>
                                    <p:anim calcmode="lin" valueType="num">
                                      <p:cBhvr additive="base">
                                        <p:cTn id="66" dur="500" fill="hold"/>
                                        <p:tgtEl>
                                          <p:spTgt spid="58385"/>
                                        </p:tgtEl>
                                        <p:attrNameLst>
                                          <p:attrName>ppt_x</p:attrName>
                                        </p:attrNameLst>
                                      </p:cBhvr>
                                      <p:tavLst>
                                        <p:tav tm="0">
                                          <p:val>
                                            <p:strVal val="0-#ppt_w/2"/>
                                          </p:val>
                                        </p:tav>
                                        <p:tav tm="100000">
                                          <p:val>
                                            <p:strVal val="#ppt_x"/>
                                          </p:val>
                                        </p:tav>
                                      </p:tavLst>
                                    </p:anim>
                                    <p:anim calcmode="lin" valueType="num">
                                      <p:cBhvr additive="base">
                                        <p:cTn id="67" dur="500" fill="hold"/>
                                        <p:tgtEl>
                                          <p:spTgt spid="58385"/>
                                        </p:tgtEl>
                                        <p:attrNameLst>
                                          <p:attrName>ppt_y</p:attrName>
                                        </p:attrNameLst>
                                      </p:cBhvr>
                                      <p:tavLst>
                                        <p:tav tm="0">
                                          <p:val>
                                            <p:strVal val="#ppt_y"/>
                                          </p:val>
                                        </p:tav>
                                        <p:tav tm="100000">
                                          <p:val>
                                            <p:strVal val="#ppt_y"/>
                                          </p:val>
                                        </p:tav>
                                      </p:tavLst>
                                    </p:anim>
                                  </p:childTnLst>
                                </p:cTn>
                              </p:par>
                            </p:childTnLst>
                          </p:cTn>
                        </p:par>
                        <p:par>
                          <p:cTn id="68" fill="hold">
                            <p:stCondLst>
                              <p:cond delay="8000"/>
                            </p:stCondLst>
                            <p:childTnLst>
                              <p:par>
                                <p:cTn id="69" presetID="2" presetClass="entr" presetSubtype="8" fill="hold" grpId="0" nodeType="afterEffect">
                                  <p:stCondLst>
                                    <p:cond delay="0"/>
                                  </p:stCondLst>
                                  <p:childTnLst>
                                    <p:set>
                                      <p:cBhvr>
                                        <p:cTn id="70" dur="1" fill="hold">
                                          <p:stCondLst>
                                            <p:cond delay="0"/>
                                          </p:stCondLst>
                                        </p:cTn>
                                        <p:tgtEl>
                                          <p:spTgt spid="58386"/>
                                        </p:tgtEl>
                                        <p:attrNameLst>
                                          <p:attrName>style.visibility</p:attrName>
                                        </p:attrNameLst>
                                      </p:cBhvr>
                                      <p:to>
                                        <p:strVal val="visible"/>
                                      </p:to>
                                    </p:set>
                                    <p:anim calcmode="lin" valueType="num">
                                      <p:cBhvr additive="base">
                                        <p:cTn id="71" dur="500" fill="hold"/>
                                        <p:tgtEl>
                                          <p:spTgt spid="58386"/>
                                        </p:tgtEl>
                                        <p:attrNameLst>
                                          <p:attrName>ppt_x</p:attrName>
                                        </p:attrNameLst>
                                      </p:cBhvr>
                                      <p:tavLst>
                                        <p:tav tm="0">
                                          <p:val>
                                            <p:strVal val="0-#ppt_w/2"/>
                                          </p:val>
                                        </p:tav>
                                        <p:tav tm="100000">
                                          <p:val>
                                            <p:strVal val="#ppt_x"/>
                                          </p:val>
                                        </p:tav>
                                      </p:tavLst>
                                    </p:anim>
                                    <p:anim calcmode="lin" valueType="num">
                                      <p:cBhvr additive="base">
                                        <p:cTn id="72" dur="500" fill="hold"/>
                                        <p:tgtEl>
                                          <p:spTgt spid="58386"/>
                                        </p:tgtEl>
                                        <p:attrNameLst>
                                          <p:attrName>ppt_y</p:attrName>
                                        </p:attrNameLst>
                                      </p:cBhvr>
                                      <p:tavLst>
                                        <p:tav tm="0">
                                          <p:val>
                                            <p:strVal val="#ppt_y"/>
                                          </p:val>
                                        </p:tav>
                                        <p:tav tm="100000">
                                          <p:val>
                                            <p:strVal val="#ppt_y"/>
                                          </p:val>
                                        </p:tav>
                                      </p:tavLst>
                                    </p:anim>
                                  </p:childTnLst>
                                </p:cTn>
                              </p:par>
                            </p:childTnLst>
                          </p:cTn>
                        </p:par>
                        <p:par>
                          <p:cTn id="73" fill="hold">
                            <p:stCondLst>
                              <p:cond delay="8500"/>
                            </p:stCondLst>
                            <p:childTnLst>
                              <p:par>
                                <p:cTn id="74" presetID="2" presetClass="entr" presetSubtype="8" fill="hold" grpId="0" nodeType="afterEffect">
                                  <p:stCondLst>
                                    <p:cond delay="0"/>
                                  </p:stCondLst>
                                  <p:childTnLst>
                                    <p:set>
                                      <p:cBhvr>
                                        <p:cTn id="75" dur="1" fill="hold">
                                          <p:stCondLst>
                                            <p:cond delay="0"/>
                                          </p:stCondLst>
                                        </p:cTn>
                                        <p:tgtEl>
                                          <p:spTgt spid="58387"/>
                                        </p:tgtEl>
                                        <p:attrNameLst>
                                          <p:attrName>style.visibility</p:attrName>
                                        </p:attrNameLst>
                                      </p:cBhvr>
                                      <p:to>
                                        <p:strVal val="visible"/>
                                      </p:to>
                                    </p:set>
                                    <p:anim calcmode="lin" valueType="num">
                                      <p:cBhvr additive="base">
                                        <p:cTn id="76" dur="500" fill="hold"/>
                                        <p:tgtEl>
                                          <p:spTgt spid="58387"/>
                                        </p:tgtEl>
                                        <p:attrNameLst>
                                          <p:attrName>ppt_x</p:attrName>
                                        </p:attrNameLst>
                                      </p:cBhvr>
                                      <p:tavLst>
                                        <p:tav tm="0">
                                          <p:val>
                                            <p:strVal val="0-#ppt_w/2"/>
                                          </p:val>
                                        </p:tav>
                                        <p:tav tm="100000">
                                          <p:val>
                                            <p:strVal val="#ppt_x"/>
                                          </p:val>
                                        </p:tav>
                                      </p:tavLst>
                                    </p:anim>
                                    <p:anim calcmode="lin" valueType="num">
                                      <p:cBhvr additive="base">
                                        <p:cTn id="77" dur="500" fill="hold"/>
                                        <p:tgtEl>
                                          <p:spTgt spid="58387"/>
                                        </p:tgtEl>
                                        <p:attrNameLst>
                                          <p:attrName>ppt_y</p:attrName>
                                        </p:attrNameLst>
                                      </p:cBhvr>
                                      <p:tavLst>
                                        <p:tav tm="0">
                                          <p:val>
                                            <p:strVal val="#ppt_y"/>
                                          </p:val>
                                        </p:tav>
                                        <p:tav tm="100000">
                                          <p:val>
                                            <p:strVal val="#ppt_y"/>
                                          </p:val>
                                        </p:tav>
                                      </p:tavLst>
                                    </p:anim>
                                  </p:childTnLst>
                                </p:cTn>
                              </p:par>
                            </p:childTnLst>
                          </p:cTn>
                        </p:par>
                        <p:par>
                          <p:cTn id="78" fill="hold">
                            <p:stCondLst>
                              <p:cond delay="9000"/>
                            </p:stCondLst>
                            <p:childTnLst>
                              <p:par>
                                <p:cTn id="79" presetID="2" presetClass="entr" presetSubtype="8" fill="hold" grpId="0" nodeType="afterEffect">
                                  <p:stCondLst>
                                    <p:cond delay="0"/>
                                  </p:stCondLst>
                                  <p:childTnLst>
                                    <p:set>
                                      <p:cBhvr>
                                        <p:cTn id="80" dur="1" fill="hold">
                                          <p:stCondLst>
                                            <p:cond delay="0"/>
                                          </p:stCondLst>
                                        </p:cTn>
                                        <p:tgtEl>
                                          <p:spTgt spid="58388"/>
                                        </p:tgtEl>
                                        <p:attrNameLst>
                                          <p:attrName>style.visibility</p:attrName>
                                        </p:attrNameLst>
                                      </p:cBhvr>
                                      <p:to>
                                        <p:strVal val="visible"/>
                                      </p:to>
                                    </p:set>
                                    <p:anim calcmode="lin" valueType="num">
                                      <p:cBhvr additive="base">
                                        <p:cTn id="81" dur="500" fill="hold"/>
                                        <p:tgtEl>
                                          <p:spTgt spid="58388"/>
                                        </p:tgtEl>
                                        <p:attrNameLst>
                                          <p:attrName>ppt_x</p:attrName>
                                        </p:attrNameLst>
                                      </p:cBhvr>
                                      <p:tavLst>
                                        <p:tav tm="0">
                                          <p:val>
                                            <p:strVal val="0-#ppt_w/2"/>
                                          </p:val>
                                        </p:tav>
                                        <p:tav tm="100000">
                                          <p:val>
                                            <p:strVal val="#ppt_x"/>
                                          </p:val>
                                        </p:tav>
                                      </p:tavLst>
                                    </p:anim>
                                    <p:anim calcmode="lin" valueType="num">
                                      <p:cBhvr additive="base">
                                        <p:cTn id="82" dur="500" fill="hold"/>
                                        <p:tgtEl>
                                          <p:spTgt spid="58388"/>
                                        </p:tgtEl>
                                        <p:attrNameLst>
                                          <p:attrName>ppt_y</p:attrName>
                                        </p:attrNameLst>
                                      </p:cBhvr>
                                      <p:tavLst>
                                        <p:tav tm="0">
                                          <p:val>
                                            <p:strVal val="#ppt_y"/>
                                          </p:val>
                                        </p:tav>
                                        <p:tav tm="100000">
                                          <p:val>
                                            <p:strVal val="#ppt_y"/>
                                          </p:val>
                                        </p:tav>
                                      </p:tavLst>
                                    </p:anim>
                                  </p:childTnLst>
                                </p:cTn>
                              </p:par>
                            </p:childTnLst>
                          </p:cTn>
                        </p:par>
                        <p:par>
                          <p:cTn id="83" fill="hold">
                            <p:stCondLst>
                              <p:cond delay="9500"/>
                            </p:stCondLst>
                            <p:childTnLst>
                              <p:par>
                                <p:cTn id="84" presetID="2" presetClass="entr" presetSubtype="8" fill="hold" grpId="0" nodeType="afterEffect">
                                  <p:stCondLst>
                                    <p:cond delay="0"/>
                                  </p:stCondLst>
                                  <p:childTnLst>
                                    <p:set>
                                      <p:cBhvr>
                                        <p:cTn id="85" dur="1" fill="hold">
                                          <p:stCondLst>
                                            <p:cond delay="0"/>
                                          </p:stCondLst>
                                        </p:cTn>
                                        <p:tgtEl>
                                          <p:spTgt spid="58390"/>
                                        </p:tgtEl>
                                        <p:attrNameLst>
                                          <p:attrName>style.visibility</p:attrName>
                                        </p:attrNameLst>
                                      </p:cBhvr>
                                      <p:to>
                                        <p:strVal val="visible"/>
                                      </p:to>
                                    </p:set>
                                    <p:anim calcmode="lin" valueType="num">
                                      <p:cBhvr additive="base">
                                        <p:cTn id="86" dur="500" fill="hold"/>
                                        <p:tgtEl>
                                          <p:spTgt spid="58390"/>
                                        </p:tgtEl>
                                        <p:attrNameLst>
                                          <p:attrName>ppt_x</p:attrName>
                                        </p:attrNameLst>
                                      </p:cBhvr>
                                      <p:tavLst>
                                        <p:tav tm="0">
                                          <p:val>
                                            <p:strVal val="0-#ppt_w/2"/>
                                          </p:val>
                                        </p:tav>
                                        <p:tav tm="100000">
                                          <p:val>
                                            <p:strVal val="#ppt_x"/>
                                          </p:val>
                                        </p:tav>
                                      </p:tavLst>
                                    </p:anim>
                                    <p:anim calcmode="lin" valueType="num">
                                      <p:cBhvr additive="base">
                                        <p:cTn id="87" dur="500" fill="hold"/>
                                        <p:tgtEl>
                                          <p:spTgt spid="58390"/>
                                        </p:tgtEl>
                                        <p:attrNameLst>
                                          <p:attrName>ppt_y</p:attrName>
                                        </p:attrNameLst>
                                      </p:cBhvr>
                                      <p:tavLst>
                                        <p:tav tm="0">
                                          <p:val>
                                            <p:strVal val="#ppt_y"/>
                                          </p:val>
                                        </p:tav>
                                        <p:tav tm="100000">
                                          <p:val>
                                            <p:strVal val="#ppt_y"/>
                                          </p:val>
                                        </p:tav>
                                      </p:tavLst>
                                    </p:anim>
                                  </p:childTnLst>
                                </p:cTn>
                              </p:par>
                            </p:childTnLst>
                          </p:cTn>
                        </p:par>
                        <p:par>
                          <p:cTn id="88" fill="hold">
                            <p:stCondLst>
                              <p:cond delay="10000"/>
                            </p:stCondLst>
                            <p:childTnLst>
                              <p:par>
                                <p:cTn id="89" presetID="2" presetClass="entr" presetSubtype="8" fill="hold" grpId="0" nodeType="afterEffect">
                                  <p:stCondLst>
                                    <p:cond delay="0"/>
                                  </p:stCondLst>
                                  <p:childTnLst>
                                    <p:set>
                                      <p:cBhvr>
                                        <p:cTn id="90" dur="1" fill="hold">
                                          <p:stCondLst>
                                            <p:cond delay="0"/>
                                          </p:stCondLst>
                                        </p:cTn>
                                        <p:tgtEl>
                                          <p:spTgt spid="58391"/>
                                        </p:tgtEl>
                                        <p:attrNameLst>
                                          <p:attrName>style.visibility</p:attrName>
                                        </p:attrNameLst>
                                      </p:cBhvr>
                                      <p:to>
                                        <p:strVal val="visible"/>
                                      </p:to>
                                    </p:set>
                                    <p:anim calcmode="lin" valueType="num">
                                      <p:cBhvr additive="base">
                                        <p:cTn id="91" dur="500" fill="hold"/>
                                        <p:tgtEl>
                                          <p:spTgt spid="58391"/>
                                        </p:tgtEl>
                                        <p:attrNameLst>
                                          <p:attrName>ppt_x</p:attrName>
                                        </p:attrNameLst>
                                      </p:cBhvr>
                                      <p:tavLst>
                                        <p:tav tm="0">
                                          <p:val>
                                            <p:strVal val="0-#ppt_w/2"/>
                                          </p:val>
                                        </p:tav>
                                        <p:tav tm="100000">
                                          <p:val>
                                            <p:strVal val="#ppt_x"/>
                                          </p:val>
                                        </p:tav>
                                      </p:tavLst>
                                    </p:anim>
                                    <p:anim calcmode="lin" valueType="num">
                                      <p:cBhvr additive="base">
                                        <p:cTn id="92" dur="500" fill="hold"/>
                                        <p:tgtEl>
                                          <p:spTgt spid="58391"/>
                                        </p:tgtEl>
                                        <p:attrNameLst>
                                          <p:attrName>ppt_y</p:attrName>
                                        </p:attrNameLst>
                                      </p:cBhvr>
                                      <p:tavLst>
                                        <p:tav tm="0">
                                          <p:val>
                                            <p:strVal val="#ppt_y"/>
                                          </p:val>
                                        </p:tav>
                                        <p:tav tm="100000">
                                          <p:val>
                                            <p:strVal val="#ppt_y"/>
                                          </p:val>
                                        </p:tav>
                                      </p:tavLst>
                                    </p:anim>
                                  </p:childTnLst>
                                </p:cTn>
                              </p:par>
                            </p:childTnLst>
                          </p:cTn>
                        </p:par>
                        <p:par>
                          <p:cTn id="93" fill="hold">
                            <p:stCondLst>
                              <p:cond delay="10500"/>
                            </p:stCondLst>
                            <p:childTnLst>
                              <p:par>
                                <p:cTn id="94" presetID="2" presetClass="entr" presetSubtype="8" fill="hold" grpId="0" nodeType="afterEffect">
                                  <p:stCondLst>
                                    <p:cond delay="0"/>
                                  </p:stCondLst>
                                  <p:childTnLst>
                                    <p:set>
                                      <p:cBhvr>
                                        <p:cTn id="95" dur="1" fill="hold">
                                          <p:stCondLst>
                                            <p:cond delay="0"/>
                                          </p:stCondLst>
                                        </p:cTn>
                                        <p:tgtEl>
                                          <p:spTgt spid="58392"/>
                                        </p:tgtEl>
                                        <p:attrNameLst>
                                          <p:attrName>style.visibility</p:attrName>
                                        </p:attrNameLst>
                                      </p:cBhvr>
                                      <p:to>
                                        <p:strVal val="visible"/>
                                      </p:to>
                                    </p:set>
                                    <p:anim calcmode="lin" valueType="num">
                                      <p:cBhvr additive="base">
                                        <p:cTn id="96" dur="500" fill="hold"/>
                                        <p:tgtEl>
                                          <p:spTgt spid="58392"/>
                                        </p:tgtEl>
                                        <p:attrNameLst>
                                          <p:attrName>ppt_x</p:attrName>
                                        </p:attrNameLst>
                                      </p:cBhvr>
                                      <p:tavLst>
                                        <p:tav tm="0">
                                          <p:val>
                                            <p:strVal val="0-#ppt_w/2"/>
                                          </p:val>
                                        </p:tav>
                                        <p:tav tm="100000">
                                          <p:val>
                                            <p:strVal val="#ppt_x"/>
                                          </p:val>
                                        </p:tav>
                                      </p:tavLst>
                                    </p:anim>
                                    <p:anim calcmode="lin" valueType="num">
                                      <p:cBhvr additive="base">
                                        <p:cTn id="97" dur="500" fill="hold"/>
                                        <p:tgtEl>
                                          <p:spTgt spid="58392"/>
                                        </p:tgtEl>
                                        <p:attrNameLst>
                                          <p:attrName>ppt_y</p:attrName>
                                        </p:attrNameLst>
                                      </p:cBhvr>
                                      <p:tavLst>
                                        <p:tav tm="0">
                                          <p:val>
                                            <p:strVal val="#ppt_y"/>
                                          </p:val>
                                        </p:tav>
                                        <p:tav tm="100000">
                                          <p:val>
                                            <p:strVal val="#ppt_y"/>
                                          </p:val>
                                        </p:tav>
                                      </p:tavLst>
                                    </p:anim>
                                  </p:childTnLst>
                                </p:cTn>
                              </p:par>
                            </p:childTnLst>
                          </p:cTn>
                        </p:par>
                        <p:par>
                          <p:cTn id="98" fill="hold">
                            <p:stCondLst>
                              <p:cond delay="11000"/>
                            </p:stCondLst>
                            <p:childTnLst>
                              <p:par>
                                <p:cTn id="99" presetID="2" presetClass="entr" presetSubtype="8" fill="hold" grpId="0" nodeType="afterEffect">
                                  <p:stCondLst>
                                    <p:cond delay="0"/>
                                  </p:stCondLst>
                                  <p:childTnLst>
                                    <p:set>
                                      <p:cBhvr>
                                        <p:cTn id="100" dur="1" fill="hold">
                                          <p:stCondLst>
                                            <p:cond delay="0"/>
                                          </p:stCondLst>
                                        </p:cTn>
                                        <p:tgtEl>
                                          <p:spTgt spid="58393"/>
                                        </p:tgtEl>
                                        <p:attrNameLst>
                                          <p:attrName>style.visibility</p:attrName>
                                        </p:attrNameLst>
                                      </p:cBhvr>
                                      <p:to>
                                        <p:strVal val="visible"/>
                                      </p:to>
                                    </p:set>
                                    <p:anim calcmode="lin" valueType="num">
                                      <p:cBhvr additive="base">
                                        <p:cTn id="101" dur="500" fill="hold"/>
                                        <p:tgtEl>
                                          <p:spTgt spid="58393"/>
                                        </p:tgtEl>
                                        <p:attrNameLst>
                                          <p:attrName>ppt_x</p:attrName>
                                        </p:attrNameLst>
                                      </p:cBhvr>
                                      <p:tavLst>
                                        <p:tav tm="0">
                                          <p:val>
                                            <p:strVal val="0-#ppt_w/2"/>
                                          </p:val>
                                        </p:tav>
                                        <p:tav tm="100000">
                                          <p:val>
                                            <p:strVal val="#ppt_x"/>
                                          </p:val>
                                        </p:tav>
                                      </p:tavLst>
                                    </p:anim>
                                    <p:anim calcmode="lin" valueType="num">
                                      <p:cBhvr additive="base">
                                        <p:cTn id="102" dur="500" fill="hold"/>
                                        <p:tgtEl>
                                          <p:spTgt spid="58393"/>
                                        </p:tgtEl>
                                        <p:attrNameLst>
                                          <p:attrName>ppt_y</p:attrName>
                                        </p:attrNameLst>
                                      </p:cBhvr>
                                      <p:tavLst>
                                        <p:tav tm="0">
                                          <p:val>
                                            <p:strVal val="#ppt_y"/>
                                          </p:val>
                                        </p:tav>
                                        <p:tav tm="100000">
                                          <p:val>
                                            <p:strVal val="#ppt_y"/>
                                          </p:val>
                                        </p:tav>
                                      </p:tavLst>
                                    </p:anim>
                                  </p:childTnLst>
                                </p:cTn>
                              </p:par>
                            </p:childTnLst>
                          </p:cTn>
                        </p:par>
                        <p:par>
                          <p:cTn id="103" fill="hold">
                            <p:stCondLst>
                              <p:cond delay="11500"/>
                            </p:stCondLst>
                            <p:childTnLst>
                              <p:par>
                                <p:cTn id="104" presetID="2" presetClass="entr" presetSubtype="8" fill="hold" grpId="0" nodeType="afterEffect">
                                  <p:stCondLst>
                                    <p:cond delay="0"/>
                                  </p:stCondLst>
                                  <p:childTnLst>
                                    <p:set>
                                      <p:cBhvr>
                                        <p:cTn id="105" dur="1" fill="hold">
                                          <p:stCondLst>
                                            <p:cond delay="0"/>
                                          </p:stCondLst>
                                        </p:cTn>
                                        <p:tgtEl>
                                          <p:spTgt spid="58394"/>
                                        </p:tgtEl>
                                        <p:attrNameLst>
                                          <p:attrName>style.visibility</p:attrName>
                                        </p:attrNameLst>
                                      </p:cBhvr>
                                      <p:to>
                                        <p:strVal val="visible"/>
                                      </p:to>
                                    </p:set>
                                    <p:anim calcmode="lin" valueType="num">
                                      <p:cBhvr additive="base">
                                        <p:cTn id="106" dur="500" fill="hold"/>
                                        <p:tgtEl>
                                          <p:spTgt spid="58394"/>
                                        </p:tgtEl>
                                        <p:attrNameLst>
                                          <p:attrName>ppt_x</p:attrName>
                                        </p:attrNameLst>
                                      </p:cBhvr>
                                      <p:tavLst>
                                        <p:tav tm="0">
                                          <p:val>
                                            <p:strVal val="0-#ppt_w/2"/>
                                          </p:val>
                                        </p:tav>
                                        <p:tav tm="100000">
                                          <p:val>
                                            <p:strVal val="#ppt_x"/>
                                          </p:val>
                                        </p:tav>
                                      </p:tavLst>
                                    </p:anim>
                                    <p:anim calcmode="lin" valueType="num">
                                      <p:cBhvr additive="base">
                                        <p:cTn id="107" dur="500" fill="hold"/>
                                        <p:tgtEl>
                                          <p:spTgt spid="58394"/>
                                        </p:tgtEl>
                                        <p:attrNameLst>
                                          <p:attrName>ppt_y</p:attrName>
                                        </p:attrNameLst>
                                      </p:cBhvr>
                                      <p:tavLst>
                                        <p:tav tm="0">
                                          <p:val>
                                            <p:strVal val="#ppt_y"/>
                                          </p:val>
                                        </p:tav>
                                        <p:tav tm="100000">
                                          <p:val>
                                            <p:strVal val="#ppt_y"/>
                                          </p:val>
                                        </p:tav>
                                      </p:tavLst>
                                    </p:anim>
                                  </p:childTnLst>
                                </p:cTn>
                              </p:par>
                            </p:childTnLst>
                          </p:cTn>
                        </p:par>
                        <p:par>
                          <p:cTn id="108" fill="hold">
                            <p:stCondLst>
                              <p:cond delay="12000"/>
                            </p:stCondLst>
                            <p:childTnLst>
                              <p:par>
                                <p:cTn id="109" presetID="2" presetClass="entr" presetSubtype="8" fill="hold" grpId="0" nodeType="afterEffect">
                                  <p:stCondLst>
                                    <p:cond delay="0"/>
                                  </p:stCondLst>
                                  <p:childTnLst>
                                    <p:set>
                                      <p:cBhvr>
                                        <p:cTn id="110" dur="1" fill="hold">
                                          <p:stCondLst>
                                            <p:cond delay="0"/>
                                          </p:stCondLst>
                                        </p:cTn>
                                        <p:tgtEl>
                                          <p:spTgt spid="58395"/>
                                        </p:tgtEl>
                                        <p:attrNameLst>
                                          <p:attrName>style.visibility</p:attrName>
                                        </p:attrNameLst>
                                      </p:cBhvr>
                                      <p:to>
                                        <p:strVal val="visible"/>
                                      </p:to>
                                    </p:set>
                                    <p:anim calcmode="lin" valueType="num">
                                      <p:cBhvr additive="base">
                                        <p:cTn id="111" dur="500" fill="hold"/>
                                        <p:tgtEl>
                                          <p:spTgt spid="58395"/>
                                        </p:tgtEl>
                                        <p:attrNameLst>
                                          <p:attrName>ppt_x</p:attrName>
                                        </p:attrNameLst>
                                      </p:cBhvr>
                                      <p:tavLst>
                                        <p:tav tm="0">
                                          <p:val>
                                            <p:strVal val="0-#ppt_w/2"/>
                                          </p:val>
                                        </p:tav>
                                        <p:tav tm="100000">
                                          <p:val>
                                            <p:strVal val="#ppt_x"/>
                                          </p:val>
                                        </p:tav>
                                      </p:tavLst>
                                    </p:anim>
                                    <p:anim calcmode="lin" valueType="num">
                                      <p:cBhvr additive="base">
                                        <p:cTn id="112" dur="500" fill="hold"/>
                                        <p:tgtEl>
                                          <p:spTgt spid="58395"/>
                                        </p:tgtEl>
                                        <p:attrNameLst>
                                          <p:attrName>ppt_y</p:attrName>
                                        </p:attrNameLst>
                                      </p:cBhvr>
                                      <p:tavLst>
                                        <p:tav tm="0">
                                          <p:val>
                                            <p:strVal val="#ppt_y"/>
                                          </p:val>
                                        </p:tav>
                                        <p:tav tm="100000">
                                          <p:val>
                                            <p:strVal val="#ppt_y"/>
                                          </p:val>
                                        </p:tav>
                                      </p:tavLst>
                                    </p:anim>
                                  </p:childTnLst>
                                </p:cTn>
                              </p:par>
                            </p:childTnLst>
                          </p:cTn>
                        </p:par>
                        <p:par>
                          <p:cTn id="113" fill="hold">
                            <p:stCondLst>
                              <p:cond delay="12500"/>
                            </p:stCondLst>
                            <p:childTnLst>
                              <p:par>
                                <p:cTn id="114" presetID="2" presetClass="entr" presetSubtype="8" fill="hold" grpId="0" nodeType="afterEffect">
                                  <p:stCondLst>
                                    <p:cond delay="0"/>
                                  </p:stCondLst>
                                  <p:childTnLst>
                                    <p:set>
                                      <p:cBhvr>
                                        <p:cTn id="115" dur="1" fill="hold">
                                          <p:stCondLst>
                                            <p:cond delay="0"/>
                                          </p:stCondLst>
                                        </p:cTn>
                                        <p:tgtEl>
                                          <p:spTgt spid="58396"/>
                                        </p:tgtEl>
                                        <p:attrNameLst>
                                          <p:attrName>style.visibility</p:attrName>
                                        </p:attrNameLst>
                                      </p:cBhvr>
                                      <p:to>
                                        <p:strVal val="visible"/>
                                      </p:to>
                                    </p:set>
                                    <p:anim calcmode="lin" valueType="num">
                                      <p:cBhvr additive="base">
                                        <p:cTn id="116" dur="500" fill="hold"/>
                                        <p:tgtEl>
                                          <p:spTgt spid="58396"/>
                                        </p:tgtEl>
                                        <p:attrNameLst>
                                          <p:attrName>ppt_x</p:attrName>
                                        </p:attrNameLst>
                                      </p:cBhvr>
                                      <p:tavLst>
                                        <p:tav tm="0">
                                          <p:val>
                                            <p:strVal val="0-#ppt_w/2"/>
                                          </p:val>
                                        </p:tav>
                                        <p:tav tm="100000">
                                          <p:val>
                                            <p:strVal val="#ppt_x"/>
                                          </p:val>
                                        </p:tav>
                                      </p:tavLst>
                                    </p:anim>
                                    <p:anim calcmode="lin" valueType="num">
                                      <p:cBhvr additive="base">
                                        <p:cTn id="117" dur="500" fill="hold"/>
                                        <p:tgtEl>
                                          <p:spTgt spid="58396"/>
                                        </p:tgtEl>
                                        <p:attrNameLst>
                                          <p:attrName>ppt_y</p:attrName>
                                        </p:attrNameLst>
                                      </p:cBhvr>
                                      <p:tavLst>
                                        <p:tav tm="0">
                                          <p:val>
                                            <p:strVal val="#ppt_y"/>
                                          </p:val>
                                        </p:tav>
                                        <p:tav tm="100000">
                                          <p:val>
                                            <p:strVal val="#ppt_y"/>
                                          </p:val>
                                        </p:tav>
                                      </p:tavLst>
                                    </p:anim>
                                  </p:childTnLst>
                                </p:cTn>
                              </p:par>
                            </p:childTnLst>
                          </p:cTn>
                        </p:par>
                        <p:par>
                          <p:cTn id="118" fill="hold">
                            <p:stCondLst>
                              <p:cond delay="13000"/>
                            </p:stCondLst>
                            <p:childTnLst>
                              <p:par>
                                <p:cTn id="119" presetID="2" presetClass="entr" presetSubtype="8" fill="hold" grpId="0" nodeType="afterEffect">
                                  <p:stCondLst>
                                    <p:cond delay="0"/>
                                  </p:stCondLst>
                                  <p:childTnLst>
                                    <p:set>
                                      <p:cBhvr>
                                        <p:cTn id="120" dur="1" fill="hold">
                                          <p:stCondLst>
                                            <p:cond delay="0"/>
                                          </p:stCondLst>
                                        </p:cTn>
                                        <p:tgtEl>
                                          <p:spTgt spid="58397"/>
                                        </p:tgtEl>
                                        <p:attrNameLst>
                                          <p:attrName>style.visibility</p:attrName>
                                        </p:attrNameLst>
                                      </p:cBhvr>
                                      <p:to>
                                        <p:strVal val="visible"/>
                                      </p:to>
                                    </p:set>
                                    <p:anim calcmode="lin" valueType="num">
                                      <p:cBhvr additive="base">
                                        <p:cTn id="121" dur="500" fill="hold"/>
                                        <p:tgtEl>
                                          <p:spTgt spid="58397"/>
                                        </p:tgtEl>
                                        <p:attrNameLst>
                                          <p:attrName>ppt_x</p:attrName>
                                        </p:attrNameLst>
                                      </p:cBhvr>
                                      <p:tavLst>
                                        <p:tav tm="0">
                                          <p:val>
                                            <p:strVal val="0-#ppt_w/2"/>
                                          </p:val>
                                        </p:tav>
                                        <p:tav tm="100000">
                                          <p:val>
                                            <p:strVal val="#ppt_x"/>
                                          </p:val>
                                        </p:tav>
                                      </p:tavLst>
                                    </p:anim>
                                    <p:anim calcmode="lin" valueType="num">
                                      <p:cBhvr additive="base">
                                        <p:cTn id="122" dur="500" fill="hold"/>
                                        <p:tgtEl>
                                          <p:spTgt spid="58397"/>
                                        </p:tgtEl>
                                        <p:attrNameLst>
                                          <p:attrName>ppt_y</p:attrName>
                                        </p:attrNameLst>
                                      </p:cBhvr>
                                      <p:tavLst>
                                        <p:tav tm="0">
                                          <p:val>
                                            <p:strVal val="#ppt_y"/>
                                          </p:val>
                                        </p:tav>
                                        <p:tav tm="100000">
                                          <p:val>
                                            <p:strVal val="#ppt_y"/>
                                          </p:val>
                                        </p:tav>
                                      </p:tavLst>
                                    </p:anim>
                                  </p:childTnLst>
                                </p:cTn>
                              </p:par>
                            </p:childTnLst>
                          </p:cTn>
                        </p:par>
                        <p:par>
                          <p:cTn id="123" fill="hold">
                            <p:stCondLst>
                              <p:cond delay="13500"/>
                            </p:stCondLst>
                            <p:childTnLst>
                              <p:par>
                                <p:cTn id="124" presetID="2" presetClass="entr" presetSubtype="8" fill="hold" grpId="0" nodeType="afterEffect">
                                  <p:stCondLst>
                                    <p:cond delay="0"/>
                                  </p:stCondLst>
                                  <p:childTnLst>
                                    <p:set>
                                      <p:cBhvr>
                                        <p:cTn id="125" dur="1" fill="hold">
                                          <p:stCondLst>
                                            <p:cond delay="0"/>
                                          </p:stCondLst>
                                        </p:cTn>
                                        <p:tgtEl>
                                          <p:spTgt spid="58389"/>
                                        </p:tgtEl>
                                        <p:attrNameLst>
                                          <p:attrName>style.visibility</p:attrName>
                                        </p:attrNameLst>
                                      </p:cBhvr>
                                      <p:to>
                                        <p:strVal val="visible"/>
                                      </p:to>
                                    </p:set>
                                    <p:anim calcmode="lin" valueType="num">
                                      <p:cBhvr additive="base">
                                        <p:cTn id="126" dur="500" fill="hold"/>
                                        <p:tgtEl>
                                          <p:spTgt spid="58389"/>
                                        </p:tgtEl>
                                        <p:attrNameLst>
                                          <p:attrName>ppt_x</p:attrName>
                                        </p:attrNameLst>
                                      </p:cBhvr>
                                      <p:tavLst>
                                        <p:tav tm="0">
                                          <p:val>
                                            <p:strVal val="0-#ppt_w/2"/>
                                          </p:val>
                                        </p:tav>
                                        <p:tav tm="100000">
                                          <p:val>
                                            <p:strVal val="#ppt_x"/>
                                          </p:val>
                                        </p:tav>
                                      </p:tavLst>
                                    </p:anim>
                                    <p:anim calcmode="lin" valueType="num">
                                      <p:cBhvr additive="base">
                                        <p:cTn id="127" dur="500" fill="hold"/>
                                        <p:tgtEl>
                                          <p:spTgt spid="58389"/>
                                        </p:tgtEl>
                                        <p:attrNameLst>
                                          <p:attrName>ppt_y</p:attrName>
                                        </p:attrNameLst>
                                      </p:cBhvr>
                                      <p:tavLst>
                                        <p:tav tm="0">
                                          <p:val>
                                            <p:strVal val="#ppt_y"/>
                                          </p:val>
                                        </p:tav>
                                        <p:tav tm="100000">
                                          <p:val>
                                            <p:strVal val="#ppt_y"/>
                                          </p:val>
                                        </p:tav>
                                      </p:tavLst>
                                    </p:anim>
                                  </p:childTnLst>
                                </p:cTn>
                              </p:par>
                            </p:childTnLst>
                          </p:cTn>
                        </p:par>
                        <p:par>
                          <p:cTn id="128" fill="hold">
                            <p:stCondLst>
                              <p:cond delay="14000"/>
                            </p:stCondLst>
                            <p:childTnLst>
                              <p:par>
                                <p:cTn id="129" presetID="2" presetClass="entr" presetSubtype="8" fill="hold" grpId="0" nodeType="afterEffect">
                                  <p:stCondLst>
                                    <p:cond delay="0"/>
                                  </p:stCondLst>
                                  <p:childTnLst>
                                    <p:set>
                                      <p:cBhvr>
                                        <p:cTn id="130" dur="1" fill="hold">
                                          <p:stCondLst>
                                            <p:cond delay="0"/>
                                          </p:stCondLst>
                                        </p:cTn>
                                        <p:tgtEl>
                                          <p:spTgt spid="58398"/>
                                        </p:tgtEl>
                                        <p:attrNameLst>
                                          <p:attrName>style.visibility</p:attrName>
                                        </p:attrNameLst>
                                      </p:cBhvr>
                                      <p:to>
                                        <p:strVal val="visible"/>
                                      </p:to>
                                    </p:set>
                                    <p:anim calcmode="lin" valueType="num">
                                      <p:cBhvr additive="base">
                                        <p:cTn id="131" dur="500" fill="hold"/>
                                        <p:tgtEl>
                                          <p:spTgt spid="58398"/>
                                        </p:tgtEl>
                                        <p:attrNameLst>
                                          <p:attrName>ppt_x</p:attrName>
                                        </p:attrNameLst>
                                      </p:cBhvr>
                                      <p:tavLst>
                                        <p:tav tm="0">
                                          <p:val>
                                            <p:strVal val="0-#ppt_w/2"/>
                                          </p:val>
                                        </p:tav>
                                        <p:tav tm="100000">
                                          <p:val>
                                            <p:strVal val="#ppt_x"/>
                                          </p:val>
                                        </p:tav>
                                      </p:tavLst>
                                    </p:anim>
                                    <p:anim calcmode="lin" valueType="num">
                                      <p:cBhvr additive="base">
                                        <p:cTn id="132" dur="500" fill="hold"/>
                                        <p:tgtEl>
                                          <p:spTgt spid="58398"/>
                                        </p:tgtEl>
                                        <p:attrNameLst>
                                          <p:attrName>ppt_y</p:attrName>
                                        </p:attrNameLst>
                                      </p:cBhvr>
                                      <p:tavLst>
                                        <p:tav tm="0">
                                          <p:val>
                                            <p:strVal val="#ppt_y"/>
                                          </p:val>
                                        </p:tav>
                                        <p:tav tm="100000">
                                          <p:val>
                                            <p:strVal val="#ppt_y"/>
                                          </p:val>
                                        </p:tav>
                                      </p:tavLst>
                                    </p:anim>
                                  </p:childTnLst>
                                </p:cTn>
                              </p:par>
                            </p:childTnLst>
                          </p:cTn>
                        </p:par>
                        <p:par>
                          <p:cTn id="133" fill="hold">
                            <p:stCondLst>
                              <p:cond delay="14500"/>
                            </p:stCondLst>
                            <p:childTnLst>
                              <p:par>
                                <p:cTn id="134" presetID="2" presetClass="entr" presetSubtype="8" fill="hold" grpId="0" nodeType="afterEffect">
                                  <p:stCondLst>
                                    <p:cond delay="0"/>
                                  </p:stCondLst>
                                  <p:childTnLst>
                                    <p:set>
                                      <p:cBhvr>
                                        <p:cTn id="135" dur="1" fill="hold">
                                          <p:stCondLst>
                                            <p:cond delay="0"/>
                                          </p:stCondLst>
                                        </p:cTn>
                                        <p:tgtEl>
                                          <p:spTgt spid="58399"/>
                                        </p:tgtEl>
                                        <p:attrNameLst>
                                          <p:attrName>style.visibility</p:attrName>
                                        </p:attrNameLst>
                                      </p:cBhvr>
                                      <p:to>
                                        <p:strVal val="visible"/>
                                      </p:to>
                                    </p:set>
                                    <p:anim calcmode="lin" valueType="num">
                                      <p:cBhvr additive="base">
                                        <p:cTn id="136" dur="500" fill="hold"/>
                                        <p:tgtEl>
                                          <p:spTgt spid="58399"/>
                                        </p:tgtEl>
                                        <p:attrNameLst>
                                          <p:attrName>ppt_x</p:attrName>
                                        </p:attrNameLst>
                                      </p:cBhvr>
                                      <p:tavLst>
                                        <p:tav tm="0">
                                          <p:val>
                                            <p:strVal val="0-#ppt_w/2"/>
                                          </p:val>
                                        </p:tav>
                                        <p:tav tm="100000">
                                          <p:val>
                                            <p:strVal val="#ppt_x"/>
                                          </p:val>
                                        </p:tav>
                                      </p:tavLst>
                                    </p:anim>
                                    <p:anim calcmode="lin" valueType="num">
                                      <p:cBhvr additive="base">
                                        <p:cTn id="137" dur="500" fill="hold"/>
                                        <p:tgtEl>
                                          <p:spTgt spid="58399"/>
                                        </p:tgtEl>
                                        <p:attrNameLst>
                                          <p:attrName>ppt_y</p:attrName>
                                        </p:attrNameLst>
                                      </p:cBhvr>
                                      <p:tavLst>
                                        <p:tav tm="0">
                                          <p:val>
                                            <p:strVal val="#ppt_y"/>
                                          </p:val>
                                        </p:tav>
                                        <p:tav tm="100000">
                                          <p:val>
                                            <p:strVal val="#ppt_y"/>
                                          </p:val>
                                        </p:tav>
                                      </p:tavLst>
                                    </p:anim>
                                  </p:childTnLst>
                                </p:cTn>
                              </p:par>
                            </p:childTnLst>
                          </p:cTn>
                        </p:par>
                        <p:par>
                          <p:cTn id="138" fill="hold">
                            <p:stCondLst>
                              <p:cond delay="15000"/>
                            </p:stCondLst>
                            <p:childTnLst>
                              <p:par>
                                <p:cTn id="139" presetID="2" presetClass="entr" presetSubtype="8" fill="hold" grpId="0" nodeType="afterEffect">
                                  <p:stCondLst>
                                    <p:cond delay="0"/>
                                  </p:stCondLst>
                                  <p:childTnLst>
                                    <p:set>
                                      <p:cBhvr>
                                        <p:cTn id="140" dur="1" fill="hold">
                                          <p:stCondLst>
                                            <p:cond delay="0"/>
                                          </p:stCondLst>
                                        </p:cTn>
                                        <p:tgtEl>
                                          <p:spTgt spid="58400"/>
                                        </p:tgtEl>
                                        <p:attrNameLst>
                                          <p:attrName>style.visibility</p:attrName>
                                        </p:attrNameLst>
                                      </p:cBhvr>
                                      <p:to>
                                        <p:strVal val="visible"/>
                                      </p:to>
                                    </p:set>
                                    <p:anim calcmode="lin" valueType="num">
                                      <p:cBhvr additive="base">
                                        <p:cTn id="141" dur="500" fill="hold"/>
                                        <p:tgtEl>
                                          <p:spTgt spid="58400"/>
                                        </p:tgtEl>
                                        <p:attrNameLst>
                                          <p:attrName>ppt_x</p:attrName>
                                        </p:attrNameLst>
                                      </p:cBhvr>
                                      <p:tavLst>
                                        <p:tav tm="0">
                                          <p:val>
                                            <p:strVal val="0-#ppt_w/2"/>
                                          </p:val>
                                        </p:tav>
                                        <p:tav tm="100000">
                                          <p:val>
                                            <p:strVal val="#ppt_x"/>
                                          </p:val>
                                        </p:tav>
                                      </p:tavLst>
                                    </p:anim>
                                    <p:anim calcmode="lin" valueType="num">
                                      <p:cBhvr additive="base">
                                        <p:cTn id="142" dur="500" fill="hold"/>
                                        <p:tgtEl>
                                          <p:spTgt spid="58400"/>
                                        </p:tgtEl>
                                        <p:attrNameLst>
                                          <p:attrName>ppt_y</p:attrName>
                                        </p:attrNameLst>
                                      </p:cBhvr>
                                      <p:tavLst>
                                        <p:tav tm="0">
                                          <p:val>
                                            <p:strVal val="#ppt_y"/>
                                          </p:val>
                                        </p:tav>
                                        <p:tav tm="100000">
                                          <p:val>
                                            <p:strVal val="#ppt_y"/>
                                          </p:val>
                                        </p:tav>
                                      </p:tavLst>
                                    </p:anim>
                                  </p:childTnLst>
                                </p:cTn>
                              </p:par>
                            </p:childTnLst>
                          </p:cTn>
                        </p:par>
                        <p:par>
                          <p:cTn id="143" fill="hold">
                            <p:stCondLst>
                              <p:cond delay="15500"/>
                            </p:stCondLst>
                            <p:childTnLst>
                              <p:par>
                                <p:cTn id="144" presetID="2" presetClass="entr" presetSubtype="8" fill="hold" grpId="0" nodeType="afterEffect">
                                  <p:stCondLst>
                                    <p:cond delay="0"/>
                                  </p:stCondLst>
                                  <p:childTnLst>
                                    <p:set>
                                      <p:cBhvr>
                                        <p:cTn id="145" dur="1" fill="hold">
                                          <p:stCondLst>
                                            <p:cond delay="0"/>
                                          </p:stCondLst>
                                        </p:cTn>
                                        <p:tgtEl>
                                          <p:spTgt spid="58401"/>
                                        </p:tgtEl>
                                        <p:attrNameLst>
                                          <p:attrName>style.visibility</p:attrName>
                                        </p:attrNameLst>
                                      </p:cBhvr>
                                      <p:to>
                                        <p:strVal val="visible"/>
                                      </p:to>
                                    </p:set>
                                    <p:anim calcmode="lin" valueType="num">
                                      <p:cBhvr additive="base">
                                        <p:cTn id="146" dur="500" fill="hold"/>
                                        <p:tgtEl>
                                          <p:spTgt spid="58401"/>
                                        </p:tgtEl>
                                        <p:attrNameLst>
                                          <p:attrName>ppt_x</p:attrName>
                                        </p:attrNameLst>
                                      </p:cBhvr>
                                      <p:tavLst>
                                        <p:tav tm="0">
                                          <p:val>
                                            <p:strVal val="0-#ppt_w/2"/>
                                          </p:val>
                                        </p:tav>
                                        <p:tav tm="100000">
                                          <p:val>
                                            <p:strVal val="#ppt_x"/>
                                          </p:val>
                                        </p:tav>
                                      </p:tavLst>
                                    </p:anim>
                                    <p:anim calcmode="lin" valueType="num">
                                      <p:cBhvr additive="base">
                                        <p:cTn id="147" dur="500" fill="hold"/>
                                        <p:tgtEl>
                                          <p:spTgt spid="58401"/>
                                        </p:tgtEl>
                                        <p:attrNameLst>
                                          <p:attrName>ppt_y</p:attrName>
                                        </p:attrNameLst>
                                      </p:cBhvr>
                                      <p:tavLst>
                                        <p:tav tm="0">
                                          <p:val>
                                            <p:strVal val="#ppt_y"/>
                                          </p:val>
                                        </p:tav>
                                        <p:tav tm="100000">
                                          <p:val>
                                            <p:strVal val="#ppt_y"/>
                                          </p:val>
                                        </p:tav>
                                      </p:tavLst>
                                    </p:anim>
                                  </p:childTnLst>
                                </p:cTn>
                              </p:par>
                            </p:childTnLst>
                          </p:cTn>
                        </p:par>
                        <p:par>
                          <p:cTn id="148" fill="hold">
                            <p:stCondLst>
                              <p:cond delay="16000"/>
                            </p:stCondLst>
                            <p:childTnLst>
                              <p:par>
                                <p:cTn id="149" presetID="2" presetClass="entr" presetSubtype="8" fill="hold" grpId="0" nodeType="afterEffect">
                                  <p:stCondLst>
                                    <p:cond delay="0"/>
                                  </p:stCondLst>
                                  <p:childTnLst>
                                    <p:set>
                                      <p:cBhvr>
                                        <p:cTn id="150" dur="1" fill="hold">
                                          <p:stCondLst>
                                            <p:cond delay="0"/>
                                          </p:stCondLst>
                                        </p:cTn>
                                        <p:tgtEl>
                                          <p:spTgt spid="58402"/>
                                        </p:tgtEl>
                                        <p:attrNameLst>
                                          <p:attrName>style.visibility</p:attrName>
                                        </p:attrNameLst>
                                      </p:cBhvr>
                                      <p:to>
                                        <p:strVal val="visible"/>
                                      </p:to>
                                    </p:set>
                                    <p:anim calcmode="lin" valueType="num">
                                      <p:cBhvr additive="base">
                                        <p:cTn id="151" dur="500" fill="hold"/>
                                        <p:tgtEl>
                                          <p:spTgt spid="58402"/>
                                        </p:tgtEl>
                                        <p:attrNameLst>
                                          <p:attrName>ppt_x</p:attrName>
                                        </p:attrNameLst>
                                      </p:cBhvr>
                                      <p:tavLst>
                                        <p:tav tm="0">
                                          <p:val>
                                            <p:strVal val="0-#ppt_w/2"/>
                                          </p:val>
                                        </p:tav>
                                        <p:tav tm="100000">
                                          <p:val>
                                            <p:strVal val="#ppt_x"/>
                                          </p:val>
                                        </p:tav>
                                      </p:tavLst>
                                    </p:anim>
                                    <p:anim calcmode="lin" valueType="num">
                                      <p:cBhvr additive="base">
                                        <p:cTn id="152" dur="500" fill="hold"/>
                                        <p:tgtEl>
                                          <p:spTgt spid="58402"/>
                                        </p:tgtEl>
                                        <p:attrNameLst>
                                          <p:attrName>ppt_y</p:attrName>
                                        </p:attrNameLst>
                                      </p:cBhvr>
                                      <p:tavLst>
                                        <p:tav tm="0">
                                          <p:val>
                                            <p:strVal val="#ppt_y"/>
                                          </p:val>
                                        </p:tav>
                                        <p:tav tm="100000">
                                          <p:val>
                                            <p:strVal val="#ppt_y"/>
                                          </p:val>
                                        </p:tav>
                                      </p:tavLst>
                                    </p:anim>
                                  </p:childTnLst>
                                </p:cTn>
                              </p:par>
                            </p:childTnLst>
                          </p:cTn>
                        </p:par>
                        <p:par>
                          <p:cTn id="153" fill="hold">
                            <p:stCondLst>
                              <p:cond delay="16500"/>
                            </p:stCondLst>
                            <p:childTnLst>
                              <p:par>
                                <p:cTn id="154" presetID="2" presetClass="entr" presetSubtype="8" fill="hold" grpId="0" nodeType="afterEffect">
                                  <p:stCondLst>
                                    <p:cond delay="0"/>
                                  </p:stCondLst>
                                  <p:childTnLst>
                                    <p:set>
                                      <p:cBhvr>
                                        <p:cTn id="155" dur="1" fill="hold">
                                          <p:stCondLst>
                                            <p:cond delay="0"/>
                                          </p:stCondLst>
                                        </p:cTn>
                                        <p:tgtEl>
                                          <p:spTgt spid="58403"/>
                                        </p:tgtEl>
                                        <p:attrNameLst>
                                          <p:attrName>style.visibility</p:attrName>
                                        </p:attrNameLst>
                                      </p:cBhvr>
                                      <p:to>
                                        <p:strVal val="visible"/>
                                      </p:to>
                                    </p:set>
                                    <p:anim calcmode="lin" valueType="num">
                                      <p:cBhvr additive="base">
                                        <p:cTn id="156" dur="500" fill="hold"/>
                                        <p:tgtEl>
                                          <p:spTgt spid="58403"/>
                                        </p:tgtEl>
                                        <p:attrNameLst>
                                          <p:attrName>ppt_x</p:attrName>
                                        </p:attrNameLst>
                                      </p:cBhvr>
                                      <p:tavLst>
                                        <p:tav tm="0">
                                          <p:val>
                                            <p:strVal val="0-#ppt_w/2"/>
                                          </p:val>
                                        </p:tav>
                                        <p:tav tm="100000">
                                          <p:val>
                                            <p:strVal val="#ppt_x"/>
                                          </p:val>
                                        </p:tav>
                                      </p:tavLst>
                                    </p:anim>
                                    <p:anim calcmode="lin" valueType="num">
                                      <p:cBhvr additive="base">
                                        <p:cTn id="157" dur="500" fill="hold"/>
                                        <p:tgtEl>
                                          <p:spTgt spid="58403"/>
                                        </p:tgtEl>
                                        <p:attrNameLst>
                                          <p:attrName>ppt_y</p:attrName>
                                        </p:attrNameLst>
                                      </p:cBhvr>
                                      <p:tavLst>
                                        <p:tav tm="0">
                                          <p:val>
                                            <p:strVal val="#ppt_y"/>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8" fill="hold" grpId="0" nodeType="clickEffect">
                                  <p:stCondLst>
                                    <p:cond delay="0"/>
                                  </p:stCondLst>
                                  <p:childTnLst>
                                    <p:set>
                                      <p:cBhvr>
                                        <p:cTn id="161" dur="1" fill="hold">
                                          <p:stCondLst>
                                            <p:cond delay="0"/>
                                          </p:stCondLst>
                                        </p:cTn>
                                        <p:tgtEl>
                                          <p:spTgt spid="58404"/>
                                        </p:tgtEl>
                                        <p:attrNameLst>
                                          <p:attrName>style.visibility</p:attrName>
                                        </p:attrNameLst>
                                      </p:cBhvr>
                                      <p:to>
                                        <p:strVal val="visible"/>
                                      </p:to>
                                    </p:set>
                                    <p:anim calcmode="lin" valueType="num">
                                      <p:cBhvr additive="base">
                                        <p:cTn id="162" dur="500" fill="hold"/>
                                        <p:tgtEl>
                                          <p:spTgt spid="58404"/>
                                        </p:tgtEl>
                                        <p:attrNameLst>
                                          <p:attrName>ppt_x</p:attrName>
                                        </p:attrNameLst>
                                      </p:cBhvr>
                                      <p:tavLst>
                                        <p:tav tm="0">
                                          <p:val>
                                            <p:strVal val="0-#ppt_w/2"/>
                                          </p:val>
                                        </p:tav>
                                        <p:tav tm="100000">
                                          <p:val>
                                            <p:strVal val="#ppt_x"/>
                                          </p:val>
                                        </p:tav>
                                      </p:tavLst>
                                    </p:anim>
                                    <p:anim calcmode="lin" valueType="num">
                                      <p:cBhvr additive="base">
                                        <p:cTn id="163" dur="500" fill="hold"/>
                                        <p:tgtEl>
                                          <p:spTgt spid="584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7" grpId="0"/>
      <p:bldP spid="58378" grpId="0"/>
      <p:bldP spid="58379" grpId="0"/>
      <p:bldP spid="58381" grpId="0"/>
      <p:bldP spid="58382" grpId="0"/>
      <p:bldP spid="58383" grpId="0"/>
      <p:bldP spid="58384" grpId="0"/>
      <p:bldP spid="58385" grpId="0"/>
      <p:bldP spid="58386" grpId="0"/>
      <p:bldP spid="58387" grpId="0"/>
      <p:bldP spid="58388" grpId="0"/>
      <p:bldP spid="58389" grpId="0"/>
      <p:bldP spid="58390" grpId="0"/>
      <p:bldP spid="58391" grpId="0"/>
      <p:bldP spid="58392" grpId="0"/>
      <p:bldP spid="58393" grpId="0"/>
      <p:bldP spid="58394" grpId="0"/>
      <p:bldP spid="58395" grpId="0"/>
      <p:bldP spid="58396" grpId="0"/>
      <p:bldP spid="58397" grpId="0"/>
      <p:bldP spid="58398" grpId="0"/>
      <p:bldP spid="58399" grpId="0"/>
      <p:bldP spid="58400" grpId="0"/>
      <p:bldP spid="58401" grpId="0"/>
      <p:bldP spid="58402" grpId="0"/>
      <p:bldP spid="58403" grpId="0"/>
      <p:bldP spid="58404" grpId="0"/>
      <p:bldP spid="5840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537" name="Picture 49"/>
          <p:cNvPicPr>
            <a:picLocks noChangeAspect="1" noChangeArrowheads="1"/>
          </p:cNvPicPr>
          <p:nvPr/>
        </p:nvPicPr>
        <p:blipFill>
          <a:blip r:embed="rId3" cstate="print"/>
          <a:srcRect/>
          <a:stretch>
            <a:fillRect/>
          </a:stretch>
        </p:blipFill>
        <p:spPr bwMode="auto">
          <a:xfrm>
            <a:off x="0" y="1125538"/>
            <a:ext cx="12190413" cy="5183187"/>
          </a:xfrm>
          <a:prstGeom prst="rect">
            <a:avLst/>
          </a:prstGeom>
          <a:noFill/>
          <a:ln w="9525">
            <a:noFill/>
            <a:miter lim="800000"/>
            <a:headEnd/>
            <a:tailEnd/>
          </a:ln>
          <a:effectLst/>
        </p:spPr>
      </p:pic>
      <p:pic>
        <p:nvPicPr>
          <p:cNvPr id="63492" name="Picture 4"/>
          <p:cNvPicPr>
            <a:picLocks noChangeAspect="1" noChangeArrowheads="1"/>
          </p:cNvPicPr>
          <p:nvPr/>
        </p:nvPicPr>
        <p:blipFill>
          <a:blip r:embed="rId4"/>
          <a:srcRect l="977"/>
          <a:stretch>
            <a:fillRect/>
          </a:stretch>
        </p:blipFill>
        <p:spPr bwMode="auto">
          <a:xfrm>
            <a:off x="0" y="6381750"/>
            <a:ext cx="12190413" cy="476250"/>
          </a:xfrm>
          <a:prstGeom prst="rect">
            <a:avLst/>
          </a:prstGeom>
          <a:noFill/>
          <a:ln w="9525">
            <a:noFill/>
            <a:miter lim="800000"/>
            <a:headEnd/>
            <a:tailEnd/>
          </a:ln>
          <a:effectLst/>
        </p:spPr>
      </p:pic>
      <p:pic>
        <p:nvPicPr>
          <p:cNvPr id="63493" name="Picture 5"/>
          <p:cNvPicPr>
            <a:picLocks noChangeAspect="1" noChangeArrowheads="1"/>
          </p:cNvPicPr>
          <p:nvPr/>
        </p:nvPicPr>
        <p:blipFill>
          <a:blip r:embed="rId5" cstate="print"/>
          <a:srcRect/>
          <a:stretch>
            <a:fillRect/>
          </a:stretch>
        </p:blipFill>
        <p:spPr bwMode="auto">
          <a:xfrm>
            <a:off x="0" y="0"/>
            <a:ext cx="12190413" cy="1054100"/>
          </a:xfrm>
          <a:prstGeom prst="rect">
            <a:avLst/>
          </a:prstGeom>
          <a:noFill/>
          <a:ln w="9525">
            <a:noFill/>
            <a:miter lim="800000"/>
            <a:headEnd/>
            <a:tailEnd/>
          </a:ln>
          <a:effectLst/>
        </p:spPr>
      </p:pic>
      <p:sp>
        <p:nvSpPr>
          <p:cNvPr id="17" name="Oval 53"/>
          <p:cNvSpPr>
            <a:spLocks noChangeArrowheads="1"/>
          </p:cNvSpPr>
          <p:nvPr/>
        </p:nvSpPr>
        <p:spPr bwMode="auto">
          <a:xfrm>
            <a:off x="2303525" y="1371282"/>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546733" y="2407057"/>
            <a:ext cx="1439734" cy="144025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3105717" y="3463659"/>
            <a:ext cx="1704438" cy="170426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4287835" y="3933929"/>
            <a:ext cx="1897049" cy="1898516"/>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5846305" y="3548384"/>
            <a:ext cx="2141308" cy="2142136"/>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Oval 53"/>
          <p:cNvSpPr>
            <a:spLocks noChangeArrowheads="1"/>
          </p:cNvSpPr>
          <p:nvPr/>
        </p:nvSpPr>
        <p:spPr bwMode="auto">
          <a:xfrm>
            <a:off x="6981473" y="1588627"/>
            <a:ext cx="2822439" cy="282362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512" name="Line 548"/>
          <p:cNvSpPr>
            <a:spLocks noChangeShapeType="1"/>
          </p:cNvSpPr>
          <p:nvPr/>
        </p:nvSpPr>
        <p:spPr bwMode="auto">
          <a:xfrm flipH="1">
            <a:off x="2217738" y="1557338"/>
            <a:ext cx="0" cy="935037"/>
          </a:xfrm>
          <a:prstGeom prst="line">
            <a:avLst/>
          </a:prstGeom>
          <a:noFill/>
          <a:ln w="19050">
            <a:solidFill>
              <a:schemeClr val="bg1"/>
            </a:solidFill>
            <a:prstDash val="dash"/>
            <a:round/>
            <a:headEnd/>
            <a:tailEnd/>
          </a:ln>
        </p:spPr>
        <p:txBody>
          <a:bodyPr/>
          <a:lstStyle/>
          <a:p>
            <a:endParaRPr lang="zh-CN" altLang="en-US"/>
          </a:p>
        </p:txBody>
      </p:sp>
      <p:sp>
        <p:nvSpPr>
          <p:cNvPr id="63513" name="Rectangle 25"/>
          <p:cNvSpPr>
            <a:spLocks noChangeArrowheads="1"/>
          </p:cNvSpPr>
          <p:nvPr/>
        </p:nvSpPr>
        <p:spPr bwMode="auto">
          <a:xfrm>
            <a:off x="838200" y="1931988"/>
            <a:ext cx="1152525" cy="336550"/>
          </a:xfrm>
          <a:prstGeom prst="rect">
            <a:avLst/>
          </a:prstGeom>
          <a:noFill/>
          <a:ln w="9525">
            <a:noFill/>
            <a:miter lim="800000"/>
            <a:headEnd/>
            <a:tailEnd/>
          </a:ln>
          <a:effectLst/>
        </p:spPr>
        <p:txBody>
          <a:bodyPr>
            <a:spAutoFit/>
          </a:bodyPr>
          <a:lstStyle/>
          <a:p>
            <a:r>
              <a:rPr lang="zh-CN" altLang="en-US" sz="1600">
                <a:solidFill>
                  <a:schemeClr val="bg1"/>
                </a:solidFill>
                <a:latin typeface="微软雅黑" pitchFamily="34" charset="-122"/>
                <a:ea typeface="微软雅黑" pitchFamily="34" charset="-122"/>
              </a:rPr>
              <a:t>公司成立</a:t>
            </a:r>
            <a:endParaRPr lang="zh-CN" altLang="en-US" sz="1600">
              <a:solidFill>
                <a:schemeClr val="bg1"/>
              </a:solidFill>
              <a:ea typeface="微软雅黑" pitchFamily="34" charset="-122"/>
            </a:endParaRPr>
          </a:p>
        </p:txBody>
      </p:sp>
      <p:sp>
        <p:nvSpPr>
          <p:cNvPr id="63514" name="Line 548"/>
          <p:cNvSpPr>
            <a:spLocks noChangeShapeType="1"/>
          </p:cNvSpPr>
          <p:nvPr/>
        </p:nvSpPr>
        <p:spPr bwMode="auto">
          <a:xfrm flipH="1">
            <a:off x="2422525" y="2709863"/>
            <a:ext cx="0" cy="935037"/>
          </a:xfrm>
          <a:prstGeom prst="line">
            <a:avLst/>
          </a:prstGeom>
          <a:noFill/>
          <a:ln w="19050">
            <a:solidFill>
              <a:schemeClr val="bg1"/>
            </a:solidFill>
            <a:prstDash val="dash"/>
            <a:round/>
            <a:headEnd/>
            <a:tailEnd/>
          </a:ln>
        </p:spPr>
        <p:txBody>
          <a:bodyPr/>
          <a:lstStyle/>
          <a:p>
            <a:endParaRPr lang="zh-CN" altLang="en-US"/>
          </a:p>
        </p:txBody>
      </p:sp>
      <p:sp>
        <p:nvSpPr>
          <p:cNvPr id="63515" name="Line 548"/>
          <p:cNvSpPr>
            <a:spLocks noChangeShapeType="1"/>
          </p:cNvSpPr>
          <p:nvPr/>
        </p:nvSpPr>
        <p:spPr bwMode="auto">
          <a:xfrm flipH="1">
            <a:off x="2935288" y="4078288"/>
            <a:ext cx="0" cy="935037"/>
          </a:xfrm>
          <a:prstGeom prst="line">
            <a:avLst/>
          </a:prstGeom>
          <a:noFill/>
          <a:ln w="19050">
            <a:solidFill>
              <a:schemeClr val="bg1"/>
            </a:solidFill>
            <a:prstDash val="dash"/>
            <a:round/>
            <a:headEnd/>
            <a:tailEnd/>
          </a:ln>
        </p:spPr>
        <p:txBody>
          <a:bodyPr/>
          <a:lstStyle/>
          <a:p>
            <a:endParaRPr lang="zh-CN" altLang="en-US"/>
          </a:p>
        </p:txBody>
      </p:sp>
      <p:sp>
        <p:nvSpPr>
          <p:cNvPr id="63516" name="Line 548"/>
          <p:cNvSpPr>
            <a:spLocks noChangeShapeType="1"/>
          </p:cNvSpPr>
          <p:nvPr/>
        </p:nvSpPr>
        <p:spPr bwMode="auto">
          <a:xfrm flipH="1">
            <a:off x="4292600" y="5229225"/>
            <a:ext cx="0" cy="935038"/>
          </a:xfrm>
          <a:prstGeom prst="line">
            <a:avLst/>
          </a:prstGeom>
          <a:noFill/>
          <a:ln w="19050">
            <a:solidFill>
              <a:schemeClr val="bg1"/>
            </a:solidFill>
            <a:prstDash val="dash"/>
            <a:round/>
            <a:headEnd/>
            <a:tailEnd/>
          </a:ln>
        </p:spPr>
        <p:txBody>
          <a:bodyPr/>
          <a:lstStyle/>
          <a:p>
            <a:endParaRPr lang="zh-CN" altLang="en-US"/>
          </a:p>
        </p:txBody>
      </p:sp>
      <p:sp>
        <p:nvSpPr>
          <p:cNvPr id="63517" name="Line 548"/>
          <p:cNvSpPr>
            <a:spLocks noChangeShapeType="1"/>
          </p:cNvSpPr>
          <p:nvPr/>
        </p:nvSpPr>
        <p:spPr bwMode="auto">
          <a:xfrm flipH="1">
            <a:off x="8110538" y="4841875"/>
            <a:ext cx="0" cy="935038"/>
          </a:xfrm>
          <a:prstGeom prst="line">
            <a:avLst/>
          </a:prstGeom>
          <a:noFill/>
          <a:ln w="19050">
            <a:solidFill>
              <a:schemeClr val="bg1"/>
            </a:solidFill>
            <a:prstDash val="dash"/>
            <a:round/>
            <a:headEnd/>
            <a:tailEnd/>
          </a:ln>
        </p:spPr>
        <p:txBody>
          <a:bodyPr/>
          <a:lstStyle/>
          <a:p>
            <a:endParaRPr lang="zh-CN" altLang="en-US"/>
          </a:p>
        </p:txBody>
      </p:sp>
      <p:sp>
        <p:nvSpPr>
          <p:cNvPr id="63518" name="Line 548"/>
          <p:cNvSpPr>
            <a:spLocks noChangeShapeType="1"/>
          </p:cNvSpPr>
          <p:nvPr/>
        </p:nvSpPr>
        <p:spPr bwMode="auto">
          <a:xfrm flipH="1">
            <a:off x="9964738" y="2349500"/>
            <a:ext cx="0" cy="935038"/>
          </a:xfrm>
          <a:prstGeom prst="line">
            <a:avLst/>
          </a:prstGeom>
          <a:noFill/>
          <a:ln w="19050">
            <a:solidFill>
              <a:schemeClr val="bg1"/>
            </a:solidFill>
            <a:prstDash val="dash"/>
            <a:round/>
            <a:headEnd/>
            <a:tailEnd/>
          </a:ln>
        </p:spPr>
        <p:txBody>
          <a:bodyPr/>
          <a:lstStyle/>
          <a:p>
            <a:endParaRPr lang="zh-CN" altLang="en-US"/>
          </a:p>
        </p:txBody>
      </p:sp>
      <p:sp>
        <p:nvSpPr>
          <p:cNvPr id="63519" name="Rectangle 31"/>
          <p:cNvSpPr>
            <a:spLocks noChangeArrowheads="1"/>
          </p:cNvSpPr>
          <p:nvPr/>
        </p:nvSpPr>
        <p:spPr bwMode="auto">
          <a:xfrm>
            <a:off x="838200" y="1630363"/>
            <a:ext cx="1376363" cy="366712"/>
          </a:xfrm>
          <a:prstGeom prst="rect">
            <a:avLst/>
          </a:prstGeom>
          <a:noFill/>
          <a:ln w="9525">
            <a:noFill/>
            <a:miter lim="800000"/>
            <a:headEnd/>
            <a:tailEnd/>
          </a:ln>
          <a:effectLst/>
        </p:spPr>
        <p:txBody>
          <a:bodyPr wrap="none">
            <a:spAutoFit/>
          </a:bodyPr>
          <a:lstStyle/>
          <a:p>
            <a:r>
              <a:rPr lang="en-US" altLang="zh-CN">
                <a:solidFill>
                  <a:schemeClr val="bg1"/>
                </a:solidFill>
                <a:latin typeface="方正兰亭大黑_GBK" pitchFamily="2" charset="-122"/>
                <a:ea typeface="方正兰亭大黑_GBK" pitchFamily="2" charset="-122"/>
              </a:rPr>
              <a:t>2013</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0" name="Rectangle 32"/>
          <p:cNvSpPr>
            <a:spLocks noChangeArrowheads="1"/>
          </p:cNvSpPr>
          <p:nvPr/>
        </p:nvSpPr>
        <p:spPr bwMode="auto">
          <a:xfrm>
            <a:off x="1054100" y="3021013"/>
            <a:ext cx="1439863" cy="581025"/>
          </a:xfrm>
          <a:prstGeom prst="rect">
            <a:avLst/>
          </a:prstGeom>
          <a:noFill/>
          <a:ln w="9525">
            <a:noFill/>
            <a:miter lim="800000"/>
            <a:headEnd/>
            <a:tailEnd/>
          </a:ln>
          <a:effectLst/>
        </p:spPr>
        <p:txBody>
          <a:bodyPr>
            <a:spAutoFit/>
          </a:bodyPr>
          <a:lstStyle/>
          <a:p>
            <a:r>
              <a:rPr lang="zh-CN" altLang="en-US" sz="1600">
                <a:solidFill>
                  <a:schemeClr val="bg1"/>
                </a:solidFill>
                <a:latin typeface="微软雅黑" pitchFamily="34" charset="-122"/>
                <a:ea typeface="微软雅黑" pitchFamily="34" charset="-122"/>
              </a:rPr>
              <a:t>公司获得多个自主研发专利</a:t>
            </a:r>
            <a:endParaRPr lang="zh-CN" altLang="en-US" sz="1600">
              <a:solidFill>
                <a:schemeClr val="bg1"/>
              </a:solidFill>
              <a:ea typeface="微软雅黑" pitchFamily="34" charset="-122"/>
            </a:endParaRPr>
          </a:p>
        </p:txBody>
      </p:sp>
      <p:sp>
        <p:nvSpPr>
          <p:cNvPr id="63521" name="Rectangle 33"/>
          <p:cNvSpPr>
            <a:spLocks noChangeArrowheads="1"/>
          </p:cNvSpPr>
          <p:nvPr/>
        </p:nvSpPr>
        <p:spPr bwMode="auto">
          <a:xfrm>
            <a:off x="1054100" y="2709863"/>
            <a:ext cx="1379538" cy="366712"/>
          </a:xfrm>
          <a:prstGeom prst="rect">
            <a:avLst/>
          </a:prstGeom>
          <a:noFill/>
          <a:ln w="9525">
            <a:noFill/>
            <a:miter lim="800000"/>
            <a:headEnd/>
            <a:tailEnd/>
          </a:ln>
          <a:effectLst/>
        </p:spPr>
        <p:txBody>
          <a:bodyPr wrap="none">
            <a:spAutoFit/>
          </a:bodyPr>
          <a:lstStyle/>
          <a:p>
            <a:r>
              <a:rPr lang="en-US" altLang="zh-CN">
                <a:solidFill>
                  <a:schemeClr val="bg1"/>
                </a:solidFill>
                <a:latin typeface="方正兰亭大黑_GBK" pitchFamily="2" charset="-122"/>
                <a:ea typeface="方正兰亭大黑_GBK" pitchFamily="2" charset="-122"/>
              </a:rPr>
              <a:t>2014</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2" name="Rectangle 34"/>
          <p:cNvSpPr>
            <a:spLocks noChangeArrowheads="1"/>
          </p:cNvSpPr>
          <p:nvPr/>
        </p:nvSpPr>
        <p:spPr bwMode="auto">
          <a:xfrm>
            <a:off x="1558925" y="4338638"/>
            <a:ext cx="1520825" cy="581025"/>
          </a:xfrm>
          <a:prstGeom prst="rect">
            <a:avLst/>
          </a:prstGeom>
          <a:noFill/>
          <a:ln w="9525">
            <a:noFill/>
            <a:miter lim="800000"/>
            <a:headEnd/>
            <a:tailEnd/>
          </a:ln>
          <a:effectLst/>
        </p:spPr>
        <p:txBody>
          <a:bodyPr>
            <a:spAutoFit/>
          </a:bodyPr>
          <a:lstStyle/>
          <a:p>
            <a:r>
              <a:rPr lang="zh-CN" altLang="en-US" sz="1600">
                <a:solidFill>
                  <a:schemeClr val="bg1"/>
                </a:solidFill>
                <a:latin typeface="微软雅黑" pitchFamily="34" charset="-122"/>
                <a:ea typeface="微软雅黑" pitchFamily="34" charset="-122"/>
              </a:rPr>
              <a:t>公司获得省领导嘉奖</a:t>
            </a:r>
            <a:endParaRPr lang="zh-CN" altLang="en-US" sz="1600">
              <a:solidFill>
                <a:schemeClr val="bg1"/>
              </a:solidFill>
              <a:ea typeface="微软雅黑" pitchFamily="34" charset="-122"/>
            </a:endParaRPr>
          </a:p>
        </p:txBody>
      </p:sp>
      <p:sp>
        <p:nvSpPr>
          <p:cNvPr id="63523" name="Rectangle 35"/>
          <p:cNvSpPr>
            <a:spLocks noChangeArrowheads="1"/>
          </p:cNvSpPr>
          <p:nvPr/>
        </p:nvSpPr>
        <p:spPr bwMode="auto">
          <a:xfrm>
            <a:off x="1558925" y="4078288"/>
            <a:ext cx="1376363" cy="366712"/>
          </a:xfrm>
          <a:prstGeom prst="rect">
            <a:avLst/>
          </a:prstGeom>
          <a:noFill/>
          <a:ln w="9525">
            <a:noFill/>
            <a:miter lim="800000"/>
            <a:headEnd/>
            <a:tailEnd/>
          </a:ln>
          <a:effectLst/>
        </p:spPr>
        <p:txBody>
          <a:bodyPr wrap="none">
            <a:spAutoFit/>
          </a:bodyPr>
          <a:lstStyle/>
          <a:p>
            <a:r>
              <a:rPr lang="en-US" altLang="zh-CN">
                <a:solidFill>
                  <a:schemeClr val="bg1"/>
                </a:solidFill>
                <a:latin typeface="方正兰亭大黑_GBK" pitchFamily="2" charset="-122"/>
                <a:ea typeface="方正兰亭大黑_GBK" pitchFamily="2" charset="-122"/>
              </a:rPr>
              <a:t>2015</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4" name="Rectangle 36"/>
          <p:cNvSpPr>
            <a:spLocks noChangeArrowheads="1"/>
          </p:cNvSpPr>
          <p:nvPr/>
        </p:nvSpPr>
        <p:spPr bwMode="auto">
          <a:xfrm>
            <a:off x="2927350" y="5610225"/>
            <a:ext cx="1439863" cy="581025"/>
          </a:xfrm>
          <a:prstGeom prst="rect">
            <a:avLst/>
          </a:prstGeom>
          <a:noFill/>
          <a:ln w="9525">
            <a:noFill/>
            <a:miter lim="800000"/>
            <a:headEnd/>
            <a:tailEnd/>
          </a:ln>
          <a:effectLst/>
        </p:spPr>
        <p:txBody>
          <a:bodyPr>
            <a:spAutoFit/>
          </a:bodyPr>
          <a:lstStyle/>
          <a:p>
            <a:r>
              <a:rPr lang="zh-CN" altLang="en-US" sz="1600">
                <a:solidFill>
                  <a:schemeClr val="bg1"/>
                </a:solidFill>
                <a:latin typeface="微软雅黑" pitchFamily="34" charset="-122"/>
                <a:ea typeface="微软雅黑" pitchFamily="34" charset="-122"/>
              </a:rPr>
              <a:t>公司用户数量达到</a:t>
            </a:r>
            <a:r>
              <a:rPr lang="en-US" altLang="zh-CN" sz="1600">
                <a:solidFill>
                  <a:schemeClr val="bg1"/>
                </a:solidFill>
                <a:latin typeface="微软雅黑" pitchFamily="34" charset="-122"/>
                <a:ea typeface="微软雅黑" pitchFamily="34" charset="-122"/>
              </a:rPr>
              <a:t>2</a:t>
            </a:r>
            <a:r>
              <a:rPr lang="zh-CN" altLang="en-US" sz="1600">
                <a:solidFill>
                  <a:schemeClr val="bg1"/>
                </a:solidFill>
                <a:latin typeface="微软雅黑" pitchFamily="34" charset="-122"/>
                <a:ea typeface="微软雅黑" pitchFamily="34" charset="-122"/>
              </a:rPr>
              <a:t>亿人</a:t>
            </a:r>
            <a:endParaRPr lang="zh-CN" altLang="en-US" sz="1600">
              <a:solidFill>
                <a:schemeClr val="bg1"/>
              </a:solidFill>
              <a:ea typeface="微软雅黑" pitchFamily="34" charset="-122"/>
            </a:endParaRPr>
          </a:p>
        </p:txBody>
      </p:sp>
      <p:sp>
        <p:nvSpPr>
          <p:cNvPr id="63525" name="Rectangle 37"/>
          <p:cNvSpPr>
            <a:spLocks noChangeArrowheads="1"/>
          </p:cNvSpPr>
          <p:nvPr/>
        </p:nvSpPr>
        <p:spPr bwMode="auto">
          <a:xfrm>
            <a:off x="2927350" y="5299075"/>
            <a:ext cx="1376363" cy="366713"/>
          </a:xfrm>
          <a:prstGeom prst="rect">
            <a:avLst/>
          </a:prstGeom>
          <a:noFill/>
          <a:ln w="9525">
            <a:noFill/>
            <a:miter lim="800000"/>
            <a:headEnd/>
            <a:tailEnd/>
          </a:ln>
          <a:effectLst/>
        </p:spPr>
        <p:txBody>
          <a:bodyPr wrap="none">
            <a:spAutoFit/>
          </a:bodyPr>
          <a:lstStyle/>
          <a:p>
            <a:r>
              <a:rPr lang="en-US" altLang="zh-CN">
                <a:solidFill>
                  <a:schemeClr val="bg1"/>
                </a:solidFill>
                <a:latin typeface="方正兰亭大黑_GBK" pitchFamily="2" charset="-122"/>
                <a:ea typeface="方正兰亭大黑_GBK" pitchFamily="2" charset="-122"/>
              </a:rPr>
              <a:t>2016</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6" name="Rectangle 38"/>
          <p:cNvSpPr>
            <a:spLocks noChangeArrowheads="1"/>
          </p:cNvSpPr>
          <p:nvPr/>
        </p:nvSpPr>
        <p:spPr bwMode="auto">
          <a:xfrm>
            <a:off x="8255000" y="5153025"/>
            <a:ext cx="1439863" cy="581025"/>
          </a:xfrm>
          <a:prstGeom prst="rect">
            <a:avLst/>
          </a:prstGeom>
          <a:noFill/>
          <a:ln w="9525">
            <a:noFill/>
            <a:miter lim="800000"/>
            <a:headEnd/>
            <a:tailEnd/>
          </a:ln>
          <a:effectLst/>
        </p:spPr>
        <p:txBody>
          <a:bodyPr>
            <a:spAutoFit/>
          </a:bodyPr>
          <a:lstStyle/>
          <a:p>
            <a:r>
              <a:rPr lang="zh-CN" altLang="en-US" sz="1600">
                <a:solidFill>
                  <a:schemeClr val="bg1"/>
                </a:solidFill>
                <a:latin typeface="微软雅黑" pitchFamily="34" charset="-122"/>
                <a:ea typeface="微软雅黑" pitchFamily="34" charset="-122"/>
              </a:rPr>
              <a:t>公司销售额达到</a:t>
            </a:r>
            <a:r>
              <a:rPr lang="en-US" altLang="zh-CN" sz="1600">
                <a:solidFill>
                  <a:schemeClr val="bg1"/>
                </a:solidFill>
                <a:latin typeface="微软雅黑" pitchFamily="34" charset="-122"/>
                <a:ea typeface="微软雅黑" pitchFamily="34" charset="-122"/>
              </a:rPr>
              <a:t>10</a:t>
            </a:r>
            <a:r>
              <a:rPr lang="zh-CN" altLang="en-US" sz="1600">
                <a:solidFill>
                  <a:schemeClr val="bg1"/>
                </a:solidFill>
                <a:latin typeface="微软雅黑" pitchFamily="34" charset="-122"/>
                <a:ea typeface="微软雅黑" pitchFamily="34" charset="-122"/>
              </a:rPr>
              <a:t>亿元</a:t>
            </a:r>
            <a:endParaRPr lang="zh-CN" altLang="en-US" sz="1600">
              <a:solidFill>
                <a:schemeClr val="bg1"/>
              </a:solidFill>
              <a:ea typeface="微软雅黑" pitchFamily="34" charset="-122"/>
            </a:endParaRPr>
          </a:p>
        </p:txBody>
      </p:sp>
      <p:sp>
        <p:nvSpPr>
          <p:cNvPr id="63527" name="Rectangle 39"/>
          <p:cNvSpPr>
            <a:spLocks noChangeArrowheads="1"/>
          </p:cNvSpPr>
          <p:nvPr/>
        </p:nvSpPr>
        <p:spPr bwMode="auto">
          <a:xfrm>
            <a:off x="8255000" y="4841875"/>
            <a:ext cx="1376363" cy="366713"/>
          </a:xfrm>
          <a:prstGeom prst="rect">
            <a:avLst/>
          </a:prstGeom>
          <a:noFill/>
          <a:ln w="9525">
            <a:noFill/>
            <a:miter lim="800000"/>
            <a:headEnd/>
            <a:tailEnd/>
          </a:ln>
          <a:effectLst/>
        </p:spPr>
        <p:txBody>
          <a:bodyPr wrap="none">
            <a:spAutoFit/>
          </a:bodyPr>
          <a:lstStyle/>
          <a:p>
            <a:r>
              <a:rPr lang="en-US" altLang="zh-CN">
                <a:solidFill>
                  <a:schemeClr val="bg1"/>
                </a:solidFill>
                <a:latin typeface="方正兰亭大黑_GBK" pitchFamily="2" charset="-122"/>
                <a:ea typeface="方正兰亭大黑_GBK" pitchFamily="2" charset="-122"/>
              </a:rPr>
              <a:t>2017</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8" name="Rectangle 40"/>
          <p:cNvSpPr>
            <a:spLocks noChangeArrowheads="1"/>
          </p:cNvSpPr>
          <p:nvPr/>
        </p:nvSpPr>
        <p:spPr bwMode="auto">
          <a:xfrm>
            <a:off x="10056813" y="2632075"/>
            <a:ext cx="1511300" cy="581025"/>
          </a:xfrm>
          <a:prstGeom prst="rect">
            <a:avLst/>
          </a:prstGeom>
          <a:noFill/>
          <a:ln w="9525">
            <a:noFill/>
            <a:miter lim="800000"/>
            <a:headEnd/>
            <a:tailEnd/>
          </a:ln>
          <a:effectLst/>
        </p:spPr>
        <p:txBody>
          <a:bodyPr>
            <a:spAutoFit/>
          </a:bodyPr>
          <a:lstStyle/>
          <a:p>
            <a:r>
              <a:rPr lang="zh-CN" altLang="en-US" sz="1600">
                <a:solidFill>
                  <a:schemeClr val="bg1"/>
                </a:solidFill>
                <a:latin typeface="微软雅黑" pitchFamily="34" charset="-122"/>
                <a:ea typeface="微软雅黑" pitchFamily="34" charset="-122"/>
              </a:rPr>
              <a:t>公司获得科技进步奖</a:t>
            </a:r>
            <a:endParaRPr lang="zh-CN" altLang="en-US" sz="1600">
              <a:solidFill>
                <a:schemeClr val="bg1"/>
              </a:solidFill>
              <a:ea typeface="微软雅黑" pitchFamily="34" charset="-122"/>
            </a:endParaRPr>
          </a:p>
        </p:txBody>
      </p:sp>
      <p:sp>
        <p:nvSpPr>
          <p:cNvPr id="63529" name="Rectangle 41"/>
          <p:cNvSpPr>
            <a:spLocks noChangeArrowheads="1"/>
          </p:cNvSpPr>
          <p:nvPr/>
        </p:nvSpPr>
        <p:spPr bwMode="auto">
          <a:xfrm>
            <a:off x="10056813" y="2320925"/>
            <a:ext cx="1379537" cy="366713"/>
          </a:xfrm>
          <a:prstGeom prst="rect">
            <a:avLst/>
          </a:prstGeom>
          <a:noFill/>
          <a:ln w="9525">
            <a:noFill/>
            <a:miter lim="800000"/>
            <a:headEnd/>
            <a:tailEnd/>
          </a:ln>
          <a:effectLst/>
        </p:spPr>
        <p:txBody>
          <a:bodyPr wrap="none">
            <a:spAutoFit/>
          </a:bodyPr>
          <a:lstStyle/>
          <a:p>
            <a:r>
              <a:rPr lang="en-US" altLang="zh-CN">
                <a:solidFill>
                  <a:schemeClr val="bg1"/>
                </a:solidFill>
                <a:latin typeface="方正兰亭大黑_GBK" pitchFamily="2" charset="-122"/>
                <a:ea typeface="方正兰亭大黑_GBK" pitchFamily="2" charset="-122"/>
              </a:rPr>
              <a:t>2018</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30" name="Rectangle 42"/>
          <p:cNvSpPr>
            <a:spLocks noChangeArrowheads="1"/>
          </p:cNvSpPr>
          <p:nvPr/>
        </p:nvSpPr>
        <p:spPr bwMode="auto">
          <a:xfrm>
            <a:off x="2565400" y="1838325"/>
            <a:ext cx="792163" cy="366713"/>
          </a:xfrm>
          <a:prstGeom prst="rect">
            <a:avLst/>
          </a:prstGeom>
          <a:noFill/>
          <a:ln w="9525">
            <a:noFill/>
            <a:miter lim="800000"/>
            <a:headEnd/>
            <a:tailEnd/>
          </a:ln>
          <a:effectLst/>
        </p:spPr>
        <p:txBody>
          <a:bodyPr wrap="none">
            <a:spAutoFit/>
          </a:bodyPr>
          <a:lstStyle/>
          <a:p>
            <a:r>
              <a:rPr lang="en-US" altLang="zh-CN">
                <a:solidFill>
                  <a:srgbClr val="006CB8"/>
                </a:solidFill>
                <a:latin typeface="方正兰亭大黑_GBK" pitchFamily="2" charset="-122"/>
                <a:ea typeface="方正兰亭大黑_GBK" pitchFamily="2" charset="-122"/>
              </a:rPr>
              <a:t>2013</a:t>
            </a:r>
          </a:p>
        </p:txBody>
      </p:sp>
      <p:sp>
        <p:nvSpPr>
          <p:cNvPr id="63531" name="Rectangle 43"/>
          <p:cNvSpPr>
            <a:spLocks noChangeArrowheads="1"/>
          </p:cNvSpPr>
          <p:nvPr/>
        </p:nvSpPr>
        <p:spPr bwMode="auto">
          <a:xfrm>
            <a:off x="2854325" y="2967038"/>
            <a:ext cx="795338" cy="366712"/>
          </a:xfrm>
          <a:prstGeom prst="rect">
            <a:avLst/>
          </a:prstGeom>
          <a:noFill/>
          <a:ln w="9525">
            <a:noFill/>
            <a:miter lim="800000"/>
            <a:headEnd/>
            <a:tailEnd/>
          </a:ln>
          <a:effectLst/>
        </p:spPr>
        <p:txBody>
          <a:bodyPr wrap="none">
            <a:spAutoFit/>
          </a:bodyPr>
          <a:lstStyle/>
          <a:p>
            <a:r>
              <a:rPr lang="en-US" altLang="zh-CN">
                <a:solidFill>
                  <a:srgbClr val="006CB8"/>
                </a:solidFill>
                <a:latin typeface="方正兰亭大黑_GBK" pitchFamily="2" charset="-122"/>
                <a:ea typeface="方正兰亭大黑_GBK" pitchFamily="2" charset="-122"/>
              </a:rPr>
              <a:t>2014</a:t>
            </a:r>
          </a:p>
        </p:txBody>
      </p:sp>
      <p:sp>
        <p:nvSpPr>
          <p:cNvPr id="63532" name="Rectangle 44"/>
          <p:cNvSpPr>
            <a:spLocks noChangeArrowheads="1"/>
          </p:cNvSpPr>
          <p:nvPr/>
        </p:nvSpPr>
        <p:spPr bwMode="auto">
          <a:xfrm>
            <a:off x="3502025" y="4149725"/>
            <a:ext cx="860425" cy="396875"/>
          </a:xfrm>
          <a:prstGeom prst="rect">
            <a:avLst/>
          </a:prstGeom>
          <a:noFill/>
          <a:ln w="9525">
            <a:noFill/>
            <a:miter lim="800000"/>
            <a:headEnd/>
            <a:tailEnd/>
          </a:ln>
          <a:effectLst/>
        </p:spPr>
        <p:txBody>
          <a:bodyPr wrap="none">
            <a:spAutoFit/>
          </a:bodyPr>
          <a:lstStyle/>
          <a:p>
            <a:r>
              <a:rPr lang="en-US" altLang="zh-CN" sz="2000">
                <a:solidFill>
                  <a:srgbClr val="006CB8"/>
                </a:solidFill>
                <a:latin typeface="方正兰亭大黑_GBK" pitchFamily="2" charset="-122"/>
                <a:ea typeface="方正兰亭大黑_GBK" pitchFamily="2" charset="-122"/>
              </a:rPr>
              <a:t>2015</a:t>
            </a:r>
          </a:p>
        </p:txBody>
      </p:sp>
      <p:sp>
        <p:nvSpPr>
          <p:cNvPr id="63533" name="Rectangle 45"/>
          <p:cNvSpPr>
            <a:spLocks noChangeArrowheads="1"/>
          </p:cNvSpPr>
          <p:nvPr/>
        </p:nvSpPr>
        <p:spPr bwMode="auto">
          <a:xfrm>
            <a:off x="4799013" y="4681538"/>
            <a:ext cx="928687" cy="427037"/>
          </a:xfrm>
          <a:prstGeom prst="rect">
            <a:avLst/>
          </a:prstGeom>
          <a:noFill/>
          <a:ln w="9525">
            <a:noFill/>
            <a:miter lim="800000"/>
            <a:headEnd/>
            <a:tailEnd/>
          </a:ln>
          <a:effectLst/>
        </p:spPr>
        <p:txBody>
          <a:bodyPr wrap="none">
            <a:spAutoFit/>
          </a:bodyPr>
          <a:lstStyle/>
          <a:p>
            <a:r>
              <a:rPr lang="en-US" altLang="zh-CN" sz="2200">
                <a:solidFill>
                  <a:srgbClr val="006CB8"/>
                </a:solidFill>
                <a:latin typeface="方正兰亭大黑_GBK" pitchFamily="2" charset="-122"/>
                <a:ea typeface="方正兰亭大黑_GBK" pitchFamily="2" charset="-122"/>
              </a:rPr>
              <a:t>2016</a:t>
            </a:r>
          </a:p>
        </p:txBody>
      </p:sp>
      <p:sp>
        <p:nvSpPr>
          <p:cNvPr id="63534" name="Rectangle 46"/>
          <p:cNvSpPr>
            <a:spLocks noChangeArrowheads="1"/>
          </p:cNvSpPr>
          <p:nvPr/>
        </p:nvSpPr>
        <p:spPr bwMode="auto">
          <a:xfrm>
            <a:off x="6370638" y="4452938"/>
            <a:ext cx="1060450" cy="488950"/>
          </a:xfrm>
          <a:prstGeom prst="rect">
            <a:avLst/>
          </a:prstGeom>
          <a:noFill/>
          <a:ln w="9525">
            <a:noFill/>
            <a:miter lim="800000"/>
            <a:headEnd/>
            <a:tailEnd/>
          </a:ln>
          <a:effectLst/>
        </p:spPr>
        <p:txBody>
          <a:bodyPr wrap="none">
            <a:spAutoFit/>
          </a:bodyPr>
          <a:lstStyle/>
          <a:p>
            <a:r>
              <a:rPr lang="en-US" altLang="zh-CN" sz="2600">
                <a:solidFill>
                  <a:srgbClr val="006CB8"/>
                </a:solidFill>
                <a:latin typeface="方正兰亭大黑_GBK" pitchFamily="2" charset="-122"/>
                <a:ea typeface="方正兰亭大黑_GBK" pitchFamily="2" charset="-122"/>
              </a:rPr>
              <a:t>2017</a:t>
            </a:r>
          </a:p>
        </p:txBody>
      </p:sp>
      <p:sp>
        <p:nvSpPr>
          <p:cNvPr id="63535" name="Rectangle 47"/>
          <p:cNvSpPr>
            <a:spLocks noChangeArrowheads="1"/>
          </p:cNvSpPr>
          <p:nvPr/>
        </p:nvSpPr>
        <p:spPr bwMode="auto">
          <a:xfrm>
            <a:off x="7823200" y="2790825"/>
            <a:ext cx="1204913" cy="549275"/>
          </a:xfrm>
          <a:prstGeom prst="rect">
            <a:avLst/>
          </a:prstGeom>
          <a:noFill/>
          <a:ln w="9525">
            <a:noFill/>
            <a:miter lim="800000"/>
            <a:headEnd/>
            <a:tailEnd/>
          </a:ln>
          <a:effectLst/>
        </p:spPr>
        <p:txBody>
          <a:bodyPr wrap="none">
            <a:spAutoFit/>
          </a:bodyPr>
          <a:lstStyle/>
          <a:p>
            <a:r>
              <a:rPr lang="en-US" altLang="zh-CN" sz="3000">
                <a:solidFill>
                  <a:srgbClr val="006CB8"/>
                </a:solidFill>
                <a:latin typeface="方正兰亭大黑_GBK" pitchFamily="2" charset="-122"/>
                <a:ea typeface="方正兰亭大黑_GBK" pitchFamily="2" charset="-122"/>
              </a:rPr>
              <a:t>2018</a:t>
            </a:r>
          </a:p>
        </p:txBody>
      </p:sp>
      <p:sp>
        <p:nvSpPr>
          <p:cNvPr id="63536" name="Rectangle 48"/>
          <p:cNvSpPr>
            <a:spLocks noChangeArrowheads="1"/>
          </p:cNvSpPr>
          <p:nvPr/>
        </p:nvSpPr>
        <p:spPr bwMode="auto">
          <a:xfrm>
            <a:off x="406400" y="333375"/>
            <a:ext cx="2089150" cy="549275"/>
          </a:xfrm>
          <a:prstGeom prst="rect">
            <a:avLst/>
          </a:prstGeom>
          <a:noFill/>
          <a:ln w="9525">
            <a:noFill/>
            <a:miter lim="800000"/>
            <a:headEnd/>
            <a:tailEnd/>
          </a:ln>
          <a:effectLst/>
        </p:spPr>
        <p:txBody>
          <a:bodyPr wrap="none">
            <a:spAutoFit/>
          </a:bodyPr>
          <a:lstStyle/>
          <a:p>
            <a:pPr defTabSz="1474788"/>
            <a:r>
              <a:rPr lang="zh-CN" altLang="en-US" sz="3000">
                <a:solidFill>
                  <a:schemeClr val="bg1"/>
                </a:solidFill>
                <a:ea typeface="方正正大黑简体" pitchFamily="2" charset="-122"/>
              </a:rPr>
              <a:t>公司大事件</a:t>
            </a:r>
          </a:p>
        </p:txBody>
      </p:sp>
    </p:spTree>
  </p:cSld>
  <p:clrMapOvr>
    <a:masterClrMapping/>
  </p:clrMapOvr>
  <p:transition spd="med">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3536"/>
                                        </p:tgtEl>
                                        <p:attrNameLst>
                                          <p:attrName>style.visibility</p:attrName>
                                        </p:attrNameLst>
                                      </p:cBhvr>
                                      <p:to>
                                        <p:strVal val="visible"/>
                                      </p:to>
                                    </p:set>
                                    <p:anim calcmode="lin" valueType="num">
                                      <p:cBhvr>
                                        <p:cTn id="7" dur="500" fill="hold"/>
                                        <p:tgtEl>
                                          <p:spTgt spid="635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3536"/>
                                        </p:tgtEl>
                                        <p:attrNameLst>
                                          <p:attrName>ppt_y</p:attrName>
                                        </p:attrNameLst>
                                      </p:cBhvr>
                                      <p:tavLst>
                                        <p:tav tm="0">
                                          <p:val>
                                            <p:strVal val="#ppt_y"/>
                                          </p:val>
                                        </p:tav>
                                        <p:tav tm="100000">
                                          <p:val>
                                            <p:strVal val="#ppt_y"/>
                                          </p:val>
                                        </p:tav>
                                      </p:tavLst>
                                    </p:anim>
                                    <p:anim calcmode="lin" valueType="num">
                                      <p:cBhvr>
                                        <p:cTn id="9" dur="500" fill="hold"/>
                                        <p:tgtEl>
                                          <p:spTgt spid="635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35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3536"/>
                                        </p:tgtEl>
                                      </p:cBhvr>
                                    </p:animEffect>
                                  </p:childTnLst>
                                </p:cTn>
                              </p:par>
                            </p:childTnLst>
                          </p:cTn>
                        </p:par>
                        <p:par>
                          <p:cTn id="12" fill="hold">
                            <p:stCondLst>
                              <p:cond delay="700"/>
                            </p:stCondLst>
                            <p:childTnLst>
                              <p:par>
                                <p:cTn id="13" presetID="23" presetClass="entr" presetSubtype="16" fill="hold" nodeType="afterEffect">
                                  <p:stCondLst>
                                    <p:cond delay="0"/>
                                  </p:stCondLst>
                                  <p:childTnLst>
                                    <p:set>
                                      <p:cBhvr>
                                        <p:cTn id="14" dur="1" fill="hold">
                                          <p:stCondLst>
                                            <p:cond delay="0"/>
                                          </p:stCondLst>
                                        </p:cTn>
                                        <p:tgtEl>
                                          <p:spTgt spid="63537"/>
                                        </p:tgtEl>
                                        <p:attrNameLst>
                                          <p:attrName>style.visibility</p:attrName>
                                        </p:attrNameLst>
                                      </p:cBhvr>
                                      <p:to>
                                        <p:strVal val="visible"/>
                                      </p:to>
                                    </p:set>
                                    <p:anim calcmode="lin" valueType="num">
                                      <p:cBhvr>
                                        <p:cTn id="15" dur="500" fill="hold"/>
                                        <p:tgtEl>
                                          <p:spTgt spid="63537"/>
                                        </p:tgtEl>
                                        <p:attrNameLst>
                                          <p:attrName>ppt_w</p:attrName>
                                        </p:attrNameLst>
                                      </p:cBhvr>
                                      <p:tavLst>
                                        <p:tav tm="0">
                                          <p:val>
                                            <p:fltVal val="0"/>
                                          </p:val>
                                        </p:tav>
                                        <p:tav tm="100000">
                                          <p:val>
                                            <p:strVal val="#ppt_w"/>
                                          </p:val>
                                        </p:tav>
                                      </p:tavLst>
                                    </p:anim>
                                    <p:anim calcmode="lin" valueType="num">
                                      <p:cBhvr>
                                        <p:cTn id="16" dur="500" fill="hold"/>
                                        <p:tgtEl>
                                          <p:spTgt spid="63537"/>
                                        </p:tgtEl>
                                        <p:attrNameLst>
                                          <p:attrName>ppt_h</p:attrName>
                                        </p:attrNameLst>
                                      </p:cBhvr>
                                      <p:tavLst>
                                        <p:tav tm="0">
                                          <p:val>
                                            <p:fltVal val="0"/>
                                          </p:val>
                                        </p:tav>
                                        <p:tav tm="100000">
                                          <p:val>
                                            <p:strVal val="#ppt_h"/>
                                          </p:val>
                                        </p:tav>
                                      </p:tavLst>
                                    </p:anim>
                                  </p:childTnLst>
                                </p:cTn>
                              </p:par>
                            </p:childTnLst>
                          </p:cTn>
                        </p:par>
                        <p:par>
                          <p:cTn id="17" fill="hold">
                            <p:stCondLst>
                              <p:cond delay="1200"/>
                            </p:stCondLst>
                            <p:childTnLst>
                              <p:par>
                                <p:cTn id="18" presetID="2" presetClass="entr" presetSubtype="8" fill="hold" grpId="0" nodeType="afterEffect">
                                  <p:stCondLst>
                                    <p:cond delay="0"/>
                                  </p:stCondLst>
                                  <p:childTnLst>
                                    <p:set>
                                      <p:cBhvr>
                                        <p:cTn id="19" dur="1" fill="hold">
                                          <p:stCondLst>
                                            <p:cond delay="0"/>
                                          </p:stCondLst>
                                        </p:cTn>
                                        <p:tgtEl>
                                          <p:spTgt spid="63512"/>
                                        </p:tgtEl>
                                        <p:attrNameLst>
                                          <p:attrName>style.visibility</p:attrName>
                                        </p:attrNameLst>
                                      </p:cBhvr>
                                      <p:to>
                                        <p:strVal val="visible"/>
                                      </p:to>
                                    </p:set>
                                    <p:anim calcmode="lin" valueType="num">
                                      <p:cBhvr additive="base">
                                        <p:cTn id="20" dur="500" fill="hold"/>
                                        <p:tgtEl>
                                          <p:spTgt spid="63512"/>
                                        </p:tgtEl>
                                        <p:attrNameLst>
                                          <p:attrName>ppt_x</p:attrName>
                                        </p:attrNameLst>
                                      </p:cBhvr>
                                      <p:tavLst>
                                        <p:tav tm="0">
                                          <p:val>
                                            <p:strVal val="0-#ppt_w/2"/>
                                          </p:val>
                                        </p:tav>
                                        <p:tav tm="100000">
                                          <p:val>
                                            <p:strVal val="#ppt_x"/>
                                          </p:val>
                                        </p:tav>
                                      </p:tavLst>
                                    </p:anim>
                                    <p:anim calcmode="lin" valueType="num">
                                      <p:cBhvr additive="base">
                                        <p:cTn id="21" dur="500" fill="hold"/>
                                        <p:tgtEl>
                                          <p:spTgt spid="6351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63513"/>
                                        </p:tgtEl>
                                        <p:attrNameLst>
                                          <p:attrName>style.visibility</p:attrName>
                                        </p:attrNameLst>
                                      </p:cBhvr>
                                      <p:to>
                                        <p:strVal val="visible"/>
                                      </p:to>
                                    </p:set>
                                    <p:anim calcmode="lin" valueType="num">
                                      <p:cBhvr additive="base">
                                        <p:cTn id="24" dur="500" fill="hold"/>
                                        <p:tgtEl>
                                          <p:spTgt spid="63513"/>
                                        </p:tgtEl>
                                        <p:attrNameLst>
                                          <p:attrName>ppt_x</p:attrName>
                                        </p:attrNameLst>
                                      </p:cBhvr>
                                      <p:tavLst>
                                        <p:tav tm="0">
                                          <p:val>
                                            <p:strVal val="0-#ppt_w/2"/>
                                          </p:val>
                                        </p:tav>
                                        <p:tav tm="100000">
                                          <p:val>
                                            <p:strVal val="#ppt_x"/>
                                          </p:val>
                                        </p:tav>
                                      </p:tavLst>
                                    </p:anim>
                                    <p:anim calcmode="lin" valueType="num">
                                      <p:cBhvr additive="base">
                                        <p:cTn id="25" dur="500" fill="hold"/>
                                        <p:tgtEl>
                                          <p:spTgt spid="63513"/>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3519"/>
                                        </p:tgtEl>
                                        <p:attrNameLst>
                                          <p:attrName>style.visibility</p:attrName>
                                        </p:attrNameLst>
                                      </p:cBhvr>
                                      <p:to>
                                        <p:strVal val="visible"/>
                                      </p:to>
                                    </p:set>
                                    <p:anim calcmode="lin" valueType="num">
                                      <p:cBhvr additive="base">
                                        <p:cTn id="28" dur="500" fill="hold"/>
                                        <p:tgtEl>
                                          <p:spTgt spid="63519"/>
                                        </p:tgtEl>
                                        <p:attrNameLst>
                                          <p:attrName>ppt_x</p:attrName>
                                        </p:attrNameLst>
                                      </p:cBhvr>
                                      <p:tavLst>
                                        <p:tav tm="0">
                                          <p:val>
                                            <p:strVal val="0-#ppt_w/2"/>
                                          </p:val>
                                        </p:tav>
                                        <p:tav tm="100000">
                                          <p:val>
                                            <p:strVal val="#ppt_x"/>
                                          </p:val>
                                        </p:tav>
                                      </p:tavLst>
                                    </p:anim>
                                    <p:anim calcmode="lin" valueType="num">
                                      <p:cBhvr additive="base">
                                        <p:cTn id="29" dur="500" fill="hold"/>
                                        <p:tgtEl>
                                          <p:spTgt spid="63519"/>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63530"/>
                                        </p:tgtEl>
                                        <p:attrNameLst>
                                          <p:attrName>style.visibility</p:attrName>
                                        </p:attrNameLst>
                                      </p:cBhvr>
                                      <p:to>
                                        <p:strVal val="visible"/>
                                      </p:to>
                                    </p:set>
                                    <p:anim calcmode="lin" valueType="num">
                                      <p:cBhvr additive="base">
                                        <p:cTn id="32" dur="500" fill="hold"/>
                                        <p:tgtEl>
                                          <p:spTgt spid="63530"/>
                                        </p:tgtEl>
                                        <p:attrNameLst>
                                          <p:attrName>ppt_x</p:attrName>
                                        </p:attrNameLst>
                                      </p:cBhvr>
                                      <p:tavLst>
                                        <p:tav tm="0">
                                          <p:val>
                                            <p:strVal val="0-#ppt_w/2"/>
                                          </p:val>
                                        </p:tav>
                                        <p:tav tm="100000">
                                          <p:val>
                                            <p:strVal val="#ppt_x"/>
                                          </p:val>
                                        </p:tav>
                                      </p:tavLst>
                                    </p:anim>
                                    <p:anim calcmode="lin" valueType="num">
                                      <p:cBhvr additive="base">
                                        <p:cTn id="33" dur="500" fill="hold"/>
                                        <p:tgtEl>
                                          <p:spTgt spid="63530"/>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1700"/>
                            </p:stCondLst>
                            <p:childTnLst>
                              <p:par>
                                <p:cTn id="39" presetID="2" presetClass="entr" presetSubtype="8" fill="hold" grpId="0" nodeType="afterEffect">
                                  <p:stCondLst>
                                    <p:cond delay="0"/>
                                  </p:stCondLst>
                                  <p:childTnLst>
                                    <p:set>
                                      <p:cBhvr>
                                        <p:cTn id="40" dur="1" fill="hold">
                                          <p:stCondLst>
                                            <p:cond delay="0"/>
                                          </p:stCondLst>
                                        </p:cTn>
                                        <p:tgtEl>
                                          <p:spTgt spid="63514"/>
                                        </p:tgtEl>
                                        <p:attrNameLst>
                                          <p:attrName>style.visibility</p:attrName>
                                        </p:attrNameLst>
                                      </p:cBhvr>
                                      <p:to>
                                        <p:strVal val="visible"/>
                                      </p:to>
                                    </p:set>
                                    <p:anim calcmode="lin" valueType="num">
                                      <p:cBhvr additive="base">
                                        <p:cTn id="41" dur="500" fill="hold"/>
                                        <p:tgtEl>
                                          <p:spTgt spid="63514"/>
                                        </p:tgtEl>
                                        <p:attrNameLst>
                                          <p:attrName>ppt_x</p:attrName>
                                        </p:attrNameLst>
                                      </p:cBhvr>
                                      <p:tavLst>
                                        <p:tav tm="0">
                                          <p:val>
                                            <p:strVal val="0-#ppt_w/2"/>
                                          </p:val>
                                        </p:tav>
                                        <p:tav tm="100000">
                                          <p:val>
                                            <p:strVal val="#ppt_x"/>
                                          </p:val>
                                        </p:tav>
                                      </p:tavLst>
                                    </p:anim>
                                    <p:anim calcmode="lin" valueType="num">
                                      <p:cBhvr additive="base">
                                        <p:cTn id="42" dur="500" fill="hold"/>
                                        <p:tgtEl>
                                          <p:spTgt spid="63514"/>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63520"/>
                                        </p:tgtEl>
                                        <p:attrNameLst>
                                          <p:attrName>style.visibility</p:attrName>
                                        </p:attrNameLst>
                                      </p:cBhvr>
                                      <p:to>
                                        <p:strVal val="visible"/>
                                      </p:to>
                                    </p:set>
                                    <p:anim calcmode="lin" valueType="num">
                                      <p:cBhvr additive="base">
                                        <p:cTn id="45" dur="500" fill="hold"/>
                                        <p:tgtEl>
                                          <p:spTgt spid="63520"/>
                                        </p:tgtEl>
                                        <p:attrNameLst>
                                          <p:attrName>ppt_x</p:attrName>
                                        </p:attrNameLst>
                                      </p:cBhvr>
                                      <p:tavLst>
                                        <p:tav tm="0">
                                          <p:val>
                                            <p:strVal val="0-#ppt_w/2"/>
                                          </p:val>
                                        </p:tav>
                                        <p:tav tm="100000">
                                          <p:val>
                                            <p:strVal val="#ppt_x"/>
                                          </p:val>
                                        </p:tav>
                                      </p:tavLst>
                                    </p:anim>
                                    <p:anim calcmode="lin" valueType="num">
                                      <p:cBhvr additive="base">
                                        <p:cTn id="46" dur="500" fill="hold"/>
                                        <p:tgtEl>
                                          <p:spTgt spid="63520"/>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63521"/>
                                        </p:tgtEl>
                                        <p:attrNameLst>
                                          <p:attrName>style.visibility</p:attrName>
                                        </p:attrNameLst>
                                      </p:cBhvr>
                                      <p:to>
                                        <p:strVal val="visible"/>
                                      </p:to>
                                    </p:set>
                                    <p:anim calcmode="lin" valueType="num">
                                      <p:cBhvr additive="base">
                                        <p:cTn id="49" dur="500" fill="hold"/>
                                        <p:tgtEl>
                                          <p:spTgt spid="63521"/>
                                        </p:tgtEl>
                                        <p:attrNameLst>
                                          <p:attrName>ppt_x</p:attrName>
                                        </p:attrNameLst>
                                      </p:cBhvr>
                                      <p:tavLst>
                                        <p:tav tm="0">
                                          <p:val>
                                            <p:strVal val="0-#ppt_w/2"/>
                                          </p:val>
                                        </p:tav>
                                        <p:tav tm="100000">
                                          <p:val>
                                            <p:strVal val="#ppt_x"/>
                                          </p:val>
                                        </p:tav>
                                      </p:tavLst>
                                    </p:anim>
                                    <p:anim calcmode="lin" valueType="num">
                                      <p:cBhvr additive="base">
                                        <p:cTn id="50" dur="500" fill="hold"/>
                                        <p:tgtEl>
                                          <p:spTgt spid="63521"/>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63531"/>
                                        </p:tgtEl>
                                        <p:attrNameLst>
                                          <p:attrName>style.visibility</p:attrName>
                                        </p:attrNameLst>
                                      </p:cBhvr>
                                      <p:to>
                                        <p:strVal val="visible"/>
                                      </p:to>
                                    </p:set>
                                    <p:anim calcmode="lin" valueType="num">
                                      <p:cBhvr additive="base">
                                        <p:cTn id="53" dur="500" fill="hold"/>
                                        <p:tgtEl>
                                          <p:spTgt spid="63531"/>
                                        </p:tgtEl>
                                        <p:attrNameLst>
                                          <p:attrName>ppt_x</p:attrName>
                                        </p:attrNameLst>
                                      </p:cBhvr>
                                      <p:tavLst>
                                        <p:tav tm="0">
                                          <p:val>
                                            <p:strVal val="0-#ppt_w/2"/>
                                          </p:val>
                                        </p:tav>
                                        <p:tav tm="100000">
                                          <p:val>
                                            <p:strVal val="#ppt_x"/>
                                          </p:val>
                                        </p:tav>
                                      </p:tavLst>
                                    </p:anim>
                                    <p:anim calcmode="lin" valueType="num">
                                      <p:cBhvr additive="base">
                                        <p:cTn id="54" dur="500" fill="hold"/>
                                        <p:tgtEl>
                                          <p:spTgt spid="63531"/>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ppt_y"/>
                                          </p:val>
                                        </p:tav>
                                        <p:tav tm="100000">
                                          <p:val>
                                            <p:strVal val="#ppt_y"/>
                                          </p:val>
                                        </p:tav>
                                      </p:tavLst>
                                    </p:anim>
                                  </p:childTnLst>
                                </p:cTn>
                              </p:par>
                            </p:childTnLst>
                          </p:cTn>
                        </p:par>
                        <p:par>
                          <p:cTn id="59" fill="hold">
                            <p:stCondLst>
                              <p:cond delay="2200"/>
                            </p:stCondLst>
                            <p:childTnLst>
                              <p:par>
                                <p:cTn id="60" presetID="2" presetClass="entr" presetSubtype="8" fill="hold" grpId="0" nodeType="afterEffect">
                                  <p:stCondLst>
                                    <p:cond delay="0"/>
                                  </p:stCondLst>
                                  <p:childTnLst>
                                    <p:set>
                                      <p:cBhvr>
                                        <p:cTn id="61" dur="1" fill="hold">
                                          <p:stCondLst>
                                            <p:cond delay="0"/>
                                          </p:stCondLst>
                                        </p:cTn>
                                        <p:tgtEl>
                                          <p:spTgt spid="63515"/>
                                        </p:tgtEl>
                                        <p:attrNameLst>
                                          <p:attrName>style.visibility</p:attrName>
                                        </p:attrNameLst>
                                      </p:cBhvr>
                                      <p:to>
                                        <p:strVal val="visible"/>
                                      </p:to>
                                    </p:set>
                                    <p:anim calcmode="lin" valueType="num">
                                      <p:cBhvr additive="base">
                                        <p:cTn id="62" dur="500" fill="hold"/>
                                        <p:tgtEl>
                                          <p:spTgt spid="63515"/>
                                        </p:tgtEl>
                                        <p:attrNameLst>
                                          <p:attrName>ppt_x</p:attrName>
                                        </p:attrNameLst>
                                      </p:cBhvr>
                                      <p:tavLst>
                                        <p:tav tm="0">
                                          <p:val>
                                            <p:strVal val="0-#ppt_w/2"/>
                                          </p:val>
                                        </p:tav>
                                        <p:tav tm="100000">
                                          <p:val>
                                            <p:strVal val="#ppt_x"/>
                                          </p:val>
                                        </p:tav>
                                      </p:tavLst>
                                    </p:anim>
                                    <p:anim calcmode="lin" valueType="num">
                                      <p:cBhvr additive="base">
                                        <p:cTn id="63" dur="500" fill="hold"/>
                                        <p:tgtEl>
                                          <p:spTgt spid="63515"/>
                                        </p:tgtEl>
                                        <p:attrNameLst>
                                          <p:attrName>ppt_y</p:attrName>
                                        </p:attrNameLst>
                                      </p:cBhvr>
                                      <p:tavLst>
                                        <p:tav tm="0">
                                          <p:val>
                                            <p:strVal val="#ppt_y"/>
                                          </p:val>
                                        </p:tav>
                                        <p:tav tm="100000">
                                          <p:val>
                                            <p:strVal val="#ppt_y"/>
                                          </p:val>
                                        </p:tav>
                                      </p:tavLst>
                                    </p:anim>
                                  </p:childTnLst>
                                </p:cTn>
                              </p:par>
                              <p:par>
                                <p:cTn id="64" presetID="2" presetClass="entr" presetSubtype="8" fill="hold" nodeType="withEffect">
                                  <p:stCondLst>
                                    <p:cond delay="0"/>
                                  </p:stCondLst>
                                  <p:childTnLst>
                                    <p:set>
                                      <p:cBhvr>
                                        <p:cTn id="65" dur="1" fill="hold">
                                          <p:stCondLst>
                                            <p:cond delay="0"/>
                                          </p:stCondLst>
                                        </p:cTn>
                                        <p:tgtEl>
                                          <p:spTgt spid="63522"/>
                                        </p:tgtEl>
                                        <p:attrNameLst>
                                          <p:attrName>style.visibility</p:attrName>
                                        </p:attrNameLst>
                                      </p:cBhvr>
                                      <p:to>
                                        <p:strVal val="visible"/>
                                      </p:to>
                                    </p:set>
                                    <p:anim calcmode="lin" valueType="num">
                                      <p:cBhvr additive="base">
                                        <p:cTn id="66" dur="500" fill="hold"/>
                                        <p:tgtEl>
                                          <p:spTgt spid="63522"/>
                                        </p:tgtEl>
                                        <p:attrNameLst>
                                          <p:attrName>ppt_x</p:attrName>
                                        </p:attrNameLst>
                                      </p:cBhvr>
                                      <p:tavLst>
                                        <p:tav tm="0">
                                          <p:val>
                                            <p:strVal val="0-#ppt_w/2"/>
                                          </p:val>
                                        </p:tav>
                                        <p:tav tm="100000">
                                          <p:val>
                                            <p:strVal val="#ppt_x"/>
                                          </p:val>
                                        </p:tav>
                                      </p:tavLst>
                                    </p:anim>
                                    <p:anim calcmode="lin" valueType="num">
                                      <p:cBhvr additive="base">
                                        <p:cTn id="67" dur="500" fill="hold"/>
                                        <p:tgtEl>
                                          <p:spTgt spid="63522"/>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63523"/>
                                        </p:tgtEl>
                                        <p:attrNameLst>
                                          <p:attrName>style.visibility</p:attrName>
                                        </p:attrNameLst>
                                      </p:cBhvr>
                                      <p:to>
                                        <p:strVal val="visible"/>
                                      </p:to>
                                    </p:set>
                                    <p:anim calcmode="lin" valueType="num">
                                      <p:cBhvr additive="base">
                                        <p:cTn id="70" dur="500" fill="hold"/>
                                        <p:tgtEl>
                                          <p:spTgt spid="63523"/>
                                        </p:tgtEl>
                                        <p:attrNameLst>
                                          <p:attrName>ppt_x</p:attrName>
                                        </p:attrNameLst>
                                      </p:cBhvr>
                                      <p:tavLst>
                                        <p:tav tm="0">
                                          <p:val>
                                            <p:strVal val="0-#ppt_w/2"/>
                                          </p:val>
                                        </p:tav>
                                        <p:tav tm="100000">
                                          <p:val>
                                            <p:strVal val="#ppt_x"/>
                                          </p:val>
                                        </p:tav>
                                      </p:tavLst>
                                    </p:anim>
                                    <p:anim calcmode="lin" valueType="num">
                                      <p:cBhvr additive="base">
                                        <p:cTn id="71" dur="500" fill="hold"/>
                                        <p:tgtEl>
                                          <p:spTgt spid="63523"/>
                                        </p:tgtEl>
                                        <p:attrNameLst>
                                          <p:attrName>ppt_y</p:attrName>
                                        </p:attrNameLst>
                                      </p:cBhvr>
                                      <p:tavLst>
                                        <p:tav tm="0">
                                          <p:val>
                                            <p:strVal val="#ppt_y"/>
                                          </p:val>
                                        </p:tav>
                                        <p:tav tm="100000">
                                          <p:val>
                                            <p:strVal val="#ppt_y"/>
                                          </p:val>
                                        </p:tav>
                                      </p:tavLst>
                                    </p:anim>
                                  </p:childTnLst>
                                </p:cTn>
                              </p:par>
                              <p:par>
                                <p:cTn id="72" presetID="2" presetClass="entr" presetSubtype="8" fill="hold" nodeType="withEffect">
                                  <p:stCondLst>
                                    <p:cond delay="0"/>
                                  </p:stCondLst>
                                  <p:childTnLst>
                                    <p:set>
                                      <p:cBhvr>
                                        <p:cTn id="73" dur="1" fill="hold">
                                          <p:stCondLst>
                                            <p:cond delay="0"/>
                                          </p:stCondLst>
                                        </p:cTn>
                                        <p:tgtEl>
                                          <p:spTgt spid="63532"/>
                                        </p:tgtEl>
                                        <p:attrNameLst>
                                          <p:attrName>style.visibility</p:attrName>
                                        </p:attrNameLst>
                                      </p:cBhvr>
                                      <p:to>
                                        <p:strVal val="visible"/>
                                      </p:to>
                                    </p:set>
                                    <p:anim calcmode="lin" valueType="num">
                                      <p:cBhvr additive="base">
                                        <p:cTn id="74" dur="500" fill="hold"/>
                                        <p:tgtEl>
                                          <p:spTgt spid="63532"/>
                                        </p:tgtEl>
                                        <p:attrNameLst>
                                          <p:attrName>ppt_x</p:attrName>
                                        </p:attrNameLst>
                                      </p:cBhvr>
                                      <p:tavLst>
                                        <p:tav tm="0">
                                          <p:val>
                                            <p:strVal val="0-#ppt_w/2"/>
                                          </p:val>
                                        </p:tav>
                                        <p:tav tm="100000">
                                          <p:val>
                                            <p:strVal val="#ppt_x"/>
                                          </p:val>
                                        </p:tav>
                                      </p:tavLst>
                                    </p:anim>
                                    <p:anim calcmode="lin" valueType="num">
                                      <p:cBhvr additive="base">
                                        <p:cTn id="75" dur="500" fill="hold"/>
                                        <p:tgtEl>
                                          <p:spTgt spid="63532"/>
                                        </p:tgtEl>
                                        <p:attrNameLst>
                                          <p:attrName>ppt_y</p:attrName>
                                        </p:attrNameLst>
                                      </p:cBhvr>
                                      <p:tavLst>
                                        <p:tav tm="0">
                                          <p:val>
                                            <p:strVal val="#ppt_y"/>
                                          </p:val>
                                        </p:tav>
                                        <p:tav tm="100000">
                                          <p:val>
                                            <p:strVal val="#ppt_y"/>
                                          </p:val>
                                        </p:tav>
                                      </p:tavLst>
                                    </p:anim>
                                  </p:childTnLst>
                                </p:cTn>
                              </p:par>
                              <p:par>
                                <p:cTn id="76" presetID="2" presetClass="entr" presetSubtype="8" fill="hold" nodeType="with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additive="base">
                                        <p:cTn id="78" dur="500" fill="hold"/>
                                        <p:tgtEl>
                                          <p:spTgt spid="3"/>
                                        </p:tgtEl>
                                        <p:attrNameLst>
                                          <p:attrName>ppt_x</p:attrName>
                                        </p:attrNameLst>
                                      </p:cBhvr>
                                      <p:tavLst>
                                        <p:tav tm="0">
                                          <p:val>
                                            <p:strVal val="0-#ppt_w/2"/>
                                          </p:val>
                                        </p:tav>
                                        <p:tav tm="100000">
                                          <p:val>
                                            <p:strVal val="#ppt_x"/>
                                          </p:val>
                                        </p:tav>
                                      </p:tavLst>
                                    </p:anim>
                                    <p:anim calcmode="lin" valueType="num">
                                      <p:cBhvr additive="base">
                                        <p:cTn id="79" dur="500" fill="hold"/>
                                        <p:tgtEl>
                                          <p:spTgt spid="3"/>
                                        </p:tgtEl>
                                        <p:attrNameLst>
                                          <p:attrName>ppt_y</p:attrName>
                                        </p:attrNameLst>
                                      </p:cBhvr>
                                      <p:tavLst>
                                        <p:tav tm="0">
                                          <p:val>
                                            <p:strVal val="#ppt_y"/>
                                          </p:val>
                                        </p:tav>
                                        <p:tav tm="100000">
                                          <p:val>
                                            <p:strVal val="#ppt_y"/>
                                          </p:val>
                                        </p:tav>
                                      </p:tavLst>
                                    </p:anim>
                                  </p:childTnLst>
                                </p:cTn>
                              </p:par>
                            </p:childTnLst>
                          </p:cTn>
                        </p:par>
                        <p:par>
                          <p:cTn id="80" fill="hold">
                            <p:stCondLst>
                              <p:cond delay="2700"/>
                            </p:stCondLst>
                            <p:childTnLst>
                              <p:par>
                                <p:cTn id="81" presetID="2" presetClass="entr" presetSubtype="4" fill="hold" grpId="0" nodeType="afterEffect">
                                  <p:stCondLst>
                                    <p:cond delay="0"/>
                                  </p:stCondLst>
                                  <p:childTnLst>
                                    <p:set>
                                      <p:cBhvr>
                                        <p:cTn id="82" dur="1" fill="hold">
                                          <p:stCondLst>
                                            <p:cond delay="0"/>
                                          </p:stCondLst>
                                        </p:cTn>
                                        <p:tgtEl>
                                          <p:spTgt spid="63516"/>
                                        </p:tgtEl>
                                        <p:attrNameLst>
                                          <p:attrName>style.visibility</p:attrName>
                                        </p:attrNameLst>
                                      </p:cBhvr>
                                      <p:to>
                                        <p:strVal val="visible"/>
                                      </p:to>
                                    </p:set>
                                    <p:anim calcmode="lin" valueType="num">
                                      <p:cBhvr additive="base">
                                        <p:cTn id="83" dur="500" fill="hold"/>
                                        <p:tgtEl>
                                          <p:spTgt spid="63516"/>
                                        </p:tgtEl>
                                        <p:attrNameLst>
                                          <p:attrName>ppt_x</p:attrName>
                                        </p:attrNameLst>
                                      </p:cBhvr>
                                      <p:tavLst>
                                        <p:tav tm="0">
                                          <p:val>
                                            <p:strVal val="#ppt_x"/>
                                          </p:val>
                                        </p:tav>
                                        <p:tav tm="100000">
                                          <p:val>
                                            <p:strVal val="#ppt_x"/>
                                          </p:val>
                                        </p:tav>
                                      </p:tavLst>
                                    </p:anim>
                                    <p:anim calcmode="lin" valueType="num">
                                      <p:cBhvr additive="base">
                                        <p:cTn id="84" dur="500" fill="hold"/>
                                        <p:tgtEl>
                                          <p:spTgt spid="63516"/>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63524"/>
                                        </p:tgtEl>
                                        <p:attrNameLst>
                                          <p:attrName>style.visibility</p:attrName>
                                        </p:attrNameLst>
                                      </p:cBhvr>
                                      <p:to>
                                        <p:strVal val="visible"/>
                                      </p:to>
                                    </p:set>
                                    <p:anim calcmode="lin" valueType="num">
                                      <p:cBhvr additive="base">
                                        <p:cTn id="87" dur="500" fill="hold"/>
                                        <p:tgtEl>
                                          <p:spTgt spid="63524"/>
                                        </p:tgtEl>
                                        <p:attrNameLst>
                                          <p:attrName>ppt_x</p:attrName>
                                        </p:attrNameLst>
                                      </p:cBhvr>
                                      <p:tavLst>
                                        <p:tav tm="0">
                                          <p:val>
                                            <p:strVal val="#ppt_x"/>
                                          </p:val>
                                        </p:tav>
                                        <p:tav tm="100000">
                                          <p:val>
                                            <p:strVal val="#ppt_x"/>
                                          </p:val>
                                        </p:tav>
                                      </p:tavLst>
                                    </p:anim>
                                    <p:anim calcmode="lin" valueType="num">
                                      <p:cBhvr additive="base">
                                        <p:cTn id="88" dur="500" fill="hold"/>
                                        <p:tgtEl>
                                          <p:spTgt spid="63524"/>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63525"/>
                                        </p:tgtEl>
                                        <p:attrNameLst>
                                          <p:attrName>style.visibility</p:attrName>
                                        </p:attrNameLst>
                                      </p:cBhvr>
                                      <p:to>
                                        <p:strVal val="visible"/>
                                      </p:to>
                                    </p:set>
                                    <p:anim calcmode="lin" valueType="num">
                                      <p:cBhvr additive="base">
                                        <p:cTn id="91" dur="500" fill="hold"/>
                                        <p:tgtEl>
                                          <p:spTgt spid="63525"/>
                                        </p:tgtEl>
                                        <p:attrNameLst>
                                          <p:attrName>ppt_x</p:attrName>
                                        </p:attrNameLst>
                                      </p:cBhvr>
                                      <p:tavLst>
                                        <p:tav tm="0">
                                          <p:val>
                                            <p:strVal val="#ppt_x"/>
                                          </p:val>
                                        </p:tav>
                                        <p:tav tm="100000">
                                          <p:val>
                                            <p:strVal val="#ppt_x"/>
                                          </p:val>
                                        </p:tav>
                                      </p:tavLst>
                                    </p:anim>
                                    <p:anim calcmode="lin" valueType="num">
                                      <p:cBhvr additive="base">
                                        <p:cTn id="92" dur="500" fill="hold"/>
                                        <p:tgtEl>
                                          <p:spTgt spid="63525"/>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63533"/>
                                        </p:tgtEl>
                                        <p:attrNameLst>
                                          <p:attrName>style.visibility</p:attrName>
                                        </p:attrNameLst>
                                      </p:cBhvr>
                                      <p:to>
                                        <p:strVal val="visible"/>
                                      </p:to>
                                    </p:set>
                                    <p:anim calcmode="lin" valueType="num">
                                      <p:cBhvr additive="base">
                                        <p:cTn id="95" dur="500" fill="hold"/>
                                        <p:tgtEl>
                                          <p:spTgt spid="63533"/>
                                        </p:tgtEl>
                                        <p:attrNameLst>
                                          <p:attrName>ppt_x</p:attrName>
                                        </p:attrNameLst>
                                      </p:cBhvr>
                                      <p:tavLst>
                                        <p:tav tm="0">
                                          <p:val>
                                            <p:strVal val="#ppt_x"/>
                                          </p:val>
                                        </p:tav>
                                        <p:tav tm="100000">
                                          <p:val>
                                            <p:strVal val="#ppt_x"/>
                                          </p:val>
                                        </p:tav>
                                      </p:tavLst>
                                    </p:anim>
                                    <p:anim calcmode="lin" valueType="num">
                                      <p:cBhvr additive="base">
                                        <p:cTn id="96" dur="500" fill="hold"/>
                                        <p:tgtEl>
                                          <p:spTgt spid="63533"/>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4"/>
                                        </p:tgtEl>
                                        <p:attrNameLst>
                                          <p:attrName>style.visibility</p:attrName>
                                        </p:attrNameLst>
                                      </p:cBhvr>
                                      <p:to>
                                        <p:strVal val="visible"/>
                                      </p:to>
                                    </p:set>
                                    <p:anim calcmode="lin" valueType="num">
                                      <p:cBhvr additive="base">
                                        <p:cTn id="99" dur="500" fill="hold"/>
                                        <p:tgtEl>
                                          <p:spTgt spid="4"/>
                                        </p:tgtEl>
                                        <p:attrNameLst>
                                          <p:attrName>ppt_x</p:attrName>
                                        </p:attrNameLst>
                                      </p:cBhvr>
                                      <p:tavLst>
                                        <p:tav tm="0">
                                          <p:val>
                                            <p:strVal val="#ppt_x"/>
                                          </p:val>
                                        </p:tav>
                                        <p:tav tm="100000">
                                          <p:val>
                                            <p:strVal val="#ppt_x"/>
                                          </p:val>
                                        </p:tav>
                                      </p:tavLst>
                                    </p:anim>
                                    <p:anim calcmode="lin" valueType="num">
                                      <p:cBhvr additive="base">
                                        <p:cTn id="100" dur="500" fill="hold"/>
                                        <p:tgtEl>
                                          <p:spTgt spid="4"/>
                                        </p:tgtEl>
                                        <p:attrNameLst>
                                          <p:attrName>ppt_y</p:attrName>
                                        </p:attrNameLst>
                                      </p:cBhvr>
                                      <p:tavLst>
                                        <p:tav tm="0">
                                          <p:val>
                                            <p:strVal val="1+#ppt_h/2"/>
                                          </p:val>
                                        </p:tav>
                                        <p:tav tm="100000">
                                          <p:val>
                                            <p:strVal val="#ppt_y"/>
                                          </p:val>
                                        </p:tav>
                                      </p:tavLst>
                                    </p:anim>
                                  </p:childTnLst>
                                </p:cTn>
                              </p:par>
                            </p:childTnLst>
                          </p:cTn>
                        </p:par>
                        <p:par>
                          <p:cTn id="101" fill="hold">
                            <p:stCondLst>
                              <p:cond delay="3200"/>
                            </p:stCondLst>
                            <p:childTnLst>
                              <p:par>
                                <p:cTn id="102" presetID="2" presetClass="entr" presetSubtype="4" fill="hold" grpId="0" nodeType="afterEffect">
                                  <p:stCondLst>
                                    <p:cond delay="0"/>
                                  </p:stCondLst>
                                  <p:childTnLst>
                                    <p:set>
                                      <p:cBhvr>
                                        <p:cTn id="103" dur="1" fill="hold">
                                          <p:stCondLst>
                                            <p:cond delay="0"/>
                                          </p:stCondLst>
                                        </p:cTn>
                                        <p:tgtEl>
                                          <p:spTgt spid="63517"/>
                                        </p:tgtEl>
                                        <p:attrNameLst>
                                          <p:attrName>style.visibility</p:attrName>
                                        </p:attrNameLst>
                                      </p:cBhvr>
                                      <p:to>
                                        <p:strVal val="visible"/>
                                      </p:to>
                                    </p:set>
                                    <p:anim calcmode="lin" valueType="num">
                                      <p:cBhvr additive="base">
                                        <p:cTn id="104" dur="500" fill="hold"/>
                                        <p:tgtEl>
                                          <p:spTgt spid="63517"/>
                                        </p:tgtEl>
                                        <p:attrNameLst>
                                          <p:attrName>ppt_x</p:attrName>
                                        </p:attrNameLst>
                                      </p:cBhvr>
                                      <p:tavLst>
                                        <p:tav tm="0">
                                          <p:val>
                                            <p:strVal val="#ppt_x"/>
                                          </p:val>
                                        </p:tav>
                                        <p:tav tm="100000">
                                          <p:val>
                                            <p:strVal val="#ppt_x"/>
                                          </p:val>
                                        </p:tav>
                                      </p:tavLst>
                                    </p:anim>
                                    <p:anim calcmode="lin" valueType="num">
                                      <p:cBhvr additive="base">
                                        <p:cTn id="105" dur="500" fill="hold"/>
                                        <p:tgtEl>
                                          <p:spTgt spid="63517"/>
                                        </p:tgtEl>
                                        <p:attrNameLst>
                                          <p:attrName>ppt_y</p:attrName>
                                        </p:attrNameLst>
                                      </p:cBhvr>
                                      <p:tavLst>
                                        <p:tav tm="0">
                                          <p:val>
                                            <p:strVal val="1+#ppt_h/2"/>
                                          </p:val>
                                        </p:tav>
                                        <p:tav tm="100000">
                                          <p:val>
                                            <p:strVal val="#ppt_y"/>
                                          </p:val>
                                        </p:tav>
                                      </p:tavLst>
                                    </p:anim>
                                  </p:childTnLst>
                                </p:cTn>
                              </p:par>
                              <p:par>
                                <p:cTn id="106" presetID="2" presetClass="entr" presetSubtype="4" fill="hold" nodeType="withEffect">
                                  <p:stCondLst>
                                    <p:cond delay="0"/>
                                  </p:stCondLst>
                                  <p:childTnLst>
                                    <p:set>
                                      <p:cBhvr>
                                        <p:cTn id="107" dur="1" fill="hold">
                                          <p:stCondLst>
                                            <p:cond delay="0"/>
                                          </p:stCondLst>
                                        </p:cTn>
                                        <p:tgtEl>
                                          <p:spTgt spid="63526"/>
                                        </p:tgtEl>
                                        <p:attrNameLst>
                                          <p:attrName>style.visibility</p:attrName>
                                        </p:attrNameLst>
                                      </p:cBhvr>
                                      <p:to>
                                        <p:strVal val="visible"/>
                                      </p:to>
                                    </p:set>
                                    <p:anim calcmode="lin" valueType="num">
                                      <p:cBhvr additive="base">
                                        <p:cTn id="108" dur="500" fill="hold"/>
                                        <p:tgtEl>
                                          <p:spTgt spid="63526"/>
                                        </p:tgtEl>
                                        <p:attrNameLst>
                                          <p:attrName>ppt_x</p:attrName>
                                        </p:attrNameLst>
                                      </p:cBhvr>
                                      <p:tavLst>
                                        <p:tav tm="0">
                                          <p:val>
                                            <p:strVal val="#ppt_x"/>
                                          </p:val>
                                        </p:tav>
                                        <p:tav tm="100000">
                                          <p:val>
                                            <p:strVal val="#ppt_x"/>
                                          </p:val>
                                        </p:tav>
                                      </p:tavLst>
                                    </p:anim>
                                    <p:anim calcmode="lin" valueType="num">
                                      <p:cBhvr additive="base">
                                        <p:cTn id="109" dur="500" fill="hold"/>
                                        <p:tgtEl>
                                          <p:spTgt spid="63526"/>
                                        </p:tgtEl>
                                        <p:attrNameLst>
                                          <p:attrName>ppt_y</p:attrName>
                                        </p:attrNameLst>
                                      </p:cBhvr>
                                      <p:tavLst>
                                        <p:tav tm="0">
                                          <p:val>
                                            <p:strVal val="1+#ppt_h/2"/>
                                          </p:val>
                                        </p:tav>
                                        <p:tav tm="100000">
                                          <p:val>
                                            <p:strVal val="#ppt_y"/>
                                          </p:val>
                                        </p:tav>
                                      </p:tavLst>
                                    </p:anim>
                                  </p:childTnLst>
                                </p:cTn>
                              </p:par>
                              <p:par>
                                <p:cTn id="110" presetID="2" presetClass="entr" presetSubtype="4" fill="hold" nodeType="withEffect">
                                  <p:stCondLst>
                                    <p:cond delay="0"/>
                                  </p:stCondLst>
                                  <p:childTnLst>
                                    <p:set>
                                      <p:cBhvr>
                                        <p:cTn id="111" dur="1" fill="hold">
                                          <p:stCondLst>
                                            <p:cond delay="0"/>
                                          </p:stCondLst>
                                        </p:cTn>
                                        <p:tgtEl>
                                          <p:spTgt spid="63527"/>
                                        </p:tgtEl>
                                        <p:attrNameLst>
                                          <p:attrName>style.visibility</p:attrName>
                                        </p:attrNameLst>
                                      </p:cBhvr>
                                      <p:to>
                                        <p:strVal val="visible"/>
                                      </p:to>
                                    </p:set>
                                    <p:anim calcmode="lin" valueType="num">
                                      <p:cBhvr additive="base">
                                        <p:cTn id="112" dur="500" fill="hold"/>
                                        <p:tgtEl>
                                          <p:spTgt spid="63527"/>
                                        </p:tgtEl>
                                        <p:attrNameLst>
                                          <p:attrName>ppt_x</p:attrName>
                                        </p:attrNameLst>
                                      </p:cBhvr>
                                      <p:tavLst>
                                        <p:tav tm="0">
                                          <p:val>
                                            <p:strVal val="#ppt_x"/>
                                          </p:val>
                                        </p:tav>
                                        <p:tav tm="100000">
                                          <p:val>
                                            <p:strVal val="#ppt_x"/>
                                          </p:val>
                                        </p:tav>
                                      </p:tavLst>
                                    </p:anim>
                                    <p:anim calcmode="lin" valueType="num">
                                      <p:cBhvr additive="base">
                                        <p:cTn id="113" dur="500" fill="hold"/>
                                        <p:tgtEl>
                                          <p:spTgt spid="63527"/>
                                        </p:tgtEl>
                                        <p:attrNameLst>
                                          <p:attrName>ppt_y</p:attrName>
                                        </p:attrNameLst>
                                      </p:cBhvr>
                                      <p:tavLst>
                                        <p:tav tm="0">
                                          <p:val>
                                            <p:strVal val="1+#ppt_h/2"/>
                                          </p:val>
                                        </p:tav>
                                        <p:tav tm="100000">
                                          <p:val>
                                            <p:strVal val="#ppt_y"/>
                                          </p:val>
                                        </p:tav>
                                      </p:tavLst>
                                    </p:anim>
                                  </p:childTnLst>
                                </p:cTn>
                              </p:par>
                              <p:par>
                                <p:cTn id="114" presetID="2" presetClass="entr" presetSubtype="4" fill="hold" nodeType="withEffect">
                                  <p:stCondLst>
                                    <p:cond delay="0"/>
                                  </p:stCondLst>
                                  <p:childTnLst>
                                    <p:set>
                                      <p:cBhvr>
                                        <p:cTn id="115" dur="1" fill="hold">
                                          <p:stCondLst>
                                            <p:cond delay="0"/>
                                          </p:stCondLst>
                                        </p:cTn>
                                        <p:tgtEl>
                                          <p:spTgt spid="63534"/>
                                        </p:tgtEl>
                                        <p:attrNameLst>
                                          <p:attrName>style.visibility</p:attrName>
                                        </p:attrNameLst>
                                      </p:cBhvr>
                                      <p:to>
                                        <p:strVal val="visible"/>
                                      </p:to>
                                    </p:set>
                                    <p:anim calcmode="lin" valueType="num">
                                      <p:cBhvr additive="base">
                                        <p:cTn id="116" dur="500" fill="hold"/>
                                        <p:tgtEl>
                                          <p:spTgt spid="63534"/>
                                        </p:tgtEl>
                                        <p:attrNameLst>
                                          <p:attrName>ppt_x</p:attrName>
                                        </p:attrNameLst>
                                      </p:cBhvr>
                                      <p:tavLst>
                                        <p:tav tm="0">
                                          <p:val>
                                            <p:strVal val="#ppt_x"/>
                                          </p:val>
                                        </p:tav>
                                        <p:tav tm="100000">
                                          <p:val>
                                            <p:strVal val="#ppt_x"/>
                                          </p:val>
                                        </p:tav>
                                      </p:tavLst>
                                    </p:anim>
                                    <p:anim calcmode="lin" valueType="num">
                                      <p:cBhvr additive="base">
                                        <p:cTn id="117" dur="500" fill="hold"/>
                                        <p:tgtEl>
                                          <p:spTgt spid="63534"/>
                                        </p:tgtEl>
                                        <p:attrNameLst>
                                          <p:attrName>ppt_y</p:attrName>
                                        </p:attrNameLst>
                                      </p:cBhvr>
                                      <p:tavLst>
                                        <p:tav tm="0">
                                          <p:val>
                                            <p:strVal val="1+#ppt_h/2"/>
                                          </p:val>
                                        </p:tav>
                                        <p:tav tm="100000">
                                          <p:val>
                                            <p:strVal val="#ppt_y"/>
                                          </p:val>
                                        </p:tav>
                                      </p:tavLst>
                                    </p:anim>
                                  </p:childTnLst>
                                </p:cTn>
                              </p:par>
                              <p:par>
                                <p:cTn id="118" presetID="2" presetClass="entr" presetSubtype="4" fill="hold" nodeType="withEffect">
                                  <p:stCondLst>
                                    <p:cond delay="0"/>
                                  </p:stCondLst>
                                  <p:childTnLst>
                                    <p:set>
                                      <p:cBhvr>
                                        <p:cTn id="119" dur="1" fill="hold">
                                          <p:stCondLst>
                                            <p:cond delay="0"/>
                                          </p:stCondLst>
                                        </p:cTn>
                                        <p:tgtEl>
                                          <p:spTgt spid="5"/>
                                        </p:tgtEl>
                                        <p:attrNameLst>
                                          <p:attrName>style.visibility</p:attrName>
                                        </p:attrNameLst>
                                      </p:cBhvr>
                                      <p:to>
                                        <p:strVal val="visible"/>
                                      </p:to>
                                    </p:set>
                                    <p:anim calcmode="lin" valueType="num">
                                      <p:cBhvr additive="base">
                                        <p:cTn id="120" dur="500" fill="hold"/>
                                        <p:tgtEl>
                                          <p:spTgt spid="5"/>
                                        </p:tgtEl>
                                        <p:attrNameLst>
                                          <p:attrName>ppt_x</p:attrName>
                                        </p:attrNameLst>
                                      </p:cBhvr>
                                      <p:tavLst>
                                        <p:tav tm="0">
                                          <p:val>
                                            <p:strVal val="#ppt_x"/>
                                          </p:val>
                                        </p:tav>
                                        <p:tav tm="100000">
                                          <p:val>
                                            <p:strVal val="#ppt_x"/>
                                          </p:val>
                                        </p:tav>
                                      </p:tavLst>
                                    </p:anim>
                                    <p:anim calcmode="lin" valueType="num">
                                      <p:cBhvr additive="base">
                                        <p:cTn id="121" dur="500" fill="hold"/>
                                        <p:tgtEl>
                                          <p:spTgt spid="5"/>
                                        </p:tgtEl>
                                        <p:attrNameLst>
                                          <p:attrName>ppt_y</p:attrName>
                                        </p:attrNameLst>
                                      </p:cBhvr>
                                      <p:tavLst>
                                        <p:tav tm="0">
                                          <p:val>
                                            <p:strVal val="1+#ppt_h/2"/>
                                          </p:val>
                                        </p:tav>
                                        <p:tav tm="100000">
                                          <p:val>
                                            <p:strVal val="#ppt_y"/>
                                          </p:val>
                                        </p:tav>
                                      </p:tavLst>
                                    </p:anim>
                                  </p:childTnLst>
                                </p:cTn>
                              </p:par>
                            </p:childTnLst>
                          </p:cTn>
                        </p:par>
                        <p:par>
                          <p:cTn id="122" fill="hold">
                            <p:stCondLst>
                              <p:cond delay="3700"/>
                            </p:stCondLst>
                            <p:childTnLst>
                              <p:par>
                                <p:cTn id="123" presetID="2" presetClass="entr" presetSubtype="2" fill="hold" nodeType="afterEffect">
                                  <p:stCondLst>
                                    <p:cond delay="0"/>
                                  </p:stCondLst>
                                  <p:childTnLst>
                                    <p:set>
                                      <p:cBhvr>
                                        <p:cTn id="124" dur="1" fill="hold">
                                          <p:stCondLst>
                                            <p:cond delay="0"/>
                                          </p:stCondLst>
                                        </p:cTn>
                                        <p:tgtEl>
                                          <p:spTgt spid="6"/>
                                        </p:tgtEl>
                                        <p:attrNameLst>
                                          <p:attrName>style.visibility</p:attrName>
                                        </p:attrNameLst>
                                      </p:cBhvr>
                                      <p:to>
                                        <p:strVal val="visible"/>
                                      </p:to>
                                    </p:set>
                                    <p:anim calcmode="lin" valueType="num">
                                      <p:cBhvr additive="base">
                                        <p:cTn id="125" dur="500" fill="hold"/>
                                        <p:tgtEl>
                                          <p:spTgt spid="6"/>
                                        </p:tgtEl>
                                        <p:attrNameLst>
                                          <p:attrName>ppt_x</p:attrName>
                                        </p:attrNameLst>
                                      </p:cBhvr>
                                      <p:tavLst>
                                        <p:tav tm="0">
                                          <p:val>
                                            <p:strVal val="1+#ppt_w/2"/>
                                          </p:val>
                                        </p:tav>
                                        <p:tav tm="100000">
                                          <p:val>
                                            <p:strVal val="#ppt_x"/>
                                          </p:val>
                                        </p:tav>
                                      </p:tavLst>
                                    </p:anim>
                                    <p:anim calcmode="lin" valueType="num">
                                      <p:cBhvr additive="base">
                                        <p:cTn id="126" dur="500" fill="hold"/>
                                        <p:tgtEl>
                                          <p:spTgt spid="6"/>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63535"/>
                                        </p:tgtEl>
                                        <p:attrNameLst>
                                          <p:attrName>style.visibility</p:attrName>
                                        </p:attrNameLst>
                                      </p:cBhvr>
                                      <p:to>
                                        <p:strVal val="visible"/>
                                      </p:to>
                                    </p:set>
                                    <p:anim calcmode="lin" valueType="num">
                                      <p:cBhvr additive="base">
                                        <p:cTn id="129" dur="500" fill="hold"/>
                                        <p:tgtEl>
                                          <p:spTgt spid="63535"/>
                                        </p:tgtEl>
                                        <p:attrNameLst>
                                          <p:attrName>ppt_x</p:attrName>
                                        </p:attrNameLst>
                                      </p:cBhvr>
                                      <p:tavLst>
                                        <p:tav tm="0">
                                          <p:val>
                                            <p:strVal val="1+#ppt_w/2"/>
                                          </p:val>
                                        </p:tav>
                                        <p:tav tm="100000">
                                          <p:val>
                                            <p:strVal val="#ppt_x"/>
                                          </p:val>
                                        </p:tav>
                                      </p:tavLst>
                                    </p:anim>
                                    <p:anim calcmode="lin" valueType="num">
                                      <p:cBhvr additive="base">
                                        <p:cTn id="130" dur="500" fill="hold"/>
                                        <p:tgtEl>
                                          <p:spTgt spid="63535"/>
                                        </p:tgtEl>
                                        <p:attrNameLst>
                                          <p:attrName>ppt_y</p:attrName>
                                        </p:attrNameLst>
                                      </p:cBhvr>
                                      <p:tavLst>
                                        <p:tav tm="0">
                                          <p:val>
                                            <p:strVal val="#ppt_y"/>
                                          </p:val>
                                        </p:tav>
                                        <p:tav tm="100000">
                                          <p:val>
                                            <p:strVal val="#ppt_y"/>
                                          </p:val>
                                        </p:tav>
                                      </p:tavLst>
                                    </p:anim>
                                  </p:childTnLst>
                                </p:cTn>
                              </p:par>
                            </p:childTnLst>
                          </p:cTn>
                        </p:par>
                        <p:par>
                          <p:cTn id="131" fill="hold">
                            <p:stCondLst>
                              <p:cond delay="4200"/>
                            </p:stCondLst>
                            <p:childTnLst>
                              <p:par>
                                <p:cTn id="132" presetID="2" presetClass="entr" presetSubtype="2" fill="hold" grpId="0" nodeType="afterEffect">
                                  <p:stCondLst>
                                    <p:cond delay="0"/>
                                  </p:stCondLst>
                                  <p:childTnLst>
                                    <p:set>
                                      <p:cBhvr>
                                        <p:cTn id="133" dur="1" fill="hold">
                                          <p:stCondLst>
                                            <p:cond delay="0"/>
                                          </p:stCondLst>
                                        </p:cTn>
                                        <p:tgtEl>
                                          <p:spTgt spid="63518"/>
                                        </p:tgtEl>
                                        <p:attrNameLst>
                                          <p:attrName>style.visibility</p:attrName>
                                        </p:attrNameLst>
                                      </p:cBhvr>
                                      <p:to>
                                        <p:strVal val="visible"/>
                                      </p:to>
                                    </p:set>
                                    <p:anim calcmode="lin" valueType="num">
                                      <p:cBhvr additive="base">
                                        <p:cTn id="134" dur="500" fill="hold"/>
                                        <p:tgtEl>
                                          <p:spTgt spid="63518"/>
                                        </p:tgtEl>
                                        <p:attrNameLst>
                                          <p:attrName>ppt_x</p:attrName>
                                        </p:attrNameLst>
                                      </p:cBhvr>
                                      <p:tavLst>
                                        <p:tav tm="0">
                                          <p:val>
                                            <p:strVal val="1+#ppt_w/2"/>
                                          </p:val>
                                        </p:tav>
                                        <p:tav tm="100000">
                                          <p:val>
                                            <p:strVal val="#ppt_x"/>
                                          </p:val>
                                        </p:tav>
                                      </p:tavLst>
                                    </p:anim>
                                    <p:anim calcmode="lin" valueType="num">
                                      <p:cBhvr additive="base">
                                        <p:cTn id="135" dur="500" fill="hold"/>
                                        <p:tgtEl>
                                          <p:spTgt spid="63518"/>
                                        </p:tgtEl>
                                        <p:attrNameLst>
                                          <p:attrName>ppt_y</p:attrName>
                                        </p:attrNameLst>
                                      </p:cBhvr>
                                      <p:tavLst>
                                        <p:tav tm="0">
                                          <p:val>
                                            <p:strVal val="#ppt_y"/>
                                          </p:val>
                                        </p:tav>
                                        <p:tav tm="100000">
                                          <p:val>
                                            <p:strVal val="#ppt_y"/>
                                          </p:val>
                                        </p:tav>
                                      </p:tavLst>
                                    </p:anim>
                                  </p:childTnLst>
                                </p:cTn>
                              </p:par>
                              <p:par>
                                <p:cTn id="136" presetID="2" presetClass="entr" presetSubtype="2" fill="hold" nodeType="withEffect">
                                  <p:stCondLst>
                                    <p:cond delay="0"/>
                                  </p:stCondLst>
                                  <p:childTnLst>
                                    <p:set>
                                      <p:cBhvr>
                                        <p:cTn id="137" dur="1" fill="hold">
                                          <p:stCondLst>
                                            <p:cond delay="0"/>
                                          </p:stCondLst>
                                        </p:cTn>
                                        <p:tgtEl>
                                          <p:spTgt spid="63528"/>
                                        </p:tgtEl>
                                        <p:attrNameLst>
                                          <p:attrName>style.visibility</p:attrName>
                                        </p:attrNameLst>
                                      </p:cBhvr>
                                      <p:to>
                                        <p:strVal val="visible"/>
                                      </p:to>
                                    </p:set>
                                    <p:anim calcmode="lin" valueType="num">
                                      <p:cBhvr additive="base">
                                        <p:cTn id="138" dur="500" fill="hold"/>
                                        <p:tgtEl>
                                          <p:spTgt spid="63528"/>
                                        </p:tgtEl>
                                        <p:attrNameLst>
                                          <p:attrName>ppt_x</p:attrName>
                                        </p:attrNameLst>
                                      </p:cBhvr>
                                      <p:tavLst>
                                        <p:tav tm="0">
                                          <p:val>
                                            <p:strVal val="1+#ppt_w/2"/>
                                          </p:val>
                                        </p:tav>
                                        <p:tav tm="100000">
                                          <p:val>
                                            <p:strVal val="#ppt_x"/>
                                          </p:val>
                                        </p:tav>
                                      </p:tavLst>
                                    </p:anim>
                                    <p:anim calcmode="lin" valueType="num">
                                      <p:cBhvr additive="base">
                                        <p:cTn id="139" dur="500" fill="hold"/>
                                        <p:tgtEl>
                                          <p:spTgt spid="63528"/>
                                        </p:tgtEl>
                                        <p:attrNameLst>
                                          <p:attrName>ppt_y</p:attrName>
                                        </p:attrNameLst>
                                      </p:cBhvr>
                                      <p:tavLst>
                                        <p:tav tm="0">
                                          <p:val>
                                            <p:strVal val="#ppt_y"/>
                                          </p:val>
                                        </p:tav>
                                        <p:tav tm="100000">
                                          <p:val>
                                            <p:strVal val="#ppt_y"/>
                                          </p:val>
                                        </p:tav>
                                      </p:tavLst>
                                    </p:anim>
                                  </p:childTnLst>
                                </p:cTn>
                              </p:par>
                              <p:par>
                                <p:cTn id="140" presetID="2" presetClass="entr" presetSubtype="2" fill="hold" nodeType="withEffect">
                                  <p:stCondLst>
                                    <p:cond delay="0"/>
                                  </p:stCondLst>
                                  <p:childTnLst>
                                    <p:set>
                                      <p:cBhvr>
                                        <p:cTn id="141" dur="1" fill="hold">
                                          <p:stCondLst>
                                            <p:cond delay="0"/>
                                          </p:stCondLst>
                                        </p:cTn>
                                        <p:tgtEl>
                                          <p:spTgt spid="63529"/>
                                        </p:tgtEl>
                                        <p:attrNameLst>
                                          <p:attrName>style.visibility</p:attrName>
                                        </p:attrNameLst>
                                      </p:cBhvr>
                                      <p:to>
                                        <p:strVal val="visible"/>
                                      </p:to>
                                    </p:set>
                                    <p:anim calcmode="lin" valueType="num">
                                      <p:cBhvr additive="base">
                                        <p:cTn id="142" dur="500" fill="hold"/>
                                        <p:tgtEl>
                                          <p:spTgt spid="63529"/>
                                        </p:tgtEl>
                                        <p:attrNameLst>
                                          <p:attrName>ppt_x</p:attrName>
                                        </p:attrNameLst>
                                      </p:cBhvr>
                                      <p:tavLst>
                                        <p:tav tm="0">
                                          <p:val>
                                            <p:strVal val="1+#ppt_w/2"/>
                                          </p:val>
                                        </p:tav>
                                        <p:tav tm="100000">
                                          <p:val>
                                            <p:strVal val="#ppt_x"/>
                                          </p:val>
                                        </p:tav>
                                      </p:tavLst>
                                    </p:anim>
                                    <p:anim calcmode="lin" valueType="num">
                                      <p:cBhvr additive="base">
                                        <p:cTn id="143" dur="500" fill="hold"/>
                                        <p:tgtEl>
                                          <p:spTgt spid="635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12" grpId="0" animBg="1"/>
      <p:bldP spid="63514" grpId="0" animBg="1"/>
      <p:bldP spid="63515" grpId="0" animBg="1"/>
      <p:bldP spid="63516" grpId="0" animBg="1"/>
      <p:bldP spid="63517" grpId="0" animBg="1"/>
      <p:bldP spid="63518" grpId="0" animBg="1"/>
      <p:bldP spid="635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6" name="Picture 4"/>
          <p:cNvPicPr>
            <a:picLocks noChangeArrowheads="1"/>
          </p:cNvPicPr>
          <p:nvPr/>
        </p:nvPicPr>
        <p:blipFill>
          <a:blip r:embed="rId3"/>
          <a:srcRect/>
          <a:stretch>
            <a:fillRect/>
          </a:stretch>
        </p:blipFill>
        <p:spPr bwMode="auto">
          <a:xfrm>
            <a:off x="4654550" y="1341438"/>
            <a:ext cx="7197725" cy="3598862"/>
          </a:xfrm>
          <a:prstGeom prst="rect">
            <a:avLst/>
          </a:prstGeom>
          <a:noFill/>
          <a:ln w="9525">
            <a:noFill/>
            <a:miter lim="800000"/>
            <a:headEnd/>
            <a:tailEnd/>
          </a:ln>
          <a:effectLst/>
        </p:spPr>
      </p:pic>
      <p:pic>
        <p:nvPicPr>
          <p:cNvPr id="54280" name="Picture 8"/>
          <p:cNvPicPr>
            <a:picLocks noChangeAspect="1" noChangeArrowheads="1"/>
          </p:cNvPicPr>
          <p:nvPr/>
        </p:nvPicPr>
        <p:blipFill>
          <a:blip r:embed="rId4"/>
          <a:srcRect l="977"/>
          <a:stretch>
            <a:fillRect/>
          </a:stretch>
        </p:blipFill>
        <p:spPr bwMode="auto">
          <a:xfrm>
            <a:off x="0" y="6381750"/>
            <a:ext cx="12190413" cy="476250"/>
          </a:xfrm>
          <a:prstGeom prst="rect">
            <a:avLst/>
          </a:prstGeom>
          <a:noFill/>
          <a:ln w="9525">
            <a:noFill/>
            <a:miter lim="800000"/>
            <a:headEnd/>
            <a:tailEnd/>
          </a:ln>
          <a:effectLst/>
        </p:spPr>
      </p:pic>
      <p:pic>
        <p:nvPicPr>
          <p:cNvPr id="54281" name="Picture 9"/>
          <p:cNvPicPr>
            <a:picLocks noChangeAspect="1" noChangeArrowheads="1"/>
          </p:cNvPicPr>
          <p:nvPr/>
        </p:nvPicPr>
        <p:blipFill>
          <a:blip r:embed="rId5" cstate="print"/>
          <a:srcRect/>
          <a:stretch>
            <a:fillRect/>
          </a:stretch>
        </p:blipFill>
        <p:spPr bwMode="auto">
          <a:xfrm>
            <a:off x="0" y="0"/>
            <a:ext cx="12190413" cy="1054100"/>
          </a:xfrm>
          <a:prstGeom prst="rect">
            <a:avLst/>
          </a:prstGeom>
          <a:noFill/>
          <a:ln w="9525">
            <a:noFill/>
            <a:miter lim="800000"/>
            <a:headEnd/>
            <a:tailEnd/>
          </a:ln>
          <a:effectLst/>
        </p:spPr>
      </p:pic>
      <p:sp>
        <p:nvSpPr>
          <p:cNvPr id="54283" name="Rectangle 11"/>
          <p:cNvSpPr>
            <a:spLocks noChangeArrowheads="1"/>
          </p:cNvSpPr>
          <p:nvPr/>
        </p:nvSpPr>
        <p:spPr bwMode="auto">
          <a:xfrm>
            <a:off x="477838" y="1354138"/>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rgbClr val="006CB8"/>
                </a:solidFill>
                <a:ea typeface="方正正大黑简体" pitchFamily="2" charset="-122"/>
              </a:rPr>
              <a:t>企业文化</a:t>
            </a:r>
          </a:p>
        </p:txBody>
      </p:sp>
      <p:sp>
        <p:nvSpPr>
          <p:cNvPr id="54284" name="Rectangle 12"/>
          <p:cNvSpPr>
            <a:spLocks noChangeArrowheads="1"/>
          </p:cNvSpPr>
          <p:nvPr/>
        </p:nvSpPr>
        <p:spPr bwMode="auto">
          <a:xfrm>
            <a:off x="2062163" y="1446213"/>
            <a:ext cx="2406650" cy="387350"/>
          </a:xfrm>
          <a:prstGeom prst="rect">
            <a:avLst/>
          </a:prstGeom>
          <a:noFill/>
          <a:ln w="9525">
            <a:noFill/>
            <a:miter lim="800000"/>
            <a:headEnd/>
            <a:tailEnd/>
          </a:ln>
          <a:effectLst/>
        </p:spPr>
        <p:txBody>
          <a:bodyPr wrap="none" lIns="67474" tIns="33737" rIns="67474" bIns="33737">
            <a:spAutoFit/>
          </a:bodyPr>
          <a:lstStyle/>
          <a:p>
            <a:pPr defTabSz="1089025"/>
            <a:r>
              <a:rPr lang="en-US" altLang="zh-CN" sz="2100"/>
              <a:t>Enterprises'culture </a:t>
            </a:r>
          </a:p>
        </p:txBody>
      </p:sp>
      <p:sp>
        <p:nvSpPr>
          <p:cNvPr id="54285" name="Rectangle 13"/>
          <p:cNvSpPr>
            <a:spLocks noChangeArrowheads="1"/>
          </p:cNvSpPr>
          <p:nvPr/>
        </p:nvSpPr>
        <p:spPr bwMode="auto">
          <a:xfrm>
            <a:off x="477838" y="1878013"/>
            <a:ext cx="4033837" cy="4214812"/>
          </a:xfrm>
          <a:prstGeom prst="rect">
            <a:avLst/>
          </a:prstGeom>
          <a:noFill/>
          <a:ln w="9525">
            <a:noFill/>
            <a:miter lim="800000"/>
            <a:headEnd/>
            <a:tailEnd/>
          </a:ln>
          <a:effectLst/>
        </p:spPr>
        <p:txBody>
          <a:bodyPr lIns="67474" tIns="33737" rIns="67474" bIns="33737">
            <a:spAutoFit/>
          </a:bodyPr>
          <a:lstStyle/>
          <a:p>
            <a:pPr defTabSz="1089025">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添加您的文字内容公司的发展与其企业文化紧密相连，在这你可以感受到优秀的团队、奋发的精神、良好的职业培训与晋升、先进的管理理念</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a:t>
            </a:r>
          </a:p>
          <a:p>
            <a:pPr defTabSz="1089025">
              <a:lnSpc>
                <a:spcPct val="150000"/>
              </a:lnSpc>
            </a:pPr>
            <a:r>
              <a:rPr lang="zh-CN" altLang="en-US" sz="1400">
                <a:latin typeface="微软雅黑" pitchFamily="34" charset="-122"/>
                <a:ea typeface="微软雅黑" pitchFamily="34" charset="-122"/>
              </a:rPr>
              <a:t>        我们于人才：引进与培养先进人才是公司人力资源模块的重要部分，截止目前为止公司已经完成人员高素质、高技术的转变。</a:t>
            </a:r>
          </a:p>
          <a:p>
            <a:pPr defTabSz="1089025">
              <a:lnSpc>
                <a:spcPct val="150000"/>
              </a:lnSpc>
            </a:pPr>
            <a:r>
              <a:rPr lang="zh-CN" altLang="en-US" sz="1400">
                <a:latin typeface="微软雅黑" pitchFamily="34" charset="-122"/>
                <a:ea typeface="微软雅黑" pitchFamily="34" charset="-122"/>
              </a:rPr>
              <a:t>我们于企业：企业精神：高效 务实 创新 超越</a:t>
            </a:r>
          </a:p>
          <a:p>
            <a:pPr defTabSz="1089025">
              <a:lnSpc>
                <a:spcPct val="150000"/>
              </a:lnSpc>
            </a:pPr>
            <a:r>
              <a:rPr lang="zh-CN" altLang="en-US" sz="1400">
                <a:latin typeface="微软雅黑" pitchFamily="34" charset="-122"/>
                <a:ea typeface="微软雅黑" pitchFamily="34" charset="-122"/>
              </a:rPr>
              <a:t>        经营理念： 以人为本 诚信立业 规范操作 求远务实</a:t>
            </a:r>
          </a:p>
          <a:p>
            <a:pPr defTabSz="1089025">
              <a:lnSpc>
                <a:spcPct val="150000"/>
              </a:lnSpc>
            </a:pPr>
            <a:r>
              <a:rPr lang="zh-CN" altLang="en-US" sz="1400">
                <a:latin typeface="微软雅黑" pitchFamily="34" charset="-122"/>
                <a:ea typeface="微软雅黑" pitchFamily="34" charset="-122"/>
              </a:rPr>
              <a:t>        市场战略：东北西北两翼齐飞、国际国内共同发展</a:t>
            </a:r>
          </a:p>
          <a:p>
            <a:pPr defTabSz="1089025">
              <a:lnSpc>
                <a:spcPct val="150000"/>
              </a:lnSpc>
            </a:pPr>
            <a:r>
              <a:rPr lang="zh-CN" altLang="en-US" sz="1400">
                <a:latin typeface="微软雅黑" pitchFamily="34" charset="-122"/>
                <a:ea typeface="微软雅黑" pitchFamily="34" charset="-122"/>
              </a:rPr>
              <a:t>        企业愿景：创建国际一流的技术服务公司</a:t>
            </a:r>
          </a:p>
        </p:txBody>
      </p:sp>
      <p:sp>
        <p:nvSpPr>
          <p:cNvPr id="54287" name="Rectangle 15"/>
          <p:cNvSpPr>
            <a:spLocks noChangeArrowheads="1"/>
          </p:cNvSpPr>
          <p:nvPr/>
        </p:nvSpPr>
        <p:spPr bwMode="auto">
          <a:xfrm>
            <a:off x="406400" y="331788"/>
            <a:ext cx="3908425" cy="549275"/>
          </a:xfrm>
          <a:prstGeom prst="rect">
            <a:avLst/>
          </a:prstGeom>
          <a:noFill/>
          <a:ln w="9525">
            <a:noFill/>
            <a:miter lim="800000"/>
            <a:headEnd/>
            <a:tailEnd/>
          </a:ln>
          <a:effectLst/>
        </p:spPr>
        <p:txBody>
          <a:bodyPr wrap="none">
            <a:spAutoFit/>
          </a:bodyPr>
          <a:lstStyle/>
          <a:p>
            <a:pPr defTabSz="1474788"/>
            <a:r>
              <a:rPr lang="en-US" altLang="zh-CN" sz="3000">
                <a:solidFill>
                  <a:schemeClr val="bg1"/>
                </a:solidFill>
                <a:latin typeface="方正正大黑简体" pitchFamily="2" charset="-122"/>
                <a:ea typeface="方正正大黑简体" pitchFamily="2" charset="-122"/>
              </a:rPr>
              <a:t>LOGO </a:t>
            </a:r>
            <a:r>
              <a:rPr lang="zh-CN" altLang="en-US" sz="3000">
                <a:solidFill>
                  <a:schemeClr val="bg1"/>
                </a:solidFill>
                <a:latin typeface="方正正大黑简体" pitchFamily="2" charset="-122"/>
                <a:ea typeface="方正正大黑简体" pitchFamily="2" charset="-122"/>
              </a:rPr>
              <a:t>输入公司名称</a:t>
            </a:r>
          </a:p>
        </p:txBody>
      </p:sp>
      <p:pic>
        <p:nvPicPr>
          <p:cNvPr id="54288" name="Picture 16"/>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654550" y="5176838"/>
            <a:ext cx="2314575" cy="963612"/>
          </a:xfrm>
          <a:prstGeom prst="rect">
            <a:avLst/>
          </a:prstGeom>
          <a:noFill/>
          <a:ln w="9525">
            <a:noFill/>
            <a:miter lim="800000"/>
            <a:headEnd/>
            <a:tailEnd/>
          </a:ln>
          <a:effectLst/>
        </p:spPr>
      </p:pic>
      <p:pic>
        <p:nvPicPr>
          <p:cNvPr id="54289" name="Picture 17"/>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246938" y="5178425"/>
            <a:ext cx="2314575" cy="963613"/>
          </a:xfrm>
          <a:prstGeom prst="rect">
            <a:avLst/>
          </a:prstGeom>
          <a:noFill/>
          <a:ln w="9525">
            <a:noFill/>
            <a:miter lim="800000"/>
            <a:headEnd/>
            <a:tailEnd/>
          </a:ln>
          <a:effectLst/>
        </p:spPr>
      </p:pic>
      <p:pic>
        <p:nvPicPr>
          <p:cNvPr id="54290" name="Picture 18"/>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9478963" y="5176838"/>
            <a:ext cx="2376487" cy="989012"/>
          </a:xfrm>
          <a:prstGeom prst="rect">
            <a:avLst/>
          </a:prstGeom>
          <a:noFill/>
          <a:ln w="9525">
            <a:noFill/>
            <a:miter lim="800000"/>
            <a:headEnd/>
            <a:tailEnd/>
          </a:ln>
          <a:effectLst/>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4287"/>
                                        </p:tgtEl>
                                        <p:attrNameLst>
                                          <p:attrName>style.visibility</p:attrName>
                                        </p:attrNameLst>
                                      </p:cBhvr>
                                      <p:to>
                                        <p:strVal val="visible"/>
                                      </p:to>
                                    </p:set>
                                    <p:anim calcmode="lin" valueType="num">
                                      <p:cBhvr>
                                        <p:cTn id="7" dur="500" fill="hold"/>
                                        <p:tgtEl>
                                          <p:spTgt spid="5428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287"/>
                                        </p:tgtEl>
                                        <p:attrNameLst>
                                          <p:attrName>ppt_y</p:attrName>
                                        </p:attrNameLst>
                                      </p:cBhvr>
                                      <p:tavLst>
                                        <p:tav tm="0">
                                          <p:val>
                                            <p:strVal val="#ppt_y"/>
                                          </p:val>
                                        </p:tav>
                                        <p:tav tm="100000">
                                          <p:val>
                                            <p:strVal val="#ppt_y"/>
                                          </p:val>
                                        </p:tav>
                                      </p:tavLst>
                                    </p:anim>
                                    <p:anim calcmode="lin" valueType="num">
                                      <p:cBhvr>
                                        <p:cTn id="9" dur="500" fill="hold"/>
                                        <p:tgtEl>
                                          <p:spTgt spid="5428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28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287"/>
                                        </p:tgtEl>
                                      </p:cBhvr>
                                    </p:animEffect>
                                  </p:childTnLst>
                                </p:cTn>
                              </p:par>
                            </p:childTnLst>
                          </p:cTn>
                        </p:par>
                        <p:par>
                          <p:cTn id="12" fill="hold">
                            <p:stCondLst>
                              <p:cond delay="950"/>
                            </p:stCondLst>
                            <p:childTnLst>
                              <p:par>
                                <p:cTn id="13" presetID="2" presetClass="entr" presetSubtype="2" fill="hold" nodeType="afterEffect">
                                  <p:stCondLst>
                                    <p:cond delay="0"/>
                                  </p:stCondLst>
                                  <p:childTnLst>
                                    <p:set>
                                      <p:cBhvr>
                                        <p:cTn id="14" dur="1" fill="hold">
                                          <p:stCondLst>
                                            <p:cond delay="0"/>
                                          </p:stCondLst>
                                        </p:cTn>
                                        <p:tgtEl>
                                          <p:spTgt spid="54276"/>
                                        </p:tgtEl>
                                        <p:attrNameLst>
                                          <p:attrName>style.visibility</p:attrName>
                                        </p:attrNameLst>
                                      </p:cBhvr>
                                      <p:to>
                                        <p:strVal val="visible"/>
                                      </p:to>
                                    </p:set>
                                    <p:anim calcmode="lin" valueType="num">
                                      <p:cBhvr additive="base">
                                        <p:cTn id="15" dur="500" fill="hold"/>
                                        <p:tgtEl>
                                          <p:spTgt spid="54276"/>
                                        </p:tgtEl>
                                        <p:attrNameLst>
                                          <p:attrName>ppt_x</p:attrName>
                                        </p:attrNameLst>
                                      </p:cBhvr>
                                      <p:tavLst>
                                        <p:tav tm="0">
                                          <p:val>
                                            <p:strVal val="1+#ppt_w/2"/>
                                          </p:val>
                                        </p:tav>
                                        <p:tav tm="100000">
                                          <p:val>
                                            <p:strVal val="#ppt_x"/>
                                          </p:val>
                                        </p:tav>
                                      </p:tavLst>
                                    </p:anim>
                                    <p:anim calcmode="lin" valueType="num">
                                      <p:cBhvr additive="base">
                                        <p:cTn id="16" dur="500" fill="hold"/>
                                        <p:tgtEl>
                                          <p:spTgt spid="54276"/>
                                        </p:tgtEl>
                                        <p:attrNameLst>
                                          <p:attrName>ppt_y</p:attrName>
                                        </p:attrNameLst>
                                      </p:cBhvr>
                                      <p:tavLst>
                                        <p:tav tm="0">
                                          <p:val>
                                            <p:strVal val="#ppt_y"/>
                                          </p:val>
                                        </p:tav>
                                        <p:tav tm="100000">
                                          <p:val>
                                            <p:strVal val="#ppt_y"/>
                                          </p:val>
                                        </p:tav>
                                      </p:tavLst>
                                    </p:anim>
                                  </p:childTnLst>
                                </p:cTn>
                              </p:par>
                            </p:childTnLst>
                          </p:cTn>
                        </p:par>
                        <p:par>
                          <p:cTn id="17" fill="hold">
                            <p:stCondLst>
                              <p:cond delay="14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54283"/>
                                        </p:tgtEl>
                                        <p:attrNameLst>
                                          <p:attrName>style.visibility</p:attrName>
                                        </p:attrNameLst>
                                      </p:cBhvr>
                                      <p:to>
                                        <p:strVal val="visible"/>
                                      </p:to>
                                    </p:set>
                                    <p:anim calcmode="lin" valueType="num">
                                      <p:cBhvr>
                                        <p:cTn id="20" dur="500" fill="hold"/>
                                        <p:tgtEl>
                                          <p:spTgt spid="5428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4283"/>
                                        </p:tgtEl>
                                        <p:attrNameLst>
                                          <p:attrName>ppt_y</p:attrName>
                                        </p:attrNameLst>
                                      </p:cBhvr>
                                      <p:tavLst>
                                        <p:tav tm="0">
                                          <p:val>
                                            <p:strVal val="#ppt_y"/>
                                          </p:val>
                                        </p:tav>
                                        <p:tav tm="100000">
                                          <p:val>
                                            <p:strVal val="#ppt_y"/>
                                          </p:val>
                                        </p:tav>
                                      </p:tavLst>
                                    </p:anim>
                                    <p:anim calcmode="lin" valueType="num">
                                      <p:cBhvr>
                                        <p:cTn id="22" dur="500" fill="hold"/>
                                        <p:tgtEl>
                                          <p:spTgt spid="5428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428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4283"/>
                                        </p:tgtEl>
                                      </p:cBhvr>
                                    </p:animEffect>
                                  </p:childTnLst>
                                </p:cTn>
                              </p:par>
                            </p:childTnLst>
                          </p:cTn>
                        </p:par>
                        <p:par>
                          <p:cTn id="25" fill="hold">
                            <p:stCondLst>
                              <p:cond delay="21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54284"/>
                                        </p:tgtEl>
                                        <p:attrNameLst>
                                          <p:attrName>style.visibility</p:attrName>
                                        </p:attrNameLst>
                                      </p:cBhvr>
                                      <p:to>
                                        <p:strVal val="visible"/>
                                      </p:to>
                                    </p:set>
                                    <p:anim calcmode="lin" valueType="num">
                                      <p:cBhvr>
                                        <p:cTn id="28" dur="500" fill="hold"/>
                                        <p:tgtEl>
                                          <p:spTgt spid="5428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54284"/>
                                        </p:tgtEl>
                                        <p:attrNameLst>
                                          <p:attrName>ppt_y</p:attrName>
                                        </p:attrNameLst>
                                      </p:cBhvr>
                                      <p:tavLst>
                                        <p:tav tm="0">
                                          <p:val>
                                            <p:strVal val="#ppt_y"/>
                                          </p:val>
                                        </p:tav>
                                        <p:tav tm="100000">
                                          <p:val>
                                            <p:strVal val="#ppt_y"/>
                                          </p:val>
                                        </p:tav>
                                      </p:tavLst>
                                    </p:anim>
                                    <p:anim calcmode="lin" valueType="num">
                                      <p:cBhvr>
                                        <p:cTn id="30" dur="500" fill="hold"/>
                                        <p:tgtEl>
                                          <p:spTgt spid="5428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5428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54284"/>
                                        </p:tgtEl>
                                      </p:cBhvr>
                                    </p:animEffect>
                                  </p:childTnLst>
                                </p:cTn>
                              </p:par>
                            </p:childTnLst>
                          </p:cTn>
                        </p:par>
                        <p:par>
                          <p:cTn id="33" fill="hold">
                            <p:stCondLst>
                              <p:cond delay="3500"/>
                            </p:stCondLst>
                            <p:childTnLst>
                              <p:par>
                                <p:cTn id="34" presetID="29" presetClass="entr" presetSubtype="0" fill="hold" grpId="0" nodeType="afterEffect">
                                  <p:stCondLst>
                                    <p:cond delay="0"/>
                                  </p:stCondLst>
                                  <p:childTnLst>
                                    <p:set>
                                      <p:cBhvr>
                                        <p:cTn id="35" dur="1" fill="hold">
                                          <p:stCondLst>
                                            <p:cond delay="0"/>
                                          </p:stCondLst>
                                        </p:cTn>
                                        <p:tgtEl>
                                          <p:spTgt spid="54285"/>
                                        </p:tgtEl>
                                        <p:attrNameLst>
                                          <p:attrName>style.visibility</p:attrName>
                                        </p:attrNameLst>
                                      </p:cBhvr>
                                      <p:to>
                                        <p:strVal val="visible"/>
                                      </p:to>
                                    </p:set>
                                    <p:anim calcmode="lin" valueType="num">
                                      <p:cBhvr>
                                        <p:cTn id="36" dur="1000" fill="hold"/>
                                        <p:tgtEl>
                                          <p:spTgt spid="54285"/>
                                        </p:tgtEl>
                                        <p:attrNameLst>
                                          <p:attrName>ppt_x</p:attrName>
                                        </p:attrNameLst>
                                      </p:cBhvr>
                                      <p:tavLst>
                                        <p:tav tm="0">
                                          <p:val>
                                            <p:strVal val="#ppt_x-.2"/>
                                          </p:val>
                                        </p:tav>
                                        <p:tav tm="100000">
                                          <p:val>
                                            <p:strVal val="#ppt_x"/>
                                          </p:val>
                                        </p:tav>
                                      </p:tavLst>
                                    </p:anim>
                                    <p:anim calcmode="lin" valueType="num">
                                      <p:cBhvr>
                                        <p:cTn id="37" dur="1000" fill="hold"/>
                                        <p:tgtEl>
                                          <p:spTgt spid="54285"/>
                                        </p:tgtEl>
                                        <p:attrNameLst>
                                          <p:attrName>ppt_y</p:attrName>
                                        </p:attrNameLst>
                                      </p:cBhvr>
                                      <p:tavLst>
                                        <p:tav tm="0">
                                          <p:val>
                                            <p:strVal val="#ppt_y"/>
                                          </p:val>
                                        </p:tav>
                                        <p:tav tm="100000">
                                          <p:val>
                                            <p:strVal val="#ppt_y"/>
                                          </p:val>
                                        </p:tav>
                                      </p:tavLst>
                                    </p:anim>
                                    <p:animEffect transition="in" filter="wipe(right)" prLst="gradientSize: 0.1">
                                      <p:cBhvr>
                                        <p:cTn id="38" dur="1000"/>
                                        <p:tgtEl>
                                          <p:spTgt spid="54285"/>
                                        </p:tgtEl>
                                      </p:cBhvr>
                                    </p:animEffect>
                                  </p:childTnLst>
                                </p:cTn>
                              </p:par>
                            </p:childTnLst>
                          </p:cTn>
                        </p:par>
                        <p:par>
                          <p:cTn id="39" fill="hold">
                            <p:stCondLst>
                              <p:cond delay="4500"/>
                            </p:stCondLst>
                            <p:childTnLst>
                              <p:par>
                                <p:cTn id="40" presetID="18" presetClass="entr" presetSubtype="12" fill="hold" nodeType="afterEffect">
                                  <p:stCondLst>
                                    <p:cond delay="0"/>
                                  </p:stCondLst>
                                  <p:childTnLst>
                                    <p:set>
                                      <p:cBhvr>
                                        <p:cTn id="41" dur="1" fill="hold">
                                          <p:stCondLst>
                                            <p:cond delay="0"/>
                                          </p:stCondLst>
                                        </p:cTn>
                                        <p:tgtEl>
                                          <p:spTgt spid="54288"/>
                                        </p:tgtEl>
                                        <p:attrNameLst>
                                          <p:attrName>style.visibility</p:attrName>
                                        </p:attrNameLst>
                                      </p:cBhvr>
                                      <p:to>
                                        <p:strVal val="visible"/>
                                      </p:to>
                                    </p:set>
                                    <p:animEffect transition="in" filter="strips(downLeft)">
                                      <p:cBhvr>
                                        <p:cTn id="42" dur="500"/>
                                        <p:tgtEl>
                                          <p:spTgt spid="54288"/>
                                        </p:tgtEl>
                                      </p:cBhvr>
                                    </p:animEffect>
                                  </p:childTnLst>
                                </p:cTn>
                              </p:par>
                            </p:childTnLst>
                          </p:cTn>
                        </p:par>
                        <p:par>
                          <p:cTn id="43" fill="hold">
                            <p:stCondLst>
                              <p:cond delay="5000"/>
                            </p:stCondLst>
                            <p:childTnLst>
                              <p:par>
                                <p:cTn id="44" presetID="18" presetClass="entr" presetSubtype="12" fill="hold" nodeType="afterEffect">
                                  <p:stCondLst>
                                    <p:cond delay="0"/>
                                  </p:stCondLst>
                                  <p:childTnLst>
                                    <p:set>
                                      <p:cBhvr>
                                        <p:cTn id="45" dur="1" fill="hold">
                                          <p:stCondLst>
                                            <p:cond delay="0"/>
                                          </p:stCondLst>
                                        </p:cTn>
                                        <p:tgtEl>
                                          <p:spTgt spid="54289"/>
                                        </p:tgtEl>
                                        <p:attrNameLst>
                                          <p:attrName>style.visibility</p:attrName>
                                        </p:attrNameLst>
                                      </p:cBhvr>
                                      <p:to>
                                        <p:strVal val="visible"/>
                                      </p:to>
                                    </p:set>
                                    <p:animEffect transition="in" filter="strips(downLeft)">
                                      <p:cBhvr>
                                        <p:cTn id="46" dur="500"/>
                                        <p:tgtEl>
                                          <p:spTgt spid="54289"/>
                                        </p:tgtEl>
                                      </p:cBhvr>
                                    </p:animEffect>
                                  </p:childTnLst>
                                </p:cTn>
                              </p:par>
                            </p:childTnLst>
                          </p:cTn>
                        </p:par>
                        <p:par>
                          <p:cTn id="47" fill="hold">
                            <p:stCondLst>
                              <p:cond delay="5500"/>
                            </p:stCondLst>
                            <p:childTnLst>
                              <p:par>
                                <p:cTn id="48" presetID="18" presetClass="entr" presetSubtype="12" fill="hold" nodeType="afterEffect">
                                  <p:stCondLst>
                                    <p:cond delay="0"/>
                                  </p:stCondLst>
                                  <p:childTnLst>
                                    <p:set>
                                      <p:cBhvr>
                                        <p:cTn id="49" dur="1" fill="hold">
                                          <p:stCondLst>
                                            <p:cond delay="0"/>
                                          </p:stCondLst>
                                        </p:cTn>
                                        <p:tgtEl>
                                          <p:spTgt spid="54290"/>
                                        </p:tgtEl>
                                        <p:attrNameLst>
                                          <p:attrName>style.visibility</p:attrName>
                                        </p:attrNameLst>
                                      </p:cBhvr>
                                      <p:to>
                                        <p:strVal val="visible"/>
                                      </p:to>
                                    </p:set>
                                    <p:animEffect transition="in" filter="strips(downLeft)">
                                      <p:cBhvr>
                                        <p:cTn id="50" dur="500"/>
                                        <p:tgtEl>
                                          <p:spTgt spid="54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3" grpId="0"/>
      <p:bldP spid="54284" grpId="0"/>
      <p:bldP spid="54285" grpId="0"/>
      <p:bldP spid="5428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0" name="Picture 4"/>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pic>
        <p:nvPicPr>
          <p:cNvPr id="80901"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pic>
        <p:nvPicPr>
          <p:cNvPr id="80902" name="Picture 6"/>
          <p:cNvPicPr>
            <a:picLocks noChangeAspect="1" noChangeArrowheads="1"/>
          </p:cNvPicPr>
          <p:nvPr/>
        </p:nvPicPr>
        <p:blipFill>
          <a:blip r:embed="rId5"/>
          <a:srcRect/>
          <a:stretch>
            <a:fillRect/>
          </a:stretch>
        </p:blipFill>
        <p:spPr bwMode="auto">
          <a:xfrm>
            <a:off x="1066800" y="1268413"/>
            <a:ext cx="2736850" cy="628650"/>
          </a:xfrm>
          <a:prstGeom prst="rect">
            <a:avLst/>
          </a:prstGeom>
          <a:noFill/>
          <a:ln w="9525">
            <a:noFill/>
            <a:miter lim="800000"/>
            <a:headEnd/>
            <a:tailEnd/>
          </a:ln>
          <a:effectLst/>
        </p:spPr>
      </p:pic>
      <p:pic>
        <p:nvPicPr>
          <p:cNvPr id="80903" name="Picture 7"/>
          <p:cNvPicPr>
            <a:picLocks noChangeAspect="1" noChangeArrowheads="1"/>
          </p:cNvPicPr>
          <p:nvPr/>
        </p:nvPicPr>
        <p:blipFill>
          <a:blip r:embed="rId6"/>
          <a:srcRect/>
          <a:stretch>
            <a:fillRect/>
          </a:stretch>
        </p:blipFill>
        <p:spPr bwMode="auto">
          <a:xfrm>
            <a:off x="982663" y="1196975"/>
            <a:ext cx="2749550" cy="625475"/>
          </a:xfrm>
          <a:prstGeom prst="rect">
            <a:avLst/>
          </a:prstGeom>
          <a:noFill/>
          <a:ln w="9525">
            <a:noFill/>
            <a:miter lim="800000"/>
            <a:headEnd/>
            <a:tailEnd/>
          </a:ln>
          <a:effectLst/>
        </p:spPr>
      </p:pic>
      <p:sp>
        <p:nvSpPr>
          <p:cNvPr id="80905" name="Rectangle 9"/>
          <p:cNvSpPr>
            <a:spLocks noChangeArrowheads="1"/>
          </p:cNvSpPr>
          <p:nvPr/>
        </p:nvSpPr>
        <p:spPr bwMode="auto">
          <a:xfrm>
            <a:off x="1258888" y="1268413"/>
            <a:ext cx="2041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chemeClr val="bg1"/>
                </a:solidFill>
                <a:ea typeface="方正正大黑简体" pitchFamily="2" charset="-122"/>
              </a:rPr>
              <a:t>总经理致辞</a:t>
            </a:r>
          </a:p>
        </p:txBody>
      </p:sp>
      <p:sp>
        <p:nvSpPr>
          <p:cNvPr id="80906" name="Rectangle 10"/>
          <p:cNvSpPr>
            <a:spLocks noChangeArrowheads="1"/>
          </p:cNvSpPr>
          <p:nvPr/>
        </p:nvSpPr>
        <p:spPr bwMode="auto">
          <a:xfrm>
            <a:off x="1139825" y="1989138"/>
            <a:ext cx="2803525" cy="387350"/>
          </a:xfrm>
          <a:prstGeom prst="rect">
            <a:avLst/>
          </a:prstGeom>
          <a:noFill/>
          <a:ln w="9525">
            <a:noFill/>
            <a:miter lim="800000"/>
            <a:headEnd/>
            <a:tailEnd/>
          </a:ln>
          <a:effectLst/>
        </p:spPr>
        <p:txBody>
          <a:bodyPr wrap="none" lIns="67474" tIns="33737" rIns="67474" bIns="33737">
            <a:spAutoFit/>
          </a:bodyPr>
          <a:lstStyle/>
          <a:p>
            <a:pPr defTabSz="1089025"/>
            <a:r>
              <a:rPr lang="zh-CN" altLang="en-US" sz="2100">
                <a:solidFill>
                  <a:srgbClr val="006CB8"/>
                </a:solidFill>
                <a:ea typeface="方正正中黑简体" pitchFamily="2" charset="-122"/>
              </a:rPr>
              <a:t>尊敬的社会各界朋友：</a:t>
            </a:r>
          </a:p>
        </p:txBody>
      </p:sp>
      <p:sp>
        <p:nvSpPr>
          <p:cNvPr id="80907" name="Rectangle 11"/>
          <p:cNvSpPr>
            <a:spLocks noChangeArrowheads="1"/>
          </p:cNvSpPr>
          <p:nvPr/>
        </p:nvSpPr>
        <p:spPr bwMode="auto">
          <a:xfrm>
            <a:off x="1139825" y="2278063"/>
            <a:ext cx="9896475" cy="2087562"/>
          </a:xfrm>
          <a:prstGeom prst="rect">
            <a:avLst/>
          </a:prstGeom>
          <a:noFill/>
          <a:ln w="9525">
            <a:noFill/>
            <a:miter lim="800000"/>
            <a:headEnd/>
            <a:tailEnd/>
          </a:ln>
          <a:effectLst/>
        </p:spPr>
        <p:txBody>
          <a:bodyPr lIns="67474" tIns="33737" rIns="67474" bIns="33737">
            <a:spAutoFit/>
          </a:bodyPr>
          <a:lstStyle/>
          <a:p>
            <a:pPr defTabSz="1089025">
              <a:lnSpc>
                <a:spcPct val="150000"/>
              </a:lnSpc>
            </a:pPr>
            <a:r>
              <a:rPr lang="zh-CN" altLang="en-US" sz="1400">
                <a:latin typeface="微软雅黑" pitchFamily="34" charset="-122"/>
                <a:ea typeface="微软雅黑" pitchFamily="34" charset="-122"/>
              </a:rPr>
              <a:t>首先感谢您对添加文本内容的关注！</a:t>
            </a:r>
          </a:p>
          <a:p>
            <a:pPr defTabSz="1089025">
              <a:lnSpc>
                <a:spcPct val="150000"/>
              </a:lnSpc>
            </a:pPr>
            <a:r>
              <a:rPr lang="zh-CN" altLang="en-US" sz="1400">
                <a:latin typeface="微软雅黑" pitchFamily="34" charset="-122"/>
                <a:ea typeface="微软雅黑" pitchFamily="34" charset="-122"/>
              </a:rPr>
              <a:t>       添加文本内容添加文本内容添加文本内容添加文本内容添加文本内容添加文本内容添加文本内容添加文本内容添加文本内容添加文本内容添加文本内容添加文本内容添加文本内容添加文本内容。</a:t>
            </a:r>
          </a:p>
          <a:p>
            <a:pPr defTabSz="1089025">
              <a:lnSpc>
                <a:spcPct val="150000"/>
              </a:lnSpc>
            </a:pPr>
            <a:r>
              <a:rPr lang="zh-CN" altLang="en-US" sz="1400">
                <a:latin typeface="微软雅黑" pitchFamily="34" charset="-122"/>
                <a:ea typeface="微软雅黑" pitchFamily="34" charset="-122"/>
              </a:rPr>
              <a:t>        添加文本内容添加文本内容添加文本内容添加文本内容添加文本内容添加文本内容添加文本内容添加文本内容添加文本内容添加文本内容添加文本内容。</a:t>
            </a:r>
          </a:p>
          <a:p>
            <a:pPr defTabSz="1089025">
              <a:lnSpc>
                <a:spcPct val="150000"/>
              </a:lnSpc>
              <a:spcBef>
                <a:spcPct val="50000"/>
              </a:spcBef>
            </a:pPr>
            <a:r>
              <a:rPr lang="zh-CN" altLang="en-US" sz="1400">
                <a:latin typeface="微软雅黑" pitchFamily="34" charset="-122"/>
                <a:ea typeface="微软雅黑" pitchFamily="34" charset="-122"/>
              </a:rPr>
              <a:t>       </a:t>
            </a:r>
          </a:p>
        </p:txBody>
      </p:sp>
      <p:pic>
        <p:nvPicPr>
          <p:cNvPr id="80908" name="图片 13"/>
          <p:cNvPicPr>
            <a:picLocks noChangeAspect="1"/>
          </p:cNvPicPr>
          <p:nvPr/>
        </p:nvPicPr>
        <p:blipFill>
          <a:blip r:embed="rId7"/>
          <a:srcRect/>
          <a:stretch>
            <a:fillRect/>
          </a:stretch>
        </p:blipFill>
        <p:spPr bwMode="auto">
          <a:xfrm>
            <a:off x="1558925" y="4076700"/>
            <a:ext cx="9001125" cy="2035175"/>
          </a:xfrm>
          <a:prstGeom prst="rect">
            <a:avLst/>
          </a:prstGeom>
          <a:noFill/>
          <a:ln w="9525">
            <a:noFill/>
            <a:miter lim="800000"/>
            <a:headEnd/>
            <a:tailEnd/>
          </a:ln>
        </p:spPr>
      </p:pic>
      <p:pic>
        <p:nvPicPr>
          <p:cNvPr id="80909" name="Picture 13"/>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477838" y="4076700"/>
            <a:ext cx="860425" cy="2030413"/>
          </a:xfrm>
          <a:prstGeom prst="rect">
            <a:avLst/>
          </a:prstGeom>
          <a:noFill/>
          <a:ln w="9525">
            <a:noFill/>
            <a:miter lim="800000"/>
            <a:headEnd/>
            <a:tailEnd/>
          </a:ln>
          <a:effectLst/>
        </p:spPr>
      </p:pic>
      <p:sp>
        <p:nvSpPr>
          <p:cNvPr id="80910" name="Rectangle 14"/>
          <p:cNvSpPr>
            <a:spLocks noChangeArrowheads="1"/>
          </p:cNvSpPr>
          <p:nvPr/>
        </p:nvSpPr>
        <p:spPr bwMode="auto">
          <a:xfrm>
            <a:off x="406400" y="333375"/>
            <a:ext cx="1708150" cy="549275"/>
          </a:xfrm>
          <a:prstGeom prst="rect">
            <a:avLst/>
          </a:prstGeom>
          <a:noFill/>
          <a:ln w="9525">
            <a:noFill/>
            <a:miter lim="800000"/>
            <a:headEnd/>
            <a:tailEnd/>
          </a:ln>
          <a:effec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领导致辞</a:t>
            </a:r>
          </a:p>
        </p:txBody>
      </p:sp>
      <p:sp>
        <p:nvSpPr>
          <p:cNvPr id="80911" name="Rectangle 15"/>
          <p:cNvSpPr>
            <a:spLocks noChangeArrowheads="1"/>
          </p:cNvSpPr>
          <p:nvPr/>
        </p:nvSpPr>
        <p:spPr bwMode="auto">
          <a:xfrm>
            <a:off x="1990725" y="439738"/>
            <a:ext cx="1771650" cy="396875"/>
          </a:xfrm>
          <a:prstGeom prst="rect">
            <a:avLst/>
          </a:prstGeom>
          <a:noFill/>
          <a:ln w="9525">
            <a:noFill/>
            <a:miter lim="800000"/>
            <a:headEnd/>
            <a:tailEnd/>
          </a:ln>
          <a:effectLst/>
        </p:spPr>
        <p:txBody>
          <a:bodyPr wrap="none">
            <a:spAutoFit/>
          </a:bodyPr>
          <a:lstStyle/>
          <a:p>
            <a:pPr defTabSz="1474788"/>
            <a:r>
              <a:rPr lang="en-US" altLang="en-US" sz="2000">
                <a:solidFill>
                  <a:schemeClr val="bg1"/>
                </a:solidFill>
                <a:latin typeface="方正正中黑简体" pitchFamily="2" charset="-122"/>
                <a:ea typeface="方正正中黑简体" pitchFamily="2" charset="-122"/>
              </a:rPr>
              <a:t>Leadership</a:t>
            </a:r>
            <a:endParaRPr lang="en-US" altLang="zh-CN" sz="2000">
              <a:solidFill>
                <a:schemeClr val="bg1"/>
              </a:solidFill>
              <a:latin typeface="方正正中黑简体" pitchFamily="2" charset="-122"/>
              <a:ea typeface="方正正中黑简体" pitchFamily="2" charset="-122"/>
            </a:endParaRPr>
          </a:p>
        </p:txBody>
      </p:sp>
      <p:pic>
        <p:nvPicPr>
          <p:cNvPr id="80912" name="Picture 16"/>
          <p:cNvPicPr>
            <a:picLocks noChangeAspect="1" noChangeArrowheads="1"/>
          </p:cNvPicPr>
          <p:nvPr/>
        </p:nvPicPr>
        <p:blipFill>
          <a:blip r:embed="rId9" cstate="print"/>
          <a:srcRect/>
          <a:stretch>
            <a:fillRect/>
          </a:stretch>
        </p:blipFill>
        <p:spPr bwMode="auto">
          <a:xfrm>
            <a:off x="8478838" y="2030413"/>
            <a:ext cx="1071562" cy="371475"/>
          </a:xfrm>
          <a:prstGeom prst="rect">
            <a:avLst/>
          </a:prstGeom>
          <a:noFill/>
          <a:ln w="9525">
            <a:noFill/>
            <a:miter lim="800000"/>
            <a:headEnd/>
            <a:tailEnd/>
          </a:ln>
          <a:effectLst/>
        </p:spPr>
      </p:pic>
      <p:pic>
        <p:nvPicPr>
          <p:cNvPr id="80913" name="Picture 17"/>
          <p:cNvPicPr>
            <a:picLocks noChangeAspect="1" noChangeArrowheads="1"/>
          </p:cNvPicPr>
          <p:nvPr/>
        </p:nvPicPr>
        <p:blipFill>
          <a:blip r:embed="rId10" cstate="print"/>
          <a:srcRect/>
          <a:stretch>
            <a:fillRect/>
          </a:stretch>
        </p:blipFill>
        <p:spPr bwMode="auto">
          <a:xfrm>
            <a:off x="9336088" y="1700213"/>
            <a:ext cx="439737" cy="461962"/>
          </a:xfrm>
          <a:prstGeom prst="rect">
            <a:avLst/>
          </a:prstGeom>
          <a:noFill/>
          <a:ln w="9525">
            <a:noFill/>
            <a:miter lim="800000"/>
            <a:headEnd/>
            <a:tailEnd/>
          </a:ln>
          <a:effectLst/>
        </p:spPr>
      </p:pic>
      <p:pic>
        <p:nvPicPr>
          <p:cNvPr id="80914" name="Picture 18"/>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10704513" y="4076700"/>
            <a:ext cx="939800" cy="2030413"/>
          </a:xfrm>
          <a:prstGeom prst="rect">
            <a:avLst/>
          </a:prstGeom>
          <a:noFill/>
          <a:ln w="9525">
            <a:noFill/>
            <a:miter lim="800000"/>
            <a:headEnd/>
            <a:tailEnd/>
          </a:ln>
          <a:effectLst/>
        </p:spPr>
      </p:pic>
      <p:pic>
        <p:nvPicPr>
          <p:cNvPr id="80915" name="Picture 19"/>
          <p:cNvPicPr>
            <a:picLocks noChangeAspect="1" noChangeArrowheads="1"/>
          </p:cNvPicPr>
          <p:nvPr/>
        </p:nvPicPr>
        <p:blipFill>
          <a:blip r:embed="rId12">
            <a:clrChange>
              <a:clrFrom>
                <a:srgbClr val="FFFFFF"/>
              </a:clrFrom>
              <a:clrTo>
                <a:srgbClr val="FFFFFF">
                  <a:alpha val="0"/>
                </a:srgbClr>
              </a:clrTo>
            </a:clrChange>
          </a:blip>
          <a:srcRect/>
          <a:stretch>
            <a:fillRect/>
          </a:stretch>
        </p:blipFill>
        <p:spPr bwMode="auto">
          <a:xfrm>
            <a:off x="10560050" y="1398588"/>
            <a:ext cx="1152525" cy="806450"/>
          </a:xfrm>
          <a:prstGeom prst="rect">
            <a:avLst/>
          </a:prstGeom>
          <a:noFill/>
          <a:ln w="9525">
            <a:noFill/>
            <a:miter lim="800000"/>
            <a:headEnd/>
            <a:tailEnd/>
          </a:ln>
          <a:effec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0910"/>
                                        </p:tgtEl>
                                        <p:attrNameLst>
                                          <p:attrName>style.visibility</p:attrName>
                                        </p:attrNameLst>
                                      </p:cBhvr>
                                      <p:to>
                                        <p:strVal val="visible"/>
                                      </p:to>
                                    </p:set>
                                    <p:anim calcmode="lin" valueType="num">
                                      <p:cBhvr>
                                        <p:cTn id="7" dur="500" fill="hold"/>
                                        <p:tgtEl>
                                          <p:spTgt spid="809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0910"/>
                                        </p:tgtEl>
                                        <p:attrNameLst>
                                          <p:attrName>ppt_y</p:attrName>
                                        </p:attrNameLst>
                                      </p:cBhvr>
                                      <p:tavLst>
                                        <p:tav tm="0">
                                          <p:val>
                                            <p:strVal val="#ppt_y"/>
                                          </p:val>
                                        </p:tav>
                                        <p:tav tm="100000">
                                          <p:val>
                                            <p:strVal val="#ppt_y"/>
                                          </p:val>
                                        </p:tav>
                                      </p:tavLst>
                                    </p:anim>
                                    <p:anim calcmode="lin" valueType="num">
                                      <p:cBhvr>
                                        <p:cTn id="9" dur="500" fill="hold"/>
                                        <p:tgtEl>
                                          <p:spTgt spid="809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09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0910"/>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0911"/>
                                        </p:tgtEl>
                                        <p:attrNameLst>
                                          <p:attrName>style.visibility</p:attrName>
                                        </p:attrNameLst>
                                      </p:cBhvr>
                                      <p:to>
                                        <p:strVal val="visible"/>
                                      </p:to>
                                    </p:set>
                                    <p:anim calcmode="lin" valueType="num">
                                      <p:cBhvr>
                                        <p:cTn id="15" dur="500" fill="hold"/>
                                        <p:tgtEl>
                                          <p:spTgt spid="8091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0911"/>
                                        </p:tgtEl>
                                        <p:attrNameLst>
                                          <p:attrName>ppt_y</p:attrName>
                                        </p:attrNameLst>
                                      </p:cBhvr>
                                      <p:tavLst>
                                        <p:tav tm="0">
                                          <p:val>
                                            <p:strVal val="#ppt_y"/>
                                          </p:val>
                                        </p:tav>
                                        <p:tav tm="100000">
                                          <p:val>
                                            <p:strVal val="#ppt_y"/>
                                          </p:val>
                                        </p:tav>
                                      </p:tavLst>
                                    </p:anim>
                                    <p:anim calcmode="lin" valueType="num">
                                      <p:cBhvr>
                                        <p:cTn id="17" dur="500" fill="hold"/>
                                        <p:tgtEl>
                                          <p:spTgt spid="8091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091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0911"/>
                                        </p:tgtEl>
                                      </p:cBhvr>
                                    </p:animEffect>
                                  </p:childTnLst>
                                </p:cTn>
                              </p:par>
                            </p:childTnLst>
                          </p:cTn>
                        </p:par>
                        <p:par>
                          <p:cTn id="20" fill="hold">
                            <p:stCondLst>
                              <p:cond delay="1600"/>
                            </p:stCondLst>
                            <p:childTnLst>
                              <p:par>
                                <p:cTn id="21" presetID="34" presetClass="entr" presetSubtype="0" fill="hold" nodeType="afterEffect">
                                  <p:stCondLst>
                                    <p:cond delay="0"/>
                                  </p:stCondLst>
                                  <p:childTnLst>
                                    <p:set>
                                      <p:cBhvr>
                                        <p:cTn id="22" dur="1" fill="hold">
                                          <p:stCondLst>
                                            <p:cond delay="0"/>
                                          </p:stCondLst>
                                        </p:cTn>
                                        <p:tgtEl>
                                          <p:spTgt spid="80902"/>
                                        </p:tgtEl>
                                        <p:attrNameLst>
                                          <p:attrName>style.visibility</p:attrName>
                                        </p:attrNameLst>
                                      </p:cBhvr>
                                      <p:to>
                                        <p:strVal val="visible"/>
                                      </p:to>
                                    </p:set>
                                    <p:anim from="(-#ppt_w/2)" to="(#ppt_x)" calcmode="lin" valueType="num">
                                      <p:cBhvr>
                                        <p:cTn id="23" dur="300" fill="hold">
                                          <p:stCondLst>
                                            <p:cond delay="0"/>
                                          </p:stCondLst>
                                        </p:cTn>
                                        <p:tgtEl>
                                          <p:spTgt spid="80902"/>
                                        </p:tgtEl>
                                        <p:attrNameLst>
                                          <p:attrName>ppt_x</p:attrName>
                                        </p:attrNameLst>
                                      </p:cBhvr>
                                    </p:anim>
                                    <p:anim from="0" to="-1.0" calcmode="lin" valueType="num">
                                      <p:cBhvr>
                                        <p:cTn id="24" dur="100" decel="50000" autoRev="1" fill="hold">
                                          <p:stCondLst>
                                            <p:cond delay="300"/>
                                          </p:stCondLst>
                                        </p:cTn>
                                        <p:tgtEl>
                                          <p:spTgt spid="80902"/>
                                        </p:tgtEl>
                                        <p:attrNameLst>
                                          <p:attrName>xshear</p:attrName>
                                        </p:attrNameLst>
                                      </p:cBhvr>
                                    </p:anim>
                                    <p:animScale>
                                      <p:cBhvr>
                                        <p:cTn id="25" dur="100" decel="100000" autoRev="1" fill="hold">
                                          <p:stCondLst>
                                            <p:cond delay="300"/>
                                          </p:stCondLst>
                                        </p:cTn>
                                        <p:tgtEl>
                                          <p:spTgt spid="80902"/>
                                        </p:tgtEl>
                                      </p:cBhvr>
                                      <p:from x="100000" y="100000"/>
                                      <p:to x="80000" y="100000"/>
                                    </p:animScale>
                                    <p:anim by="(#ppt_h/3+#ppt_w*0.1)" calcmode="lin" valueType="num">
                                      <p:cBhvr additive="sum">
                                        <p:cTn id="26" dur="100" decel="100000" autoRev="1" fill="hold">
                                          <p:stCondLst>
                                            <p:cond delay="300"/>
                                          </p:stCondLst>
                                        </p:cTn>
                                        <p:tgtEl>
                                          <p:spTgt spid="80902"/>
                                        </p:tgtEl>
                                        <p:attrNameLst>
                                          <p:attrName>ppt_x</p:attrName>
                                        </p:attrNameLst>
                                      </p:cBhvr>
                                    </p:anim>
                                  </p:childTnLst>
                                </p:cTn>
                              </p:par>
                              <p:par>
                                <p:cTn id="27" presetID="34" presetClass="entr" presetSubtype="0" fill="hold" nodeType="withEffect">
                                  <p:stCondLst>
                                    <p:cond delay="0"/>
                                  </p:stCondLst>
                                  <p:childTnLst>
                                    <p:set>
                                      <p:cBhvr>
                                        <p:cTn id="28" dur="1" fill="hold">
                                          <p:stCondLst>
                                            <p:cond delay="0"/>
                                          </p:stCondLst>
                                        </p:cTn>
                                        <p:tgtEl>
                                          <p:spTgt spid="80903"/>
                                        </p:tgtEl>
                                        <p:attrNameLst>
                                          <p:attrName>style.visibility</p:attrName>
                                        </p:attrNameLst>
                                      </p:cBhvr>
                                      <p:to>
                                        <p:strVal val="visible"/>
                                      </p:to>
                                    </p:set>
                                    <p:anim from="(-#ppt_w/2)" to="(#ppt_x)" calcmode="lin" valueType="num">
                                      <p:cBhvr>
                                        <p:cTn id="29" dur="300" fill="hold">
                                          <p:stCondLst>
                                            <p:cond delay="0"/>
                                          </p:stCondLst>
                                        </p:cTn>
                                        <p:tgtEl>
                                          <p:spTgt spid="80903"/>
                                        </p:tgtEl>
                                        <p:attrNameLst>
                                          <p:attrName>ppt_x</p:attrName>
                                        </p:attrNameLst>
                                      </p:cBhvr>
                                    </p:anim>
                                    <p:anim from="0" to="-1.0" calcmode="lin" valueType="num">
                                      <p:cBhvr>
                                        <p:cTn id="30" dur="100" decel="50000" autoRev="1" fill="hold">
                                          <p:stCondLst>
                                            <p:cond delay="300"/>
                                          </p:stCondLst>
                                        </p:cTn>
                                        <p:tgtEl>
                                          <p:spTgt spid="80903"/>
                                        </p:tgtEl>
                                        <p:attrNameLst>
                                          <p:attrName>xshear</p:attrName>
                                        </p:attrNameLst>
                                      </p:cBhvr>
                                    </p:anim>
                                    <p:animScale>
                                      <p:cBhvr>
                                        <p:cTn id="31" dur="100" decel="100000" autoRev="1" fill="hold">
                                          <p:stCondLst>
                                            <p:cond delay="300"/>
                                          </p:stCondLst>
                                        </p:cTn>
                                        <p:tgtEl>
                                          <p:spTgt spid="80903"/>
                                        </p:tgtEl>
                                      </p:cBhvr>
                                      <p:from x="100000" y="100000"/>
                                      <p:to x="80000" y="100000"/>
                                    </p:animScale>
                                    <p:anim by="(#ppt_h/3+#ppt_w*0.1)" calcmode="lin" valueType="num">
                                      <p:cBhvr additive="sum">
                                        <p:cTn id="32" dur="100" decel="100000" autoRev="1" fill="hold">
                                          <p:stCondLst>
                                            <p:cond delay="300"/>
                                          </p:stCondLst>
                                        </p:cTn>
                                        <p:tgtEl>
                                          <p:spTgt spid="80903"/>
                                        </p:tgtEl>
                                        <p:attrNameLst>
                                          <p:attrName>ppt_x</p:attrName>
                                        </p:attrNameLst>
                                      </p:cBhvr>
                                    </p:anim>
                                  </p:childTnLst>
                                </p:cTn>
                              </p:par>
                              <p:par>
                                <p:cTn id="33" presetID="34" presetClass="entr" presetSubtype="0" fill="hold" nodeType="withEffect">
                                  <p:stCondLst>
                                    <p:cond delay="0"/>
                                  </p:stCondLst>
                                  <p:childTnLst>
                                    <p:set>
                                      <p:cBhvr>
                                        <p:cTn id="34" dur="1" fill="hold">
                                          <p:stCondLst>
                                            <p:cond delay="0"/>
                                          </p:stCondLst>
                                        </p:cTn>
                                        <p:tgtEl>
                                          <p:spTgt spid="80905"/>
                                        </p:tgtEl>
                                        <p:attrNameLst>
                                          <p:attrName>style.visibility</p:attrName>
                                        </p:attrNameLst>
                                      </p:cBhvr>
                                      <p:to>
                                        <p:strVal val="visible"/>
                                      </p:to>
                                    </p:set>
                                    <p:anim from="(-#ppt_w/2)" to="(#ppt_x)" calcmode="lin" valueType="num">
                                      <p:cBhvr>
                                        <p:cTn id="35" dur="300" fill="hold">
                                          <p:stCondLst>
                                            <p:cond delay="0"/>
                                          </p:stCondLst>
                                        </p:cTn>
                                        <p:tgtEl>
                                          <p:spTgt spid="80905"/>
                                        </p:tgtEl>
                                        <p:attrNameLst>
                                          <p:attrName>ppt_x</p:attrName>
                                        </p:attrNameLst>
                                      </p:cBhvr>
                                    </p:anim>
                                    <p:anim from="0" to="-1.0" calcmode="lin" valueType="num">
                                      <p:cBhvr>
                                        <p:cTn id="36" dur="100" decel="50000" autoRev="1" fill="hold">
                                          <p:stCondLst>
                                            <p:cond delay="300"/>
                                          </p:stCondLst>
                                        </p:cTn>
                                        <p:tgtEl>
                                          <p:spTgt spid="80905"/>
                                        </p:tgtEl>
                                        <p:attrNameLst>
                                          <p:attrName>xshear</p:attrName>
                                        </p:attrNameLst>
                                      </p:cBhvr>
                                    </p:anim>
                                    <p:animScale>
                                      <p:cBhvr>
                                        <p:cTn id="37" dur="100" decel="100000" autoRev="1" fill="hold">
                                          <p:stCondLst>
                                            <p:cond delay="300"/>
                                          </p:stCondLst>
                                        </p:cTn>
                                        <p:tgtEl>
                                          <p:spTgt spid="80905"/>
                                        </p:tgtEl>
                                      </p:cBhvr>
                                      <p:from x="100000" y="100000"/>
                                      <p:to x="80000" y="100000"/>
                                    </p:animScale>
                                    <p:anim by="(#ppt_h/3+#ppt_w*0.1)" calcmode="lin" valueType="num">
                                      <p:cBhvr additive="sum">
                                        <p:cTn id="38" dur="100" decel="100000" autoRev="1" fill="hold">
                                          <p:stCondLst>
                                            <p:cond delay="300"/>
                                          </p:stCondLst>
                                        </p:cTn>
                                        <p:tgtEl>
                                          <p:spTgt spid="80905"/>
                                        </p:tgtEl>
                                        <p:attrNameLst>
                                          <p:attrName>ppt_x</p:attrName>
                                        </p:attrNameLst>
                                      </p:cBhvr>
                                    </p:anim>
                                  </p:childTnLst>
                                </p:cTn>
                              </p:par>
                            </p:childTnLst>
                          </p:cTn>
                        </p:par>
                        <p:par>
                          <p:cTn id="39" fill="hold">
                            <p:stCondLst>
                              <p:cond delay="2100"/>
                            </p:stCondLst>
                            <p:childTnLst>
                              <p:par>
                                <p:cTn id="40" presetID="56" presetClass="entr" presetSubtype="0" fill="hold" nodeType="afterEffect">
                                  <p:stCondLst>
                                    <p:cond delay="0"/>
                                  </p:stCondLst>
                                  <p:iterate type="lt">
                                    <p:tmPct val="10000"/>
                                  </p:iterate>
                                  <p:childTnLst>
                                    <p:set>
                                      <p:cBhvr>
                                        <p:cTn id="41" dur="1" fill="hold">
                                          <p:stCondLst>
                                            <p:cond delay="0"/>
                                          </p:stCondLst>
                                        </p:cTn>
                                        <p:tgtEl>
                                          <p:spTgt spid="80906">
                                            <p:txEl>
                                              <p:pRg st="0" end="0"/>
                                            </p:txEl>
                                          </p:spTgt>
                                        </p:tgtEl>
                                        <p:attrNameLst>
                                          <p:attrName>style.visibility</p:attrName>
                                        </p:attrNameLst>
                                      </p:cBhvr>
                                      <p:to>
                                        <p:strVal val="visible"/>
                                      </p:to>
                                    </p:set>
                                    <p:anim by="(-#ppt_w*2)" calcmode="lin" valueType="num">
                                      <p:cBhvr rctx="PPT">
                                        <p:cTn id="42" dur="500" autoRev="1" fill="hold">
                                          <p:stCondLst>
                                            <p:cond delay="0"/>
                                          </p:stCondLst>
                                        </p:cTn>
                                        <p:tgtEl>
                                          <p:spTgt spid="80906">
                                            <p:txEl>
                                              <p:pRg st="0" end="0"/>
                                            </p:txEl>
                                          </p:spTgt>
                                        </p:tgtEl>
                                        <p:attrNameLst>
                                          <p:attrName>ppt_w</p:attrName>
                                        </p:attrNameLst>
                                      </p:cBhvr>
                                    </p:anim>
                                    <p:anim by="(#ppt_w*0.50)" calcmode="lin" valueType="num">
                                      <p:cBhvr>
                                        <p:cTn id="43" dur="500" decel="50000" autoRev="1" fill="hold">
                                          <p:stCondLst>
                                            <p:cond delay="0"/>
                                          </p:stCondLst>
                                        </p:cTn>
                                        <p:tgtEl>
                                          <p:spTgt spid="80906">
                                            <p:txEl>
                                              <p:pRg st="0" end="0"/>
                                            </p:txEl>
                                          </p:spTgt>
                                        </p:tgtEl>
                                        <p:attrNameLst>
                                          <p:attrName>ppt_x</p:attrName>
                                        </p:attrNameLst>
                                      </p:cBhvr>
                                    </p:anim>
                                    <p:anim from="(-#ppt_h/2)" to="(#ppt_y)" calcmode="lin" valueType="num">
                                      <p:cBhvr>
                                        <p:cTn id="44" dur="1000" fill="hold">
                                          <p:stCondLst>
                                            <p:cond delay="0"/>
                                          </p:stCondLst>
                                        </p:cTn>
                                        <p:tgtEl>
                                          <p:spTgt spid="80906">
                                            <p:txEl>
                                              <p:pRg st="0" end="0"/>
                                            </p:txEl>
                                          </p:spTgt>
                                        </p:tgtEl>
                                        <p:attrNameLst>
                                          <p:attrName>ppt_y</p:attrName>
                                        </p:attrNameLst>
                                      </p:cBhvr>
                                    </p:anim>
                                    <p:animRot by="21600000">
                                      <p:cBhvr>
                                        <p:cTn id="45" dur="1000" fill="hold">
                                          <p:stCondLst>
                                            <p:cond delay="0"/>
                                          </p:stCondLst>
                                        </p:cTn>
                                        <p:tgtEl>
                                          <p:spTgt spid="80906">
                                            <p:txEl>
                                              <p:pRg st="0" end="0"/>
                                            </p:txEl>
                                          </p:spTgt>
                                        </p:tgtEl>
                                        <p:attrNameLst>
                                          <p:attrName>r</p:attrName>
                                        </p:attrNameLst>
                                      </p:cBhvr>
                                    </p:animRot>
                                  </p:childTnLst>
                                </p:cTn>
                              </p:par>
                            </p:childTnLst>
                          </p:cTn>
                        </p:par>
                        <p:par>
                          <p:cTn id="46" fill="hold">
                            <p:stCondLst>
                              <p:cond delay="4000"/>
                            </p:stCondLst>
                            <p:childTnLst>
                              <p:par>
                                <p:cTn id="47" presetID="29" presetClass="entr" presetSubtype="0" fill="hold" grpId="0" nodeType="afterEffect">
                                  <p:stCondLst>
                                    <p:cond delay="0"/>
                                  </p:stCondLst>
                                  <p:childTnLst>
                                    <p:set>
                                      <p:cBhvr>
                                        <p:cTn id="48" dur="1" fill="hold">
                                          <p:stCondLst>
                                            <p:cond delay="0"/>
                                          </p:stCondLst>
                                        </p:cTn>
                                        <p:tgtEl>
                                          <p:spTgt spid="80907"/>
                                        </p:tgtEl>
                                        <p:attrNameLst>
                                          <p:attrName>style.visibility</p:attrName>
                                        </p:attrNameLst>
                                      </p:cBhvr>
                                      <p:to>
                                        <p:strVal val="visible"/>
                                      </p:to>
                                    </p:set>
                                    <p:anim calcmode="lin" valueType="num">
                                      <p:cBhvr>
                                        <p:cTn id="49" dur="1000" fill="hold"/>
                                        <p:tgtEl>
                                          <p:spTgt spid="80907"/>
                                        </p:tgtEl>
                                        <p:attrNameLst>
                                          <p:attrName>ppt_x</p:attrName>
                                        </p:attrNameLst>
                                      </p:cBhvr>
                                      <p:tavLst>
                                        <p:tav tm="0">
                                          <p:val>
                                            <p:strVal val="#ppt_x-.2"/>
                                          </p:val>
                                        </p:tav>
                                        <p:tav tm="100000">
                                          <p:val>
                                            <p:strVal val="#ppt_x"/>
                                          </p:val>
                                        </p:tav>
                                      </p:tavLst>
                                    </p:anim>
                                    <p:anim calcmode="lin" valueType="num">
                                      <p:cBhvr>
                                        <p:cTn id="50" dur="1000" fill="hold"/>
                                        <p:tgtEl>
                                          <p:spTgt spid="80907"/>
                                        </p:tgtEl>
                                        <p:attrNameLst>
                                          <p:attrName>ppt_y</p:attrName>
                                        </p:attrNameLst>
                                      </p:cBhvr>
                                      <p:tavLst>
                                        <p:tav tm="0">
                                          <p:val>
                                            <p:strVal val="#ppt_y"/>
                                          </p:val>
                                        </p:tav>
                                        <p:tav tm="100000">
                                          <p:val>
                                            <p:strVal val="#ppt_y"/>
                                          </p:val>
                                        </p:tav>
                                      </p:tavLst>
                                    </p:anim>
                                    <p:animEffect transition="in" filter="wipe(right)" prLst="gradientSize: 0.1">
                                      <p:cBhvr>
                                        <p:cTn id="51" dur="1000"/>
                                        <p:tgtEl>
                                          <p:spTgt spid="80907"/>
                                        </p:tgtEl>
                                      </p:cBhvr>
                                    </p:animEffect>
                                  </p:childTnLst>
                                </p:cTn>
                              </p:par>
                              <p:par>
                                <p:cTn id="52" presetID="29" presetClass="entr" presetSubtype="0" fill="hold" nodeType="withEffect">
                                  <p:stCondLst>
                                    <p:cond delay="0"/>
                                  </p:stCondLst>
                                  <p:childTnLst>
                                    <p:set>
                                      <p:cBhvr>
                                        <p:cTn id="53" dur="1" fill="hold">
                                          <p:stCondLst>
                                            <p:cond delay="0"/>
                                          </p:stCondLst>
                                        </p:cTn>
                                        <p:tgtEl>
                                          <p:spTgt spid="80915"/>
                                        </p:tgtEl>
                                        <p:attrNameLst>
                                          <p:attrName>style.visibility</p:attrName>
                                        </p:attrNameLst>
                                      </p:cBhvr>
                                      <p:to>
                                        <p:strVal val="visible"/>
                                      </p:to>
                                    </p:set>
                                    <p:anim calcmode="lin" valueType="num">
                                      <p:cBhvr>
                                        <p:cTn id="54" dur="500" fill="hold"/>
                                        <p:tgtEl>
                                          <p:spTgt spid="80915"/>
                                        </p:tgtEl>
                                        <p:attrNameLst>
                                          <p:attrName>ppt_x</p:attrName>
                                        </p:attrNameLst>
                                      </p:cBhvr>
                                      <p:tavLst>
                                        <p:tav tm="0">
                                          <p:val>
                                            <p:strVal val="#ppt_x-.2"/>
                                          </p:val>
                                        </p:tav>
                                        <p:tav tm="100000">
                                          <p:val>
                                            <p:strVal val="#ppt_x"/>
                                          </p:val>
                                        </p:tav>
                                      </p:tavLst>
                                    </p:anim>
                                    <p:anim calcmode="lin" valueType="num">
                                      <p:cBhvr>
                                        <p:cTn id="55" dur="500" fill="hold"/>
                                        <p:tgtEl>
                                          <p:spTgt spid="80915"/>
                                        </p:tgtEl>
                                        <p:attrNameLst>
                                          <p:attrName>ppt_y</p:attrName>
                                        </p:attrNameLst>
                                      </p:cBhvr>
                                      <p:tavLst>
                                        <p:tav tm="0">
                                          <p:val>
                                            <p:strVal val="#ppt_y"/>
                                          </p:val>
                                        </p:tav>
                                        <p:tav tm="100000">
                                          <p:val>
                                            <p:strVal val="#ppt_y"/>
                                          </p:val>
                                        </p:tav>
                                      </p:tavLst>
                                    </p:anim>
                                    <p:animEffect transition="in" filter="wipe(right)" prLst="gradientSize: 0.1">
                                      <p:cBhvr>
                                        <p:cTn id="56" dur="500"/>
                                        <p:tgtEl>
                                          <p:spTgt spid="80915"/>
                                        </p:tgtEl>
                                      </p:cBhvr>
                                    </p:animEffect>
                                  </p:childTnLst>
                                </p:cTn>
                              </p:par>
                            </p:childTnLst>
                          </p:cTn>
                        </p:par>
                        <p:par>
                          <p:cTn id="57" fill="hold">
                            <p:stCondLst>
                              <p:cond delay="5000"/>
                            </p:stCondLst>
                            <p:childTnLst>
                              <p:par>
                                <p:cTn id="58" presetID="29" presetClass="entr" presetSubtype="0" fill="hold" nodeType="afterEffect">
                                  <p:stCondLst>
                                    <p:cond delay="0"/>
                                  </p:stCondLst>
                                  <p:childTnLst>
                                    <p:set>
                                      <p:cBhvr>
                                        <p:cTn id="59" dur="1" fill="hold">
                                          <p:stCondLst>
                                            <p:cond delay="0"/>
                                          </p:stCondLst>
                                        </p:cTn>
                                        <p:tgtEl>
                                          <p:spTgt spid="80908"/>
                                        </p:tgtEl>
                                        <p:attrNameLst>
                                          <p:attrName>style.visibility</p:attrName>
                                        </p:attrNameLst>
                                      </p:cBhvr>
                                      <p:to>
                                        <p:strVal val="visible"/>
                                      </p:to>
                                    </p:set>
                                    <p:anim calcmode="lin" valueType="num">
                                      <p:cBhvr>
                                        <p:cTn id="60" dur="1000" fill="hold"/>
                                        <p:tgtEl>
                                          <p:spTgt spid="80908"/>
                                        </p:tgtEl>
                                        <p:attrNameLst>
                                          <p:attrName>ppt_x</p:attrName>
                                        </p:attrNameLst>
                                      </p:cBhvr>
                                      <p:tavLst>
                                        <p:tav tm="0">
                                          <p:val>
                                            <p:strVal val="#ppt_x-.2"/>
                                          </p:val>
                                        </p:tav>
                                        <p:tav tm="100000">
                                          <p:val>
                                            <p:strVal val="#ppt_x"/>
                                          </p:val>
                                        </p:tav>
                                      </p:tavLst>
                                    </p:anim>
                                    <p:anim calcmode="lin" valueType="num">
                                      <p:cBhvr>
                                        <p:cTn id="61" dur="1000" fill="hold"/>
                                        <p:tgtEl>
                                          <p:spTgt spid="80908"/>
                                        </p:tgtEl>
                                        <p:attrNameLst>
                                          <p:attrName>ppt_y</p:attrName>
                                        </p:attrNameLst>
                                      </p:cBhvr>
                                      <p:tavLst>
                                        <p:tav tm="0">
                                          <p:val>
                                            <p:strVal val="#ppt_y"/>
                                          </p:val>
                                        </p:tav>
                                        <p:tav tm="100000">
                                          <p:val>
                                            <p:strVal val="#ppt_y"/>
                                          </p:val>
                                        </p:tav>
                                      </p:tavLst>
                                    </p:anim>
                                    <p:animEffect transition="in" filter="wipe(right)" prLst="gradientSize: 0.1">
                                      <p:cBhvr>
                                        <p:cTn id="62" dur="1000"/>
                                        <p:tgtEl>
                                          <p:spTgt spid="80908"/>
                                        </p:tgtEl>
                                      </p:cBhvr>
                                    </p:animEffect>
                                  </p:childTnLst>
                                </p:cTn>
                              </p:par>
                            </p:childTnLst>
                          </p:cTn>
                        </p:par>
                        <p:par>
                          <p:cTn id="63" fill="hold">
                            <p:stCondLst>
                              <p:cond delay="6000"/>
                            </p:stCondLst>
                            <p:childTnLst>
                              <p:par>
                                <p:cTn id="64" presetID="18" presetClass="entr" presetSubtype="12" fill="hold" nodeType="afterEffect">
                                  <p:stCondLst>
                                    <p:cond delay="0"/>
                                  </p:stCondLst>
                                  <p:childTnLst>
                                    <p:set>
                                      <p:cBhvr>
                                        <p:cTn id="65" dur="1" fill="hold">
                                          <p:stCondLst>
                                            <p:cond delay="0"/>
                                          </p:stCondLst>
                                        </p:cTn>
                                        <p:tgtEl>
                                          <p:spTgt spid="80909"/>
                                        </p:tgtEl>
                                        <p:attrNameLst>
                                          <p:attrName>style.visibility</p:attrName>
                                        </p:attrNameLst>
                                      </p:cBhvr>
                                      <p:to>
                                        <p:strVal val="visible"/>
                                      </p:to>
                                    </p:set>
                                    <p:animEffect transition="in" filter="strips(downLeft)">
                                      <p:cBhvr>
                                        <p:cTn id="66" dur="500"/>
                                        <p:tgtEl>
                                          <p:spTgt spid="80909"/>
                                        </p:tgtEl>
                                      </p:cBhvr>
                                    </p:animEffect>
                                  </p:childTnLst>
                                </p:cTn>
                              </p:par>
                            </p:childTnLst>
                          </p:cTn>
                        </p:par>
                        <p:par>
                          <p:cTn id="67" fill="hold">
                            <p:stCondLst>
                              <p:cond delay="6500"/>
                            </p:stCondLst>
                            <p:childTnLst>
                              <p:par>
                                <p:cTn id="68" presetID="12" presetClass="entr" presetSubtype="4" fill="hold" nodeType="afterEffect">
                                  <p:stCondLst>
                                    <p:cond delay="0"/>
                                  </p:stCondLst>
                                  <p:childTnLst>
                                    <p:set>
                                      <p:cBhvr>
                                        <p:cTn id="69" dur="1" fill="hold">
                                          <p:stCondLst>
                                            <p:cond delay="0"/>
                                          </p:stCondLst>
                                        </p:cTn>
                                        <p:tgtEl>
                                          <p:spTgt spid="80912"/>
                                        </p:tgtEl>
                                        <p:attrNameLst>
                                          <p:attrName>style.visibility</p:attrName>
                                        </p:attrNameLst>
                                      </p:cBhvr>
                                      <p:to>
                                        <p:strVal val="visible"/>
                                      </p:to>
                                    </p:set>
                                    <p:animEffect transition="in" filter="slide(fromBottom)">
                                      <p:cBhvr>
                                        <p:cTn id="70" dur="500"/>
                                        <p:tgtEl>
                                          <p:spTgt spid="80912"/>
                                        </p:tgtEl>
                                      </p:cBhvr>
                                    </p:animEffect>
                                  </p:childTnLst>
                                </p:cTn>
                              </p:par>
                              <p:par>
                                <p:cTn id="71" presetID="12" presetClass="entr" presetSubtype="4" fill="hold" nodeType="withEffect">
                                  <p:stCondLst>
                                    <p:cond delay="0"/>
                                  </p:stCondLst>
                                  <p:childTnLst>
                                    <p:set>
                                      <p:cBhvr>
                                        <p:cTn id="72" dur="1" fill="hold">
                                          <p:stCondLst>
                                            <p:cond delay="0"/>
                                          </p:stCondLst>
                                        </p:cTn>
                                        <p:tgtEl>
                                          <p:spTgt spid="80913"/>
                                        </p:tgtEl>
                                        <p:attrNameLst>
                                          <p:attrName>style.visibility</p:attrName>
                                        </p:attrNameLst>
                                      </p:cBhvr>
                                      <p:to>
                                        <p:strVal val="visible"/>
                                      </p:to>
                                    </p:set>
                                    <p:animEffect transition="in" filter="slide(fromBottom)">
                                      <p:cBhvr>
                                        <p:cTn id="73" dur="500"/>
                                        <p:tgtEl>
                                          <p:spTgt spid="80913"/>
                                        </p:tgtEl>
                                      </p:cBhvr>
                                    </p:animEffect>
                                  </p:childTnLst>
                                </p:cTn>
                              </p:par>
                            </p:childTnLst>
                          </p:cTn>
                        </p:par>
                        <p:par>
                          <p:cTn id="74" fill="hold">
                            <p:stCondLst>
                              <p:cond delay="7000"/>
                            </p:stCondLst>
                            <p:childTnLst>
                              <p:par>
                                <p:cTn id="75" presetID="18" presetClass="entr" presetSubtype="12" fill="hold" nodeType="afterEffect">
                                  <p:stCondLst>
                                    <p:cond delay="0"/>
                                  </p:stCondLst>
                                  <p:childTnLst>
                                    <p:set>
                                      <p:cBhvr>
                                        <p:cTn id="76" dur="1" fill="hold">
                                          <p:stCondLst>
                                            <p:cond delay="0"/>
                                          </p:stCondLst>
                                        </p:cTn>
                                        <p:tgtEl>
                                          <p:spTgt spid="80914"/>
                                        </p:tgtEl>
                                        <p:attrNameLst>
                                          <p:attrName>style.visibility</p:attrName>
                                        </p:attrNameLst>
                                      </p:cBhvr>
                                      <p:to>
                                        <p:strVal val="visible"/>
                                      </p:to>
                                    </p:set>
                                    <p:animEffect transition="in" filter="strips(downLeft)">
                                      <p:cBhvr>
                                        <p:cTn id="77" dur="500"/>
                                        <p:tgtEl>
                                          <p:spTgt spid="80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7" grpId="0"/>
      <p:bldP spid="80910" grpId="0"/>
      <p:bldP spid="809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6" name="Picture 4"/>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pic>
        <p:nvPicPr>
          <p:cNvPr id="79877"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sp>
        <p:nvSpPr>
          <p:cNvPr id="79878" name="Oval 6"/>
          <p:cNvSpPr>
            <a:spLocks noChangeArrowheads="1"/>
          </p:cNvSpPr>
          <p:nvPr/>
        </p:nvSpPr>
        <p:spPr bwMode="auto">
          <a:xfrm>
            <a:off x="1270000" y="1773238"/>
            <a:ext cx="3600450" cy="3600450"/>
          </a:xfrm>
          <a:prstGeom prst="ellipse">
            <a:avLst/>
          </a:prstGeom>
          <a:noFill/>
          <a:ln w="19050">
            <a:solidFill>
              <a:srgbClr val="006CB8"/>
            </a:solidFill>
            <a:prstDash val="dash"/>
            <a:round/>
            <a:headEnd/>
            <a:tailEnd/>
          </a:ln>
          <a:effectLst/>
        </p:spPr>
        <p:txBody>
          <a:bodyPr wrap="none" anchor="ctr"/>
          <a:lstStyle/>
          <a:p>
            <a:endParaRPr lang="zh-CN" altLang="en-US"/>
          </a:p>
        </p:txBody>
      </p:sp>
      <p:sp>
        <p:nvSpPr>
          <p:cNvPr id="102" name="Freeform 23"/>
          <p:cNvSpPr>
            <a:spLocks/>
          </p:cNvSpPr>
          <p:nvPr/>
        </p:nvSpPr>
        <p:spPr bwMode="auto">
          <a:xfrm>
            <a:off x="2467207" y="1205804"/>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 name="Freeform 23"/>
          <p:cNvSpPr>
            <a:spLocks/>
          </p:cNvSpPr>
          <p:nvPr/>
        </p:nvSpPr>
        <p:spPr bwMode="auto">
          <a:xfrm>
            <a:off x="3995970" y="3966466"/>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 name="Freeform 23"/>
          <p:cNvSpPr>
            <a:spLocks/>
          </p:cNvSpPr>
          <p:nvPr/>
        </p:nvSpPr>
        <p:spPr bwMode="auto">
          <a:xfrm>
            <a:off x="740007" y="3966466"/>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776350" y="2047557"/>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9891" name="组合 33"/>
          <p:cNvGrpSpPr>
            <a:grpSpLocks/>
          </p:cNvGrpSpPr>
          <p:nvPr/>
        </p:nvGrpSpPr>
        <p:grpSpPr bwMode="auto">
          <a:xfrm>
            <a:off x="2206625" y="2708275"/>
            <a:ext cx="1944688" cy="1943100"/>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588353" y="4092849"/>
              <a:ext cx="188207" cy="656016"/>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4" name="Oval 53"/>
          <p:cNvSpPr>
            <a:spLocks noChangeArrowheads="1"/>
          </p:cNvSpPr>
          <p:nvPr/>
        </p:nvSpPr>
        <p:spPr bwMode="auto">
          <a:xfrm>
            <a:off x="2376550" y="475424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4103750" y="2161857"/>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908" name="Rectangle 36"/>
          <p:cNvSpPr>
            <a:spLocks noChangeArrowheads="1"/>
          </p:cNvSpPr>
          <p:nvPr/>
        </p:nvSpPr>
        <p:spPr bwMode="auto">
          <a:xfrm>
            <a:off x="2638425" y="3171825"/>
            <a:ext cx="946150" cy="1006475"/>
          </a:xfrm>
          <a:prstGeom prst="rect">
            <a:avLst/>
          </a:prstGeom>
          <a:noFill/>
          <a:ln w="9525">
            <a:noFill/>
            <a:miter lim="800000"/>
            <a:headEnd/>
            <a:tailEnd/>
          </a:ln>
          <a:effectLst/>
        </p:spPr>
        <p:txBody>
          <a:bodyPr wrap="none">
            <a:spAutoFit/>
          </a:bodyPr>
          <a:lstStyle/>
          <a:p>
            <a:r>
              <a:rPr lang="zh-CN" altLang="en-US" sz="3000">
                <a:solidFill>
                  <a:srgbClr val="006CB8"/>
                </a:solidFill>
                <a:latin typeface="方正兰亭大黑_GBK" pitchFamily="2" charset="-122"/>
                <a:ea typeface="方正兰亭大黑_GBK" pitchFamily="2" charset="-122"/>
              </a:rPr>
              <a:t>企业</a:t>
            </a:r>
          </a:p>
          <a:p>
            <a:r>
              <a:rPr lang="zh-CN" altLang="en-US" sz="3000">
                <a:solidFill>
                  <a:srgbClr val="006CB8"/>
                </a:solidFill>
                <a:latin typeface="方正兰亭大黑_GBK" pitchFamily="2" charset="-122"/>
                <a:ea typeface="方正兰亭大黑_GBK" pitchFamily="2" charset="-122"/>
              </a:rPr>
              <a:t>理念</a:t>
            </a:r>
          </a:p>
        </p:txBody>
      </p:sp>
      <p:sp>
        <p:nvSpPr>
          <p:cNvPr id="79909" name="Rectangle 37"/>
          <p:cNvSpPr>
            <a:spLocks noChangeArrowheads="1"/>
          </p:cNvSpPr>
          <p:nvPr/>
        </p:nvSpPr>
        <p:spPr bwMode="auto">
          <a:xfrm>
            <a:off x="911225" y="4319588"/>
            <a:ext cx="946150" cy="549275"/>
          </a:xfrm>
          <a:prstGeom prst="rect">
            <a:avLst/>
          </a:prstGeom>
          <a:noFill/>
          <a:ln w="9525">
            <a:noFill/>
            <a:miter lim="800000"/>
            <a:headEnd/>
            <a:tailEnd/>
          </a:ln>
          <a:effectLst/>
        </p:spPr>
        <p:txBody>
          <a:bodyPr wrap="none">
            <a:spAutoFit/>
          </a:bodyPr>
          <a:lstStyle/>
          <a:p>
            <a:r>
              <a:rPr lang="zh-CN" altLang="en-US" sz="3000">
                <a:solidFill>
                  <a:srgbClr val="006CB8"/>
                </a:solidFill>
                <a:latin typeface="方正兰亭大黑_GBK" pitchFamily="2" charset="-122"/>
                <a:ea typeface="方正兰亭大黑_GBK" pitchFamily="2" charset="-122"/>
              </a:rPr>
              <a:t>执行</a:t>
            </a:r>
          </a:p>
        </p:txBody>
      </p:sp>
      <p:sp>
        <p:nvSpPr>
          <p:cNvPr id="79910" name="Rectangle 38"/>
          <p:cNvSpPr>
            <a:spLocks noChangeArrowheads="1"/>
          </p:cNvSpPr>
          <p:nvPr/>
        </p:nvSpPr>
        <p:spPr bwMode="auto">
          <a:xfrm>
            <a:off x="4295775" y="2524125"/>
            <a:ext cx="946150" cy="549275"/>
          </a:xfrm>
          <a:prstGeom prst="rect">
            <a:avLst/>
          </a:prstGeom>
          <a:noFill/>
          <a:ln w="9525">
            <a:noFill/>
            <a:miter lim="800000"/>
            <a:headEnd/>
            <a:tailEnd/>
          </a:ln>
          <a:effectLst/>
        </p:spPr>
        <p:txBody>
          <a:bodyPr wrap="none">
            <a:spAutoFit/>
          </a:bodyPr>
          <a:lstStyle/>
          <a:p>
            <a:r>
              <a:rPr lang="zh-CN" altLang="en-US" sz="3000">
                <a:solidFill>
                  <a:srgbClr val="006CB8"/>
                </a:solidFill>
                <a:latin typeface="方正兰亭大黑_GBK" pitchFamily="2" charset="-122"/>
                <a:ea typeface="方正兰亭大黑_GBK" pitchFamily="2" charset="-122"/>
              </a:rPr>
              <a:t>诚信</a:t>
            </a:r>
          </a:p>
        </p:txBody>
      </p:sp>
      <p:sp>
        <p:nvSpPr>
          <p:cNvPr id="79911" name="Rectangle 39"/>
          <p:cNvSpPr>
            <a:spLocks noChangeArrowheads="1"/>
          </p:cNvSpPr>
          <p:nvPr/>
        </p:nvSpPr>
        <p:spPr bwMode="auto">
          <a:xfrm>
            <a:off x="4151313" y="4292600"/>
            <a:ext cx="946150" cy="549275"/>
          </a:xfrm>
          <a:prstGeom prst="rect">
            <a:avLst/>
          </a:prstGeom>
          <a:noFill/>
          <a:ln w="9525">
            <a:noFill/>
            <a:miter lim="800000"/>
            <a:headEnd/>
            <a:tailEnd/>
          </a:ln>
          <a:effectLst/>
        </p:spPr>
        <p:txBody>
          <a:bodyPr wrap="none">
            <a:spAutoFit/>
          </a:bodyPr>
          <a:lstStyle/>
          <a:p>
            <a:r>
              <a:rPr lang="zh-CN" altLang="en-US" sz="3000">
                <a:solidFill>
                  <a:srgbClr val="006CB8"/>
                </a:solidFill>
                <a:latin typeface="方正兰亭大黑_GBK" pitchFamily="2" charset="-122"/>
                <a:ea typeface="方正兰亭大黑_GBK" pitchFamily="2" charset="-122"/>
              </a:rPr>
              <a:t>品质</a:t>
            </a:r>
          </a:p>
        </p:txBody>
      </p:sp>
      <p:sp>
        <p:nvSpPr>
          <p:cNvPr id="79912" name="Rectangle 40"/>
          <p:cNvSpPr>
            <a:spLocks noChangeArrowheads="1"/>
          </p:cNvSpPr>
          <p:nvPr/>
        </p:nvSpPr>
        <p:spPr bwMode="auto">
          <a:xfrm>
            <a:off x="911225" y="2414588"/>
            <a:ext cx="946150" cy="549275"/>
          </a:xfrm>
          <a:prstGeom prst="rect">
            <a:avLst/>
          </a:prstGeom>
          <a:noFill/>
          <a:ln w="9525">
            <a:noFill/>
            <a:miter lim="800000"/>
            <a:headEnd/>
            <a:tailEnd/>
          </a:ln>
          <a:effectLst/>
        </p:spPr>
        <p:txBody>
          <a:bodyPr wrap="none">
            <a:spAutoFit/>
          </a:bodyPr>
          <a:lstStyle/>
          <a:p>
            <a:r>
              <a:rPr lang="zh-CN" altLang="en-US" sz="3000">
                <a:solidFill>
                  <a:srgbClr val="006CB8"/>
                </a:solidFill>
                <a:latin typeface="方正兰亭大黑_GBK" pitchFamily="2" charset="-122"/>
                <a:ea typeface="方正兰亭大黑_GBK" pitchFamily="2" charset="-122"/>
              </a:rPr>
              <a:t>创新</a:t>
            </a:r>
          </a:p>
        </p:txBody>
      </p:sp>
      <p:sp>
        <p:nvSpPr>
          <p:cNvPr id="79913" name="Rectangle 41"/>
          <p:cNvSpPr>
            <a:spLocks noChangeArrowheads="1"/>
          </p:cNvSpPr>
          <p:nvPr/>
        </p:nvSpPr>
        <p:spPr bwMode="auto">
          <a:xfrm>
            <a:off x="2638425" y="1481138"/>
            <a:ext cx="946150" cy="549275"/>
          </a:xfrm>
          <a:prstGeom prst="rect">
            <a:avLst/>
          </a:prstGeom>
          <a:noFill/>
          <a:ln w="9525">
            <a:noFill/>
            <a:miter lim="800000"/>
            <a:headEnd/>
            <a:tailEnd/>
          </a:ln>
          <a:effectLst/>
        </p:spPr>
        <p:txBody>
          <a:bodyPr wrap="none">
            <a:spAutoFit/>
          </a:bodyPr>
          <a:lstStyle/>
          <a:p>
            <a:r>
              <a:rPr lang="zh-CN" altLang="en-US" sz="3000">
                <a:solidFill>
                  <a:srgbClr val="006CB8"/>
                </a:solidFill>
                <a:latin typeface="方正兰亭大黑_GBK" pitchFamily="2" charset="-122"/>
                <a:ea typeface="方正兰亭大黑_GBK" pitchFamily="2" charset="-122"/>
              </a:rPr>
              <a:t>合作</a:t>
            </a:r>
          </a:p>
        </p:txBody>
      </p:sp>
      <p:sp>
        <p:nvSpPr>
          <p:cNvPr id="79914" name="Rectangle 42"/>
          <p:cNvSpPr>
            <a:spLocks noChangeArrowheads="1"/>
          </p:cNvSpPr>
          <p:nvPr/>
        </p:nvSpPr>
        <p:spPr bwMode="auto">
          <a:xfrm>
            <a:off x="2566988" y="5151438"/>
            <a:ext cx="946150" cy="549275"/>
          </a:xfrm>
          <a:prstGeom prst="rect">
            <a:avLst/>
          </a:prstGeom>
          <a:noFill/>
          <a:ln w="9525">
            <a:noFill/>
            <a:miter lim="800000"/>
            <a:headEnd/>
            <a:tailEnd/>
          </a:ln>
          <a:effectLst/>
        </p:spPr>
        <p:txBody>
          <a:bodyPr wrap="none">
            <a:spAutoFit/>
          </a:bodyPr>
          <a:lstStyle/>
          <a:p>
            <a:r>
              <a:rPr lang="zh-CN" altLang="en-US" sz="3000">
                <a:solidFill>
                  <a:srgbClr val="006CB8"/>
                </a:solidFill>
                <a:latin typeface="方正兰亭大黑_GBK" pitchFamily="2" charset="-122"/>
                <a:ea typeface="方正兰亭大黑_GBK" pitchFamily="2" charset="-122"/>
              </a:rPr>
              <a:t>共赢</a:t>
            </a:r>
          </a:p>
        </p:txBody>
      </p:sp>
      <p:sp>
        <p:nvSpPr>
          <p:cNvPr id="79915" name="Rectangle 43"/>
          <p:cNvSpPr>
            <a:spLocks noChangeArrowheads="1"/>
          </p:cNvSpPr>
          <p:nvPr/>
        </p:nvSpPr>
        <p:spPr bwMode="auto">
          <a:xfrm>
            <a:off x="6311900" y="3429000"/>
            <a:ext cx="2851150" cy="625475"/>
          </a:xfrm>
          <a:prstGeom prst="rect">
            <a:avLst/>
          </a:prstGeom>
          <a:noFill/>
          <a:ln w="9525">
            <a:noFill/>
            <a:miter lim="800000"/>
            <a:headEnd/>
            <a:tailEnd/>
          </a:ln>
          <a:effectLst/>
        </p:spPr>
        <p:txBody>
          <a:bodyPr wrap="none">
            <a:spAutoFit/>
          </a:bodyPr>
          <a:lstStyle/>
          <a:p>
            <a:r>
              <a:rPr lang="zh-CN" altLang="en-US" sz="3500">
                <a:solidFill>
                  <a:srgbClr val="006CB8"/>
                </a:solidFill>
                <a:latin typeface="方正兰亭大黑_GBK" pitchFamily="2" charset="-122"/>
                <a:ea typeface="方正正大黑简体" pitchFamily="2" charset="-122"/>
              </a:rPr>
              <a:t>诚信铸就品质</a:t>
            </a:r>
          </a:p>
        </p:txBody>
      </p:sp>
      <p:sp>
        <p:nvSpPr>
          <p:cNvPr id="79916" name="Rectangle 44"/>
          <p:cNvSpPr>
            <a:spLocks noChangeArrowheads="1"/>
          </p:cNvSpPr>
          <p:nvPr/>
        </p:nvSpPr>
        <p:spPr bwMode="auto">
          <a:xfrm>
            <a:off x="8543925" y="3962400"/>
            <a:ext cx="2851150" cy="625475"/>
          </a:xfrm>
          <a:prstGeom prst="rect">
            <a:avLst/>
          </a:prstGeom>
          <a:noFill/>
          <a:ln w="9525">
            <a:noFill/>
            <a:miter lim="800000"/>
            <a:headEnd/>
            <a:tailEnd/>
          </a:ln>
          <a:effectLst/>
        </p:spPr>
        <p:txBody>
          <a:bodyPr wrap="none">
            <a:spAutoFit/>
          </a:bodyPr>
          <a:lstStyle/>
          <a:p>
            <a:r>
              <a:rPr lang="zh-CN" altLang="en-US" sz="3500">
                <a:solidFill>
                  <a:srgbClr val="006CB8"/>
                </a:solidFill>
                <a:ea typeface="方正正大黑简体" pitchFamily="2" charset="-122"/>
              </a:rPr>
              <a:t>创新引领未来</a:t>
            </a:r>
          </a:p>
        </p:txBody>
      </p:sp>
      <p:sp>
        <p:nvSpPr>
          <p:cNvPr id="79917" name="Rectangle 45"/>
          <p:cNvSpPr>
            <a:spLocks noChangeArrowheads="1"/>
          </p:cNvSpPr>
          <p:nvPr/>
        </p:nvSpPr>
        <p:spPr bwMode="auto">
          <a:xfrm>
            <a:off x="6354763" y="4510088"/>
            <a:ext cx="5184775" cy="1679575"/>
          </a:xfrm>
          <a:prstGeom prst="rect">
            <a:avLst/>
          </a:prstGeom>
          <a:noFill/>
          <a:ln w="9525">
            <a:noFill/>
            <a:miter lim="800000"/>
            <a:headEnd/>
            <a:tailEnd/>
          </a:ln>
          <a:effectLst/>
        </p:spPr>
        <p:txBody>
          <a:bodyPr>
            <a:spAutoFit/>
          </a:bodyPr>
          <a:lstStyle/>
          <a:p>
            <a:pPr>
              <a:lnSpc>
                <a:spcPct val="130000"/>
              </a:lnSpc>
            </a:pPr>
            <a:r>
              <a:rPr lang="en-US" altLang="zh-CN" sz="1600">
                <a:latin typeface="微软雅黑" pitchFamily="34" charset="-122"/>
                <a:ea typeface="微软雅黑" pitchFamily="34" charset="-122"/>
              </a:rPr>
              <a:t>       </a:t>
            </a:r>
            <a:r>
              <a:rPr lang="zh-CN" altLang="en-US" sz="1600">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p>
        </p:txBody>
      </p:sp>
      <p:pic>
        <p:nvPicPr>
          <p:cNvPr id="79918" name="Picture 46"/>
          <p:cNvPicPr>
            <a:picLocks noChangeArrowheads="1"/>
          </p:cNvPicPr>
          <p:nvPr/>
        </p:nvPicPr>
        <p:blipFill>
          <a:blip r:embed="rId5"/>
          <a:srcRect/>
          <a:stretch>
            <a:fillRect/>
          </a:stretch>
        </p:blipFill>
        <p:spPr bwMode="auto">
          <a:xfrm>
            <a:off x="6426200" y="1268413"/>
            <a:ext cx="4897438" cy="2016125"/>
          </a:xfrm>
          <a:prstGeom prst="rect">
            <a:avLst/>
          </a:prstGeom>
          <a:noFill/>
          <a:ln w="9525">
            <a:noFill/>
            <a:miter lim="800000"/>
            <a:headEnd/>
            <a:tailEnd/>
          </a:ln>
          <a:effectLst/>
        </p:spPr>
      </p:pic>
      <p:sp>
        <p:nvSpPr>
          <p:cNvPr id="79919" name="Rectangle 47"/>
          <p:cNvSpPr>
            <a:spLocks noChangeArrowheads="1"/>
          </p:cNvSpPr>
          <p:nvPr/>
        </p:nvSpPr>
        <p:spPr bwMode="auto">
          <a:xfrm>
            <a:off x="1990725" y="444500"/>
            <a:ext cx="2952750" cy="396875"/>
          </a:xfrm>
          <a:prstGeom prst="rect">
            <a:avLst/>
          </a:prstGeom>
          <a:noFill/>
          <a:ln w="9525">
            <a:noFill/>
            <a:miter lim="800000"/>
            <a:headEnd/>
            <a:tailEnd/>
          </a:ln>
          <a:effectLst/>
        </p:spPr>
        <p:txBody>
          <a:bodyPr>
            <a:spAutoFit/>
          </a:bodyPr>
          <a:lstStyle/>
          <a:p>
            <a:pPr defTabSz="1474788"/>
            <a:r>
              <a:rPr lang="en-US" altLang="zh-CN" sz="2000">
                <a:solidFill>
                  <a:schemeClr val="bg1"/>
                </a:solidFill>
                <a:latin typeface="方正正中黑简体" pitchFamily="2" charset="-122"/>
                <a:ea typeface="方正正中黑简体" pitchFamily="2" charset="-122"/>
              </a:rPr>
              <a:t>Companyconcepts</a:t>
            </a:r>
          </a:p>
        </p:txBody>
      </p:sp>
      <p:sp>
        <p:nvSpPr>
          <p:cNvPr id="79920" name="Rectangle 48"/>
          <p:cNvSpPr>
            <a:spLocks noChangeArrowheads="1"/>
          </p:cNvSpPr>
          <p:nvPr/>
        </p:nvSpPr>
        <p:spPr bwMode="auto">
          <a:xfrm>
            <a:off x="406400" y="333375"/>
            <a:ext cx="1800225" cy="523875"/>
          </a:xfrm>
          <a:prstGeom prst="rect">
            <a:avLst/>
          </a:prstGeom>
          <a:noFill/>
          <a:ln w="9525">
            <a:noFill/>
            <a:miter lim="800000"/>
            <a:headEnd/>
            <a:tailEnd/>
          </a:ln>
          <a:effectLst/>
        </p:spPr>
        <p:txBody>
          <a:bodyPr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公司理念</a:t>
            </a:r>
          </a:p>
        </p:txBody>
      </p:sp>
      <p:pic>
        <p:nvPicPr>
          <p:cNvPr id="79921" name="Picture 49"/>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943475" y="1268413"/>
            <a:ext cx="1152525" cy="806450"/>
          </a:xfrm>
          <a:prstGeom prst="rect">
            <a:avLst/>
          </a:prstGeom>
          <a:noFill/>
          <a:ln w="9525">
            <a:noFill/>
            <a:miter lim="800000"/>
            <a:headEnd/>
            <a:tailEnd/>
          </a:ln>
          <a:effectLst/>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9920"/>
                                        </p:tgtEl>
                                        <p:attrNameLst>
                                          <p:attrName>style.visibility</p:attrName>
                                        </p:attrNameLst>
                                      </p:cBhvr>
                                      <p:to>
                                        <p:strVal val="visible"/>
                                      </p:to>
                                    </p:set>
                                    <p:anim calcmode="lin" valueType="num">
                                      <p:cBhvr>
                                        <p:cTn id="7" dur="500" fill="hold"/>
                                        <p:tgtEl>
                                          <p:spTgt spid="799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9920"/>
                                        </p:tgtEl>
                                        <p:attrNameLst>
                                          <p:attrName>ppt_y</p:attrName>
                                        </p:attrNameLst>
                                      </p:cBhvr>
                                      <p:tavLst>
                                        <p:tav tm="0">
                                          <p:val>
                                            <p:strVal val="#ppt_y"/>
                                          </p:val>
                                        </p:tav>
                                        <p:tav tm="100000">
                                          <p:val>
                                            <p:strVal val="#ppt_y"/>
                                          </p:val>
                                        </p:tav>
                                      </p:tavLst>
                                    </p:anim>
                                    <p:anim calcmode="lin" valueType="num">
                                      <p:cBhvr>
                                        <p:cTn id="9" dur="500" fill="hold"/>
                                        <p:tgtEl>
                                          <p:spTgt spid="799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99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9920"/>
                                        </p:tgtEl>
                                      </p:cBhvr>
                                    </p:animEffect>
                                  </p:childTnLst>
                                </p:cTn>
                              </p:par>
                            </p:childTnLst>
                          </p:cTn>
                        </p:par>
                        <p:par>
                          <p:cTn id="12" fill="hold">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9919"/>
                                        </p:tgtEl>
                                        <p:attrNameLst>
                                          <p:attrName>style.visibility</p:attrName>
                                        </p:attrNameLst>
                                      </p:cBhvr>
                                      <p:to>
                                        <p:strVal val="visible"/>
                                      </p:to>
                                    </p:set>
                                    <p:anim calcmode="lin" valueType="num">
                                      <p:cBhvr>
                                        <p:cTn id="15" dur="500" fill="hold"/>
                                        <p:tgtEl>
                                          <p:spTgt spid="7991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9919"/>
                                        </p:tgtEl>
                                        <p:attrNameLst>
                                          <p:attrName>ppt_y</p:attrName>
                                        </p:attrNameLst>
                                      </p:cBhvr>
                                      <p:tavLst>
                                        <p:tav tm="0">
                                          <p:val>
                                            <p:strVal val="#ppt_y"/>
                                          </p:val>
                                        </p:tav>
                                        <p:tav tm="100000">
                                          <p:val>
                                            <p:strVal val="#ppt_y"/>
                                          </p:val>
                                        </p:tav>
                                      </p:tavLst>
                                    </p:anim>
                                    <p:anim calcmode="lin" valueType="num">
                                      <p:cBhvr>
                                        <p:cTn id="17" dur="500" fill="hold"/>
                                        <p:tgtEl>
                                          <p:spTgt spid="7991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991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9919"/>
                                        </p:tgtEl>
                                      </p:cBhvr>
                                    </p:animEffect>
                                  </p:childTnLst>
                                </p:cTn>
                              </p:par>
                              <p:par>
                                <p:cTn id="20" presetID="29" presetClass="entr" presetSubtype="0" fill="hold" nodeType="withEffect">
                                  <p:stCondLst>
                                    <p:cond delay="0"/>
                                  </p:stCondLst>
                                  <p:childTnLst>
                                    <p:set>
                                      <p:cBhvr>
                                        <p:cTn id="21" dur="1" fill="hold">
                                          <p:stCondLst>
                                            <p:cond delay="0"/>
                                          </p:stCondLst>
                                        </p:cTn>
                                        <p:tgtEl>
                                          <p:spTgt spid="79921"/>
                                        </p:tgtEl>
                                        <p:attrNameLst>
                                          <p:attrName>style.visibility</p:attrName>
                                        </p:attrNameLst>
                                      </p:cBhvr>
                                      <p:to>
                                        <p:strVal val="visible"/>
                                      </p:to>
                                    </p:set>
                                    <p:anim calcmode="lin" valueType="num">
                                      <p:cBhvr>
                                        <p:cTn id="22" dur="500" fill="hold"/>
                                        <p:tgtEl>
                                          <p:spTgt spid="79921"/>
                                        </p:tgtEl>
                                        <p:attrNameLst>
                                          <p:attrName>ppt_x</p:attrName>
                                        </p:attrNameLst>
                                      </p:cBhvr>
                                      <p:tavLst>
                                        <p:tav tm="0">
                                          <p:val>
                                            <p:strVal val="#ppt_x-.2"/>
                                          </p:val>
                                        </p:tav>
                                        <p:tav tm="100000">
                                          <p:val>
                                            <p:strVal val="#ppt_x"/>
                                          </p:val>
                                        </p:tav>
                                      </p:tavLst>
                                    </p:anim>
                                    <p:anim calcmode="lin" valueType="num">
                                      <p:cBhvr>
                                        <p:cTn id="23" dur="500" fill="hold"/>
                                        <p:tgtEl>
                                          <p:spTgt spid="79921"/>
                                        </p:tgtEl>
                                        <p:attrNameLst>
                                          <p:attrName>ppt_y</p:attrName>
                                        </p:attrNameLst>
                                      </p:cBhvr>
                                      <p:tavLst>
                                        <p:tav tm="0">
                                          <p:val>
                                            <p:strVal val="#ppt_y"/>
                                          </p:val>
                                        </p:tav>
                                        <p:tav tm="100000">
                                          <p:val>
                                            <p:strVal val="#ppt_y"/>
                                          </p:val>
                                        </p:tav>
                                      </p:tavLst>
                                    </p:anim>
                                    <p:animEffect transition="in" filter="wipe(right)" prLst="gradientSize: 0.1">
                                      <p:cBhvr>
                                        <p:cTn id="24" dur="500"/>
                                        <p:tgtEl>
                                          <p:spTgt spid="79921"/>
                                        </p:tgtEl>
                                      </p:cBhvr>
                                    </p:animEffect>
                                  </p:childTnLst>
                                </p:cTn>
                              </p:par>
                              <p:par>
                                <p:cTn id="25" presetID="13" presetClass="entr" presetSubtype="16" fill="hold" grpId="0" nodeType="withEffect">
                                  <p:stCondLst>
                                    <p:cond delay="0"/>
                                  </p:stCondLst>
                                  <p:childTnLst>
                                    <p:set>
                                      <p:cBhvr>
                                        <p:cTn id="26" dur="1" fill="hold">
                                          <p:stCondLst>
                                            <p:cond delay="0"/>
                                          </p:stCondLst>
                                        </p:cTn>
                                        <p:tgtEl>
                                          <p:spTgt spid="79878"/>
                                        </p:tgtEl>
                                        <p:attrNameLst>
                                          <p:attrName>style.visibility</p:attrName>
                                        </p:attrNameLst>
                                      </p:cBhvr>
                                      <p:to>
                                        <p:strVal val="visible"/>
                                      </p:to>
                                    </p:set>
                                    <p:animEffect transition="in" filter="plus(in)">
                                      <p:cBhvr>
                                        <p:cTn id="27" dur="500"/>
                                        <p:tgtEl>
                                          <p:spTgt spid="79878"/>
                                        </p:tgtEl>
                                      </p:cBhvr>
                                    </p:animEffect>
                                  </p:childTnLst>
                                </p:cTn>
                              </p:par>
                            </p:childTnLst>
                          </p:cTn>
                        </p:par>
                        <p:par>
                          <p:cTn id="28" fill="hold">
                            <p:stCondLst>
                              <p:cond delay="1850"/>
                            </p:stCondLst>
                            <p:childTnLst>
                              <p:par>
                                <p:cTn id="29" presetID="13" presetClass="entr" presetSubtype="16" fill="hold" grpId="0" nodeType="afterEffect">
                                  <p:stCondLst>
                                    <p:cond delay="0"/>
                                  </p:stCondLst>
                                  <p:childTnLst>
                                    <p:set>
                                      <p:cBhvr>
                                        <p:cTn id="30" dur="1" fill="hold">
                                          <p:stCondLst>
                                            <p:cond delay="0"/>
                                          </p:stCondLst>
                                        </p:cTn>
                                        <p:tgtEl>
                                          <p:spTgt spid="79908"/>
                                        </p:tgtEl>
                                        <p:attrNameLst>
                                          <p:attrName>style.visibility</p:attrName>
                                        </p:attrNameLst>
                                      </p:cBhvr>
                                      <p:to>
                                        <p:strVal val="visible"/>
                                      </p:to>
                                    </p:set>
                                    <p:animEffect transition="in" filter="plus(in)">
                                      <p:cBhvr>
                                        <p:cTn id="31" dur="500"/>
                                        <p:tgtEl>
                                          <p:spTgt spid="79908"/>
                                        </p:tgtEl>
                                      </p:cBhvr>
                                    </p:animEffect>
                                  </p:childTnLst>
                                </p:cTn>
                              </p:par>
                            </p:childTnLst>
                          </p:cTn>
                        </p:par>
                        <p:par>
                          <p:cTn id="32" fill="hold">
                            <p:stCondLst>
                              <p:cond delay="2350"/>
                            </p:stCondLst>
                            <p:childTnLst>
                              <p:par>
                                <p:cTn id="33" presetID="49" presetClass="entr" presetSubtype="0" decel="100000" fill="hold" nodeType="afterEffect">
                                  <p:stCondLst>
                                    <p:cond delay="0"/>
                                  </p:stCondLst>
                                  <p:childTnLst>
                                    <p:set>
                                      <p:cBhvr>
                                        <p:cTn id="34" dur="1" fill="hold">
                                          <p:stCondLst>
                                            <p:cond delay="0"/>
                                          </p:stCondLst>
                                        </p:cTn>
                                        <p:tgtEl>
                                          <p:spTgt spid="79891"/>
                                        </p:tgtEl>
                                        <p:attrNameLst>
                                          <p:attrName>style.visibility</p:attrName>
                                        </p:attrNameLst>
                                      </p:cBhvr>
                                      <p:to>
                                        <p:strVal val="visible"/>
                                      </p:to>
                                    </p:set>
                                    <p:anim calcmode="lin" valueType="num">
                                      <p:cBhvr>
                                        <p:cTn id="35" dur="500" fill="hold"/>
                                        <p:tgtEl>
                                          <p:spTgt spid="79891"/>
                                        </p:tgtEl>
                                        <p:attrNameLst>
                                          <p:attrName>ppt_w</p:attrName>
                                        </p:attrNameLst>
                                      </p:cBhvr>
                                      <p:tavLst>
                                        <p:tav tm="0">
                                          <p:val>
                                            <p:fltVal val="0"/>
                                          </p:val>
                                        </p:tav>
                                        <p:tav tm="100000">
                                          <p:val>
                                            <p:strVal val="#ppt_w"/>
                                          </p:val>
                                        </p:tav>
                                      </p:tavLst>
                                    </p:anim>
                                    <p:anim calcmode="lin" valueType="num">
                                      <p:cBhvr>
                                        <p:cTn id="36" dur="500" fill="hold"/>
                                        <p:tgtEl>
                                          <p:spTgt spid="79891"/>
                                        </p:tgtEl>
                                        <p:attrNameLst>
                                          <p:attrName>ppt_h</p:attrName>
                                        </p:attrNameLst>
                                      </p:cBhvr>
                                      <p:tavLst>
                                        <p:tav tm="0">
                                          <p:val>
                                            <p:fltVal val="0"/>
                                          </p:val>
                                        </p:tav>
                                        <p:tav tm="100000">
                                          <p:val>
                                            <p:strVal val="#ppt_h"/>
                                          </p:val>
                                        </p:tav>
                                      </p:tavLst>
                                    </p:anim>
                                    <p:anim calcmode="lin" valueType="num">
                                      <p:cBhvr>
                                        <p:cTn id="37" dur="500" fill="hold"/>
                                        <p:tgtEl>
                                          <p:spTgt spid="79891"/>
                                        </p:tgtEl>
                                        <p:attrNameLst>
                                          <p:attrName>style.rotation</p:attrName>
                                        </p:attrNameLst>
                                      </p:cBhvr>
                                      <p:tavLst>
                                        <p:tav tm="0">
                                          <p:val>
                                            <p:fltVal val="360"/>
                                          </p:val>
                                        </p:tav>
                                        <p:tav tm="100000">
                                          <p:val>
                                            <p:fltVal val="0"/>
                                          </p:val>
                                        </p:tav>
                                      </p:tavLst>
                                    </p:anim>
                                    <p:animEffect transition="in" filter="fade">
                                      <p:cBhvr>
                                        <p:cTn id="38" dur="500"/>
                                        <p:tgtEl>
                                          <p:spTgt spid="79891"/>
                                        </p:tgtEl>
                                      </p:cBhvr>
                                    </p:animEffect>
                                  </p:childTnLst>
                                </p:cTn>
                              </p:par>
                            </p:childTnLst>
                          </p:cTn>
                        </p:par>
                        <p:par>
                          <p:cTn id="39" fill="hold">
                            <p:stCondLst>
                              <p:cond delay="2850"/>
                            </p:stCondLst>
                            <p:childTnLst>
                              <p:par>
                                <p:cTn id="40" presetID="52"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Scale>
                                      <p:cBhvr>
                                        <p:cTn id="4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
                                        </p:tgtEl>
                                        <p:attrNameLst>
                                          <p:attrName>ppt_x</p:attrName>
                                          <p:attrName>ppt_y</p:attrName>
                                        </p:attrNameLst>
                                      </p:cBhvr>
                                    </p:animMotion>
                                    <p:animEffect transition="in" filter="fade">
                                      <p:cBhvr>
                                        <p:cTn id="44" dur="1000"/>
                                        <p:tgtEl>
                                          <p:spTgt spid="4"/>
                                        </p:tgtEl>
                                      </p:cBhvr>
                                    </p:animEffect>
                                  </p:childTnLst>
                                </p:cTn>
                              </p:par>
                              <p:par>
                                <p:cTn id="45" presetID="52" presetClass="entr" presetSubtype="0"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Scale>
                                      <p:cBhvr>
                                        <p:cTn id="4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
                                        </p:tgtEl>
                                        <p:attrNameLst>
                                          <p:attrName>ppt_x</p:attrName>
                                          <p:attrName>ppt_y</p:attrName>
                                        </p:attrNameLst>
                                      </p:cBhvr>
                                    </p:animMotion>
                                    <p:animEffect transition="in" filter="fade">
                                      <p:cBhvr>
                                        <p:cTn id="49" dur="1000"/>
                                        <p:tgtEl>
                                          <p:spTgt spid="3"/>
                                        </p:tgtEl>
                                      </p:cBhvr>
                                    </p:animEffect>
                                  </p:childTnLst>
                                </p:cTn>
                              </p:par>
                              <p:par>
                                <p:cTn id="50" presetID="52" presetClass="entr" presetSubtype="0"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Scale>
                                      <p:cBhvr>
                                        <p:cTn id="5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7"/>
                                        </p:tgtEl>
                                        <p:attrNameLst>
                                          <p:attrName>ppt_x</p:attrName>
                                          <p:attrName>ppt_y</p:attrName>
                                        </p:attrNameLst>
                                      </p:cBhvr>
                                    </p:animMotion>
                                    <p:animEffect transition="in" filter="fade">
                                      <p:cBhvr>
                                        <p:cTn id="54" dur="1000"/>
                                        <p:tgtEl>
                                          <p:spTgt spid="17"/>
                                        </p:tgtEl>
                                      </p:cBhvr>
                                    </p:animEffect>
                                  </p:childTnLst>
                                </p:cTn>
                              </p:par>
                              <p:par>
                                <p:cTn id="55" presetID="52" presetClass="entr" presetSubtype="0" fill="hold" nodeType="withEffect">
                                  <p:stCondLst>
                                    <p:cond delay="0"/>
                                  </p:stCondLst>
                                  <p:childTnLst>
                                    <p:set>
                                      <p:cBhvr>
                                        <p:cTn id="56" dur="1" fill="hold">
                                          <p:stCondLst>
                                            <p:cond delay="0"/>
                                          </p:stCondLst>
                                        </p:cTn>
                                        <p:tgtEl>
                                          <p:spTgt spid="102"/>
                                        </p:tgtEl>
                                        <p:attrNameLst>
                                          <p:attrName>style.visibility</p:attrName>
                                        </p:attrNameLst>
                                      </p:cBhvr>
                                      <p:to>
                                        <p:strVal val="visible"/>
                                      </p:to>
                                    </p:set>
                                    <p:animScale>
                                      <p:cBhvr>
                                        <p:cTn id="57" dur="1000" decel="50000" fill="hold">
                                          <p:stCondLst>
                                            <p:cond delay="0"/>
                                          </p:stCondLst>
                                        </p:cTn>
                                        <p:tgtEl>
                                          <p:spTgt spid="1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02"/>
                                        </p:tgtEl>
                                        <p:attrNameLst>
                                          <p:attrName>ppt_x</p:attrName>
                                          <p:attrName>ppt_y</p:attrName>
                                        </p:attrNameLst>
                                      </p:cBhvr>
                                    </p:animMotion>
                                    <p:animEffect transition="in" filter="fade">
                                      <p:cBhvr>
                                        <p:cTn id="59" dur="1000"/>
                                        <p:tgtEl>
                                          <p:spTgt spid="102"/>
                                        </p:tgtEl>
                                      </p:cBhvr>
                                    </p:animEffect>
                                  </p:childTnLst>
                                </p:cTn>
                              </p:par>
                              <p:par>
                                <p:cTn id="60" presetID="52" presetClass="entr" presetSubtype="0"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Scale>
                                      <p:cBhvr>
                                        <p:cTn id="6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5"/>
                                        </p:tgtEl>
                                        <p:attrNameLst>
                                          <p:attrName>ppt_x</p:attrName>
                                          <p:attrName>ppt_y</p:attrName>
                                        </p:attrNameLst>
                                      </p:cBhvr>
                                    </p:animMotion>
                                    <p:animEffect transition="in" filter="fade">
                                      <p:cBhvr>
                                        <p:cTn id="64" dur="1000"/>
                                        <p:tgtEl>
                                          <p:spTgt spid="5"/>
                                        </p:tgtEl>
                                      </p:cBhvr>
                                    </p:animEffect>
                                  </p:childTnLst>
                                </p:cTn>
                              </p:par>
                              <p:par>
                                <p:cTn id="65" presetID="52" presetClass="entr" presetSubtype="0" fill="hold" nodeType="withEffect">
                                  <p:stCondLst>
                                    <p:cond delay="0"/>
                                  </p:stCondLst>
                                  <p:childTnLst>
                                    <p:set>
                                      <p:cBhvr>
                                        <p:cTn id="66" dur="1" fill="hold">
                                          <p:stCondLst>
                                            <p:cond delay="0"/>
                                          </p:stCondLst>
                                        </p:cTn>
                                        <p:tgtEl>
                                          <p:spTgt spid="2"/>
                                        </p:tgtEl>
                                        <p:attrNameLst>
                                          <p:attrName>style.visibility</p:attrName>
                                        </p:attrNameLst>
                                      </p:cBhvr>
                                      <p:to>
                                        <p:strVal val="visible"/>
                                      </p:to>
                                    </p:set>
                                    <p:animScale>
                                      <p:cBhvr>
                                        <p:cTn id="6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2"/>
                                        </p:tgtEl>
                                        <p:attrNameLst>
                                          <p:attrName>ppt_x</p:attrName>
                                          <p:attrName>ppt_y</p:attrName>
                                        </p:attrNameLst>
                                      </p:cBhvr>
                                    </p:animMotion>
                                    <p:animEffect transition="in" filter="fade">
                                      <p:cBhvr>
                                        <p:cTn id="69" dur="1000"/>
                                        <p:tgtEl>
                                          <p:spTgt spid="2"/>
                                        </p:tgtEl>
                                      </p:cBhvr>
                                    </p:animEffect>
                                  </p:childTnLst>
                                </p:cTn>
                              </p:par>
                            </p:childTnLst>
                          </p:cTn>
                        </p:par>
                        <p:par>
                          <p:cTn id="70" fill="hold">
                            <p:stCondLst>
                              <p:cond delay="3850"/>
                            </p:stCondLst>
                            <p:childTnLst>
                              <p:par>
                                <p:cTn id="71" presetID="38" presetClass="entr" presetSubtype="0" accel="50000" fill="hold" grpId="0" nodeType="afterEffect">
                                  <p:stCondLst>
                                    <p:cond delay="0"/>
                                  </p:stCondLst>
                                  <p:iterate type="lt">
                                    <p:tmPct val="50000"/>
                                  </p:iterate>
                                  <p:childTnLst>
                                    <p:set>
                                      <p:cBhvr>
                                        <p:cTn id="72" dur="1" fill="hold">
                                          <p:stCondLst>
                                            <p:cond delay="0"/>
                                          </p:stCondLst>
                                        </p:cTn>
                                        <p:tgtEl>
                                          <p:spTgt spid="79914"/>
                                        </p:tgtEl>
                                        <p:attrNameLst>
                                          <p:attrName>style.visibility</p:attrName>
                                        </p:attrNameLst>
                                      </p:cBhvr>
                                      <p:to>
                                        <p:strVal val="visible"/>
                                      </p:to>
                                    </p:set>
                                    <p:set>
                                      <p:cBhvr>
                                        <p:cTn id="73" dur="455" fill="hold">
                                          <p:stCondLst>
                                            <p:cond delay="0"/>
                                          </p:stCondLst>
                                        </p:cTn>
                                        <p:tgtEl>
                                          <p:spTgt spid="79914"/>
                                        </p:tgtEl>
                                        <p:attrNameLst>
                                          <p:attrName>style.rotation</p:attrName>
                                        </p:attrNameLst>
                                      </p:cBhvr>
                                      <p:to>
                                        <p:strVal val="-45.0"/>
                                      </p:to>
                                    </p:set>
                                    <p:anim calcmode="lin" valueType="num">
                                      <p:cBhvr>
                                        <p:cTn id="74" dur="455" fill="hold">
                                          <p:stCondLst>
                                            <p:cond delay="455"/>
                                          </p:stCondLst>
                                        </p:cTn>
                                        <p:tgtEl>
                                          <p:spTgt spid="79914"/>
                                        </p:tgtEl>
                                        <p:attrNameLst>
                                          <p:attrName>style.rotation</p:attrName>
                                        </p:attrNameLst>
                                      </p:cBhvr>
                                      <p:tavLst>
                                        <p:tav tm="0">
                                          <p:val>
                                            <p:fltVal val="-45"/>
                                          </p:val>
                                        </p:tav>
                                        <p:tav tm="69900">
                                          <p:val>
                                            <p:fltVal val="45"/>
                                          </p:val>
                                        </p:tav>
                                        <p:tav tm="100000">
                                          <p:val>
                                            <p:fltVal val="0"/>
                                          </p:val>
                                        </p:tav>
                                      </p:tavLst>
                                    </p:anim>
                                    <p:anim calcmode="lin" valueType="num">
                                      <p:cBhvr>
                                        <p:cTn id="75" dur="455" fill="hold">
                                          <p:stCondLst>
                                            <p:cond delay="0"/>
                                          </p:stCondLst>
                                        </p:cTn>
                                        <p:tgtEl>
                                          <p:spTgt spid="79914"/>
                                        </p:tgtEl>
                                        <p:attrNameLst>
                                          <p:attrName>ppt_y</p:attrName>
                                        </p:attrNameLst>
                                      </p:cBhvr>
                                      <p:tavLst>
                                        <p:tav tm="0">
                                          <p:val>
                                            <p:strVal val="#ppt_y-1"/>
                                          </p:val>
                                        </p:tav>
                                        <p:tav tm="100000">
                                          <p:val>
                                            <p:strVal val="#ppt_y-(0.354*#ppt_w-0.172*#ppt_h)"/>
                                          </p:val>
                                        </p:tav>
                                      </p:tavLst>
                                    </p:anim>
                                    <p:anim calcmode="lin" valueType="num">
                                      <p:cBhvr>
                                        <p:cTn id="76" dur="156" decel="50000" autoRev="1" fill="hold">
                                          <p:stCondLst>
                                            <p:cond delay="455"/>
                                          </p:stCondLst>
                                        </p:cTn>
                                        <p:tgtEl>
                                          <p:spTgt spid="79914"/>
                                        </p:tgtEl>
                                        <p:attrNameLst>
                                          <p:attrName>ppt_y</p:attrName>
                                        </p:attrNameLst>
                                      </p:cBhvr>
                                      <p:tavLst>
                                        <p:tav tm="0">
                                          <p:val>
                                            <p:strVal val="#ppt_y-(0.354*#ppt_w-0.172*#ppt_h)"/>
                                          </p:val>
                                        </p:tav>
                                        <p:tav tm="100000">
                                          <p:val>
                                            <p:strVal val="#ppt_y-(0.354*#ppt_w-0.172*#ppt_h)-#ppt_h/2"/>
                                          </p:val>
                                        </p:tav>
                                      </p:tavLst>
                                    </p:anim>
                                    <p:anim calcmode="lin" valueType="num">
                                      <p:cBhvr>
                                        <p:cTn id="77" dur="136" fill="hold">
                                          <p:stCondLst>
                                            <p:cond delay="864"/>
                                          </p:stCondLst>
                                        </p:cTn>
                                        <p:tgtEl>
                                          <p:spTgt spid="79914"/>
                                        </p:tgtEl>
                                        <p:attrNameLst>
                                          <p:attrName>ppt_y</p:attrName>
                                        </p:attrNameLst>
                                      </p:cBhvr>
                                      <p:tavLst>
                                        <p:tav tm="0">
                                          <p:val>
                                            <p:strVal val="#ppt_y-(0.354*#ppt_w-0.172*#ppt_h)"/>
                                          </p:val>
                                        </p:tav>
                                        <p:tav tm="100000">
                                          <p:val>
                                            <p:strVal val="#ppt_y"/>
                                          </p:val>
                                        </p:tav>
                                      </p:tavLst>
                                    </p:anim>
                                  </p:childTnLst>
                                </p:cTn>
                              </p:par>
                            </p:childTnLst>
                          </p:cTn>
                        </p:par>
                        <p:par>
                          <p:cTn id="78" fill="hold">
                            <p:stCondLst>
                              <p:cond delay="5350"/>
                            </p:stCondLst>
                            <p:childTnLst>
                              <p:par>
                                <p:cTn id="79" presetID="38" presetClass="entr" presetSubtype="0" accel="50000" fill="hold" grpId="0" nodeType="afterEffect">
                                  <p:stCondLst>
                                    <p:cond delay="0"/>
                                  </p:stCondLst>
                                  <p:iterate type="lt">
                                    <p:tmPct val="50000"/>
                                  </p:iterate>
                                  <p:childTnLst>
                                    <p:set>
                                      <p:cBhvr>
                                        <p:cTn id="80" dur="1" fill="hold">
                                          <p:stCondLst>
                                            <p:cond delay="0"/>
                                          </p:stCondLst>
                                        </p:cTn>
                                        <p:tgtEl>
                                          <p:spTgt spid="79909"/>
                                        </p:tgtEl>
                                        <p:attrNameLst>
                                          <p:attrName>style.visibility</p:attrName>
                                        </p:attrNameLst>
                                      </p:cBhvr>
                                      <p:to>
                                        <p:strVal val="visible"/>
                                      </p:to>
                                    </p:set>
                                    <p:set>
                                      <p:cBhvr>
                                        <p:cTn id="81" dur="455" fill="hold">
                                          <p:stCondLst>
                                            <p:cond delay="0"/>
                                          </p:stCondLst>
                                        </p:cTn>
                                        <p:tgtEl>
                                          <p:spTgt spid="79909"/>
                                        </p:tgtEl>
                                        <p:attrNameLst>
                                          <p:attrName>style.rotation</p:attrName>
                                        </p:attrNameLst>
                                      </p:cBhvr>
                                      <p:to>
                                        <p:strVal val="-45.0"/>
                                      </p:to>
                                    </p:set>
                                    <p:anim calcmode="lin" valueType="num">
                                      <p:cBhvr>
                                        <p:cTn id="82" dur="455" fill="hold">
                                          <p:stCondLst>
                                            <p:cond delay="455"/>
                                          </p:stCondLst>
                                        </p:cTn>
                                        <p:tgtEl>
                                          <p:spTgt spid="79909"/>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79909"/>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79909"/>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79909"/>
                                        </p:tgtEl>
                                        <p:attrNameLst>
                                          <p:attrName>ppt_y</p:attrName>
                                        </p:attrNameLst>
                                      </p:cBhvr>
                                      <p:tavLst>
                                        <p:tav tm="0">
                                          <p:val>
                                            <p:strVal val="#ppt_y-(0.354*#ppt_w-0.172*#ppt_h)"/>
                                          </p:val>
                                        </p:tav>
                                        <p:tav tm="100000">
                                          <p:val>
                                            <p:strVal val="#ppt_y"/>
                                          </p:val>
                                        </p:tav>
                                      </p:tavLst>
                                    </p:anim>
                                  </p:childTnLst>
                                </p:cTn>
                              </p:par>
                            </p:childTnLst>
                          </p:cTn>
                        </p:par>
                        <p:par>
                          <p:cTn id="86" fill="hold">
                            <p:stCondLst>
                              <p:cond delay="6850"/>
                            </p:stCondLst>
                            <p:childTnLst>
                              <p:par>
                                <p:cTn id="87" presetID="38" presetClass="entr" presetSubtype="0" accel="50000" fill="hold" grpId="0" nodeType="afterEffect">
                                  <p:stCondLst>
                                    <p:cond delay="0"/>
                                  </p:stCondLst>
                                  <p:iterate type="lt">
                                    <p:tmPct val="50000"/>
                                  </p:iterate>
                                  <p:childTnLst>
                                    <p:set>
                                      <p:cBhvr>
                                        <p:cTn id="88" dur="1" fill="hold">
                                          <p:stCondLst>
                                            <p:cond delay="0"/>
                                          </p:stCondLst>
                                        </p:cTn>
                                        <p:tgtEl>
                                          <p:spTgt spid="79912"/>
                                        </p:tgtEl>
                                        <p:attrNameLst>
                                          <p:attrName>style.visibility</p:attrName>
                                        </p:attrNameLst>
                                      </p:cBhvr>
                                      <p:to>
                                        <p:strVal val="visible"/>
                                      </p:to>
                                    </p:set>
                                    <p:set>
                                      <p:cBhvr>
                                        <p:cTn id="89" dur="455" fill="hold">
                                          <p:stCondLst>
                                            <p:cond delay="0"/>
                                          </p:stCondLst>
                                        </p:cTn>
                                        <p:tgtEl>
                                          <p:spTgt spid="79912"/>
                                        </p:tgtEl>
                                        <p:attrNameLst>
                                          <p:attrName>style.rotation</p:attrName>
                                        </p:attrNameLst>
                                      </p:cBhvr>
                                      <p:to>
                                        <p:strVal val="-45.0"/>
                                      </p:to>
                                    </p:set>
                                    <p:anim calcmode="lin" valueType="num">
                                      <p:cBhvr>
                                        <p:cTn id="90" dur="455" fill="hold">
                                          <p:stCondLst>
                                            <p:cond delay="455"/>
                                          </p:stCondLst>
                                        </p:cTn>
                                        <p:tgtEl>
                                          <p:spTgt spid="79912"/>
                                        </p:tgtEl>
                                        <p:attrNameLst>
                                          <p:attrName>style.rotation</p:attrName>
                                        </p:attrNameLst>
                                      </p:cBhvr>
                                      <p:tavLst>
                                        <p:tav tm="0">
                                          <p:val>
                                            <p:fltVal val="-45"/>
                                          </p:val>
                                        </p:tav>
                                        <p:tav tm="69900">
                                          <p:val>
                                            <p:fltVal val="45"/>
                                          </p:val>
                                        </p:tav>
                                        <p:tav tm="100000">
                                          <p:val>
                                            <p:fltVal val="0"/>
                                          </p:val>
                                        </p:tav>
                                      </p:tavLst>
                                    </p:anim>
                                    <p:anim calcmode="lin" valueType="num">
                                      <p:cBhvr>
                                        <p:cTn id="91" dur="455" fill="hold">
                                          <p:stCondLst>
                                            <p:cond delay="0"/>
                                          </p:stCondLst>
                                        </p:cTn>
                                        <p:tgtEl>
                                          <p:spTgt spid="79912"/>
                                        </p:tgtEl>
                                        <p:attrNameLst>
                                          <p:attrName>ppt_y</p:attrName>
                                        </p:attrNameLst>
                                      </p:cBhvr>
                                      <p:tavLst>
                                        <p:tav tm="0">
                                          <p:val>
                                            <p:strVal val="#ppt_y-1"/>
                                          </p:val>
                                        </p:tav>
                                        <p:tav tm="100000">
                                          <p:val>
                                            <p:strVal val="#ppt_y-(0.354*#ppt_w-0.172*#ppt_h)"/>
                                          </p:val>
                                        </p:tav>
                                      </p:tavLst>
                                    </p:anim>
                                    <p:anim calcmode="lin" valueType="num">
                                      <p:cBhvr>
                                        <p:cTn id="92" dur="156" decel="50000" autoRev="1" fill="hold">
                                          <p:stCondLst>
                                            <p:cond delay="455"/>
                                          </p:stCondLst>
                                        </p:cTn>
                                        <p:tgtEl>
                                          <p:spTgt spid="79912"/>
                                        </p:tgtEl>
                                        <p:attrNameLst>
                                          <p:attrName>ppt_y</p:attrName>
                                        </p:attrNameLst>
                                      </p:cBhvr>
                                      <p:tavLst>
                                        <p:tav tm="0">
                                          <p:val>
                                            <p:strVal val="#ppt_y-(0.354*#ppt_w-0.172*#ppt_h)"/>
                                          </p:val>
                                        </p:tav>
                                        <p:tav tm="100000">
                                          <p:val>
                                            <p:strVal val="#ppt_y-(0.354*#ppt_w-0.172*#ppt_h)-#ppt_h/2"/>
                                          </p:val>
                                        </p:tav>
                                      </p:tavLst>
                                    </p:anim>
                                    <p:anim calcmode="lin" valueType="num">
                                      <p:cBhvr>
                                        <p:cTn id="93" dur="136" fill="hold">
                                          <p:stCondLst>
                                            <p:cond delay="864"/>
                                          </p:stCondLst>
                                        </p:cTn>
                                        <p:tgtEl>
                                          <p:spTgt spid="79912"/>
                                        </p:tgtEl>
                                        <p:attrNameLst>
                                          <p:attrName>ppt_y</p:attrName>
                                        </p:attrNameLst>
                                      </p:cBhvr>
                                      <p:tavLst>
                                        <p:tav tm="0">
                                          <p:val>
                                            <p:strVal val="#ppt_y-(0.354*#ppt_w-0.172*#ppt_h)"/>
                                          </p:val>
                                        </p:tav>
                                        <p:tav tm="100000">
                                          <p:val>
                                            <p:strVal val="#ppt_y"/>
                                          </p:val>
                                        </p:tav>
                                      </p:tavLst>
                                    </p:anim>
                                  </p:childTnLst>
                                </p:cTn>
                              </p:par>
                            </p:childTnLst>
                          </p:cTn>
                        </p:par>
                        <p:par>
                          <p:cTn id="94" fill="hold">
                            <p:stCondLst>
                              <p:cond delay="8350"/>
                            </p:stCondLst>
                            <p:childTnLst>
                              <p:par>
                                <p:cTn id="95" presetID="38" presetClass="entr" presetSubtype="0" accel="50000" fill="hold" grpId="0" nodeType="afterEffect">
                                  <p:stCondLst>
                                    <p:cond delay="0"/>
                                  </p:stCondLst>
                                  <p:iterate type="lt">
                                    <p:tmPct val="50000"/>
                                  </p:iterate>
                                  <p:childTnLst>
                                    <p:set>
                                      <p:cBhvr>
                                        <p:cTn id="96" dur="1" fill="hold">
                                          <p:stCondLst>
                                            <p:cond delay="0"/>
                                          </p:stCondLst>
                                        </p:cTn>
                                        <p:tgtEl>
                                          <p:spTgt spid="79913"/>
                                        </p:tgtEl>
                                        <p:attrNameLst>
                                          <p:attrName>style.visibility</p:attrName>
                                        </p:attrNameLst>
                                      </p:cBhvr>
                                      <p:to>
                                        <p:strVal val="visible"/>
                                      </p:to>
                                    </p:set>
                                    <p:set>
                                      <p:cBhvr>
                                        <p:cTn id="97" dur="455" fill="hold">
                                          <p:stCondLst>
                                            <p:cond delay="0"/>
                                          </p:stCondLst>
                                        </p:cTn>
                                        <p:tgtEl>
                                          <p:spTgt spid="79913"/>
                                        </p:tgtEl>
                                        <p:attrNameLst>
                                          <p:attrName>style.rotation</p:attrName>
                                        </p:attrNameLst>
                                      </p:cBhvr>
                                      <p:to>
                                        <p:strVal val="-45.0"/>
                                      </p:to>
                                    </p:set>
                                    <p:anim calcmode="lin" valueType="num">
                                      <p:cBhvr>
                                        <p:cTn id="98" dur="455" fill="hold">
                                          <p:stCondLst>
                                            <p:cond delay="455"/>
                                          </p:stCondLst>
                                        </p:cTn>
                                        <p:tgtEl>
                                          <p:spTgt spid="79913"/>
                                        </p:tgtEl>
                                        <p:attrNameLst>
                                          <p:attrName>style.rotation</p:attrName>
                                        </p:attrNameLst>
                                      </p:cBhvr>
                                      <p:tavLst>
                                        <p:tav tm="0">
                                          <p:val>
                                            <p:fltVal val="-45"/>
                                          </p:val>
                                        </p:tav>
                                        <p:tav tm="69900">
                                          <p:val>
                                            <p:fltVal val="45"/>
                                          </p:val>
                                        </p:tav>
                                        <p:tav tm="100000">
                                          <p:val>
                                            <p:fltVal val="0"/>
                                          </p:val>
                                        </p:tav>
                                      </p:tavLst>
                                    </p:anim>
                                    <p:anim calcmode="lin" valueType="num">
                                      <p:cBhvr>
                                        <p:cTn id="99" dur="455" fill="hold">
                                          <p:stCondLst>
                                            <p:cond delay="0"/>
                                          </p:stCondLst>
                                        </p:cTn>
                                        <p:tgtEl>
                                          <p:spTgt spid="79913"/>
                                        </p:tgtEl>
                                        <p:attrNameLst>
                                          <p:attrName>ppt_y</p:attrName>
                                        </p:attrNameLst>
                                      </p:cBhvr>
                                      <p:tavLst>
                                        <p:tav tm="0">
                                          <p:val>
                                            <p:strVal val="#ppt_y-1"/>
                                          </p:val>
                                        </p:tav>
                                        <p:tav tm="100000">
                                          <p:val>
                                            <p:strVal val="#ppt_y-(0.354*#ppt_w-0.172*#ppt_h)"/>
                                          </p:val>
                                        </p:tav>
                                      </p:tavLst>
                                    </p:anim>
                                    <p:anim calcmode="lin" valueType="num">
                                      <p:cBhvr>
                                        <p:cTn id="100" dur="156" decel="50000" autoRev="1" fill="hold">
                                          <p:stCondLst>
                                            <p:cond delay="455"/>
                                          </p:stCondLst>
                                        </p:cTn>
                                        <p:tgtEl>
                                          <p:spTgt spid="79913"/>
                                        </p:tgtEl>
                                        <p:attrNameLst>
                                          <p:attrName>ppt_y</p:attrName>
                                        </p:attrNameLst>
                                      </p:cBhvr>
                                      <p:tavLst>
                                        <p:tav tm="0">
                                          <p:val>
                                            <p:strVal val="#ppt_y-(0.354*#ppt_w-0.172*#ppt_h)"/>
                                          </p:val>
                                        </p:tav>
                                        <p:tav tm="100000">
                                          <p:val>
                                            <p:strVal val="#ppt_y-(0.354*#ppt_w-0.172*#ppt_h)-#ppt_h/2"/>
                                          </p:val>
                                        </p:tav>
                                      </p:tavLst>
                                    </p:anim>
                                    <p:anim calcmode="lin" valueType="num">
                                      <p:cBhvr>
                                        <p:cTn id="101" dur="136" fill="hold">
                                          <p:stCondLst>
                                            <p:cond delay="864"/>
                                          </p:stCondLst>
                                        </p:cTn>
                                        <p:tgtEl>
                                          <p:spTgt spid="79913"/>
                                        </p:tgtEl>
                                        <p:attrNameLst>
                                          <p:attrName>ppt_y</p:attrName>
                                        </p:attrNameLst>
                                      </p:cBhvr>
                                      <p:tavLst>
                                        <p:tav tm="0">
                                          <p:val>
                                            <p:strVal val="#ppt_y-(0.354*#ppt_w-0.172*#ppt_h)"/>
                                          </p:val>
                                        </p:tav>
                                        <p:tav tm="100000">
                                          <p:val>
                                            <p:strVal val="#ppt_y"/>
                                          </p:val>
                                        </p:tav>
                                      </p:tavLst>
                                    </p:anim>
                                  </p:childTnLst>
                                </p:cTn>
                              </p:par>
                            </p:childTnLst>
                          </p:cTn>
                        </p:par>
                        <p:par>
                          <p:cTn id="102" fill="hold">
                            <p:stCondLst>
                              <p:cond delay="9850"/>
                            </p:stCondLst>
                            <p:childTnLst>
                              <p:par>
                                <p:cTn id="103" presetID="38" presetClass="entr" presetSubtype="0" accel="50000" fill="hold" grpId="0" nodeType="afterEffect">
                                  <p:stCondLst>
                                    <p:cond delay="0"/>
                                  </p:stCondLst>
                                  <p:iterate type="lt">
                                    <p:tmPct val="50000"/>
                                  </p:iterate>
                                  <p:childTnLst>
                                    <p:set>
                                      <p:cBhvr>
                                        <p:cTn id="104" dur="1" fill="hold">
                                          <p:stCondLst>
                                            <p:cond delay="0"/>
                                          </p:stCondLst>
                                        </p:cTn>
                                        <p:tgtEl>
                                          <p:spTgt spid="79910"/>
                                        </p:tgtEl>
                                        <p:attrNameLst>
                                          <p:attrName>style.visibility</p:attrName>
                                        </p:attrNameLst>
                                      </p:cBhvr>
                                      <p:to>
                                        <p:strVal val="visible"/>
                                      </p:to>
                                    </p:set>
                                    <p:set>
                                      <p:cBhvr>
                                        <p:cTn id="105" dur="455" fill="hold">
                                          <p:stCondLst>
                                            <p:cond delay="0"/>
                                          </p:stCondLst>
                                        </p:cTn>
                                        <p:tgtEl>
                                          <p:spTgt spid="79910"/>
                                        </p:tgtEl>
                                        <p:attrNameLst>
                                          <p:attrName>style.rotation</p:attrName>
                                        </p:attrNameLst>
                                      </p:cBhvr>
                                      <p:to>
                                        <p:strVal val="-45.0"/>
                                      </p:to>
                                    </p:set>
                                    <p:anim calcmode="lin" valueType="num">
                                      <p:cBhvr>
                                        <p:cTn id="106" dur="455" fill="hold">
                                          <p:stCondLst>
                                            <p:cond delay="455"/>
                                          </p:stCondLst>
                                        </p:cTn>
                                        <p:tgtEl>
                                          <p:spTgt spid="79910"/>
                                        </p:tgtEl>
                                        <p:attrNameLst>
                                          <p:attrName>style.rotation</p:attrName>
                                        </p:attrNameLst>
                                      </p:cBhvr>
                                      <p:tavLst>
                                        <p:tav tm="0">
                                          <p:val>
                                            <p:fltVal val="-45"/>
                                          </p:val>
                                        </p:tav>
                                        <p:tav tm="69900">
                                          <p:val>
                                            <p:fltVal val="45"/>
                                          </p:val>
                                        </p:tav>
                                        <p:tav tm="100000">
                                          <p:val>
                                            <p:fltVal val="0"/>
                                          </p:val>
                                        </p:tav>
                                      </p:tavLst>
                                    </p:anim>
                                    <p:anim calcmode="lin" valueType="num">
                                      <p:cBhvr>
                                        <p:cTn id="107" dur="455" fill="hold">
                                          <p:stCondLst>
                                            <p:cond delay="0"/>
                                          </p:stCondLst>
                                        </p:cTn>
                                        <p:tgtEl>
                                          <p:spTgt spid="79910"/>
                                        </p:tgtEl>
                                        <p:attrNameLst>
                                          <p:attrName>ppt_y</p:attrName>
                                        </p:attrNameLst>
                                      </p:cBhvr>
                                      <p:tavLst>
                                        <p:tav tm="0">
                                          <p:val>
                                            <p:strVal val="#ppt_y-1"/>
                                          </p:val>
                                        </p:tav>
                                        <p:tav tm="100000">
                                          <p:val>
                                            <p:strVal val="#ppt_y-(0.354*#ppt_w-0.172*#ppt_h)"/>
                                          </p:val>
                                        </p:tav>
                                      </p:tavLst>
                                    </p:anim>
                                    <p:anim calcmode="lin" valueType="num">
                                      <p:cBhvr>
                                        <p:cTn id="108" dur="156" decel="50000" autoRev="1" fill="hold">
                                          <p:stCondLst>
                                            <p:cond delay="455"/>
                                          </p:stCondLst>
                                        </p:cTn>
                                        <p:tgtEl>
                                          <p:spTgt spid="79910"/>
                                        </p:tgtEl>
                                        <p:attrNameLst>
                                          <p:attrName>ppt_y</p:attrName>
                                        </p:attrNameLst>
                                      </p:cBhvr>
                                      <p:tavLst>
                                        <p:tav tm="0">
                                          <p:val>
                                            <p:strVal val="#ppt_y-(0.354*#ppt_w-0.172*#ppt_h)"/>
                                          </p:val>
                                        </p:tav>
                                        <p:tav tm="100000">
                                          <p:val>
                                            <p:strVal val="#ppt_y-(0.354*#ppt_w-0.172*#ppt_h)-#ppt_h/2"/>
                                          </p:val>
                                        </p:tav>
                                      </p:tavLst>
                                    </p:anim>
                                    <p:anim calcmode="lin" valueType="num">
                                      <p:cBhvr>
                                        <p:cTn id="109" dur="136" fill="hold">
                                          <p:stCondLst>
                                            <p:cond delay="864"/>
                                          </p:stCondLst>
                                        </p:cTn>
                                        <p:tgtEl>
                                          <p:spTgt spid="79910"/>
                                        </p:tgtEl>
                                        <p:attrNameLst>
                                          <p:attrName>ppt_y</p:attrName>
                                        </p:attrNameLst>
                                      </p:cBhvr>
                                      <p:tavLst>
                                        <p:tav tm="0">
                                          <p:val>
                                            <p:strVal val="#ppt_y-(0.354*#ppt_w-0.172*#ppt_h)"/>
                                          </p:val>
                                        </p:tav>
                                        <p:tav tm="100000">
                                          <p:val>
                                            <p:strVal val="#ppt_y"/>
                                          </p:val>
                                        </p:tav>
                                      </p:tavLst>
                                    </p:anim>
                                  </p:childTnLst>
                                </p:cTn>
                              </p:par>
                            </p:childTnLst>
                          </p:cTn>
                        </p:par>
                        <p:par>
                          <p:cTn id="110" fill="hold">
                            <p:stCondLst>
                              <p:cond delay="11350"/>
                            </p:stCondLst>
                            <p:childTnLst>
                              <p:par>
                                <p:cTn id="111" presetID="38" presetClass="entr" presetSubtype="0" accel="50000" fill="hold" grpId="0" nodeType="afterEffect">
                                  <p:stCondLst>
                                    <p:cond delay="0"/>
                                  </p:stCondLst>
                                  <p:iterate type="lt">
                                    <p:tmPct val="50000"/>
                                  </p:iterate>
                                  <p:childTnLst>
                                    <p:set>
                                      <p:cBhvr>
                                        <p:cTn id="112" dur="1" fill="hold">
                                          <p:stCondLst>
                                            <p:cond delay="0"/>
                                          </p:stCondLst>
                                        </p:cTn>
                                        <p:tgtEl>
                                          <p:spTgt spid="79911"/>
                                        </p:tgtEl>
                                        <p:attrNameLst>
                                          <p:attrName>style.visibility</p:attrName>
                                        </p:attrNameLst>
                                      </p:cBhvr>
                                      <p:to>
                                        <p:strVal val="visible"/>
                                      </p:to>
                                    </p:set>
                                    <p:set>
                                      <p:cBhvr>
                                        <p:cTn id="113" dur="455" fill="hold">
                                          <p:stCondLst>
                                            <p:cond delay="0"/>
                                          </p:stCondLst>
                                        </p:cTn>
                                        <p:tgtEl>
                                          <p:spTgt spid="79911"/>
                                        </p:tgtEl>
                                        <p:attrNameLst>
                                          <p:attrName>style.rotation</p:attrName>
                                        </p:attrNameLst>
                                      </p:cBhvr>
                                      <p:to>
                                        <p:strVal val="-45.0"/>
                                      </p:to>
                                    </p:set>
                                    <p:anim calcmode="lin" valueType="num">
                                      <p:cBhvr>
                                        <p:cTn id="114" dur="455" fill="hold">
                                          <p:stCondLst>
                                            <p:cond delay="455"/>
                                          </p:stCondLst>
                                        </p:cTn>
                                        <p:tgtEl>
                                          <p:spTgt spid="79911"/>
                                        </p:tgtEl>
                                        <p:attrNameLst>
                                          <p:attrName>style.rotation</p:attrName>
                                        </p:attrNameLst>
                                      </p:cBhvr>
                                      <p:tavLst>
                                        <p:tav tm="0">
                                          <p:val>
                                            <p:fltVal val="-45"/>
                                          </p:val>
                                        </p:tav>
                                        <p:tav tm="69900">
                                          <p:val>
                                            <p:fltVal val="45"/>
                                          </p:val>
                                        </p:tav>
                                        <p:tav tm="100000">
                                          <p:val>
                                            <p:fltVal val="0"/>
                                          </p:val>
                                        </p:tav>
                                      </p:tavLst>
                                    </p:anim>
                                    <p:anim calcmode="lin" valueType="num">
                                      <p:cBhvr>
                                        <p:cTn id="115" dur="455" fill="hold">
                                          <p:stCondLst>
                                            <p:cond delay="0"/>
                                          </p:stCondLst>
                                        </p:cTn>
                                        <p:tgtEl>
                                          <p:spTgt spid="79911"/>
                                        </p:tgtEl>
                                        <p:attrNameLst>
                                          <p:attrName>ppt_y</p:attrName>
                                        </p:attrNameLst>
                                      </p:cBhvr>
                                      <p:tavLst>
                                        <p:tav tm="0">
                                          <p:val>
                                            <p:strVal val="#ppt_y-1"/>
                                          </p:val>
                                        </p:tav>
                                        <p:tav tm="100000">
                                          <p:val>
                                            <p:strVal val="#ppt_y-(0.354*#ppt_w-0.172*#ppt_h)"/>
                                          </p:val>
                                        </p:tav>
                                      </p:tavLst>
                                    </p:anim>
                                    <p:anim calcmode="lin" valueType="num">
                                      <p:cBhvr>
                                        <p:cTn id="116" dur="156" decel="50000" autoRev="1" fill="hold">
                                          <p:stCondLst>
                                            <p:cond delay="455"/>
                                          </p:stCondLst>
                                        </p:cTn>
                                        <p:tgtEl>
                                          <p:spTgt spid="79911"/>
                                        </p:tgtEl>
                                        <p:attrNameLst>
                                          <p:attrName>ppt_y</p:attrName>
                                        </p:attrNameLst>
                                      </p:cBhvr>
                                      <p:tavLst>
                                        <p:tav tm="0">
                                          <p:val>
                                            <p:strVal val="#ppt_y-(0.354*#ppt_w-0.172*#ppt_h)"/>
                                          </p:val>
                                        </p:tav>
                                        <p:tav tm="100000">
                                          <p:val>
                                            <p:strVal val="#ppt_y-(0.354*#ppt_w-0.172*#ppt_h)-#ppt_h/2"/>
                                          </p:val>
                                        </p:tav>
                                      </p:tavLst>
                                    </p:anim>
                                    <p:anim calcmode="lin" valueType="num">
                                      <p:cBhvr>
                                        <p:cTn id="117" dur="136" fill="hold">
                                          <p:stCondLst>
                                            <p:cond delay="864"/>
                                          </p:stCondLst>
                                        </p:cTn>
                                        <p:tgtEl>
                                          <p:spTgt spid="79911"/>
                                        </p:tgtEl>
                                        <p:attrNameLst>
                                          <p:attrName>ppt_y</p:attrName>
                                        </p:attrNameLst>
                                      </p:cBhvr>
                                      <p:tavLst>
                                        <p:tav tm="0">
                                          <p:val>
                                            <p:strVal val="#ppt_y-(0.354*#ppt_w-0.172*#ppt_h)"/>
                                          </p:val>
                                        </p:tav>
                                        <p:tav tm="100000">
                                          <p:val>
                                            <p:strVal val="#ppt_y"/>
                                          </p:val>
                                        </p:tav>
                                      </p:tavLst>
                                    </p:anim>
                                  </p:childTnLst>
                                </p:cTn>
                              </p:par>
                            </p:childTnLst>
                          </p:cTn>
                        </p:par>
                        <p:par>
                          <p:cTn id="118" fill="hold">
                            <p:stCondLst>
                              <p:cond delay="12850"/>
                            </p:stCondLst>
                            <p:childTnLst>
                              <p:par>
                                <p:cTn id="119" presetID="23" presetClass="entr" presetSubtype="16" fill="hold" nodeType="afterEffect">
                                  <p:stCondLst>
                                    <p:cond delay="0"/>
                                  </p:stCondLst>
                                  <p:childTnLst>
                                    <p:set>
                                      <p:cBhvr>
                                        <p:cTn id="120" dur="1" fill="hold">
                                          <p:stCondLst>
                                            <p:cond delay="0"/>
                                          </p:stCondLst>
                                        </p:cTn>
                                        <p:tgtEl>
                                          <p:spTgt spid="79918"/>
                                        </p:tgtEl>
                                        <p:attrNameLst>
                                          <p:attrName>style.visibility</p:attrName>
                                        </p:attrNameLst>
                                      </p:cBhvr>
                                      <p:to>
                                        <p:strVal val="visible"/>
                                      </p:to>
                                    </p:set>
                                    <p:anim calcmode="lin" valueType="num">
                                      <p:cBhvr>
                                        <p:cTn id="121" dur="1000" fill="hold"/>
                                        <p:tgtEl>
                                          <p:spTgt spid="79918"/>
                                        </p:tgtEl>
                                        <p:attrNameLst>
                                          <p:attrName>ppt_w</p:attrName>
                                        </p:attrNameLst>
                                      </p:cBhvr>
                                      <p:tavLst>
                                        <p:tav tm="0">
                                          <p:val>
                                            <p:fltVal val="0"/>
                                          </p:val>
                                        </p:tav>
                                        <p:tav tm="100000">
                                          <p:val>
                                            <p:strVal val="#ppt_w"/>
                                          </p:val>
                                        </p:tav>
                                      </p:tavLst>
                                    </p:anim>
                                    <p:anim calcmode="lin" valueType="num">
                                      <p:cBhvr>
                                        <p:cTn id="122" dur="1000" fill="hold"/>
                                        <p:tgtEl>
                                          <p:spTgt spid="79918"/>
                                        </p:tgtEl>
                                        <p:attrNameLst>
                                          <p:attrName>ppt_h</p:attrName>
                                        </p:attrNameLst>
                                      </p:cBhvr>
                                      <p:tavLst>
                                        <p:tav tm="0">
                                          <p:val>
                                            <p:fltVal val="0"/>
                                          </p:val>
                                        </p:tav>
                                        <p:tav tm="100000">
                                          <p:val>
                                            <p:strVal val="#ppt_h"/>
                                          </p:val>
                                        </p:tav>
                                      </p:tavLst>
                                    </p:anim>
                                  </p:childTnLst>
                                </p:cTn>
                              </p:par>
                            </p:childTnLst>
                          </p:cTn>
                        </p:par>
                        <p:par>
                          <p:cTn id="123" fill="hold">
                            <p:stCondLst>
                              <p:cond delay="13850"/>
                            </p:stCondLst>
                            <p:childTnLst>
                              <p:par>
                                <p:cTn id="124" presetID="41" presetClass="entr" presetSubtype="0" fill="hold" grpId="0" nodeType="afterEffect">
                                  <p:stCondLst>
                                    <p:cond delay="0"/>
                                  </p:stCondLst>
                                  <p:iterate type="lt">
                                    <p:tmPct val="10000"/>
                                  </p:iterate>
                                  <p:childTnLst>
                                    <p:set>
                                      <p:cBhvr>
                                        <p:cTn id="125" dur="1" fill="hold">
                                          <p:stCondLst>
                                            <p:cond delay="0"/>
                                          </p:stCondLst>
                                        </p:cTn>
                                        <p:tgtEl>
                                          <p:spTgt spid="79915"/>
                                        </p:tgtEl>
                                        <p:attrNameLst>
                                          <p:attrName>style.visibility</p:attrName>
                                        </p:attrNameLst>
                                      </p:cBhvr>
                                      <p:to>
                                        <p:strVal val="visible"/>
                                      </p:to>
                                    </p:set>
                                    <p:anim calcmode="lin" valueType="num">
                                      <p:cBhvr>
                                        <p:cTn id="126" dur="500" fill="hold"/>
                                        <p:tgtEl>
                                          <p:spTgt spid="79915"/>
                                        </p:tgtEl>
                                        <p:attrNameLst>
                                          <p:attrName>ppt_x</p:attrName>
                                        </p:attrNameLst>
                                      </p:cBhvr>
                                      <p:tavLst>
                                        <p:tav tm="0">
                                          <p:val>
                                            <p:strVal val="#ppt_x"/>
                                          </p:val>
                                        </p:tav>
                                        <p:tav tm="50000">
                                          <p:val>
                                            <p:strVal val="#ppt_x+.1"/>
                                          </p:val>
                                        </p:tav>
                                        <p:tav tm="100000">
                                          <p:val>
                                            <p:strVal val="#ppt_x"/>
                                          </p:val>
                                        </p:tav>
                                      </p:tavLst>
                                    </p:anim>
                                    <p:anim calcmode="lin" valueType="num">
                                      <p:cBhvr>
                                        <p:cTn id="127" dur="500" fill="hold"/>
                                        <p:tgtEl>
                                          <p:spTgt spid="79915"/>
                                        </p:tgtEl>
                                        <p:attrNameLst>
                                          <p:attrName>ppt_y</p:attrName>
                                        </p:attrNameLst>
                                      </p:cBhvr>
                                      <p:tavLst>
                                        <p:tav tm="0">
                                          <p:val>
                                            <p:strVal val="#ppt_y"/>
                                          </p:val>
                                        </p:tav>
                                        <p:tav tm="100000">
                                          <p:val>
                                            <p:strVal val="#ppt_y"/>
                                          </p:val>
                                        </p:tav>
                                      </p:tavLst>
                                    </p:anim>
                                    <p:anim calcmode="lin" valueType="num">
                                      <p:cBhvr>
                                        <p:cTn id="128" dur="500" fill="hold"/>
                                        <p:tgtEl>
                                          <p:spTgt spid="79915"/>
                                        </p:tgtEl>
                                        <p:attrNameLst>
                                          <p:attrName>ppt_h</p:attrName>
                                        </p:attrNameLst>
                                      </p:cBhvr>
                                      <p:tavLst>
                                        <p:tav tm="0">
                                          <p:val>
                                            <p:strVal val="#ppt_h/10"/>
                                          </p:val>
                                        </p:tav>
                                        <p:tav tm="50000">
                                          <p:val>
                                            <p:strVal val="#ppt_h+.01"/>
                                          </p:val>
                                        </p:tav>
                                        <p:tav tm="100000">
                                          <p:val>
                                            <p:strVal val="#ppt_h"/>
                                          </p:val>
                                        </p:tav>
                                      </p:tavLst>
                                    </p:anim>
                                    <p:anim calcmode="lin" valueType="num">
                                      <p:cBhvr>
                                        <p:cTn id="129" dur="500" fill="hold"/>
                                        <p:tgtEl>
                                          <p:spTgt spid="79915"/>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500" tmFilter="0,0; .5, 1; 1, 1"/>
                                        <p:tgtEl>
                                          <p:spTgt spid="79915"/>
                                        </p:tgtEl>
                                      </p:cBhvr>
                                    </p:animEffect>
                                  </p:childTnLst>
                                </p:cTn>
                              </p:par>
                              <p:par>
                                <p:cTn id="131" presetID="41" presetClass="entr" presetSubtype="0" fill="hold" grpId="0" nodeType="withEffect">
                                  <p:stCondLst>
                                    <p:cond delay="0"/>
                                  </p:stCondLst>
                                  <p:iterate type="lt">
                                    <p:tmPct val="10000"/>
                                  </p:iterate>
                                  <p:childTnLst>
                                    <p:set>
                                      <p:cBhvr>
                                        <p:cTn id="132" dur="1" fill="hold">
                                          <p:stCondLst>
                                            <p:cond delay="0"/>
                                          </p:stCondLst>
                                        </p:cTn>
                                        <p:tgtEl>
                                          <p:spTgt spid="79916"/>
                                        </p:tgtEl>
                                        <p:attrNameLst>
                                          <p:attrName>style.visibility</p:attrName>
                                        </p:attrNameLst>
                                      </p:cBhvr>
                                      <p:to>
                                        <p:strVal val="visible"/>
                                      </p:to>
                                    </p:set>
                                    <p:anim calcmode="lin" valueType="num">
                                      <p:cBhvr>
                                        <p:cTn id="133" dur="500" fill="hold"/>
                                        <p:tgtEl>
                                          <p:spTgt spid="79916"/>
                                        </p:tgtEl>
                                        <p:attrNameLst>
                                          <p:attrName>ppt_x</p:attrName>
                                        </p:attrNameLst>
                                      </p:cBhvr>
                                      <p:tavLst>
                                        <p:tav tm="0">
                                          <p:val>
                                            <p:strVal val="#ppt_x"/>
                                          </p:val>
                                        </p:tav>
                                        <p:tav tm="50000">
                                          <p:val>
                                            <p:strVal val="#ppt_x+.1"/>
                                          </p:val>
                                        </p:tav>
                                        <p:tav tm="100000">
                                          <p:val>
                                            <p:strVal val="#ppt_x"/>
                                          </p:val>
                                        </p:tav>
                                      </p:tavLst>
                                    </p:anim>
                                    <p:anim calcmode="lin" valueType="num">
                                      <p:cBhvr>
                                        <p:cTn id="134" dur="500" fill="hold"/>
                                        <p:tgtEl>
                                          <p:spTgt spid="79916"/>
                                        </p:tgtEl>
                                        <p:attrNameLst>
                                          <p:attrName>ppt_y</p:attrName>
                                        </p:attrNameLst>
                                      </p:cBhvr>
                                      <p:tavLst>
                                        <p:tav tm="0">
                                          <p:val>
                                            <p:strVal val="#ppt_y"/>
                                          </p:val>
                                        </p:tav>
                                        <p:tav tm="100000">
                                          <p:val>
                                            <p:strVal val="#ppt_y"/>
                                          </p:val>
                                        </p:tav>
                                      </p:tavLst>
                                    </p:anim>
                                    <p:anim calcmode="lin" valueType="num">
                                      <p:cBhvr>
                                        <p:cTn id="135" dur="500" fill="hold"/>
                                        <p:tgtEl>
                                          <p:spTgt spid="79916"/>
                                        </p:tgtEl>
                                        <p:attrNameLst>
                                          <p:attrName>ppt_h</p:attrName>
                                        </p:attrNameLst>
                                      </p:cBhvr>
                                      <p:tavLst>
                                        <p:tav tm="0">
                                          <p:val>
                                            <p:strVal val="#ppt_h/10"/>
                                          </p:val>
                                        </p:tav>
                                        <p:tav tm="50000">
                                          <p:val>
                                            <p:strVal val="#ppt_h+.01"/>
                                          </p:val>
                                        </p:tav>
                                        <p:tav tm="100000">
                                          <p:val>
                                            <p:strVal val="#ppt_h"/>
                                          </p:val>
                                        </p:tav>
                                      </p:tavLst>
                                    </p:anim>
                                    <p:anim calcmode="lin" valueType="num">
                                      <p:cBhvr>
                                        <p:cTn id="136" dur="500" fill="hold"/>
                                        <p:tgtEl>
                                          <p:spTgt spid="79916"/>
                                        </p:tgtEl>
                                        <p:attrNameLst>
                                          <p:attrName>ppt_w</p:attrName>
                                        </p:attrNameLst>
                                      </p:cBhvr>
                                      <p:tavLst>
                                        <p:tav tm="0">
                                          <p:val>
                                            <p:strVal val="#ppt_w/10"/>
                                          </p:val>
                                        </p:tav>
                                        <p:tav tm="50000">
                                          <p:val>
                                            <p:strVal val="#ppt_w+.01"/>
                                          </p:val>
                                        </p:tav>
                                        <p:tav tm="100000">
                                          <p:val>
                                            <p:strVal val="#ppt_w"/>
                                          </p:val>
                                        </p:tav>
                                      </p:tavLst>
                                    </p:anim>
                                    <p:animEffect transition="in" filter="fade">
                                      <p:cBhvr>
                                        <p:cTn id="137" dur="500" tmFilter="0,0; .5, 1; 1, 1"/>
                                        <p:tgtEl>
                                          <p:spTgt spid="79916"/>
                                        </p:tgtEl>
                                      </p:cBhvr>
                                    </p:animEffect>
                                  </p:childTnLst>
                                </p:cTn>
                              </p:par>
                            </p:childTnLst>
                          </p:cTn>
                        </p:par>
                        <p:par>
                          <p:cTn id="138" fill="hold">
                            <p:stCondLst>
                              <p:cond delay="14600"/>
                            </p:stCondLst>
                            <p:childTnLst>
                              <p:par>
                                <p:cTn id="139" presetID="56" presetClass="entr" presetSubtype="0" fill="hold" grpId="0" nodeType="afterEffect">
                                  <p:stCondLst>
                                    <p:cond delay="0"/>
                                  </p:stCondLst>
                                  <p:iterate type="lt">
                                    <p:tmPct val="10000"/>
                                  </p:iterate>
                                  <p:childTnLst>
                                    <p:set>
                                      <p:cBhvr>
                                        <p:cTn id="140" dur="1" fill="hold">
                                          <p:stCondLst>
                                            <p:cond delay="0"/>
                                          </p:stCondLst>
                                        </p:cTn>
                                        <p:tgtEl>
                                          <p:spTgt spid="79917"/>
                                        </p:tgtEl>
                                        <p:attrNameLst>
                                          <p:attrName>style.visibility</p:attrName>
                                        </p:attrNameLst>
                                      </p:cBhvr>
                                      <p:to>
                                        <p:strVal val="visible"/>
                                      </p:to>
                                    </p:set>
                                    <p:anim by="(-#ppt_w*2)" calcmode="lin" valueType="num">
                                      <p:cBhvr rctx="PPT">
                                        <p:cTn id="141" dur="250" autoRev="1" fill="hold">
                                          <p:stCondLst>
                                            <p:cond delay="0"/>
                                          </p:stCondLst>
                                        </p:cTn>
                                        <p:tgtEl>
                                          <p:spTgt spid="79917"/>
                                        </p:tgtEl>
                                        <p:attrNameLst>
                                          <p:attrName>ppt_w</p:attrName>
                                        </p:attrNameLst>
                                      </p:cBhvr>
                                    </p:anim>
                                    <p:anim by="(#ppt_w*0.50)" calcmode="lin" valueType="num">
                                      <p:cBhvr>
                                        <p:cTn id="142" dur="250" decel="50000" autoRev="1" fill="hold">
                                          <p:stCondLst>
                                            <p:cond delay="0"/>
                                          </p:stCondLst>
                                        </p:cTn>
                                        <p:tgtEl>
                                          <p:spTgt spid="79917"/>
                                        </p:tgtEl>
                                        <p:attrNameLst>
                                          <p:attrName>ppt_x</p:attrName>
                                        </p:attrNameLst>
                                      </p:cBhvr>
                                    </p:anim>
                                    <p:anim from="(-#ppt_h/2)" to="(#ppt_y)" calcmode="lin" valueType="num">
                                      <p:cBhvr>
                                        <p:cTn id="143" dur="500" fill="hold">
                                          <p:stCondLst>
                                            <p:cond delay="0"/>
                                          </p:stCondLst>
                                        </p:cTn>
                                        <p:tgtEl>
                                          <p:spTgt spid="79917"/>
                                        </p:tgtEl>
                                        <p:attrNameLst>
                                          <p:attrName>ppt_y</p:attrName>
                                        </p:attrNameLst>
                                      </p:cBhvr>
                                    </p:anim>
                                    <p:animRot by="21600000">
                                      <p:cBhvr>
                                        <p:cTn id="144" dur="500" fill="hold">
                                          <p:stCondLst>
                                            <p:cond delay="0"/>
                                          </p:stCondLst>
                                        </p:cTn>
                                        <p:tgtEl>
                                          <p:spTgt spid="799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8" grpId="0" animBg="1"/>
      <p:bldP spid="79908" grpId="0"/>
      <p:bldP spid="79909" grpId="0"/>
      <p:bldP spid="79910" grpId="0"/>
      <p:bldP spid="79911" grpId="0"/>
      <p:bldP spid="79912" grpId="0"/>
      <p:bldP spid="79913" grpId="0"/>
      <p:bldP spid="79914" grpId="0"/>
      <p:bldP spid="79915" grpId="0"/>
      <p:bldP spid="79916" grpId="0"/>
      <p:bldP spid="79917" grpId="0"/>
      <p:bldP spid="79919" grpId="0"/>
      <p:bldP spid="799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4" name="Picture 4"/>
          <p:cNvPicPr>
            <a:picLocks noChangeAspect="1" noChangeArrowheads="1"/>
          </p:cNvPicPr>
          <p:nvPr/>
        </p:nvPicPr>
        <p:blipFill>
          <a:blip r:embed="rId3"/>
          <a:srcRect l="977"/>
          <a:stretch>
            <a:fillRect/>
          </a:stretch>
        </p:blipFill>
        <p:spPr bwMode="auto">
          <a:xfrm>
            <a:off x="0" y="6381750"/>
            <a:ext cx="12190413" cy="476250"/>
          </a:xfrm>
          <a:prstGeom prst="rect">
            <a:avLst/>
          </a:prstGeom>
          <a:noFill/>
          <a:ln w="9525">
            <a:noFill/>
            <a:miter lim="800000"/>
            <a:headEnd/>
            <a:tailEnd/>
          </a:ln>
          <a:effectLst/>
        </p:spPr>
      </p:pic>
      <p:pic>
        <p:nvPicPr>
          <p:cNvPr id="81925" name="Picture 5"/>
          <p:cNvPicPr>
            <a:picLocks noChangeAspect="1" noChangeArrowheads="1"/>
          </p:cNvPicPr>
          <p:nvPr/>
        </p:nvPicPr>
        <p:blipFill>
          <a:blip r:embed="rId4" cstate="print"/>
          <a:srcRect/>
          <a:stretch>
            <a:fillRect/>
          </a:stretch>
        </p:blipFill>
        <p:spPr bwMode="auto">
          <a:xfrm>
            <a:off x="0" y="0"/>
            <a:ext cx="12190413" cy="1054100"/>
          </a:xfrm>
          <a:prstGeom prst="rect">
            <a:avLst/>
          </a:prstGeom>
          <a:noFill/>
          <a:ln w="9525">
            <a:noFill/>
            <a:miter lim="800000"/>
            <a:headEnd/>
            <a:tailEnd/>
          </a:ln>
          <a:effectLst/>
        </p:spPr>
      </p:pic>
      <p:sp>
        <p:nvSpPr>
          <p:cNvPr id="81926" name="Rectangle 6"/>
          <p:cNvSpPr>
            <a:spLocks noChangeArrowheads="1"/>
          </p:cNvSpPr>
          <p:nvPr/>
        </p:nvSpPr>
        <p:spPr bwMode="auto">
          <a:xfrm>
            <a:off x="838200" y="1700213"/>
            <a:ext cx="7783513" cy="2543175"/>
          </a:xfrm>
          <a:prstGeom prst="rect">
            <a:avLst/>
          </a:prstGeom>
          <a:noFill/>
          <a:ln w="9525">
            <a:noFill/>
            <a:miter lim="800000"/>
            <a:headEnd/>
            <a:tailEnd/>
          </a:ln>
          <a:effectLst/>
        </p:spPr>
        <p:txBody>
          <a:bodyPr lIns="67474" tIns="33737" rIns="67474" bIns="33737">
            <a:spAutoFit/>
          </a:bodyPr>
          <a:lstStyle/>
          <a:p>
            <a:pPr defTabSz="1089025">
              <a:lnSpc>
                <a:spcPct val="150000"/>
              </a:lnSpc>
            </a:pPr>
            <a:r>
              <a:rPr lang="zh-CN" altLang="en-US">
                <a:ea typeface="微软雅黑" pitchFamily="34" charset="-122"/>
              </a:rPr>
              <a:t>我们于社会：</a:t>
            </a:r>
          </a:p>
          <a:p>
            <a:pPr defTabSz="1089025">
              <a:lnSpc>
                <a:spcPct val="150000"/>
              </a:lnSpc>
            </a:pPr>
            <a:r>
              <a:rPr lang="zh-CN" altLang="en-US">
                <a:ea typeface="微软雅黑" pitchFamily="34" charset="-122"/>
              </a:rPr>
              <a:t>注重环境保护、能源节约、下岗工人再就业等社会工作。</a:t>
            </a:r>
          </a:p>
          <a:p>
            <a:pPr defTabSz="1089025">
              <a:lnSpc>
                <a:spcPct val="150000"/>
              </a:lnSpc>
            </a:pPr>
            <a:r>
              <a:rPr lang="zh-CN" altLang="en-US">
                <a:ea typeface="微软雅黑" pitchFamily="34" charset="-122"/>
              </a:rPr>
              <a:t>我们于员工：</a:t>
            </a:r>
          </a:p>
          <a:p>
            <a:pPr defTabSz="1089025">
              <a:lnSpc>
                <a:spcPct val="150000"/>
              </a:lnSpc>
            </a:pPr>
            <a:r>
              <a:rPr lang="zh-CN" altLang="en-US">
                <a:ea typeface="微软雅黑" pitchFamily="34" charset="-122"/>
              </a:rPr>
              <a:t>润通公司在员工培训方面采取内部培训和外部培训相结合的方面，新员工加入润通公司采取导师制度，全面提高员工的综合技能和综合素质，为新老员工提供广阔的晋升与发展空间。</a:t>
            </a:r>
          </a:p>
        </p:txBody>
      </p:sp>
      <p:pic>
        <p:nvPicPr>
          <p:cNvPr id="81927" name="Picture 7"/>
          <p:cNvPicPr>
            <a:picLocks noChangeAspect="1" noChangeArrowheads="1"/>
          </p:cNvPicPr>
          <p:nvPr/>
        </p:nvPicPr>
        <p:blipFill>
          <a:blip r:embed="rId5"/>
          <a:srcRect/>
          <a:stretch>
            <a:fillRect/>
          </a:stretch>
        </p:blipFill>
        <p:spPr bwMode="auto">
          <a:xfrm>
            <a:off x="622300" y="1931988"/>
            <a:ext cx="184150" cy="104775"/>
          </a:xfrm>
          <a:prstGeom prst="rect">
            <a:avLst/>
          </a:prstGeom>
          <a:noFill/>
          <a:ln w="9525">
            <a:noFill/>
            <a:miter lim="800000"/>
            <a:headEnd/>
            <a:tailEnd/>
          </a:ln>
          <a:effectLst/>
        </p:spPr>
      </p:pic>
      <p:pic>
        <p:nvPicPr>
          <p:cNvPr id="81928" name="Picture 8"/>
          <p:cNvPicPr>
            <a:picLocks noChangeAspect="1" noChangeArrowheads="1"/>
          </p:cNvPicPr>
          <p:nvPr/>
        </p:nvPicPr>
        <p:blipFill>
          <a:blip r:embed="rId5"/>
          <a:srcRect/>
          <a:stretch>
            <a:fillRect/>
          </a:stretch>
        </p:blipFill>
        <p:spPr bwMode="auto">
          <a:xfrm>
            <a:off x="622300" y="2316163"/>
            <a:ext cx="184150" cy="104775"/>
          </a:xfrm>
          <a:prstGeom prst="rect">
            <a:avLst/>
          </a:prstGeom>
          <a:noFill/>
          <a:ln w="9525">
            <a:noFill/>
            <a:miter lim="800000"/>
            <a:headEnd/>
            <a:tailEnd/>
          </a:ln>
          <a:effectLst/>
        </p:spPr>
      </p:pic>
      <p:sp>
        <p:nvSpPr>
          <p:cNvPr id="81929" name="Rectangle 9"/>
          <p:cNvSpPr>
            <a:spLocks noChangeArrowheads="1"/>
          </p:cNvSpPr>
          <p:nvPr/>
        </p:nvSpPr>
        <p:spPr bwMode="auto">
          <a:xfrm>
            <a:off x="806450" y="1331913"/>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rgbClr val="006CB8"/>
                </a:solidFill>
                <a:ea typeface="方正正大黑简体" pitchFamily="2" charset="-122"/>
              </a:rPr>
              <a:t>以人为本</a:t>
            </a:r>
          </a:p>
        </p:txBody>
      </p:sp>
      <p:sp>
        <p:nvSpPr>
          <p:cNvPr id="81930" name="Rectangle 10"/>
          <p:cNvSpPr>
            <a:spLocks noChangeArrowheads="1"/>
          </p:cNvSpPr>
          <p:nvPr/>
        </p:nvSpPr>
        <p:spPr bwMode="auto">
          <a:xfrm>
            <a:off x="2711450" y="1341438"/>
            <a:ext cx="1279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rgbClr val="006CB8"/>
                </a:solidFill>
                <a:ea typeface="方正正大黑简体" pitchFamily="2" charset="-122"/>
              </a:rPr>
              <a:t>求质量</a:t>
            </a:r>
          </a:p>
        </p:txBody>
      </p:sp>
      <p:sp>
        <p:nvSpPr>
          <p:cNvPr id="81931" name="Rectangle 11"/>
          <p:cNvSpPr>
            <a:spLocks noChangeArrowheads="1"/>
          </p:cNvSpPr>
          <p:nvPr/>
        </p:nvSpPr>
        <p:spPr bwMode="auto">
          <a:xfrm>
            <a:off x="4295775" y="1341438"/>
            <a:ext cx="1660525" cy="523875"/>
          </a:xfrm>
          <a:prstGeom prst="rect">
            <a:avLst/>
          </a:prstGeom>
          <a:noFill/>
          <a:ln w="9525">
            <a:noFill/>
            <a:miter lim="800000"/>
            <a:headEnd/>
            <a:tailEnd/>
          </a:ln>
          <a:effectLst/>
        </p:spPr>
        <p:txBody>
          <a:bodyPr wrap="none" lIns="67474" tIns="33737" rIns="67474" bIns="33737">
            <a:spAutoFit/>
          </a:bodyPr>
          <a:lstStyle/>
          <a:p>
            <a:pPr defTabSz="1089025"/>
            <a:r>
              <a:rPr lang="zh-CN" altLang="en-US" sz="3000">
                <a:solidFill>
                  <a:srgbClr val="006CB8"/>
                </a:solidFill>
                <a:ea typeface="方正正大黑简体" pitchFamily="2" charset="-122"/>
              </a:rPr>
              <a:t>重信誉</a:t>
            </a:r>
            <a:r>
              <a:rPr lang="en-US" altLang="zh-CN" sz="3000">
                <a:solidFill>
                  <a:srgbClr val="006CB8"/>
                </a:solidFill>
                <a:ea typeface="方正正大黑简体" pitchFamily="2" charset="-122"/>
              </a:rPr>
              <a:t>…</a:t>
            </a:r>
          </a:p>
        </p:txBody>
      </p:sp>
      <p:pic>
        <p:nvPicPr>
          <p:cNvPr id="81932" name="Picture 12"/>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9120188" y="4108450"/>
            <a:ext cx="2638425" cy="2273300"/>
          </a:xfrm>
          <a:prstGeom prst="rect">
            <a:avLst/>
          </a:prstGeom>
          <a:noFill/>
          <a:ln w="9525">
            <a:noFill/>
            <a:miter lim="800000"/>
            <a:headEnd/>
            <a:tailEnd/>
          </a:ln>
          <a:effectLst/>
        </p:spPr>
      </p:pic>
      <p:pic>
        <p:nvPicPr>
          <p:cNvPr id="81934" name="Picture 14"/>
          <p:cNvPicPr>
            <a:picLocks noChangeAspect="1" noChangeArrowheads="1"/>
          </p:cNvPicPr>
          <p:nvPr/>
        </p:nvPicPr>
        <p:blipFill>
          <a:blip r:embed="rId7" cstate="print"/>
          <a:srcRect/>
          <a:stretch>
            <a:fillRect/>
          </a:stretch>
        </p:blipFill>
        <p:spPr bwMode="auto">
          <a:xfrm>
            <a:off x="3646488" y="4437063"/>
            <a:ext cx="2486025" cy="1568450"/>
          </a:xfrm>
          <a:prstGeom prst="rect">
            <a:avLst/>
          </a:prstGeom>
          <a:noFill/>
          <a:ln w="9525">
            <a:noFill/>
            <a:miter lim="800000"/>
            <a:headEnd/>
            <a:tailEnd/>
          </a:ln>
          <a:effectLst/>
        </p:spPr>
      </p:pic>
      <p:pic>
        <p:nvPicPr>
          <p:cNvPr id="81935" name="Picture 15"/>
          <p:cNvPicPr>
            <a:picLocks noChangeAspect="1" noChangeArrowheads="1"/>
          </p:cNvPicPr>
          <p:nvPr/>
        </p:nvPicPr>
        <p:blipFill>
          <a:blip r:embed="rId8" cstate="print"/>
          <a:srcRect/>
          <a:stretch>
            <a:fillRect/>
          </a:stretch>
        </p:blipFill>
        <p:spPr bwMode="auto">
          <a:xfrm>
            <a:off x="911225" y="4437063"/>
            <a:ext cx="2492375" cy="1517650"/>
          </a:xfrm>
          <a:prstGeom prst="rect">
            <a:avLst/>
          </a:prstGeom>
          <a:noFill/>
          <a:ln w="9525">
            <a:noFill/>
            <a:miter lim="800000"/>
            <a:headEnd/>
            <a:tailEnd/>
          </a:ln>
          <a:effectLst/>
        </p:spPr>
      </p:pic>
      <p:pic>
        <p:nvPicPr>
          <p:cNvPr id="81937" name="Picture 17"/>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6959600" y="4437063"/>
            <a:ext cx="1512888" cy="1389062"/>
          </a:xfrm>
          <a:prstGeom prst="rect">
            <a:avLst/>
          </a:prstGeom>
          <a:noFill/>
          <a:ln w="9525">
            <a:noFill/>
            <a:miter lim="800000"/>
            <a:headEnd/>
            <a:tailEnd/>
          </a:ln>
          <a:effectLst/>
        </p:spPr>
      </p:pic>
      <p:sp>
        <p:nvSpPr>
          <p:cNvPr id="81938" name="Rectangle 18"/>
          <p:cNvSpPr>
            <a:spLocks noChangeArrowheads="1"/>
          </p:cNvSpPr>
          <p:nvPr/>
        </p:nvSpPr>
        <p:spPr bwMode="auto">
          <a:xfrm>
            <a:off x="406400" y="331788"/>
            <a:ext cx="3908425" cy="549275"/>
          </a:xfrm>
          <a:prstGeom prst="rect">
            <a:avLst/>
          </a:prstGeom>
          <a:noFill/>
          <a:ln w="9525">
            <a:noFill/>
            <a:miter lim="800000"/>
            <a:headEnd/>
            <a:tailEnd/>
          </a:ln>
          <a:effectLst/>
        </p:spPr>
        <p:txBody>
          <a:bodyPr wrap="none">
            <a:spAutoFit/>
          </a:bodyPr>
          <a:lstStyle/>
          <a:p>
            <a:pPr defTabSz="1474788"/>
            <a:r>
              <a:rPr lang="en-US" altLang="zh-CN" sz="3000">
                <a:solidFill>
                  <a:schemeClr val="bg1"/>
                </a:solidFill>
                <a:latin typeface="方正正大黑简体" pitchFamily="2" charset="-122"/>
                <a:ea typeface="方正正大黑简体" pitchFamily="2" charset="-122"/>
              </a:rPr>
              <a:t>LOGO </a:t>
            </a:r>
            <a:r>
              <a:rPr lang="zh-CN" altLang="en-US" sz="3000">
                <a:solidFill>
                  <a:schemeClr val="bg1"/>
                </a:solidFill>
                <a:latin typeface="方正正大黑简体" pitchFamily="2" charset="-122"/>
                <a:ea typeface="方正正大黑简体" pitchFamily="2" charset="-122"/>
              </a:rPr>
              <a:t>输入公司名称</a:t>
            </a:r>
          </a:p>
        </p:txBody>
      </p:sp>
      <p:pic>
        <p:nvPicPr>
          <p:cNvPr id="81939" name="Picture 19" descr="2"/>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8975725" y="1863725"/>
            <a:ext cx="2905125" cy="2662238"/>
          </a:xfrm>
          <a:prstGeom prst="rect">
            <a:avLst/>
          </a:prstGeom>
          <a:noFill/>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1938"/>
                                        </p:tgtEl>
                                        <p:attrNameLst>
                                          <p:attrName>style.visibility</p:attrName>
                                        </p:attrNameLst>
                                      </p:cBhvr>
                                      <p:to>
                                        <p:strVal val="visible"/>
                                      </p:to>
                                    </p:set>
                                    <p:anim calcmode="lin" valueType="num">
                                      <p:cBhvr>
                                        <p:cTn id="7" dur="500" fill="hold"/>
                                        <p:tgtEl>
                                          <p:spTgt spid="819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1938"/>
                                        </p:tgtEl>
                                        <p:attrNameLst>
                                          <p:attrName>ppt_y</p:attrName>
                                        </p:attrNameLst>
                                      </p:cBhvr>
                                      <p:tavLst>
                                        <p:tav tm="0">
                                          <p:val>
                                            <p:strVal val="#ppt_y"/>
                                          </p:val>
                                        </p:tav>
                                        <p:tav tm="100000">
                                          <p:val>
                                            <p:strVal val="#ppt_y"/>
                                          </p:val>
                                        </p:tav>
                                      </p:tavLst>
                                    </p:anim>
                                    <p:anim calcmode="lin" valueType="num">
                                      <p:cBhvr>
                                        <p:cTn id="9" dur="500" fill="hold"/>
                                        <p:tgtEl>
                                          <p:spTgt spid="819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19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1938"/>
                                        </p:tgtEl>
                                      </p:cBhvr>
                                    </p:animEffect>
                                  </p:childTnLst>
                                </p:cTn>
                              </p:par>
                            </p:childTnLst>
                          </p:cTn>
                        </p:par>
                        <p:par>
                          <p:cTn id="12" fill="hold">
                            <p:stCondLst>
                              <p:cond delay="950"/>
                            </p:stCondLst>
                            <p:childTnLst>
                              <p:par>
                                <p:cTn id="13" presetID="29" presetClass="entr" presetSubtype="0" fill="hold" nodeType="afterEffect">
                                  <p:stCondLst>
                                    <p:cond delay="0"/>
                                  </p:stCondLst>
                                  <p:childTnLst>
                                    <p:set>
                                      <p:cBhvr>
                                        <p:cTn id="14" dur="1" fill="hold">
                                          <p:stCondLst>
                                            <p:cond delay="0"/>
                                          </p:stCondLst>
                                        </p:cTn>
                                        <p:tgtEl>
                                          <p:spTgt spid="81932"/>
                                        </p:tgtEl>
                                        <p:attrNameLst>
                                          <p:attrName>style.visibility</p:attrName>
                                        </p:attrNameLst>
                                      </p:cBhvr>
                                      <p:to>
                                        <p:strVal val="visible"/>
                                      </p:to>
                                    </p:set>
                                    <p:anim calcmode="lin" valueType="num">
                                      <p:cBhvr>
                                        <p:cTn id="15" dur="500" fill="hold"/>
                                        <p:tgtEl>
                                          <p:spTgt spid="81932"/>
                                        </p:tgtEl>
                                        <p:attrNameLst>
                                          <p:attrName>ppt_x</p:attrName>
                                        </p:attrNameLst>
                                      </p:cBhvr>
                                      <p:tavLst>
                                        <p:tav tm="0">
                                          <p:val>
                                            <p:strVal val="#ppt_x-.2"/>
                                          </p:val>
                                        </p:tav>
                                        <p:tav tm="100000">
                                          <p:val>
                                            <p:strVal val="#ppt_x"/>
                                          </p:val>
                                        </p:tav>
                                      </p:tavLst>
                                    </p:anim>
                                    <p:anim calcmode="lin" valueType="num">
                                      <p:cBhvr>
                                        <p:cTn id="16" dur="500" fill="hold"/>
                                        <p:tgtEl>
                                          <p:spTgt spid="81932"/>
                                        </p:tgtEl>
                                        <p:attrNameLst>
                                          <p:attrName>ppt_y</p:attrName>
                                        </p:attrNameLst>
                                      </p:cBhvr>
                                      <p:tavLst>
                                        <p:tav tm="0">
                                          <p:val>
                                            <p:strVal val="#ppt_y"/>
                                          </p:val>
                                        </p:tav>
                                        <p:tav tm="100000">
                                          <p:val>
                                            <p:strVal val="#ppt_y"/>
                                          </p:val>
                                        </p:tav>
                                      </p:tavLst>
                                    </p:anim>
                                    <p:animEffect transition="in" filter="wipe(right)" prLst="gradientSize: 0.1">
                                      <p:cBhvr>
                                        <p:cTn id="17" dur="500"/>
                                        <p:tgtEl>
                                          <p:spTgt spid="81932"/>
                                        </p:tgtEl>
                                      </p:cBhvr>
                                    </p:animEffect>
                                  </p:childTnLst>
                                </p:cTn>
                              </p:par>
                            </p:childTnLst>
                          </p:cTn>
                        </p:par>
                        <p:par>
                          <p:cTn id="18" fill="hold">
                            <p:stCondLst>
                              <p:cond delay="1450"/>
                            </p:stCondLst>
                            <p:childTnLst>
                              <p:par>
                                <p:cTn id="19" presetID="30" presetClass="entr" presetSubtype="0" fill="hold" grpId="0" nodeType="afterEffect">
                                  <p:stCondLst>
                                    <p:cond delay="0"/>
                                  </p:stCondLst>
                                  <p:childTnLst>
                                    <p:set>
                                      <p:cBhvr>
                                        <p:cTn id="20" dur="1" fill="hold">
                                          <p:stCondLst>
                                            <p:cond delay="0"/>
                                          </p:stCondLst>
                                        </p:cTn>
                                        <p:tgtEl>
                                          <p:spTgt spid="81929"/>
                                        </p:tgtEl>
                                        <p:attrNameLst>
                                          <p:attrName>style.visibility</p:attrName>
                                        </p:attrNameLst>
                                      </p:cBhvr>
                                      <p:to>
                                        <p:strVal val="visible"/>
                                      </p:to>
                                    </p:set>
                                    <p:animEffect transition="in" filter="fade">
                                      <p:cBhvr>
                                        <p:cTn id="21" dur="800" decel="100000"/>
                                        <p:tgtEl>
                                          <p:spTgt spid="81929"/>
                                        </p:tgtEl>
                                      </p:cBhvr>
                                    </p:animEffect>
                                    <p:anim calcmode="lin" valueType="num">
                                      <p:cBhvr>
                                        <p:cTn id="22" dur="800" decel="100000" fill="hold"/>
                                        <p:tgtEl>
                                          <p:spTgt spid="81929"/>
                                        </p:tgtEl>
                                        <p:attrNameLst>
                                          <p:attrName>style.rotation</p:attrName>
                                        </p:attrNameLst>
                                      </p:cBhvr>
                                      <p:tavLst>
                                        <p:tav tm="0">
                                          <p:val>
                                            <p:fltVal val="-90"/>
                                          </p:val>
                                        </p:tav>
                                        <p:tav tm="100000">
                                          <p:val>
                                            <p:fltVal val="0"/>
                                          </p:val>
                                        </p:tav>
                                      </p:tavLst>
                                    </p:anim>
                                    <p:anim calcmode="lin" valueType="num">
                                      <p:cBhvr>
                                        <p:cTn id="23" dur="800" decel="100000" fill="hold"/>
                                        <p:tgtEl>
                                          <p:spTgt spid="81929"/>
                                        </p:tgtEl>
                                        <p:attrNameLst>
                                          <p:attrName>ppt_x</p:attrName>
                                        </p:attrNameLst>
                                      </p:cBhvr>
                                      <p:tavLst>
                                        <p:tav tm="0">
                                          <p:val>
                                            <p:strVal val="#ppt_x+0.4"/>
                                          </p:val>
                                        </p:tav>
                                        <p:tav tm="100000">
                                          <p:val>
                                            <p:strVal val="#ppt_x-0.05"/>
                                          </p:val>
                                        </p:tav>
                                      </p:tavLst>
                                    </p:anim>
                                    <p:anim calcmode="lin" valueType="num">
                                      <p:cBhvr>
                                        <p:cTn id="24" dur="800" decel="100000" fill="hold"/>
                                        <p:tgtEl>
                                          <p:spTgt spid="81929"/>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81929"/>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81929"/>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0"/>
                                  </p:stCondLst>
                                  <p:childTnLst>
                                    <p:set>
                                      <p:cBhvr>
                                        <p:cTn id="28" dur="1" fill="hold">
                                          <p:stCondLst>
                                            <p:cond delay="0"/>
                                          </p:stCondLst>
                                        </p:cTn>
                                        <p:tgtEl>
                                          <p:spTgt spid="81930"/>
                                        </p:tgtEl>
                                        <p:attrNameLst>
                                          <p:attrName>style.visibility</p:attrName>
                                        </p:attrNameLst>
                                      </p:cBhvr>
                                      <p:to>
                                        <p:strVal val="visible"/>
                                      </p:to>
                                    </p:set>
                                    <p:animEffect transition="in" filter="fade">
                                      <p:cBhvr>
                                        <p:cTn id="29" dur="800" decel="100000"/>
                                        <p:tgtEl>
                                          <p:spTgt spid="81930"/>
                                        </p:tgtEl>
                                      </p:cBhvr>
                                    </p:animEffect>
                                    <p:anim calcmode="lin" valueType="num">
                                      <p:cBhvr>
                                        <p:cTn id="30" dur="800" decel="100000" fill="hold"/>
                                        <p:tgtEl>
                                          <p:spTgt spid="81930"/>
                                        </p:tgtEl>
                                        <p:attrNameLst>
                                          <p:attrName>style.rotation</p:attrName>
                                        </p:attrNameLst>
                                      </p:cBhvr>
                                      <p:tavLst>
                                        <p:tav tm="0">
                                          <p:val>
                                            <p:fltVal val="-90"/>
                                          </p:val>
                                        </p:tav>
                                        <p:tav tm="100000">
                                          <p:val>
                                            <p:fltVal val="0"/>
                                          </p:val>
                                        </p:tav>
                                      </p:tavLst>
                                    </p:anim>
                                    <p:anim calcmode="lin" valueType="num">
                                      <p:cBhvr>
                                        <p:cTn id="31" dur="800" decel="100000" fill="hold"/>
                                        <p:tgtEl>
                                          <p:spTgt spid="81930"/>
                                        </p:tgtEl>
                                        <p:attrNameLst>
                                          <p:attrName>ppt_x</p:attrName>
                                        </p:attrNameLst>
                                      </p:cBhvr>
                                      <p:tavLst>
                                        <p:tav tm="0">
                                          <p:val>
                                            <p:strVal val="#ppt_x+0.4"/>
                                          </p:val>
                                        </p:tav>
                                        <p:tav tm="100000">
                                          <p:val>
                                            <p:strVal val="#ppt_x-0.05"/>
                                          </p:val>
                                        </p:tav>
                                      </p:tavLst>
                                    </p:anim>
                                    <p:anim calcmode="lin" valueType="num">
                                      <p:cBhvr>
                                        <p:cTn id="32" dur="800" decel="100000" fill="hold"/>
                                        <p:tgtEl>
                                          <p:spTgt spid="81930"/>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81930"/>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81930"/>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0"/>
                                  </p:stCondLst>
                                  <p:childTnLst>
                                    <p:set>
                                      <p:cBhvr>
                                        <p:cTn id="36" dur="1" fill="hold">
                                          <p:stCondLst>
                                            <p:cond delay="0"/>
                                          </p:stCondLst>
                                        </p:cTn>
                                        <p:tgtEl>
                                          <p:spTgt spid="81931"/>
                                        </p:tgtEl>
                                        <p:attrNameLst>
                                          <p:attrName>style.visibility</p:attrName>
                                        </p:attrNameLst>
                                      </p:cBhvr>
                                      <p:to>
                                        <p:strVal val="visible"/>
                                      </p:to>
                                    </p:set>
                                    <p:animEffect transition="in" filter="fade">
                                      <p:cBhvr>
                                        <p:cTn id="37" dur="800" decel="100000"/>
                                        <p:tgtEl>
                                          <p:spTgt spid="81931"/>
                                        </p:tgtEl>
                                      </p:cBhvr>
                                    </p:animEffect>
                                    <p:anim calcmode="lin" valueType="num">
                                      <p:cBhvr>
                                        <p:cTn id="38" dur="800" decel="100000" fill="hold"/>
                                        <p:tgtEl>
                                          <p:spTgt spid="81931"/>
                                        </p:tgtEl>
                                        <p:attrNameLst>
                                          <p:attrName>style.rotation</p:attrName>
                                        </p:attrNameLst>
                                      </p:cBhvr>
                                      <p:tavLst>
                                        <p:tav tm="0">
                                          <p:val>
                                            <p:fltVal val="-90"/>
                                          </p:val>
                                        </p:tav>
                                        <p:tav tm="100000">
                                          <p:val>
                                            <p:fltVal val="0"/>
                                          </p:val>
                                        </p:tav>
                                      </p:tavLst>
                                    </p:anim>
                                    <p:anim calcmode="lin" valueType="num">
                                      <p:cBhvr>
                                        <p:cTn id="39" dur="800" decel="100000" fill="hold"/>
                                        <p:tgtEl>
                                          <p:spTgt spid="81931"/>
                                        </p:tgtEl>
                                        <p:attrNameLst>
                                          <p:attrName>ppt_x</p:attrName>
                                        </p:attrNameLst>
                                      </p:cBhvr>
                                      <p:tavLst>
                                        <p:tav tm="0">
                                          <p:val>
                                            <p:strVal val="#ppt_x+0.4"/>
                                          </p:val>
                                        </p:tav>
                                        <p:tav tm="100000">
                                          <p:val>
                                            <p:strVal val="#ppt_x-0.05"/>
                                          </p:val>
                                        </p:tav>
                                      </p:tavLst>
                                    </p:anim>
                                    <p:anim calcmode="lin" valueType="num">
                                      <p:cBhvr>
                                        <p:cTn id="40" dur="800" decel="100000" fill="hold"/>
                                        <p:tgtEl>
                                          <p:spTgt spid="81931"/>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81931"/>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81931"/>
                                        </p:tgtEl>
                                        <p:attrNameLst>
                                          <p:attrName>ppt_y</p:attrName>
                                        </p:attrNameLst>
                                      </p:cBhvr>
                                      <p:tavLst>
                                        <p:tav tm="0">
                                          <p:val>
                                            <p:strVal val="#ppt_y+0.1"/>
                                          </p:val>
                                        </p:tav>
                                        <p:tav tm="100000">
                                          <p:val>
                                            <p:strVal val="#ppt_y"/>
                                          </p:val>
                                        </p:tav>
                                      </p:tavLst>
                                    </p:anim>
                                  </p:childTnLst>
                                </p:cTn>
                              </p:par>
                            </p:childTnLst>
                          </p:cTn>
                        </p:par>
                        <p:par>
                          <p:cTn id="43" fill="hold">
                            <p:stCondLst>
                              <p:cond delay="2450"/>
                            </p:stCondLst>
                            <p:childTnLst>
                              <p:par>
                                <p:cTn id="44" presetID="2" presetClass="entr" presetSubtype="2" fill="hold" grpId="0" nodeType="afterEffect">
                                  <p:stCondLst>
                                    <p:cond delay="0"/>
                                  </p:stCondLst>
                                  <p:childTnLst>
                                    <p:set>
                                      <p:cBhvr>
                                        <p:cTn id="45" dur="1" fill="hold">
                                          <p:stCondLst>
                                            <p:cond delay="0"/>
                                          </p:stCondLst>
                                        </p:cTn>
                                        <p:tgtEl>
                                          <p:spTgt spid="81926"/>
                                        </p:tgtEl>
                                        <p:attrNameLst>
                                          <p:attrName>style.visibility</p:attrName>
                                        </p:attrNameLst>
                                      </p:cBhvr>
                                      <p:to>
                                        <p:strVal val="visible"/>
                                      </p:to>
                                    </p:set>
                                    <p:anim calcmode="lin" valueType="num">
                                      <p:cBhvr additive="base">
                                        <p:cTn id="46" dur="500" fill="hold"/>
                                        <p:tgtEl>
                                          <p:spTgt spid="81926"/>
                                        </p:tgtEl>
                                        <p:attrNameLst>
                                          <p:attrName>ppt_x</p:attrName>
                                        </p:attrNameLst>
                                      </p:cBhvr>
                                      <p:tavLst>
                                        <p:tav tm="0">
                                          <p:val>
                                            <p:strVal val="1+#ppt_w/2"/>
                                          </p:val>
                                        </p:tav>
                                        <p:tav tm="100000">
                                          <p:val>
                                            <p:strVal val="#ppt_x"/>
                                          </p:val>
                                        </p:tav>
                                      </p:tavLst>
                                    </p:anim>
                                    <p:anim calcmode="lin" valueType="num">
                                      <p:cBhvr additive="base">
                                        <p:cTn id="47" dur="500" fill="hold"/>
                                        <p:tgtEl>
                                          <p:spTgt spid="81926"/>
                                        </p:tgtEl>
                                        <p:attrNameLst>
                                          <p:attrName>ppt_y</p:attrName>
                                        </p:attrNameLst>
                                      </p:cBhvr>
                                      <p:tavLst>
                                        <p:tav tm="0">
                                          <p:val>
                                            <p:strVal val="#ppt_y"/>
                                          </p:val>
                                        </p:tav>
                                        <p:tav tm="100000">
                                          <p:val>
                                            <p:strVal val="#ppt_y"/>
                                          </p:val>
                                        </p:tav>
                                      </p:tavLst>
                                    </p:anim>
                                  </p:childTnLst>
                                </p:cTn>
                              </p:par>
                            </p:childTnLst>
                          </p:cTn>
                        </p:par>
                        <p:par>
                          <p:cTn id="48" fill="hold">
                            <p:stCondLst>
                              <p:cond delay="2950"/>
                            </p:stCondLst>
                            <p:childTnLst>
                              <p:par>
                                <p:cTn id="49" presetID="2" presetClass="entr" presetSubtype="8" fill="hold" nodeType="afterEffect">
                                  <p:stCondLst>
                                    <p:cond delay="0"/>
                                  </p:stCondLst>
                                  <p:childTnLst>
                                    <p:set>
                                      <p:cBhvr>
                                        <p:cTn id="50" dur="1" fill="hold">
                                          <p:stCondLst>
                                            <p:cond delay="0"/>
                                          </p:stCondLst>
                                        </p:cTn>
                                        <p:tgtEl>
                                          <p:spTgt spid="81927"/>
                                        </p:tgtEl>
                                        <p:attrNameLst>
                                          <p:attrName>style.visibility</p:attrName>
                                        </p:attrNameLst>
                                      </p:cBhvr>
                                      <p:to>
                                        <p:strVal val="visible"/>
                                      </p:to>
                                    </p:set>
                                    <p:anim calcmode="lin" valueType="num">
                                      <p:cBhvr additive="base">
                                        <p:cTn id="51" dur="500" fill="hold"/>
                                        <p:tgtEl>
                                          <p:spTgt spid="81927"/>
                                        </p:tgtEl>
                                        <p:attrNameLst>
                                          <p:attrName>ppt_x</p:attrName>
                                        </p:attrNameLst>
                                      </p:cBhvr>
                                      <p:tavLst>
                                        <p:tav tm="0">
                                          <p:val>
                                            <p:strVal val="0-#ppt_w/2"/>
                                          </p:val>
                                        </p:tav>
                                        <p:tav tm="100000">
                                          <p:val>
                                            <p:strVal val="#ppt_x"/>
                                          </p:val>
                                        </p:tav>
                                      </p:tavLst>
                                    </p:anim>
                                    <p:anim calcmode="lin" valueType="num">
                                      <p:cBhvr additive="base">
                                        <p:cTn id="52" dur="500" fill="hold"/>
                                        <p:tgtEl>
                                          <p:spTgt spid="81927"/>
                                        </p:tgtEl>
                                        <p:attrNameLst>
                                          <p:attrName>ppt_y</p:attrName>
                                        </p:attrNameLst>
                                      </p:cBhvr>
                                      <p:tavLst>
                                        <p:tav tm="0">
                                          <p:val>
                                            <p:strVal val="#ppt_y"/>
                                          </p:val>
                                        </p:tav>
                                        <p:tav tm="100000">
                                          <p:val>
                                            <p:strVal val="#ppt_y"/>
                                          </p:val>
                                        </p:tav>
                                      </p:tavLst>
                                    </p:anim>
                                  </p:childTnLst>
                                </p:cTn>
                              </p:par>
                            </p:childTnLst>
                          </p:cTn>
                        </p:par>
                        <p:par>
                          <p:cTn id="53" fill="hold">
                            <p:stCondLst>
                              <p:cond delay="3450"/>
                            </p:stCondLst>
                            <p:childTnLst>
                              <p:par>
                                <p:cTn id="54" presetID="2" presetClass="entr" presetSubtype="8" fill="hold" nodeType="afterEffect">
                                  <p:stCondLst>
                                    <p:cond delay="0"/>
                                  </p:stCondLst>
                                  <p:childTnLst>
                                    <p:set>
                                      <p:cBhvr>
                                        <p:cTn id="55" dur="1" fill="hold">
                                          <p:stCondLst>
                                            <p:cond delay="0"/>
                                          </p:stCondLst>
                                        </p:cTn>
                                        <p:tgtEl>
                                          <p:spTgt spid="81928"/>
                                        </p:tgtEl>
                                        <p:attrNameLst>
                                          <p:attrName>style.visibility</p:attrName>
                                        </p:attrNameLst>
                                      </p:cBhvr>
                                      <p:to>
                                        <p:strVal val="visible"/>
                                      </p:to>
                                    </p:set>
                                    <p:anim calcmode="lin" valueType="num">
                                      <p:cBhvr additive="base">
                                        <p:cTn id="56" dur="500" fill="hold"/>
                                        <p:tgtEl>
                                          <p:spTgt spid="81928"/>
                                        </p:tgtEl>
                                        <p:attrNameLst>
                                          <p:attrName>ppt_x</p:attrName>
                                        </p:attrNameLst>
                                      </p:cBhvr>
                                      <p:tavLst>
                                        <p:tav tm="0">
                                          <p:val>
                                            <p:strVal val="0-#ppt_w/2"/>
                                          </p:val>
                                        </p:tav>
                                        <p:tav tm="100000">
                                          <p:val>
                                            <p:strVal val="#ppt_x"/>
                                          </p:val>
                                        </p:tav>
                                      </p:tavLst>
                                    </p:anim>
                                    <p:anim calcmode="lin" valueType="num">
                                      <p:cBhvr additive="base">
                                        <p:cTn id="57" dur="500" fill="hold"/>
                                        <p:tgtEl>
                                          <p:spTgt spid="81928"/>
                                        </p:tgtEl>
                                        <p:attrNameLst>
                                          <p:attrName>ppt_y</p:attrName>
                                        </p:attrNameLst>
                                      </p:cBhvr>
                                      <p:tavLst>
                                        <p:tav tm="0">
                                          <p:val>
                                            <p:strVal val="#ppt_y"/>
                                          </p:val>
                                        </p:tav>
                                        <p:tav tm="100000">
                                          <p:val>
                                            <p:strVal val="#ppt_y"/>
                                          </p:val>
                                        </p:tav>
                                      </p:tavLst>
                                    </p:anim>
                                  </p:childTnLst>
                                </p:cTn>
                              </p:par>
                            </p:childTnLst>
                          </p:cTn>
                        </p:par>
                        <p:par>
                          <p:cTn id="58" fill="hold">
                            <p:stCondLst>
                              <p:cond delay="3950"/>
                            </p:stCondLst>
                            <p:childTnLst>
                              <p:par>
                                <p:cTn id="59" presetID="42" presetClass="entr" presetSubtype="0" fill="hold" nodeType="afterEffect">
                                  <p:stCondLst>
                                    <p:cond delay="0"/>
                                  </p:stCondLst>
                                  <p:childTnLst>
                                    <p:set>
                                      <p:cBhvr>
                                        <p:cTn id="60" dur="1" fill="hold">
                                          <p:stCondLst>
                                            <p:cond delay="0"/>
                                          </p:stCondLst>
                                        </p:cTn>
                                        <p:tgtEl>
                                          <p:spTgt spid="81939"/>
                                        </p:tgtEl>
                                        <p:attrNameLst>
                                          <p:attrName>style.visibility</p:attrName>
                                        </p:attrNameLst>
                                      </p:cBhvr>
                                      <p:to>
                                        <p:strVal val="visible"/>
                                      </p:to>
                                    </p:set>
                                    <p:animEffect transition="in" filter="fade">
                                      <p:cBhvr>
                                        <p:cTn id="61" dur="1000"/>
                                        <p:tgtEl>
                                          <p:spTgt spid="81939"/>
                                        </p:tgtEl>
                                      </p:cBhvr>
                                    </p:animEffect>
                                    <p:anim calcmode="lin" valueType="num">
                                      <p:cBhvr>
                                        <p:cTn id="62" dur="1000" fill="hold"/>
                                        <p:tgtEl>
                                          <p:spTgt spid="81939"/>
                                        </p:tgtEl>
                                        <p:attrNameLst>
                                          <p:attrName>ppt_x</p:attrName>
                                        </p:attrNameLst>
                                      </p:cBhvr>
                                      <p:tavLst>
                                        <p:tav tm="0">
                                          <p:val>
                                            <p:strVal val="#ppt_x"/>
                                          </p:val>
                                        </p:tav>
                                        <p:tav tm="100000">
                                          <p:val>
                                            <p:strVal val="#ppt_x"/>
                                          </p:val>
                                        </p:tav>
                                      </p:tavLst>
                                    </p:anim>
                                    <p:anim calcmode="lin" valueType="num">
                                      <p:cBhvr>
                                        <p:cTn id="63" dur="1000" fill="hold"/>
                                        <p:tgtEl>
                                          <p:spTgt spid="81939"/>
                                        </p:tgtEl>
                                        <p:attrNameLst>
                                          <p:attrName>ppt_y</p:attrName>
                                        </p:attrNameLst>
                                      </p:cBhvr>
                                      <p:tavLst>
                                        <p:tav tm="0">
                                          <p:val>
                                            <p:strVal val="#ppt_y+.1"/>
                                          </p:val>
                                        </p:tav>
                                        <p:tav tm="100000">
                                          <p:val>
                                            <p:strVal val="#ppt_y"/>
                                          </p:val>
                                        </p:tav>
                                      </p:tavLst>
                                    </p:anim>
                                  </p:childTnLst>
                                </p:cTn>
                              </p:par>
                            </p:childTnLst>
                          </p:cTn>
                        </p:par>
                        <p:par>
                          <p:cTn id="64" fill="hold">
                            <p:stCondLst>
                              <p:cond delay="4950"/>
                            </p:stCondLst>
                            <p:childTnLst>
                              <p:par>
                                <p:cTn id="65" presetID="2" presetClass="entr" presetSubtype="4" fill="hold" nodeType="afterEffect">
                                  <p:stCondLst>
                                    <p:cond delay="0"/>
                                  </p:stCondLst>
                                  <p:childTnLst>
                                    <p:set>
                                      <p:cBhvr>
                                        <p:cTn id="66" dur="1" fill="hold">
                                          <p:stCondLst>
                                            <p:cond delay="0"/>
                                          </p:stCondLst>
                                        </p:cTn>
                                        <p:tgtEl>
                                          <p:spTgt spid="81935"/>
                                        </p:tgtEl>
                                        <p:attrNameLst>
                                          <p:attrName>style.visibility</p:attrName>
                                        </p:attrNameLst>
                                      </p:cBhvr>
                                      <p:to>
                                        <p:strVal val="visible"/>
                                      </p:to>
                                    </p:set>
                                    <p:anim calcmode="lin" valueType="num">
                                      <p:cBhvr additive="base">
                                        <p:cTn id="67" dur="500" fill="hold"/>
                                        <p:tgtEl>
                                          <p:spTgt spid="81935"/>
                                        </p:tgtEl>
                                        <p:attrNameLst>
                                          <p:attrName>ppt_x</p:attrName>
                                        </p:attrNameLst>
                                      </p:cBhvr>
                                      <p:tavLst>
                                        <p:tav tm="0">
                                          <p:val>
                                            <p:strVal val="#ppt_x"/>
                                          </p:val>
                                        </p:tav>
                                        <p:tav tm="100000">
                                          <p:val>
                                            <p:strVal val="#ppt_x"/>
                                          </p:val>
                                        </p:tav>
                                      </p:tavLst>
                                    </p:anim>
                                    <p:anim calcmode="lin" valueType="num">
                                      <p:cBhvr additive="base">
                                        <p:cTn id="68" dur="500" fill="hold"/>
                                        <p:tgtEl>
                                          <p:spTgt spid="81935"/>
                                        </p:tgtEl>
                                        <p:attrNameLst>
                                          <p:attrName>ppt_y</p:attrName>
                                        </p:attrNameLst>
                                      </p:cBhvr>
                                      <p:tavLst>
                                        <p:tav tm="0">
                                          <p:val>
                                            <p:strVal val="1+#ppt_h/2"/>
                                          </p:val>
                                        </p:tav>
                                        <p:tav tm="100000">
                                          <p:val>
                                            <p:strVal val="#ppt_y"/>
                                          </p:val>
                                        </p:tav>
                                      </p:tavLst>
                                    </p:anim>
                                  </p:childTnLst>
                                </p:cTn>
                              </p:par>
                            </p:childTnLst>
                          </p:cTn>
                        </p:par>
                        <p:par>
                          <p:cTn id="69" fill="hold">
                            <p:stCondLst>
                              <p:cond delay="5450"/>
                            </p:stCondLst>
                            <p:childTnLst>
                              <p:par>
                                <p:cTn id="70" presetID="2" presetClass="entr" presetSubtype="8" fill="hold" nodeType="afterEffect">
                                  <p:stCondLst>
                                    <p:cond delay="0"/>
                                  </p:stCondLst>
                                  <p:childTnLst>
                                    <p:set>
                                      <p:cBhvr>
                                        <p:cTn id="71" dur="1" fill="hold">
                                          <p:stCondLst>
                                            <p:cond delay="0"/>
                                          </p:stCondLst>
                                        </p:cTn>
                                        <p:tgtEl>
                                          <p:spTgt spid="81934"/>
                                        </p:tgtEl>
                                        <p:attrNameLst>
                                          <p:attrName>style.visibility</p:attrName>
                                        </p:attrNameLst>
                                      </p:cBhvr>
                                      <p:to>
                                        <p:strVal val="visible"/>
                                      </p:to>
                                    </p:set>
                                    <p:anim calcmode="lin" valueType="num">
                                      <p:cBhvr additive="base">
                                        <p:cTn id="72" dur="500" fill="hold"/>
                                        <p:tgtEl>
                                          <p:spTgt spid="81934"/>
                                        </p:tgtEl>
                                        <p:attrNameLst>
                                          <p:attrName>ppt_x</p:attrName>
                                        </p:attrNameLst>
                                      </p:cBhvr>
                                      <p:tavLst>
                                        <p:tav tm="0">
                                          <p:val>
                                            <p:strVal val="0-#ppt_w/2"/>
                                          </p:val>
                                        </p:tav>
                                        <p:tav tm="100000">
                                          <p:val>
                                            <p:strVal val="#ppt_x"/>
                                          </p:val>
                                        </p:tav>
                                      </p:tavLst>
                                    </p:anim>
                                    <p:anim calcmode="lin" valueType="num">
                                      <p:cBhvr additive="base">
                                        <p:cTn id="73" dur="500" fill="hold"/>
                                        <p:tgtEl>
                                          <p:spTgt spid="81934"/>
                                        </p:tgtEl>
                                        <p:attrNameLst>
                                          <p:attrName>ppt_y</p:attrName>
                                        </p:attrNameLst>
                                      </p:cBhvr>
                                      <p:tavLst>
                                        <p:tav tm="0">
                                          <p:val>
                                            <p:strVal val="#ppt_y"/>
                                          </p:val>
                                        </p:tav>
                                        <p:tav tm="100000">
                                          <p:val>
                                            <p:strVal val="#ppt_y"/>
                                          </p:val>
                                        </p:tav>
                                      </p:tavLst>
                                    </p:anim>
                                  </p:childTnLst>
                                </p:cTn>
                              </p:par>
                            </p:childTnLst>
                          </p:cTn>
                        </p:par>
                        <p:par>
                          <p:cTn id="74" fill="hold">
                            <p:stCondLst>
                              <p:cond delay="5950"/>
                            </p:stCondLst>
                            <p:childTnLst>
                              <p:par>
                                <p:cTn id="75" presetID="2" presetClass="entr" presetSubtype="4" fill="hold" nodeType="afterEffect">
                                  <p:stCondLst>
                                    <p:cond delay="0"/>
                                  </p:stCondLst>
                                  <p:childTnLst>
                                    <p:set>
                                      <p:cBhvr>
                                        <p:cTn id="76" dur="1" fill="hold">
                                          <p:stCondLst>
                                            <p:cond delay="0"/>
                                          </p:stCondLst>
                                        </p:cTn>
                                        <p:tgtEl>
                                          <p:spTgt spid="81937"/>
                                        </p:tgtEl>
                                        <p:attrNameLst>
                                          <p:attrName>style.visibility</p:attrName>
                                        </p:attrNameLst>
                                      </p:cBhvr>
                                      <p:to>
                                        <p:strVal val="visible"/>
                                      </p:to>
                                    </p:set>
                                    <p:anim calcmode="lin" valueType="num">
                                      <p:cBhvr additive="base">
                                        <p:cTn id="77" dur="500" fill="hold"/>
                                        <p:tgtEl>
                                          <p:spTgt spid="81937"/>
                                        </p:tgtEl>
                                        <p:attrNameLst>
                                          <p:attrName>ppt_x</p:attrName>
                                        </p:attrNameLst>
                                      </p:cBhvr>
                                      <p:tavLst>
                                        <p:tav tm="0">
                                          <p:val>
                                            <p:strVal val="#ppt_x"/>
                                          </p:val>
                                        </p:tav>
                                        <p:tav tm="100000">
                                          <p:val>
                                            <p:strVal val="#ppt_x"/>
                                          </p:val>
                                        </p:tav>
                                      </p:tavLst>
                                    </p:anim>
                                    <p:anim calcmode="lin" valueType="num">
                                      <p:cBhvr additive="base">
                                        <p:cTn id="78" dur="500" fill="hold"/>
                                        <p:tgtEl>
                                          <p:spTgt spid="819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6" grpId="0"/>
      <p:bldP spid="81929" grpId="0"/>
      <p:bldP spid="81930" grpId="0"/>
      <p:bldP spid="81931" grpId="0"/>
      <p:bldP spid="81938" grpId="0"/>
    </p:bldLst>
  </p:timing>
</p:sld>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1716</TotalTime>
  <Words>2960</Words>
  <Application>Microsoft Office PowerPoint</Application>
  <PresentationFormat>自定义</PresentationFormat>
  <Paragraphs>478</Paragraphs>
  <Slides>32</Slides>
  <Notes>32</Notes>
  <HiddenSlides>0</HiddenSlides>
  <MMClips>1</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32</vt:i4>
      </vt:variant>
    </vt:vector>
  </HeadingPairs>
  <TitlesOfParts>
    <vt:vector size="50" baseType="lpstr">
      <vt:lpstr>Arial</vt:lpstr>
      <vt:lpstr>宋体</vt:lpstr>
      <vt:lpstr>方正正大黑简体</vt:lpstr>
      <vt:lpstr>AR DESTINE</vt:lpstr>
      <vt:lpstr>方正正中黑简体</vt:lpstr>
      <vt:lpstr>微软雅黑</vt:lpstr>
      <vt:lpstr>方正兰亭大黑_GBK</vt:lpstr>
      <vt:lpstr>★懐流体</vt:lpstr>
      <vt:lpstr>黑体</vt:lpstr>
      <vt:lpstr>Impact</vt:lpstr>
      <vt:lpstr>方正超粗黑简体</vt:lpstr>
      <vt:lpstr>Gulim</vt:lpstr>
      <vt:lpstr>AR DELANEY</vt:lpstr>
      <vt:lpstr>AR HERMANN</vt:lpstr>
      <vt:lpstr>方正正黑简体</vt:lpstr>
      <vt:lpstr>Calibri</vt:lpstr>
      <vt:lpstr>自定义设计方案</vt:lpstr>
      <vt:lpstr>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胡里</dc:creator>
  <cp:lastModifiedBy>DADI</cp:lastModifiedBy>
  <cp:revision>204</cp:revision>
  <dcterms:created xsi:type="dcterms:W3CDTF">2015-09-12T03:56:43Z</dcterms:created>
  <dcterms:modified xsi:type="dcterms:W3CDTF">2015-11-09T07:14:51Z</dcterms:modified>
</cp:coreProperties>
</file>