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Lst>
  <p:sldIdLst>
    <p:sldId id="257" r:id="rId3"/>
    <p:sldId id="289" r:id="rId4"/>
    <p:sldId id="288" r:id="rId5"/>
    <p:sldId id="256" r:id="rId6"/>
    <p:sldId id="258" r:id="rId7"/>
    <p:sldId id="259" r:id="rId8"/>
    <p:sldId id="260" r:id="rId9"/>
    <p:sldId id="261" r:id="rId10"/>
    <p:sldId id="263" r:id="rId11"/>
    <p:sldId id="290" r:id="rId12"/>
    <p:sldId id="264" r:id="rId13"/>
    <p:sldId id="265" r:id="rId14"/>
    <p:sldId id="277" r:id="rId15"/>
    <p:sldId id="267" r:id="rId16"/>
    <p:sldId id="275" r:id="rId17"/>
    <p:sldId id="291" r:id="rId18"/>
    <p:sldId id="268" r:id="rId19"/>
    <p:sldId id="269" r:id="rId20"/>
    <p:sldId id="266" r:id="rId21"/>
    <p:sldId id="270" r:id="rId22"/>
    <p:sldId id="271" r:id="rId23"/>
    <p:sldId id="362" r:id="rId24"/>
    <p:sldId id="272" r:id="rId25"/>
    <p:sldId id="292" r:id="rId26"/>
    <p:sldId id="278" r:id="rId27"/>
    <p:sldId id="274" r:id="rId28"/>
    <p:sldId id="279" r:id="rId29"/>
    <p:sldId id="280" r:id="rId30"/>
    <p:sldId id="281" r:id="rId31"/>
    <p:sldId id="276" r:id="rId32"/>
    <p:sldId id="293" r:id="rId33"/>
    <p:sldId id="294" r:id="rId34"/>
    <p:sldId id="295" r:id="rId35"/>
    <p:sldId id="296" r:id="rId36"/>
    <p:sldId id="297" r:id="rId37"/>
    <p:sldId id="298" r:id="rId38"/>
    <p:sldId id="361" r:id="rId39"/>
    <p:sldId id="299" r:id="rId40"/>
    <p:sldId id="300" r:id="rId41"/>
    <p:sldId id="301" r:id="rId42"/>
    <p:sldId id="302" r:id="rId43"/>
    <p:sldId id="303" r:id="rId44"/>
    <p:sldId id="304" r:id="rId45"/>
    <p:sldId id="305" r:id="rId46"/>
    <p:sldId id="306" r:id="rId47"/>
    <p:sldId id="307" r:id="rId48"/>
    <p:sldId id="308" r:id="rId49"/>
    <p:sldId id="360"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59" r:id="rId63"/>
    <p:sldId id="321" r:id="rId64"/>
    <p:sldId id="322" r:id="rId65"/>
    <p:sldId id="324" r:id="rId66"/>
    <p:sldId id="325" r:id="rId67"/>
    <p:sldId id="326" r:id="rId68"/>
    <p:sldId id="327" r:id="rId69"/>
    <p:sldId id="328" r:id="rId70"/>
    <p:sldId id="329" r:id="rId71"/>
    <p:sldId id="330" r:id="rId72"/>
    <p:sldId id="331" r:id="rId73"/>
    <p:sldId id="332" r:id="rId74"/>
    <p:sldId id="333" r:id="rId75"/>
    <p:sldId id="334" r:id="rId76"/>
    <p:sldId id="335" r:id="rId77"/>
    <p:sldId id="336" r:id="rId78"/>
    <p:sldId id="337" r:id="rId79"/>
    <p:sldId id="358" r:id="rId80"/>
    <p:sldId id="338" r:id="rId81"/>
    <p:sldId id="339" r:id="rId82"/>
    <p:sldId id="340" r:id="rId83"/>
    <p:sldId id="341" r:id="rId84"/>
    <p:sldId id="342" r:id="rId85"/>
    <p:sldId id="343" r:id="rId86"/>
    <p:sldId id="344" r:id="rId87"/>
    <p:sldId id="345" r:id="rId88"/>
    <p:sldId id="346" r:id="rId89"/>
    <p:sldId id="347" r:id="rId90"/>
    <p:sldId id="348" r:id="rId91"/>
    <p:sldId id="349" r:id="rId92"/>
    <p:sldId id="350" r:id="rId93"/>
    <p:sldId id="351" r:id="rId94"/>
    <p:sldId id="352" r:id="rId95"/>
    <p:sldId id="353" r:id="rId96"/>
    <p:sldId id="355" r:id="rId97"/>
    <p:sldId id="356" r:id="rId98"/>
    <p:sldId id="357" r:id="rId99"/>
  </p:sldIdLst>
  <p:sldSz cx="9144000" cy="5143500" type="screen16x9"/>
  <p:notesSz cx="6858000" cy="9144000"/>
  <p:embeddedFontLst>
    <p:embeddedFont>
      <p:font typeface="Calibri" panose="020F0502020204030204" pitchFamily="34" charset="0"/>
      <p:regular r:id="rId100"/>
      <p:bold r:id="rId101"/>
      <p:italic r:id="rId102"/>
      <p:boldItalic r:id="rId103"/>
    </p:embeddedFont>
    <p:embeddedFont>
      <p:font typeface="华文细黑" panose="02010600040101010101" pitchFamily="2" charset="-122"/>
      <p:regular r:id="rId104"/>
    </p:embeddedFont>
    <p:embeddedFont>
      <p:font typeface="方正幼线简体" panose="02010600030101010101" charset="-122"/>
      <p:regular r:id="rId105"/>
    </p:embeddedFont>
    <p:embeddedFont>
      <p:font typeface="Century Gothic" panose="020B0502020202020204" pitchFamily="34" charset="0"/>
      <p:regular r:id="rId106"/>
      <p:bold r:id="rId107"/>
      <p:italic r:id="rId108"/>
      <p:boldItalic r:id="rId109"/>
    </p:embeddedFont>
    <p:embeddedFont>
      <p:font typeface="微软雅黑" panose="020B0503020204020204" pitchFamily="34" charset="-122"/>
      <p:regular r:id="rId110"/>
      <p:bold r:id="rId11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17" userDrawn="1">
          <p15:clr>
            <a:srgbClr val="A4A3A4"/>
          </p15:clr>
        </p15:guide>
        <p15:guide id="3" pos="5440" userDrawn="1">
          <p15:clr>
            <a:srgbClr val="A4A3A4"/>
          </p15:clr>
        </p15:guide>
        <p15:guide id="4" orient="horz" pos="32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2D37"/>
    <a:srgbClr val="F44F56"/>
    <a:srgbClr val="00A7AA"/>
    <a:srgbClr val="0563B8"/>
    <a:srgbClr val="93AFCA"/>
    <a:srgbClr val="008B8E"/>
    <a:srgbClr val="1F9E23"/>
    <a:srgbClr val="394A57"/>
    <a:srgbClr val="28333C"/>
    <a:srgbClr val="697E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781" autoAdjust="0"/>
    <p:restoredTop sz="94660"/>
  </p:normalViewPr>
  <p:slideViewPr>
    <p:cSldViewPr>
      <p:cViewPr varScale="1">
        <p:scale>
          <a:sx n="100" d="100"/>
          <a:sy n="100" d="100"/>
        </p:scale>
        <p:origin x="354" y="84"/>
      </p:cViewPr>
      <p:guideLst>
        <p:guide pos="317"/>
        <p:guide pos="5440"/>
        <p:guide orient="horz" pos="3239"/>
      </p:guideLst>
    </p:cSldViewPr>
  </p:slideViewPr>
  <p:notesTextViewPr>
    <p:cViewPr>
      <p:scale>
        <a:sx n="1" d="1"/>
        <a:sy n="1" d="1"/>
      </p:scale>
      <p:origin x="0" y="0"/>
    </p:cViewPr>
  </p:notesTextViewPr>
  <p:sorterViewPr>
    <p:cViewPr>
      <p:scale>
        <a:sx n="90" d="100"/>
        <a:sy n="90" d="100"/>
      </p:scale>
      <p:origin x="0" y="-11550"/>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presProps" Target="presProps.xml"/><Relationship Id="rId16" Type="http://schemas.openxmlformats.org/officeDocument/2006/relationships/slide" Target="slides/slide14.xml"/><Relationship Id="rId107" Type="http://schemas.openxmlformats.org/officeDocument/2006/relationships/font" Target="fonts/font8.fntdata"/><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font" Target="fonts/font3.fntdata"/><Relationship Id="rId110" Type="http://schemas.openxmlformats.org/officeDocument/2006/relationships/font" Target="fonts/font11.fntdata"/><Relationship Id="rId115"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font" Target="fonts/font1.fntdata"/><Relationship Id="rId105" Type="http://schemas.openxmlformats.org/officeDocument/2006/relationships/font" Target="fonts/font6.fntdata"/><Relationship Id="rId113"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font" Target="fonts/font4.fntdata"/><Relationship Id="rId108" Type="http://schemas.openxmlformats.org/officeDocument/2006/relationships/font" Target="fonts/font9.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font" Target="fonts/font7.fntdata"/><Relationship Id="rId114"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font" Target="fonts/font10.fntdata"/><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font" Target="fonts/font5.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solidFill>
              <a:srgbClr val="1F9E23"/>
            </a:solidFill>
          </c:spPr>
          <c:invertIfNegative val="0"/>
          <c:dLbls>
            <c:spPr>
              <a:noFill/>
              <a:ln>
                <a:noFill/>
              </a:ln>
              <a:effectLst/>
            </c:spPr>
            <c:txPr>
              <a:bodyPr/>
              <a:lstStyle/>
              <a:p>
                <a:pPr>
                  <a:defRPr sz="1200">
                    <a:latin typeface="Century Gothic" panose="020B0502020202020204"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Sheet1!$A$2:$A$5</c:f>
              <c:numCache>
                <c:formatCode>g/"通""用""格""式"</c:formatCode>
                <c:ptCount val="4"/>
                <c:pt idx="0">
                  <c:v>2001</c:v>
                </c:pt>
                <c:pt idx="1">
                  <c:v>2004</c:v>
                </c:pt>
                <c:pt idx="2">
                  <c:v>2008</c:v>
                </c:pt>
                <c:pt idx="3">
                  <c:v>2011</c:v>
                </c:pt>
              </c:numCache>
            </c:numRef>
          </c:cat>
          <c:val>
            <c:numRef>
              <c:f>Sheet1!$B$2:$B$5</c:f>
              <c:numCache>
                <c:formatCode>g/"通""用""格""式"</c:formatCode>
                <c:ptCount val="4"/>
                <c:pt idx="0">
                  <c:v>100</c:v>
                </c:pt>
                <c:pt idx="1">
                  <c:v>200</c:v>
                </c:pt>
                <c:pt idx="2">
                  <c:v>220</c:v>
                </c:pt>
                <c:pt idx="3">
                  <c:v>119</c:v>
                </c:pt>
              </c:numCache>
            </c:numRef>
          </c:val>
        </c:ser>
        <c:ser>
          <c:idx val="1"/>
          <c:order val="1"/>
          <c:tx>
            <c:strRef>
              <c:f>Sheet1!$C$1</c:f>
              <c:strCache>
                <c:ptCount val="1"/>
                <c:pt idx="0">
                  <c:v>系列 2</c:v>
                </c:pt>
              </c:strCache>
            </c:strRef>
          </c:tx>
          <c:spPr>
            <a:solidFill>
              <a:srgbClr val="394A57"/>
            </a:solidFill>
          </c:spPr>
          <c:invertIfNegative val="0"/>
          <c:dLbls>
            <c:spPr>
              <a:noFill/>
              <a:ln>
                <a:noFill/>
              </a:ln>
              <a:effectLst/>
            </c:spPr>
            <c:txPr>
              <a:bodyPr/>
              <a:lstStyle/>
              <a:p>
                <a:pPr>
                  <a:defRPr sz="1200">
                    <a:latin typeface="Century Gothic" panose="020B0502020202020204"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Sheet1!$A$2:$A$5</c:f>
              <c:numCache>
                <c:formatCode>g/"通""用""格""式"</c:formatCode>
                <c:ptCount val="4"/>
                <c:pt idx="0">
                  <c:v>2001</c:v>
                </c:pt>
                <c:pt idx="1">
                  <c:v>2004</c:v>
                </c:pt>
                <c:pt idx="2">
                  <c:v>2008</c:v>
                </c:pt>
                <c:pt idx="3">
                  <c:v>2011</c:v>
                </c:pt>
              </c:numCache>
            </c:numRef>
          </c:cat>
          <c:val>
            <c:numRef>
              <c:f>Sheet1!$C$2:$C$5</c:f>
              <c:numCache>
                <c:formatCode>g/"通""用""格""式"</c:formatCode>
                <c:ptCount val="4"/>
                <c:pt idx="0">
                  <c:v>80</c:v>
                </c:pt>
                <c:pt idx="1">
                  <c:v>120</c:v>
                </c:pt>
                <c:pt idx="2">
                  <c:v>180</c:v>
                </c:pt>
                <c:pt idx="3">
                  <c:v>200</c:v>
                </c:pt>
              </c:numCache>
            </c:numRef>
          </c:val>
        </c:ser>
        <c:dLbls>
          <c:showLegendKey val="0"/>
          <c:showVal val="0"/>
          <c:showCatName val="0"/>
          <c:showSerName val="0"/>
          <c:showPercent val="0"/>
          <c:showBubbleSize val="0"/>
        </c:dLbls>
        <c:gapWidth val="150"/>
        <c:axId val="373634464"/>
        <c:axId val="373634856"/>
      </c:barChart>
      <c:dateAx>
        <c:axId val="373634464"/>
        <c:scaling>
          <c:orientation val="minMax"/>
        </c:scaling>
        <c:delete val="0"/>
        <c:axPos val="b"/>
        <c:numFmt formatCode="g/&quot;通&quot;&quot;用&quot;&quot;格&quot;&quot;式&quot;" sourceLinked="1"/>
        <c:majorTickMark val="out"/>
        <c:minorTickMark val="none"/>
        <c:tickLblPos val="nextTo"/>
        <c:spPr>
          <a:ln>
            <a:solidFill>
              <a:schemeClr val="bg1">
                <a:lumMod val="85000"/>
              </a:schemeClr>
            </a:solidFill>
          </a:ln>
        </c:spPr>
        <c:txPr>
          <a:bodyPr/>
          <a:lstStyle/>
          <a:p>
            <a:pPr>
              <a:defRPr sz="1100">
                <a:latin typeface="Century Gothic" panose="020B0502020202020204" pitchFamily="34" charset="0"/>
              </a:defRPr>
            </a:pPr>
            <a:endParaRPr lang="zh-CN"/>
          </a:p>
        </c:txPr>
        <c:crossAx val="373634856"/>
        <c:crosses val="autoZero"/>
        <c:auto val="1"/>
        <c:lblOffset val="100"/>
        <c:baseTimeUnit val="days"/>
      </c:dateAx>
      <c:valAx>
        <c:axId val="373634856"/>
        <c:scaling>
          <c:orientation val="minMax"/>
        </c:scaling>
        <c:delete val="0"/>
        <c:axPos val="l"/>
        <c:majorGridlines>
          <c:spPr>
            <a:ln w="3175">
              <a:solidFill>
                <a:schemeClr val="tx1">
                  <a:tint val="75000"/>
                  <a:shade val="95000"/>
                  <a:satMod val="105000"/>
                  <a:alpha val="43000"/>
                </a:schemeClr>
              </a:solidFill>
            </a:ln>
          </c:spPr>
        </c:majorGridlines>
        <c:numFmt formatCode="g/&quot;通&quot;&quot;用&quot;&quot;格&quot;&quot;式&quot;" sourceLinked="1"/>
        <c:majorTickMark val="out"/>
        <c:minorTickMark val="none"/>
        <c:tickLblPos val="nextTo"/>
        <c:spPr>
          <a:ln>
            <a:solidFill>
              <a:schemeClr val="bg1">
                <a:lumMod val="85000"/>
              </a:schemeClr>
            </a:solidFill>
          </a:ln>
        </c:spPr>
        <c:txPr>
          <a:bodyPr/>
          <a:lstStyle/>
          <a:p>
            <a:pPr>
              <a:defRPr sz="1000">
                <a:latin typeface="Century Gothic" panose="020B0502020202020204" pitchFamily="34" charset="0"/>
              </a:defRPr>
            </a:pPr>
            <a:endParaRPr lang="zh-CN"/>
          </a:p>
        </c:txPr>
        <c:crossAx val="373634464"/>
        <c:crosses val="autoZero"/>
        <c:crossBetween val="between"/>
      </c:valAx>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solidFill>
              <a:srgbClr val="0563B8"/>
            </a:solidFill>
          </c:spPr>
          <c:invertIfNegative val="0"/>
          <c:dLbls>
            <c:spPr>
              <a:noFill/>
              <a:ln>
                <a:noFill/>
              </a:ln>
              <a:effectLst/>
            </c:spPr>
            <c:txPr>
              <a:bodyPr/>
              <a:lstStyle/>
              <a:p>
                <a:pPr>
                  <a:defRPr sz="1200">
                    <a:latin typeface="Century Gothic" panose="020B0502020202020204"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Sheet1!$A$2:$A$5</c:f>
              <c:numCache>
                <c:formatCode>g/"通""用""格""式"</c:formatCode>
                <c:ptCount val="4"/>
                <c:pt idx="0">
                  <c:v>2001</c:v>
                </c:pt>
                <c:pt idx="1">
                  <c:v>2004</c:v>
                </c:pt>
                <c:pt idx="2">
                  <c:v>2008</c:v>
                </c:pt>
                <c:pt idx="3">
                  <c:v>2011</c:v>
                </c:pt>
              </c:numCache>
            </c:numRef>
          </c:cat>
          <c:val>
            <c:numRef>
              <c:f>Sheet1!$B$2:$B$5</c:f>
              <c:numCache>
                <c:formatCode>g/"通""用""格""式"</c:formatCode>
                <c:ptCount val="4"/>
                <c:pt idx="0">
                  <c:v>100</c:v>
                </c:pt>
                <c:pt idx="1">
                  <c:v>200</c:v>
                </c:pt>
                <c:pt idx="2">
                  <c:v>220</c:v>
                </c:pt>
                <c:pt idx="3">
                  <c:v>119</c:v>
                </c:pt>
              </c:numCache>
            </c:numRef>
          </c:val>
        </c:ser>
        <c:ser>
          <c:idx val="1"/>
          <c:order val="1"/>
          <c:tx>
            <c:strRef>
              <c:f>Sheet1!$C$1</c:f>
              <c:strCache>
                <c:ptCount val="1"/>
                <c:pt idx="0">
                  <c:v>系列 2</c:v>
                </c:pt>
              </c:strCache>
            </c:strRef>
          </c:tx>
          <c:spPr>
            <a:solidFill>
              <a:srgbClr val="00A7AA"/>
            </a:solidFill>
          </c:spPr>
          <c:invertIfNegative val="0"/>
          <c:dLbls>
            <c:spPr>
              <a:noFill/>
              <a:ln>
                <a:noFill/>
              </a:ln>
              <a:effectLst/>
            </c:spPr>
            <c:txPr>
              <a:bodyPr/>
              <a:lstStyle/>
              <a:p>
                <a:pPr>
                  <a:defRPr sz="1200">
                    <a:latin typeface="Century Gothic" panose="020B0502020202020204"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Sheet1!$A$2:$A$5</c:f>
              <c:numCache>
                <c:formatCode>g/"通""用""格""式"</c:formatCode>
                <c:ptCount val="4"/>
                <c:pt idx="0">
                  <c:v>2001</c:v>
                </c:pt>
                <c:pt idx="1">
                  <c:v>2004</c:v>
                </c:pt>
                <c:pt idx="2">
                  <c:v>2008</c:v>
                </c:pt>
                <c:pt idx="3">
                  <c:v>2011</c:v>
                </c:pt>
              </c:numCache>
            </c:numRef>
          </c:cat>
          <c:val>
            <c:numRef>
              <c:f>Sheet1!$C$2:$C$5</c:f>
              <c:numCache>
                <c:formatCode>g/"通""用""格""式"</c:formatCode>
                <c:ptCount val="4"/>
                <c:pt idx="0">
                  <c:v>80</c:v>
                </c:pt>
                <c:pt idx="1">
                  <c:v>120</c:v>
                </c:pt>
                <c:pt idx="2">
                  <c:v>180</c:v>
                </c:pt>
                <c:pt idx="3">
                  <c:v>200</c:v>
                </c:pt>
              </c:numCache>
            </c:numRef>
          </c:val>
        </c:ser>
        <c:dLbls>
          <c:showLegendKey val="0"/>
          <c:showVal val="0"/>
          <c:showCatName val="0"/>
          <c:showSerName val="0"/>
          <c:showPercent val="0"/>
          <c:showBubbleSize val="0"/>
        </c:dLbls>
        <c:gapWidth val="150"/>
        <c:axId val="483152208"/>
        <c:axId val="487140472"/>
      </c:barChart>
      <c:dateAx>
        <c:axId val="483152208"/>
        <c:scaling>
          <c:orientation val="minMax"/>
        </c:scaling>
        <c:delete val="0"/>
        <c:axPos val="b"/>
        <c:numFmt formatCode="g/&quot;通&quot;&quot;用&quot;&quot;格&quot;&quot;式&quot;" sourceLinked="1"/>
        <c:majorTickMark val="out"/>
        <c:minorTickMark val="none"/>
        <c:tickLblPos val="nextTo"/>
        <c:spPr>
          <a:ln>
            <a:solidFill>
              <a:schemeClr val="bg1">
                <a:lumMod val="85000"/>
              </a:schemeClr>
            </a:solidFill>
          </a:ln>
        </c:spPr>
        <c:txPr>
          <a:bodyPr/>
          <a:lstStyle/>
          <a:p>
            <a:pPr>
              <a:defRPr sz="1100">
                <a:latin typeface="Century Gothic" panose="020B0502020202020204" pitchFamily="34" charset="0"/>
              </a:defRPr>
            </a:pPr>
            <a:endParaRPr lang="zh-CN"/>
          </a:p>
        </c:txPr>
        <c:crossAx val="487140472"/>
        <c:crosses val="autoZero"/>
        <c:auto val="1"/>
        <c:lblOffset val="100"/>
        <c:baseTimeUnit val="days"/>
      </c:dateAx>
      <c:valAx>
        <c:axId val="487140472"/>
        <c:scaling>
          <c:orientation val="minMax"/>
        </c:scaling>
        <c:delete val="0"/>
        <c:axPos val="l"/>
        <c:majorGridlines>
          <c:spPr>
            <a:ln w="3175">
              <a:solidFill>
                <a:schemeClr val="tx1">
                  <a:tint val="75000"/>
                  <a:shade val="95000"/>
                  <a:satMod val="105000"/>
                  <a:alpha val="43000"/>
                </a:schemeClr>
              </a:solidFill>
            </a:ln>
          </c:spPr>
        </c:majorGridlines>
        <c:numFmt formatCode="g/&quot;通&quot;&quot;用&quot;&quot;格&quot;&quot;式&quot;" sourceLinked="1"/>
        <c:majorTickMark val="out"/>
        <c:minorTickMark val="none"/>
        <c:tickLblPos val="nextTo"/>
        <c:spPr>
          <a:ln>
            <a:solidFill>
              <a:schemeClr val="bg1">
                <a:lumMod val="85000"/>
              </a:schemeClr>
            </a:solidFill>
          </a:ln>
        </c:spPr>
        <c:txPr>
          <a:bodyPr/>
          <a:lstStyle/>
          <a:p>
            <a:pPr>
              <a:defRPr sz="1000">
                <a:latin typeface="Century Gothic" panose="020B0502020202020204" pitchFamily="34" charset="0"/>
              </a:defRPr>
            </a:pPr>
            <a:endParaRPr lang="zh-CN"/>
          </a:p>
        </c:txPr>
        <c:crossAx val="483152208"/>
        <c:crosses val="autoZero"/>
        <c:crossBetween val="between"/>
      </c:valAx>
    </c:plotArea>
    <c:plotVisOnly val="1"/>
    <c:dispBlanksAs val="zero"/>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solidFill>
              <a:srgbClr val="F44F56"/>
            </a:solidFill>
          </c:spPr>
          <c:invertIfNegative val="0"/>
          <c:dLbls>
            <c:spPr>
              <a:noFill/>
              <a:ln>
                <a:noFill/>
              </a:ln>
              <a:effectLst/>
            </c:spPr>
            <c:txPr>
              <a:bodyPr/>
              <a:lstStyle/>
              <a:p>
                <a:pPr>
                  <a:defRPr sz="1200">
                    <a:latin typeface="Century Gothic" panose="020B0502020202020204"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Sheet1!$A$2:$A$5</c:f>
              <c:numCache>
                <c:formatCode>g/"通""用""格""式"</c:formatCode>
                <c:ptCount val="4"/>
                <c:pt idx="0">
                  <c:v>2001</c:v>
                </c:pt>
                <c:pt idx="1">
                  <c:v>2004</c:v>
                </c:pt>
                <c:pt idx="2">
                  <c:v>2008</c:v>
                </c:pt>
                <c:pt idx="3">
                  <c:v>2011</c:v>
                </c:pt>
              </c:numCache>
            </c:numRef>
          </c:cat>
          <c:val>
            <c:numRef>
              <c:f>Sheet1!$B$2:$B$5</c:f>
              <c:numCache>
                <c:formatCode>g/"通""用""格""式"</c:formatCode>
                <c:ptCount val="4"/>
                <c:pt idx="0">
                  <c:v>100</c:v>
                </c:pt>
                <c:pt idx="1">
                  <c:v>200</c:v>
                </c:pt>
                <c:pt idx="2">
                  <c:v>220</c:v>
                </c:pt>
                <c:pt idx="3">
                  <c:v>119</c:v>
                </c:pt>
              </c:numCache>
            </c:numRef>
          </c:val>
        </c:ser>
        <c:ser>
          <c:idx val="1"/>
          <c:order val="1"/>
          <c:tx>
            <c:strRef>
              <c:f>Sheet1!$C$1</c:f>
              <c:strCache>
                <c:ptCount val="1"/>
                <c:pt idx="0">
                  <c:v>系列 2</c:v>
                </c:pt>
              </c:strCache>
            </c:strRef>
          </c:tx>
          <c:spPr>
            <a:solidFill>
              <a:srgbClr val="394A57"/>
            </a:solidFill>
          </c:spPr>
          <c:invertIfNegative val="0"/>
          <c:dLbls>
            <c:spPr>
              <a:noFill/>
              <a:ln>
                <a:noFill/>
              </a:ln>
              <a:effectLst/>
            </c:spPr>
            <c:txPr>
              <a:bodyPr/>
              <a:lstStyle/>
              <a:p>
                <a:pPr>
                  <a:defRPr sz="1200">
                    <a:latin typeface="Century Gothic" panose="020B0502020202020204"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Sheet1!$A$2:$A$5</c:f>
              <c:numCache>
                <c:formatCode>g/"通""用""格""式"</c:formatCode>
                <c:ptCount val="4"/>
                <c:pt idx="0">
                  <c:v>2001</c:v>
                </c:pt>
                <c:pt idx="1">
                  <c:v>2004</c:v>
                </c:pt>
                <c:pt idx="2">
                  <c:v>2008</c:v>
                </c:pt>
                <c:pt idx="3">
                  <c:v>2011</c:v>
                </c:pt>
              </c:numCache>
            </c:numRef>
          </c:cat>
          <c:val>
            <c:numRef>
              <c:f>Sheet1!$C$2:$C$5</c:f>
              <c:numCache>
                <c:formatCode>g/"通""用""格""式"</c:formatCode>
                <c:ptCount val="4"/>
                <c:pt idx="0">
                  <c:v>80</c:v>
                </c:pt>
                <c:pt idx="1">
                  <c:v>120</c:v>
                </c:pt>
                <c:pt idx="2">
                  <c:v>180</c:v>
                </c:pt>
                <c:pt idx="3">
                  <c:v>200</c:v>
                </c:pt>
              </c:numCache>
            </c:numRef>
          </c:val>
        </c:ser>
        <c:dLbls>
          <c:showLegendKey val="0"/>
          <c:showVal val="0"/>
          <c:showCatName val="0"/>
          <c:showSerName val="0"/>
          <c:showPercent val="0"/>
          <c:showBubbleSize val="0"/>
        </c:dLbls>
        <c:gapWidth val="150"/>
        <c:axId val="489476136"/>
        <c:axId val="489475744"/>
      </c:barChart>
      <c:dateAx>
        <c:axId val="489476136"/>
        <c:scaling>
          <c:orientation val="minMax"/>
        </c:scaling>
        <c:delete val="0"/>
        <c:axPos val="b"/>
        <c:numFmt formatCode="g/&quot;通&quot;&quot;用&quot;&quot;格&quot;&quot;式&quot;" sourceLinked="1"/>
        <c:majorTickMark val="out"/>
        <c:minorTickMark val="none"/>
        <c:tickLblPos val="nextTo"/>
        <c:spPr>
          <a:ln>
            <a:solidFill>
              <a:schemeClr val="bg1">
                <a:lumMod val="85000"/>
              </a:schemeClr>
            </a:solidFill>
          </a:ln>
        </c:spPr>
        <c:txPr>
          <a:bodyPr/>
          <a:lstStyle/>
          <a:p>
            <a:pPr>
              <a:defRPr sz="1100">
                <a:latin typeface="Century Gothic" panose="020B0502020202020204" pitchFamily="34" charset="0"/>
              </a:defRPr>
            </a:pPr>
            <a:endParaRPr lang="zh-CN"/>
          </a:p>
        </c:txPr>
        <c:crossAx val="489475744"/>
        <c:crosses val="autoZero"/>
        <c:auto val="1"/>
        <c:lblOffset val="100"/>
        <c:baseTimeUnit val="days"/>
      </c:dateAx>
      <c:valAx>
        <c:axId val="489475744"/>
        <c:scaling>
          <c:orientation val="minMax"/>
        </c:scaling>
        <c:delete val="0"/>
        <c:axPos val="l"/>
        <c:majorGridlines>
          <c:spPr>
            <a:ln w="3175">
              <a:solidFill>
                <a:schemeClr val="tx1">
                  <a:tint val="75000"/>
                  <a:shade val="95000"/>
                  <a:satMod val="105000"/>
                  <a:alpha val="43000"/>
                </a:schemeClr>
              </a:solidFill>
            </a:ln>
          </c:spPr>
        </c:majorGridlines>
        <c:numFmt formatCode="g/&quot;通&quot;&quot;用&quot;&quot;格&quot;&quot;式&quot;" sourceLinked="1"/>
        <c:majorTickMark val="out"/>
        <c:minorTickMark val="none"/>
        <c:tickLblPos val="nextTo"/>
        <c:spPr>
          <a:ln>
            <a:solidFill>
              <a:schemeClr val="bg1">
                <a:lumMod val="85000"/>
              </a:schemeClr>
            </a:solidFill>
          </a:ln>
        </c:spPr>
        <c:txPr>
          <a:bodyPr/>
          <a:lstStyle/>
          <a:p>
            <a:pPr>
              <a:defRPr sz="1000">
                <a:latin typeface="Century Gothic" panose="020B0502020202020204" pitchFamily="34" charset="0"/>
              </a:defRPr>
            </a:pPr>
            <a:endParaRPr lang="zh-CN"/>
          </a:p>
        </c:txPr>
        <c:crossAx val="489476136"/>
        <c:crosses val="autoZero"/>
        <c:crossBetween val="between"/>
      </c:valAx>
    </c:plotArea>
    <c:plotVisOnly val="1"/>
    <c:dispBlanksAs val="zero"/>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9144000" cy="51435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userDrawn="1"/>
        </p:nvGrpSpPr>
        <p:grpSpPr>
          <a:xfrm>
            <a:off x="503547" y="492037"/>
            <a:ext cx="325753" cy="4572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6637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C8470A5-F3AE-4070-B14D-EE2BD75D7466}" type="datetimeFigureOut">
              <a:rPr lang="zh-CN" altLang="en-US" smtClean="0"/>
              <a:t>2015/3/25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3241828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8470A5-F3AE-4070-B14D-EE2BD75D7466}" type="datetimeFigureOut">
              <a:rPr lang="zh-CN" altLang="en-US" smtClean="0"/>
              <a:t>2015/3/25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6314426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8470A5-F3AE-4070-B14D-EE2BD75D7466}" type="datetimeFigureOut">
              <a:rPr lang="zh-CN" altLang="en-US" smtClean="0"/>
              <a:t>2015/3/25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39263189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560134" name="Picture 6" descr="1"/>
          <p:cNvPicPr>
            <a:picLocks noChangeAspect="1" noChangeArrowheads="1"/>
          </p:cNvPicPr>
          <p:nvPr userDrawn="1"/>
        </p:nvPicPr>
        <p:blipFill>
          <a:blip r:embed="rId2" cstate="print"/>
          <a:srcRect/>
          <a:stretch>
            <a:fillRect/>
          </a:stretch>
        </p:blipFill>
        <p:spPr bwMode="auto">
          <a:xfrm>
            <a:off x="0" y="0"/>
            <a:ext cx="9144000" cy="5143500"/>
          </a:xfrm>
          <a:prstGeom prst="rect">
            <a:avLst/>
          </a:prstGeom>
          <a:noFill/>
        </p:spPr>
      </p:pic>
    </p:spTree>
    <p:extLst>
      <p:ext uri="{BB962C8B-B14F-4D97-AF65-F5344CB8AC3E}">
        <p14:creationId xmlns:p14="http://schemas.microsoft.com/office/powerpoint/2010/main" val="193646070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1499350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Tree>
    <p:extLst>
      <p:ext uri="{BB962C8B-B14F-4D97-AF65-F5344CB8AC3E}">
        <p14:creationId xmlns:p14="http://schemas.microsoft.com/office/powerpoint/2010/main" val="262445435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735806"/>
            <a:ext cx="4027487" cy="403026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735806"/>
            <a:ext cx="4027488" cy="403026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6834735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8154490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4905335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860861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7" name="矩形 6"/>
          <p:cNvSpPr/>
          <p:nvPr userDrawn="1"/>
        </p:nvSpPr>
        <p:spPr>
          <a:xfrm>
            <a:off x="0" y="0"/>
            <a:ext cx="9144000" cy="51435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22729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826125916"/>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127508500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7351712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17"/>
            <a:ext cx="2051050" cy="467915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4" y="86917"/>
            <a:ext cx="6003925" cy="467915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6760072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8470A5-F3AE-4070-B14D-EE2BD75D7466}" type="datetimeFigureOut">
              <a:rPr lang="zh-CN" altLang="en-US" smtClean="0"/>
              <a:t>2015/3/25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18640199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1C2D37"/>
        </a:solidFill>
        <a:effectLst/>
      </p:bgPr>
    </p:bg>
    <p:spTree>
      <p:nvGrpSpPr>
        <p:cNvPr id="1" name=""/>
        <p:cNvGrpSpPr/>
        <p:nvPr/>
      </p:nvGrpSpPr>
      <p:grpSpPr>
        <a:xfrm>
          <a:off x="0" y="0"/>
          <a:ext cx="0" cy="0"/>
          <a:chOff x="0" y="0"/>
          <a:chExt cx="0" cy="0"/>
        </a:xfrm>
      </p:grpSpPr>
      <p:grpSp>
        <p:nvGrpSpPr>
          <p:cNvPr id="7" name="组合 6"/>
          <p:cNvGrpSpPr/>
          <p:nvPr userDrawn="1"/>
        </p:nvGrpSpPr>
        <p:grpSpPr>
          <a:xfrm>
            <a:off x="4423955" y="527205"/>
            <a:ext cx="2184927" cy="2639027"/>
            <a:chOff x="5181710" y="1214962"/>
            <a:chExt cx="2184927" cy="2639027"/>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81710" y="1703610"/>
              <a:ext cx="2184927" cy="2150379"/>
            </a:xfrm>
            <a:prstGeom prst="rect">
              <a:avLst/>
            </a:prstGeom>
            <a:blipFill>
              <a:blip r:embed="rId3"/>
              <a:srcRect/>
              <a:stretch>
                <a:fillRect t="-1" b="-4544"/>
              </a:stretch>
            </a:blipFill>
            <a:ln>
              <a:solidFill>
                <a:schemeClr val="bg1">
                  <a:lumMod val="85000"/>
                </a:schemeClr>
              </a:solidFill>
            </a:ln>
            <a:effectLst>
              <a:outerShdw blurRad="63500" sx="102000" sy="102000" algn="ctr" rotWithShape="0">
                <a:prstClr val="black">
                  <a:alpha val="40000"/>
                </a:prstClr>
              </a:outerShdw>
            </a:effectLst>
          </p:spPr>
        </p:pic>
        <p:sp>
          <p:nvSpPr>
            <p:cNvPr id="9" name="矩形 8"/>
            <p:cNvSpPr/>
            <p:nvPr/>
          </p:nvSpPr>
          <p:spPr>
            <a:xfrm>
              <a:off x="5951008" y="1214962"/>
              <a:ext cx="646331" cy="369332"/>
            </a:xfrm>
            <a:prstGeom prst="rect">
              <a:avLst/>
            </a:prstGeom>
          </p:spPr>
          <p:txBody>
            <a:bodyPr wrap="none">
              <a:spAutoFit/>
            </a:bodyPr>
            <a:lstStyle/>
            <a:p>
              <a:pPr defTabSz="1285829">
                <a:defRPr/>
              </a:pPr>
              <a:r>
                <a:rPr lang="zh-CN" altLang="en-US" sz="1800" dirty="0" smtClean="0">
                  <a:solidFill>
                    <a:schemeClr val="bg1"/>
                  </a:solidFill>
                  <a:latin typeface="方正幼线简体" panose="03000509000000000000" pitchFamily="65" charset="-122"/>
                  <a:ea typeface="方正幼线简体" panose="03000509000000000000" pitchFamily="65" charset="-122"/>
                </a:rPr>
                <a:t>微博</a:t>
              </a:r>
              <a:endParaRPr lang="zh-CN" altLang="en-US" sz="1800" dirty="0">
                <a:solidFill>
                  <a:schemeClr val="bg1"/>
                </a:solidFill>
                <a:latin typeface="方正幼线简体" panose="03000509000000000000" pitchFamily="65" charset="-122"/>
                <a:ea typeface="方正幼线简体" panose="03000509000000000000" pitchFamily="65" charset="-122"/>
              </a:endParaRPr>
            </a:p>
          </p:txBody>
        </p:sp>
      </p:grpSp>
      <p:grpSp>
        <p:nvGrpSpPr>
          <p:cNvPr id="10" name="组合 9"/>
          <p:cNvGrpSpPr/>
          <p:nvPr userDrawn="1"/>
        </p:nvGrpSpPr>
        <p:grpSpPr>
          <a:xfrm>
            <a:off x="1824876" y="527205"/>
            <a:ext cx="2150381" cy="2639027"/>
            <a:chOff x="2182176" y="1214962"/>
            <a:chExt cx="2150381" cy="2639027"/>
          </a:xfrm>
        </p:grpSpPr>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3786" t="3786" r="3786" b="3786"/>
            <a:stretch/>
          </p:blipFill>
          <p:spPr>
            <a:xfrm>
              <a:off x="2182176" y="1703610"/>
              <a:ext cx="2150381" cy="2150379"/>
            </a:xfrm>
            <a:prstGeom prst="rect">
              <a:avLst/>
            </a:prstGeom>
            <a:blipFill>
              <a:blip r:embed="rId3"/>
              <a:srcRect/>
              <a:stretch>
                <a:fillRect t="-1" b="-4544"/>
              </a:stretch>
            </a:blipFill>
            <a:ln>
              <a:solidFill>
                <a:schemeClr val="bg1">
                  <a:lumMod val="85000"/>
                </a:schemeClr>
              </a:solidFill>
            </a:ln>
            <a:effectLst>
              <a:outerShdw blurRad="63500" sx="102000" sy="102000" algn="ctr" rotWithShape="0">
                <a:prstClr val="black">
                  <a:alpha val="40000"/>
                </a:prstClr>
              </a:outerShdw>
            </a:effectLst>
          </p:spPr>
        </p:pic>
        <p:sp>
          <p:nvSpPr>
            <p:cNvPr id="12" name="矩形 11"/>
            <p:cNvSpPr/>
            <p:nvPr/>
          </p:nvSpPr>
          <p:spPr>
            <a:xfrm>
              <a:off x="2934201" y="1214962"/>
              <a:ext cx="646331" cy="369332"/>
            </a:xfrm>
            <a:prstGeom prst="rect">
              <a:avLst/>
            </a:prstGeom>
          </p:spPr>
          <p:txBody>
            <a:bodyPr wrap="none">
              <a:spAutoFit/>
            </a:bodyPr>
            <a:lstStyle/>
            <a:p>
              <a:pPr defTabSz="1285829">
                <a:defRPr/>
              </a:pPr>
              <a:r>
                <a:rPr lang="zh-CN" altLang="en-US" sz="1800" dirty="0" smtClean="0">
                  <a:solidFill>
                    <a:schemeClr val="bg1"/>
                  </a:solidFill>
                  <a:latin typeface="方正幼线简体" panose="03000509000000000000" pitchFamily="65" charset="-122"/>
                  <a:ea typeface="方正幼线简体" panose="03000509000000000000" pitchFamily="65" charset="-122"/>
                </a:rPr>
                <a:t>微信</a:t>
              </a:r>
              <a:endParaRPr lang="zh-CN" altLang="en-US" sz="1800" dirty="0">
                <a:solidFill>
                  <a:schemeClr val="bg1"/>
                </a:solidFill>
                <a:latin typeface="方正幼线简体" panose="03000509000000000000" pitchFamily="65" charset="-122"/>
                <a:ea typeface="方正幼线简体" panose="03000509000000000000" pitchFamily="65" charset="-122"/>
              </a:endParaRPr>
            </a:p>
          </p:txBody>
        </p:sp>
        <p:sp>
          <p:nvSpPr>
            <p:cNvPr id="13" name="椭圆 12"/>
            <p:cNvSpPr/>
            <p:nvPr/>
          </p:nvSpPr>
          <p:spPr>
            <a:xfrm>
              <a:off x="2754393" y="3578430"/>
              <a:ext cx="1005947" cy="133548"/>
            </a:xfrm>
            <a:prstGeom prst="ellipse">
              <a:avLst/>
            </a:prstGeom>
            <a:gradFill flip="none" rotWithShape="1">
              <a:gsLst>
                <a:gs pos="0">
                  <a:schemeClr val="tx1">
                    <a:alpha val="28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grpSp>
      <p:grpSp>
        <p:nvGrpSpPr>
          <p:cNvPr id="14" name="组合 13"/>
          <p:cNvGrpSpPr/>
          <p:nvPr userDrawn="1"/>
        </p:nvGrpSpPr>
        <p:grpSpPr>
          <a:xfrm>
            <a:off x="2402175" y="3516504"/>
            <a:ext cx="4339650" cy="1234432"/>
            <a:chOff x="3059831" y="3516504"/>
            <a:chExt cx="4339650" cy="1234432"/>
          </a:xfrm>
        </p:grpSpPr>
        <p:sp>
          <p:nvSpPr>
            <p:cNvPr id="15" name="矩形 14"/>
            <p:cNvSpPr/>
            <p:nvPr/>
          </p:nvSpPr>
          <p:spPr>
            <a:xfrm>
              <a:off x="3059831" y="4104605"/>
              <a:ext cx="4339650" cy="646331"/>
            </a:xfrm>
            <a:prstGeom prst="rect">
              <a:avLst/>
            </a:prstGeom>
          </p:spPr>
          <p:txBody>
            <a:bodyPr wrap="none">
              <a:spAutoFit/>
            </a:bodyPr>
            <a:lstStyle/>
            <a:p>
              <a:pPr algn="ctr"/>
              <a:r>
                <a:rPr lang="zh-CN" altLang="en-US" sz="3600" dirty="0" smtClean="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rPr>
                <a:t>更多教程敬请期待</a:t>
              </a:r>
              <a:r>
                <a:rPr lang="en-US" altLang="zh-CN" sz="3600" dirty="0" smtClean="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rPr>
                <a:t>…</a:t>
              </a:r>
              <a:endParaRPr lang="zh-CN" altLang="en-US" sz="3600" dirty="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endParaRPr>
            </a:p>
          </p:txBody>
        </p:sp>
        <p:sp>
          <p:nvSpPr>
            <p:cNvPr id="16" name="矩形 15"/>
            <p:cNvSpPr/>
            <p:nvPr/>
          </p:nvSpPr>
          <p:spPr>
            <a:xfrm>
              <a:off x="3983162" y="3516504"/>
              <a:ext cx="2031325" cy="461665"/>
            </a:xfrm>
            <a:prstGeom prst="rect">
              <a:avLst/>
            </a:prstGeom>
          </p:spPr>
          <p:txBody>
            <a:bodyPr wrap="none">
              <a:spAutoFit/>
            </a:bodyPr>
            <a:lstStyle/>
            <a:p>
              <a:pPr algn="ctr"/>
              <a:r>
                <a:rPr lang="zh-CN" altLang="en-US" sz="2400" dirty="0" smtClean="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rPr>
                <a:t>小陆老师制作</a:t>
              </a:r>
              <a:endParaRPr lang="zh-CN" altLang="en-US" sz="2400" dirty="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endParaRPr>
            </a:p>
          </p:txBody>
        </p:sp>
      </p:grpSp>
    </p:spTree>
    <p:extLst>
      <p:ext uri="{BB962C8B-B14F-4D97-AF65-F5344CB8AC3E}">
        <p14:creationId xmlns:p14="http://schemas.microsoft.com/office/powerpoint/2010/main" val="417268780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C8470A5-F3AE-4070-B14D-EE2BD75D7466}" type="datetimeFigureOut">
              <a:rPr lang="zh-CN" altLang="en-US" smtClean="0"/>
              <a:t>2015/3/25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1571821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C8470A5-F3AE-4070-B14D-EE2BD75D7466}" type="datetimeFigureOut">
              <a:rPr lang="zh-CN" altLang="en-US" smtClean="0"/>
              <a:t>2015/3/25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148096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C8470A5-F3AE-4070-B14D-EE2BD75D7466}" type="datetimeFigureOut">
              <a:rPr lang="zh-CN" altLang="en-US" smtClean="0"/>
              <a:t>2015/3/25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190205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C8470A5-F3AE-4070-B14D-EE2BD75D7466}" type="datetimeFigureOut">
              <a:rPr lang="zh-CN" altLang="en-US" smtClean="0"/>
              <a:t>2015/3/25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547231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C8470A5-F3AE-4070-B14D-EE2BD75D7466}" type="datetimeFigureOut">
              <a:rPr lang="zh-CN" altLang="en-US" smtClean="0"/>
              <a:t>2015/3/25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926482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4.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8470A5-F3AE-4070-B14D-EE2BD75D7466}" type="datetimeFigureOut">
              <a:rPr lang="zh-CN" altLang="en-US" smtClean="0"/>
              <a:t>2015/3/25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23626833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59106" name="Picture 2" descr="2-2"/>
          <p:cNvPicPr>
            <a:picLocks noChangeAspect="1" noChangeArrowheads="1"/>
          </p:cNvPicPr>
          <p:nvPr userDrawn="1"/>
        </p:nvPicPr>
        <p:blipFill>
          <a:blip r:embed="rId13" cstate="print"/>
          <a:srcRect/>
          <a:stretch>
            <a:fillRect/>
          </a:stretch>
        </p:blipFill>
        <p:spPr bwMode="auto">
          <a:xfrm>
            <a:off x="0" y="0"/>
            <a:ext cx="9144000" cy="5143500"/>
          </a:xfrm>
          <a:prstGeom prst="rect">
            <a:avLst/>
          </a:prstGeom>
          <a:noFill/>
        </p:spPr>
      </p:pic>
      <p:sp>
        <p:nvSpPr>
          <p:cNvPr id="559107" name="Rectangle 3"/>
          <p:cNvSpPr>
            <a:spLocks noGrp="1" noChangeArrowheads="1"/>
          </p:cNvSpPr>
          <p:nvPr>
            <p:ph type="title"/>
          </p:nvPr>
        </p:nvSpPr>
        <p:spPr bwMode="auto">
          <a:xfrm>
            <a:off x="468314" y="86917"/>
            <a:ext cx="8207375" cy="4869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标题文本样式：微软雅黑</a:t>
            </a:r>
            <a:r>
              <a:rPr lang="en-US" altLang="zh-CN" smtClean="0"/>
              <a:t>/28</a:t>
            </a:r>
            <a:r>
              <a:rPr lang="zh-CN" altLang="en-US" smtClean="0"/>
              <a:t>号  </a:t>
            </a:r>
            <a:r>
              <a:rPr lang="en-US" altLang="zh-CN" smtClean="0"/>
              <a:t>Arial/28pt</a:t>
            </a:r>
          </a:p>
        </p:txBody>
      </p:sp>
      <p:sp>
        <p:nvSpPr>
          <p:cNvPr id="559108" name="Rectangle 4"/>
          <p:cNvSpPr>
            <a:spLocks noGrp="1" noChangeArrowheads="1"/>
          </p:cNvSpPr>
          <p:nvPr>
            <p:ph type="body" idx="1"/>
          </p:nvPr>
        </p:nvSpPr>
        <p:spPr bwMode="auto">
          <a:xfrm>
            <a:off x="468314" y="735806"/>
            <a:ext cx="8207375" cy="403026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第一级内容文本样式：微软雅黑</a:t>
            </a:r>
            <a:r>
              <a:rPr lang="en-US" altLang="zh-CN" smtClean="0"/>
              <a:t>/20</a:t>
            </a:r>
            <a:r>
              <a:rPr lang="zh-CN" altLang="en-US" smtClean="0"/>
              <a:t>号  </a:t>
            </a:r>
            <a:r>
              <a:rPr lang="en-US" altLang="zh-CN" smtClean="0"/>
              <a:t>Arial/20pt</a:t>
            </a:r>
          </a:p>
          <a:p>
            <a:pPr lvl="1"/>
            <a:r>
              <a:rPr lang="zh-CN" altLang="en-US" smtClean="0"/>
              <a:t>第二级内容文本样式：微软雅黑</a:t>
            </a:r>
            <a:r>
              <a:rPr lang="en-US" altLang="zh-CN" smtClean="0"/>
              <a:t>/18</a:t>
            </a:r>
            <a:r>
              <a:rPr lang="zh-CN" altLang="en-US" smtClean="0"/>
              <a:t>号  </a:t>
            </a:r>
            <a:r>
              <a:rPr lang="en-US" altLang="zh-CN" smtClean="0"/>
              <a:t>Arial/18pt</a:t>
            </a:r>
          </a:p>
          <a:p>
            <a:pPr lvl="2"/>
            <a:r>
              <a:rPr lang="zh-CN" altLang="en-US" smtClean="0"/>
              <a:t>第三级内容文本样式：微软雅黑</a:t>
            </a:r>
            <a:r>
              <a:rPr lang="en-US" altLang="zh-CN" smtClean="0"/>
              <a:t>/16</a:t>
            </a:r>
            <a:r>
              <a:rPr lang="zh-CN" altLang="en-US" smtClean="0"/>
              <a:t>号  </a:t>
            </a:r>
            <a:r>
              <a:rPr lang="en-US" altLang="zh-CN" smtClean="0"/>
              <a:t>Arial/16pt</a:t>
            </a:r>
          </a:p>
          <a:p>
            <a:pPr lvl="3"/>
            <a:r>
              <a:rPr lang="zh-CN" altLang="en-US" smtClean="0"/>
              <a:t>第四级内容文本样式：微软雅黑</a:t>
            </a:r>
            <a:r>
              <a:rPr lang="en-US" altLang="zh-CN" smtClean="0"/>
              <a:t>/14</a:t>
            </a:r>
            <a:r>
              <a:rPr lang="zh-CN" altLang="en-US" smtClean="0"/>
              <a:t>号  </a:t>
            </a:r>
            <a:r>
              <a:rPr lang="en-US" altLang="zh-CN" smtClean="0"/>
              <a:t>Arial/14pt</a:t>
            </a:r>
          </a:p>
          <a:p>
            <a:pPr lvl="4"/>
            <a:r>
              <a:rPr lang="zh-CN" altLang="en-US" smtClean="0"/>
              <a:t>第五级内容文本样式：微软雅黑</a:t>
            </a:r>
            <a:r>
              <a:rPr lang="en-US" altLang="zh-CN" smtClean="0"/>
              <a:t>/12</a:t>
            </a:r>
            <a:r>
              <a:rPr lang="zh-CN" altLang="en-US" smtClean="0"/>
              <a:t>号  </a:t>
            </a:r>
            <a:r>
              <a:rPr lang="en-US" altLang="zh-CN" smtClean="0"/>
              <a:t>Arial/12pt</a:t>
            </a:r>
          </a:p>
        </p:txBody>
      </p:sp>
    </p:spTree>
    <p:extLst>
      <p:ext uri="{BB962C8B-B14F-4D97-AF65-F5344CB8AC3E}">
        <p14:creationId xmlns:p14="http://schemas.microsoft.com/office/powerpoint/2010/main" val="261874206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fade/>
  </p:transition>
  <p:timing>
    <p:tnLst>
      <p:par>
        <p:cTn id="1" dur="indefinite" restart="never" nodeType="tmRoot"/>
      </p:par>
    </p:tnLst>
  </p:timing>
  <p:txStyles>
    <p:titleStyle>
      <a:lvl1pPr algn="l" rtl="0" fontAlgn="base">
        <a:spcBef>
          <a:spcPct val="0"/>
        </a:spcBef>
        <a:spcAft>
          <a:spcPct val="0"/>
        </a:spcAft>
        <a:defRPr sz="2100" b="1">
          <a:solidFill>
            <a:schemeClr val="tx1"/>
          </a:solidFill>
          <a:latin typeface="+mj-lt"/>
          <a:ea typeface="+mj-ea"/>
          <a:cs typeface="+mj-cs"/>
        </a:defRPr>
      </a:lvl1pPr>
      <a:lvl2pPr algn="l" rtl="0" fontAlgn="base">
        <a:spcBef>
          <a:spcPct val="0"/>
        </a:spcBef>
        <a:spcAft>
          <a:spcPct val="0"/>
        </a:spcAft>
        <a:defRPr sz="2100" b="1">
          <a:solidFill>
            <a:schemeClr val="tx1"/>
          </a:solidFill>
          <a:latin typeface="Arial" charset="0"/>
          <a:ea typeface="微软雅黑" pitchFamily="34" charset="-122"/>
          <a:cs typeface="宋体" charset="-122"/>
        </a:defRPr>
      </a:lvl2pPr>
      <a:lvl3pPr algn="l" rtl="0" fontAlgn="base">
        <a:spcBef>
          <a:spcPct val="0"/>
        </a:spcBef>
        <a:spcAft>
          <a:spcPct val="0"/>
        </a:spcAft>
        <a:defRPr sz="2100" b="1">
          <a:solidFill>
            <a:schemeClr val="tx1"/>
          </a:solidFill>
          <a:latin typeface="Arial" charset="0"/>
          <a:ea typeface="微软雅黑" pitchFamily="34" charset="-122"/>
          <a:cs typeface="宋体" charset="-122"/>
        </a:defRPr>
      </a:lvl3pPr>
      <a:lvl4pPr algn="l" rtl="0" fontAlgn="base">
        <a:spcBef>
          <a:spcPct val="0"/>
        </a:spcBef>
        <a:spcAft>
          <a:spcPct val="0"/>
        </a:spcAft>
        <a:defRPr sz="2100" b="1">
          <a:solidFill>
            <a:schemeClr val="tx1"/>
          </a:solidFill>
          <a:latin typeface="Arial" charset="0"/>
          <a:ea typeface="微软雅黑" pitchFamily="34" charset="-122"/>
          <a:cs typeface="宋体" charset="-122"/>
        </a:defRPr>
      </a:lvl4pPr>
      <a:lvl5pPr algn="l" rtl="0" fontAlgn="base">
        <a:spcBef>
          <a:spcPct val="0"/>
        </a:spcBef>
        <a:spcAft>
          <a:spcPct val="0"/>
        </a:spcAft>
        <a:defRPr sz="2100" b="1">
          <a:solidFill>
            <a:schemeClr val="tx1"/>
          </a:solidFill>
          <a:latin typeface="Arial" charset="0"/>
          <a:ea typeface="微软雅黑" pitchFamily="34" charset="-122"/>
          <a:cs typeface="宋体" charset="-122"/>
        </a:defRPr>
      </a:lvl5pPr>
      <a:lvl6pPr marL="342900" algn="l" rtl="0" fontAlgn="base">
        <a:spcBef>
          <a:spcPct val="0"/>
        </a:spcBef>
        <a:spcAft>
          <a:spcPct val="0"/>
        </a:spcAft>
        <a:defRPr sz="2100" b="1">
          <a:solidFill>
            <a:schemeClr val="tx1"/>
          </a:solidFill>
          <a:latin typeface="Arial" charset="0"/>
          <a:ea typeface="微软雅黑" pitchFamily="34" charset="-122"/>
          <a:cs typeface="宋体" charset="-122"/>
        </a:defRPr>
      </a:lvl6pPr>
      <a:lvl7pPr marL="685800" algn="l" rtl="0" fontAlgn="base">
        <a:spcBef>
          <a:spcPct val="0"/>
        </a:spcBef>
        <a:spcAft>
          <a:spcPct val="0"/>
        </a:spcAft>
        <a:defRPr sz="2100" b="1">
          <a:solidFill>
            <a:schemeClr val="tx1"/>
          </a:solidFill>
          <a:latin typeface="Arial" charset="0"/>
          <a:ea typeface="微软雅黑" pitchFamily="34" charset="-122"/>
          <a:cs typeface="宋体" charset="-122"/>
        </a:defRPr>
      </a:lvl7pPr>
      <a:lvl8pPr marL="1028700" algn="l" rtl="0" fontAlgn="base">
        <a:spcBef>
          <a:spcPct val="0"/>
        </a:spcBef>
        <a:spcAft>
          <a:spcPct val="0"/>
        </a:spcAft>
        <a:defRPr sz="2100" b="1">
          <a:solidFill>
            <a:schemeClr val="tx1"/>
          </a:solidFill>
          <a:latin typeface="Arial" charset="0"/>
          <a:ea typeface="微软雅黑" pitchFamily="34" charset="-122"/>
          <a:cs typeface="宋体" charset="-122"/>
        </a:defRPr>
      </a:lvl8pPr>
      <a:lvl9pPr marL="1371600" algn="l" rtl="0" fontAlgn="base">
        <a:spcBef>
          <a:spcPct val="0"/>
        </a:spcBef>
        <a:spcAft>
          <a:spcPct val="0"/>
        </a:spcAft>
        <a:defRPr sz="2100" b="1">
          <a:solidFill>
            <a:schemeClr val="tx1"/>
          </a:solidFill>
          <a:latin typeface="Arial" charset="0"/>
          <a:ea typeface="微软雅黑" pitchFamily="34" charset="-122"/>
          <a:cs typeface="宋体" charset="-122"/>
        </a:defRPr>
      </a:lvl9pPr>
    </p:titleStyle>
    <p:bodyStyle>
      <a:lvl1pPr marL="135731" indent="-135731" algn="l" rtl="0" fontAlgn="ctr">
        <a:lnSpc>
          <a:spcPct val="120000"/>
        </a:lnSpc>
        <a:spcBef>
          <a:spcPct val="20000"/>
        </a:spcBef>
        <a:spcAft>
          <a:spcPct val="0"/>
        </a:spcAft>
        <a:buClr>
          <a:schemeClr val="accent1"/>
        </a:buClr>
        <a:buSzPct val="60000"/>
        <a:buFont typeface="Wingdings" pitchFamily="2" charset="2"/>
        <a:buChar char="l"/>
        <a:defRPr sz="1500" b="1">
          <a:solidFill>
            <a:schemeClr val="tx1"/>
          </a:solidFill>
          <a:latin typeface="+mn-lt"/>
          <a:ea typeface="+mn-ea"/>
          <a:cs typeface="+mn-cs"/>
        </a:defRPr>
      </a:lvl1pPr>
      <a:lvl2pPr marL="406004" indent="-135731" algn="l" rtl="0" fontAlgn="ctr">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671513" indent="-130969" algn="l" rtl="0" fontAlgn="ctr">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cs typeface="+mn-cs"/>
        </a:defRPr>
      </a:lvl3pPr>
      <a:lvl4pPr marL="941785" indent="-135731" algn="l" rtl="0" fontAlgn="ctr">
        <a:lnSpc>
          <a:spcPct val="120000"/>
        </a:lnSpc>
        <a:spcBef>
          <a:spcPct val="20000"/>
        </a:spcBef>
        <a:spcAft>
          <a:spcPct val="0"/>
        </a:spcAft>
        <a:buClr>
          <a:schemeClr val="accent1"/>
        </a:buClr>
        <a:buSzPct val="60000"/>
        <a:buFont typeface="Wingdings" pitchFamily="2" charset="2"/>
        <a:buChar char="l"/>
        <a:defRPr sz="1050">
          <a:solidFill>
            <a:schemeClr val="tx1"/>
          </a:solidFill>
          <a:latin typeface="+mn-lt"/>
          <a:ea typeface="+mn-ea"/>
          <a:cs typeface="+mn-cs"/>
        </a:defRPr>
      </a:lvl4pPr>
      <a:lvl5pPr marL="1214438" indent="-138113" algn="l" rtl="0" fontAlgn="ctr">
        <a:lnSpc>
          <a:spcPct val="120000"/>
        </a:lnSpc>
        <a:spcBef>
          <a:spcPct val="20000"/>
        </a:spcBef>
        <a:spcAft>
          <a:spcPct val="0"/>
        </a:spcAft>
        <a:buClr>
          <a:schemeClr val="accent1"/>
        </a:buClr>
        <a:buSzPct val="60000"/>
        <a:buFont typeface="Wingdings" pitchFamily="2" charset="2"/>
        <a:buChar char="l"/>
        <a:defRPr sz="900">
          <a:solidFill>
            <a:schemeClr val="tx1"/>
          </a:solidFill>
          <a:latin typeface="+mn-lt"/>
          <a:ea typeface="+mn-ea"/>
          <a:cs typeface="+mn-cs"/>
        </a:defRPr>
      </a:lvl5pPr>
      <a:lvl6pPr marL="1557338" indent="-138113" algn="l" rtl="0" fontAlgn="ctr">
        <a:lnSpc>
          <a:spcPct val="120000"/>
        </a:lnSpc>
        <a:spcBef>
          <a:spcPct val="20000"/>
        </a:spcBef>
        <a:spcAft>
          <a:spcPct val="0"/>
        </a:spcAft>
        <a:buClr>
          <a:schemeClr val="accent1"/>
        </a:buClr>
        <a:buSzPct val="60000"/>
        <a:buFont typeface="Wingdings" pitchFamily="2" charset="2"/>
        <a:buChar char="l"/>
        <a:defRPr sz="900">
          <a:solidFill>
            <a:schemeClr val="tx1"/>
          </a:solidFill>
          <a:latin typeface="+mn-lt"/>
          <a:ea typeface="+mn-ea"/>
          <a:cs typeface="+mn-cs"/>
        </a:defRPr>
      </a:lvl6pPr>
      <a:lvl7pPr marL="1900238" indent="-138113" algn="l" rtl="0" fontAlgn="ctr">
        <a:lnSpc>
          <a:spcPct val="120000"/>
        </a:lnSpc>
        <a:spcBef>
          <a:spcPct val="20000"/>
        </a:spcBef>
        <a:spcAft>
          <a:spcPct val="0"/>
        </a:spcAft>
        <a:buClr>
          <a:schemeClr val="accent1"/>
        </a:buClr>
        <a:buSzPct val="60000"/>
        <a:buFont typeface="Wingdings" pitchFamily="2" charset="2"/>
        <a:buChar char="l"/>
        <a:defRPr sz="900">
          <a:solidFill>
            <a:schemeClr val="tx1"/>
          </a:solidFill>
          <a:latin typeface="+mn-lt"/>
          <a:ea typeface="+mn-ea"/>
          <a:cs typeface="+mn-cs"/>
        </a:defRPr>
      </a:lvl7pPr>
      <a:lvl8pPr marL="2243138" indent="-138113" algn="l" rtl="0" fontAlgn="ctr">
        <a:lnSpc>
          <a:spcPct val="120000"/>
        </a:lnSpc>
        <a:spcBef>
          <a:spcPct val="20000"/>
        </a:spcBef>
        <a:spcAft>
          <a:spcPct val="0"/>
        </a:spcAft>
        <a:buClr>
          <a:schemeClr val="accent1"/>
        </a:buClr>
        <a:buSzPct val="60000"/>
        <a:buFont typeface="Wingdings" pitchFamily="2" charset="2"/>
        <a:buChar char="l"/>
        <a:defRPr sz="900">
          <a:solidFill>
            <a:schemeClr val="tx1"/>
          </a:solidFill>
          <a:latin typeface="+mn-lt"/>
          <a:ea typeface="+mn-ea"/>
          <a:cs typeface="+mn-cs"/>
        </a:defRPr>
      </a:lvl8pPr>
      <a:lvl9pPr marL="2586038" indent="-138113" algn="l" rtl="0" fontAlgn="ctr">
        <a:lnSpc>
          <a:spcPct val="120000"/>
        </a:lnSpc>
        <a:spcBef>
          <a:spcPct val="20000"/>
        </a:spcBef>
        <a:spcAft>
          <a:spcPct val="0"/>
        </a:spcAft>
        <a:buClr>
          <a:schemeClr val="accent1"/>
        </a:buClr>
        <a:buSzPct val="60000"/>
        <a:buFont typeface="Wingdings" pitchFamily="2" charset="2"/>
        <a:buChar char="l"/>
        <a:defRPr sz="9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7.pn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hyperlink" Target="http://www.officezhushou.com/pptjiaocheng/" TargetMode="External"/><Relationship Id="rId7" Type="http://schemas.openxmlformats.org/officeDocument/2006/relationships/image" Target="../media/image14.png"/><Relationship Id="rId2" Type="http://schemas.openxmlformats.org/officeDocument/2006/relationships/hyperlink" Target="http://www.officezhushou.com/" TargetMode="External"/><Relationship Id="rId1" Type="http://schemas.openxmlformats.org/officeDocument/2006/relationships/slideLayout" Target="../slideLayouts/slideLayout19.xml"/><Relationship Id="rId6" Type="http://schemas.openxmlformats.org/officeDocument/2006/relationships/image" Target="../media/image13.png"/><Relationship Id="rId5" Type="http://schemas.openxmlformats.org/officeDocument/2006/relationships/hyperlink" Target="http://www.officezhushou.com/pptmuban/" TargetMode="External"/><Relationship Id="rId4" Type="http://schemas.openxmlformats.org/officeDocument/2006/relationships/hyperlink" Target="http://www.officezhushou.com/pptsucai/"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8" Type="http://schemas.openxmlformats.org/officeDocument/2006/relationships/image" Target="../media/image19.jpe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8.png"/><Relationship Id="rId5" Type="http://schemas.microsoft.com/office/2007/relationships/hdphoto" Target="../media/hdphoto3.wdp"/><Relationship Id="rId4" Type="http://schemas.openxmlformats.org/officeDocument/2006/relationships/image" Target="../media/image17.png"/><Relationship Id="rId9" Type="http://schemas.microsoft.com/office/2007/relationships/hdphoto" Target="../media/hdphoto5.wdp"/></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hyperlink" Target="http://www.officezhushou.com/pptjiaocheng/" TargetMode="External"/><Relationship Id="rId7" Type="http://schemas.openxmlformats.org/officeDocument/2006/relationships/image" Target="../media/image14.png"/><Relationship Id="rId2" Type="http://schemas.openxmlformats.org/officeDocument/2006/relationships/hyperlink" Target="http://www.officezhushou.com/" TargetMode="External"/><Relationship Id="rId1" Type="http://schemas.openxmlformats.org/officeDocument/2006/relationships/slideLayout" Target="../slideLayouts/slideLayout19.xml"/><Relationship Id="rId6" Type="http://schemas.openxmlformats.org/officeDocument/2006/relationships/image" Target="../media/image13.png"/><Relationship Id="rId5" Type="http://schemas.openxmlformats.org/officeDocument/2006/relationships/hyperlink" Target="http://www.officezhushou.com/pptmuban/" TargetMode="External"/><Relationship Id="rId4" Type="http://schemas.openxmlformats.org/officeDocument/2006/relationships/hyperlink" Target="http://www.officezhushou.com/pptsucai/"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hyperlink" Target="http://www.officezhushou.com/pptjiaocheng/" TargetMode="External"/><Relationship Id="rId7" Type="http://schemas.openxmlformats.org/officeDocument/2006/relationships/image" Target="../media/image14.png"/><Relationship Id="rId2" Type="http://schemas.openxmlformats.org/officeDocument/2006/relationships/hyperlink" Target="http://www.officezhushou.com/" TargetMode="External"/><Relationship Id="rId1" Type="http://schemas.openxmlformats.org/officeDocument/2006/relationships/slideLayout" Target="../slideLayouts/slideLayout19.xml"/><Relationship Id="rId6" Type="http://schemas.openxmlformats.org/officeDocument/2006/relationships/image" Target="../media/image13.png"/><Relationship Id="rId5" Type="http://schemas.openxmlformats.org/officeDocument/2006/relationships/hyperlink" Target="http://www.officezhushou.com/pptmuban/" TargetMode="External"/><Relationship Id="rId4" Type="http://schemas.openxmlformats.org/officeDocument/2006/relationships/hyperlink" Target="http://www.officezhushou.com/pptsucai/"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8" Type="http://schemas.openxmlformats.org/officeDocument/2006/relationships/image" Target="../media/image19.jpe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8.png"/><Relationship Id="rId5" Type="http://schemas.microsoft.com/office/2007/relationships/hdphoto" Target="../media/hdphoto3.wdp"/><Relationship Id="rId4" Type="http://schemas.openxmlformats.org/officeDocument/2006/relationships/image" Target="../media/image17.png"/><Relationship Id="rId9" Type="http://schemas.microsoft.com/office/2007/relationships/hdphoto" Target="../media/hdphoto5.wdp"/></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hyperlink" Target="http://www.officezhushou.com/pptjiaocheng/" TargetMode="External"/><Relationship Id="rId7" Type="http://schemas.openxmlformats.org/officeDocument/2006/relationships/image" Target="../media/image14.png"/><Relationship Id="rId2" Type="http://schemas.openxmlformats.org/officeDocument/2006/relationships/hyperlink" Target="http://www.officezhushou.com/" TargetMode="External"/><Relationship Id="rId1" Type="http://schemas.openxmlformats.org/officeDocument/2006/relationships/slideLayout" Target="../slideLayouts/slideLayout19.xml"/><Relationship Id="rId6" Type="http://schemas.openxmlformats.org/officeDocument/2006/relationships/image" Target="../media/image13.png"/><Relationship Id="rId5" Type="http://schemas.openxmlformats.org/officeDocument/2006/relationships/hyperlink" Target="http://www.officezhushou.com/pptmuban/" TargetMode="External"/><Relationship Id="rId4" Type="http://schemas.openxmlformats.org/officeDocument/2006/relationships/hyperlink" Target="http://www.officezhushou.com/pptsucai/" TargetMode="External"/></Relationships>
</file>

<file path=ppt/slides/_rels/slide62.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hyperlink" Target="http://www.officezhushou.com/pptjiaocheng/" TargetMode="External"/><Relationship Id="rId7" Type="http://schemas.openxmlformats.org/officeDocument/2006/relationships/image" Target="../media/image14.png"/><Relationship Id="rId2" Type="http://schemas.openxmlformats.org/officeDocument/2006/relationships/hyperlink" Target="http://www.officezhushou.com/" TargetMode="External"/><Relationship Id="rId1" Type="http://schemas.openxmlformats.org/officeDocument/2006/relationships/slideLayout" Target="../slideLayouts/slideLayout19.xml"/><Relationship Id="rId6" Type="http://schemas.openxmlformats.org/officeDocument/2006/relationships/image" Target="../media/image13.png"/><Relationship Id="rId5" Type="http://schemas.openxmlformats.org/officeDocument/2006/relationships/hyperlink" Target="http://www.officezhushou.com/pptmuban/" TargetMode="External"/><Relationship Id="rId4" Type="http://schemas.openxmlformats.org/officeDocument/2006/relationships/hyperlink" Target="http://www.officezhushou.com/pptsucai/" TargetMode="Externa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8" Type="http://schemas.openxmlformats.org/officeDocument/2006/relationships/image" Target="../media/image19.jpe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8.png"/><Relationship Id="rId5" Type="http://schemas.microsoft.com/office/2007/relationships/hdphoto" Target="../media/hdphoto3.wdp"/><Relationship Id="rId4" Type="http://schemas.openxmlformats.org/officeDocument/2006/relationships/image" Target="../media/image17.png"/><Relationship Id="rId9" Type="http://schemas.microsoft.com/office/2007/relationships/hdphoto" Target="../media/hdphoto5.wdp"/></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hyperlink" Target="http://www.officezhushou.com/pptjiaocheng/" TargetMode="External"/><Relationship Id="rId7" Type="http://schemas.openxmlformats.org/officeDocument/2006/relationships/image" Target="../media/image14.png"/><Relationship Id="rId2" Type="http://schemas.openxmlformats.org/officeDocument/2006/relationships/hyperlink" Target="http://www.officezhushou.com/" TargetMode="External"/><Relationship Id="rId1" Type="http://schemas.openxmlformats.org/officeDocument/2006/relationships/slideLayout" Target="../slideLayouts/slideLayout19.xml"/><Relationship Id="rId6" Type="http://schemas.openxmlformats.org/officeDocument/2006/relationships/image" Target="../media/image13.png"/><Relationship Id="rId5" Type="http://schemas.openxmlformats.org/officeDocument/2006/relationships/hyperlink" Target="http://www.officezhushou.com/pptmuban/" TargetMode="External"/><Relationship Id="rId4" Type="http://schemas.openxmlformats.org/officeDocument/2006/relationships/hyperlink" Target="http://www.officezhushou.com/pptsuca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print">
            <a:grayscl/>
            <a:extLst>
              <a:ext uri="{28A0092B-C50C-407E-A947-70E740481C1C}">
                <a14:useLocalDpi xmlns:a14="http://schemas.microsoft.com/office/drawing/2010/main" val="0"/>
              </a:ext>
            </a:extLst>
          </a:blip>
          <a:srcRect l="3571" t="938" r="11093" b="13726"/>
          <a:stretch/>
        </p:blipFill>
        <p:spPr>
          <a:xfrm flipH="1">
            <a:off x="-108520" y="-25400"/>
            <a:ext cx="9252520" cy="5169553"/>
          </a:xfrm>
          <a:prstGeom prst="rect">
            <a:avLst/>
          </a:prstGeom>
          <a:ln>
            <a:noFill/>
          </a:ln>
        </p:spPr>
      </p:pic>
      <p:sp>
        <p:nvSpPr>
          <p:cNvPr id="19" name="矩形 18"/>
          <p:cNvSpPr/>
          <p:nvPr/>
        </p:nvSpPr>
        <p:spPr>
          <a:xfrm>
            <a:off x="417352" y="1695453"/>
            <a:ext cx="4826962" cy="523220"/>
          </a:xfrm>
          <a:prstGeom prst="rect">
            <a:avLst/>
          </a:prstGeom>
        </p:spPr>
        <p:txBody>
          <a:bodyPr wrap="none">
            <a:spAutoFit/>
          </a:bodyPr>
          <a:lstStyle/>
          <a:p>
            <a:r>
              <a:rPr lang="en-US" altLang="zh-CN" sz="2800" dirty="0">
                <a:solidFill>
                  <a:srgbClr val="1F9E23"/>
                </a:solidFill>
                <a:latin typeface="Century Gothic" panose="020B0502020202020204" pitchFamily="34" charset="0"/>
                <a:cs typeface="Arial" panose="020B0604020202020204" pitchFamily="34" charset="0"/>
              </a:rPr>
              <a:t>General business </a:t>
            </a:r>
            <a:r>
              <a:rPr lang="en-US" altLang="zh-CN" sz="2800" dirty="0">
                <a:solidFill>
                  <a:schemeClr val="bg1"/>
                </a:solidFill>
                <a:latin typeface="Century Gothic" panose="020B0502020202020204" pitchFamily="34" charset="0"/>
                <a:cs typeface="Arial" panose="020B0604020202020204" pitchFamily="34" charset="0"/>
              </a:rPr>
              <a:t>template</a:t>
            </a:r>
          </a:p>
        </p:txBody>
      </p:sp>
      <p:grpSp>
        <p:nvGrpSpPr>
          <p:cNvPr id="2" name="组合 1"/>
          <p:cNvGrpSpPr/>
          <p:nvPr/>
        </p:nvGrpSpPr>
        <p:grpSpPr>
          <a:xfrm>
            <a:off x="503238" y="0"/>
            <a:ext cx="1944526" cy="1563154"/>
            <a:chOff x="503238" y="0"/>
            <a:chExt cx="1944526" cy="1563154"/>
          </a:xfrm>
        </p:grpSpPr>
        <p:sp>
          <p:nvSpPr>
            <p:cNvPr id="5" name="矩形 4"/>
            <p:cNvSpPr/>
            <p:nvPr/>
          </p:nvSpPr>
          <p:spPr>
            <a:xfrm>
              <a:off x="503238" y="0"/>
              <a:ext cx="1944526" cy="1563154"/>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4378" y="339502"/>
              <a:ext cx="1319592" cy="707886"/>
            </a:xfrm>
            <a:prstGeom prst="rect">
              <a:avLst/>
            </a:prstGeom>
          </p:spPr>
          <p:txBody>
            <a:bodyPr wrap="none">
              <a:spAutoFit/>
            </a:bodyPr>
            <a:lstStyle/>
            <a:p>
              <a:r>
                <a:rPr lang="en-US" altLang="zh-CN" sz="4000" dirty="0" smtClean="0">
                  <a:solidFill>
                    <a:schemeClr val="bg1"/>
                  </a:solidFill>
                  <a:latin typeface="Century Gothic" panose="020B0502020202020204" pitchFamily="34" charset="0"/>
                  <a:cs typeface="Arial" panose="020B0604020202020204" pitchFamily="34" charset="0"/>
                </a:rPr>
                <a:t>2015</a:t>
              </a:r>
              <a:endParaRPr lang="en-US" altLang="zh-CN" sz="40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30370" y="973446"/>
              <a:ext cx="1463862" cy="276999"/>
            </a:xfrm>
            <a:prstGeom prst="rect">
              <a:avLst/>
            </a:prstGeom>
          </p:spPr>
          <p:txBody>
            <a:bodyPr wrap="none">
              <a:spAutoFit/>
            </a:bodyPr>
            <a:lstStyle/>
            <a:p>
              <a:r>
                <a:rPr lang="en-US" altLang="zh-CN" sz="1200" dirty="0">
                  <a:solidFill>
                    <a:schemeClr val="bg1"/>
                  </a:solidFill>
                  <a:latin typeface="Century Gothic" panose="020B0502020202020204" pitchFamily="34" charset="0"/>
                  <a:cs typeface="Arial" panose="020B0604020202020204" pitchFamily="34" charset="0"/>
                </a:rPr>
                <a:t>www.tretars.com</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3" name="12.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795639" y="-1480673"/>
            <a:ext cx="609600" cy="609600"/>
          </a:xfrm>
          <a:prstGeom prst="rect">
            <a:avLst/>
          </a:prstGeom>
        </p:spPr>
      </p:pic>
      <p:grpSp>
        <p:nvGrpSpPr>
          <p:cNvPr id="46" name="组合 45"/>
          <p:cNvGrpSpPr/>
          <p:nvPr/>
        </p:nvGrpSpPr>
        <p:grpSpPr>
          <a:xfrm>
            <a:off x="417352" y="4634629"/>
            <a:ext cx="1022300" cy="233002"/>
            <a:chOff x="4422775" y="-1163638"/>
            <a:chExt cx="3343275" cy="762000"/>
          </a:xfrm>
          <a:solidFill>
            <a:schemeClr val="bg1"/>
          </a:solidFill>
        </p:grpSpPr>
        <p:sp>
          <p:nvSpPr>
            <p:cNvPr id="47" name="Freeform 14"/>
            <p:cNvSpPr>
              <a:spLocks/>
            </p:cNvSpPr>
            <p:nvPr/>
          </p:nvSpPr>
          <p:spPr bwMode="auto">
            <a:xfrm>
              <a:off x="4422775" y="-1030288"/>
              <a:ext cx="304800" cy="623888"/>
            </a:xfrm>
            <a:custGeom>
              <a:avLst/>
              <a:gdLst>
                <a:gd name="T0" fmla="*/ 142 w 192"/>
                <a:gd name="T1" fmla="*/ 0 h 393"/>
                <a:gd name="T2" fmla="*/ 0 w 192"/>
                <a:gd name="T3" fmla="*/ 376 h 393"/>
                <a:gd name="T4" fmla="*/ 47 w 192"/>
                <a:gd name="T5" fmla="*/ 393 h 393"/>
                <a:gd name="T6" fmla="*/ 192 w 192"/>
                <a:gd name="T7" fmla="*/ 17 h 393"/>
                <a:gd name="T8" fmla="*/ 142 w 192"/>
                <a:gd name="T9" fmla="*/ 0 h 393"/>
              </a:gdLst>
              <a:ahLst/>
              <a:cxnLst>
                <a:cxn ang="0">
                  <a:pos x="T0" y="T1"/>
                </a:cxn>
                <a:cxn ang="0">
                  <a:pos x="T2" y="T3"/>
                </a:cxn>
                <a:cxn ang="0">
                  <a:pos x="T4" y="T5"/>
                </a:cxn>
                <a:cxn ang="0">
                  <a:pos x="T6" y="T7"/>
                </a:cxn>
                <a:cxn ang="0">
                  <a:pos x="T8" y="T9"/>
                </a:cxn>
              </a:cxnLst>
              <a:rect l="0" t="0" r="r" b="b"/>
              <a:pathLst>
                <a:path w="192" h="393">
                  <a:moveTo>
                    <a:pt x="142" y="0"/>
                  </a:moveTo>
                  <a:lnTo>
                    <a:pt x="0" y="376"/>
                  </a:lnTo>
                  <a:lnTo>
                    <a:pt x="47" y="393"/>
                  </a:lnTo>
                  <a:lnTo>
                    <a:pt x="192" y="17"/>
                  </a:lnTo>
                  <a:lnTo>
                    <a:pt x="1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5"/>
            <p:cNvSpPr>
              <a:spLocks/>
            </p:cNvSpPr>
            <p:nvPr/>
          </p:nvSpPr>
          <p:spPr bwMode="auto">
            <a:xfrm>
              <a:off x="6927850" y="-1084263"/>
              <a:ext cx="153988" cy="465138"/>
            </a:xfrm>
            <a:custGeom>
              <a:avLst/>
              <a:gdLst>
                <a:gd name="T0" fmla="*/ 56 w 97"/>
                <a:gd name="T1" fmla="*/ 293 h 293"/>
                <a:gd name="T2" fmla="*/ 97 w 97"/>
                <a:gd name="T3" fmla="*/ 0 h 293"/>
                <a:gd name="T4" fmla="*/ 42 w 97"/>
                <a:gd name="T5" fmla="*/ 0 h 293"/>
                <a:gd name="T6" fmla="*/ 0 w 97"/>
                <a:gd name="T7" fmla="*/ 293 h 293"/>
                <a:gd name="T8" fmla="*/ 56 w 97"/>
                <a:gd name="T9" fmla="*/ 293 h 293"/>
              </a:gdLst>
              <a:ahLst/>
              <a:cxnLst>
                <a:cxn ang="0">
                  <a:pos x="T0" y="T1"/>
                </a:cxn>
                <a:cxn ang="0">
                  <a:pos x="T2" y="T3"/>
                </a:cxn>
                <a:cxn ang="0">
                  <a:pos x="T4" y="T5"/>
                </a:cxn>
                <a:cxn ang="0">
                  <a:pos x="T6" y="T7"/>
                </a:cxn>
                <a:cxn ang="0">
                  <a:pos x="T8" y="T9"/>
                </a:cxn>
              </a:cxnLst>
              <a:rect l="0" t="0" r="r" b="b"/>
              <a:pathLst>
                <a:path w="97" h="293">
                  <a:moveTo>
                    <a:pt x="56" y="293"/>
                  </a:moveTo>
                  <a:lnTo>
                    <a:pt x="97" y="0"/>
                  </a:lnTo>
                  <a:lnTo>
                    <a:pt x="42" y="0"/>
                  </a:lnTo>
                  <a:lnTo>
                    <a:pt x="0" y="293"/>
                  </a:lnTo>
                  <a:lnTo>
                    <a:pt x="56"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6"/>
            <p:cNvSpPr>
              <a:spLocks/>
            </p:cNvSpPr>
            <p:nvPr/>
          </p:nvSpPr>
          <p:spPr bwMode="auto">
            <a:xfrm>
              <a:off x="5137150" y="-1122363"/>
              <a:ext cx="533400" cy="715963"/>
            </a:xfrm>
            <a:custGeom>
              <a:avLst/>
              <a:gdLst>
                <a:gd name="T0" fmla="*/ 142 w 142"/>
                <a:gd name="T1" fmla="*/ 0 h 188"/>
                <a:gd name="T2" fmla="*/ 63 w 142"/>
                <a:gd name="T3" fmla="*/ 0 h 188"/>
                <a:gd name="T4" fmla="*/ 40 w 142"/>
                <a:gd name="T5" fmla="*/ 167 h 188"/>
                <a:gd name="T6" fmla="*/ 34 w 142"/>
                <a:gd name="T7" fmla="*/ 167 h 188"/>
                <a:gd name="T8" fmla="*/ 23 w 142"/>
                <a:gd name="T9" fmla="*/ 24 h 188"/>
                <a:gd name="T10" fmla="*/ 0 w 142"/>
                <a:gd name="T11" fmla="*/ 32 h 188"/>
                <a:gd name="T12" fmla="*/ 12 w 142"/>
                <a:gd name="T13" fmla="*/ 188 h 188"/>
                <a:gd name="T14" fmla="*/ 13 w 142"/>
                <a:gd name="T15" fmla="*/ 188 h 188"/>
                <a:gd name="T16" fmla="*/ 13 w 142"/>
                <a:gd name="T17" fmla="*/ 188 h 188"/>
                <a:gd name="T18" fmla="*/ 37 w 142"/>
                <a:gd name="T19" fmla="*/ 188 h 188"/>
                <a:gd name="T20" fmla="*/ 40 w 142"/>
                <a:gd name="T21" fmla="*/ 188 h 188"/>
                <a:gd name="T22" fmla="*/ 60 w 142"/>
                <a:gd name="T23" fmla="*/ 188 h 188"/>
                <a:gd name="T24" fmla="*/ 84 w 142"/>
                <a:gd name="T25" fmla="*/ 21 h 188"/>
                <a:gd name="T26" fmla="*/ 113 w 142"/>
                <a:gd name="T27" fmla="*/ 21 h 188"/>
                <a:gd name="T28" fmla="*/ 91 w 142"/>
                <a:gd name="T29" fmla="*/ 75 h 188"/>
                <a:gd name="T30" fmla="*/ 101 w 142"/>
                <a:gd name="T31" fmla="*/ 82 h 188"/>
                <a:gd name="T32" fmla="*/ 91 w 142"/>
                <a:gd name="T33" fmla="*/ 158 h 188"/>
                <a:gd name="T34" fmla="*/ 88 w 142"/>
                <a:gd name="T35" fmla="*/ 158 h 188"/>
                <a:gd name="T36" fmla="*/ 68 w 142"/>
                <a:gd name="T37" fmla="*/ 158 h 188"/>
                <a:gd name="T38" fmla="*/ 71 w 142"/>
                <a:gd name="T39" fmla="*/ 159 h 188"/>
                <a:gd name="T40" fmla="*/ 83 w 142"/>
                <a:gd name="T41" fmla="*/ 165 h 188"/>
                <a:gd name="T42" fmla="*/ 87 w 142"/>
                <a:gd name="T43" fmla="*/ 179 h 188"/>
                <a:gd name="T44" fmla="*/ 88 w 142"/>
                <a:gd name="T45" fmla="*/ 179 h 188"/>
                <a:gd name="T46" fmla="*/ 111 w 142"/>
                <a:gd name="T47" fmla="*/ 179 h 188"/>
                <a:gd name="T48" fmla="*/ 125 w 142"/>
                <a:gd name="T49" fmla="*/ 82 h 188"/>
                <a:gd name="T50" fmla="*/ 110 w 142"/>
                <a:gd name="T51" fmla="*/ 82 h 188"/>
                <a:gd name="T52" fmla="*/ 142 w 142"/>
                <a:gd name="T53"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2" h="188">
                  <a:moveTo>
                    <a:pt x="142" y="0"/>
                  </a:moveTo>
                  <a:cubicBezTo>
                    <a:pt x="63" y="0"/>
                    <a:pt x="63" y="0"/>
                    <a:pt x="63" y="0"/>
                  </a:cubicBezTo>
                  <a:cubicBezTo>
                    <a:pt x="40" y="167"/>
                    <a:pt x="40" y="167"/>
                    <a:pt x="40" y="167"/>
                  </a:cubicBezTo>
                  <a:cubicBezTo>
                    <a:pt x="34" y="167"/>
                    <a:pt x="34" y="167"/>
                    <a:pt x="34" y="167"/>
                  </a:cubicBezTo>
                  <a:cubicBezTo>
                    <a:pt x="23" y="24"/>
                    <a:pt x="23" y="24"/>
                    <a:pt x="23" y="24"/>
                  </a:cubicBezTo>
                  <a:cubicBezTo>
                    <a:pt x="0" y="32"/>
                    <a:pt x="0" y="32"/>
                    <a:pt x="0" y="32"/>
                  </a:cubicBezTo>
                  <a:cubicBezTo>
                    <a:pt x="12" y="188"/>
                    <a:pt x="12" y="188"/>
                    <a:pt x="12" y="188"/>
                  </a:cubicBezTo>
                  <a:cubicBezTo>
                    <a:pt x="13" y="188"/>
                    <a:pt x="13" y="188"/>
                    <a:pt x="13" y="188"/>
                  </a:cubicBezTo>
                  <a:cubicBezTo>
                    <a:pt x="13" y="188"/>
                    <a:pt x="13" y="188"/>
                    <a:pt x="13" y="188"/>
                  </a:cubicBezTo>
                  <a:cubicBezTo>
                    <a:pt x="37" y="188"/>
                    <a:pt x="37" y="188"/>
                    <a:pt x="37" y="188"/>
                  </a:cubicBezTo>
                  <a:cubicBezTo>
                    <a:pt x="40" y="188"/>
                    <a:pt x="40" y="188"/>
                    <a:pt x="40" y="188"/>
                  </a:cubicBezTo>
                  <a:cubicBezTo>
                    <a:pt x="60" y="188"/>
                    <a:pt x="60" y="188"/>
                    <a:pt x="60" y="188"/>
                  </a:cubicBezTo>
                  <a:cubicBezTo>
                    <a:pt x="84" y="21"/>
                    <a:pt x="84" y="21"/>
                    <a:pt x="84" y="21"/>
                  </a:cubicBezTo>
                  <a:cubicBezTo>
                    <a:pt x="113" y="21"/>
                    <a:pt x="113" y="21"/>
                    <a:pt x="113" y="21"/>
                  </a:cubicBezTo>
                  <a:cubicBezTo>
                    <a:pt x="91" y="75"/>
                    <a:pt x="91" y="75"/>
                    <a:pt x="91" y="75"/>
                  </a:cubicBezTo>
                  <a:cubicBezTo>
                    <a:pt x="101" y="82"/>
                    <a:pt x="101" y="82"/>
                    <a:pt x="101" y="82"/>
                  </a:cubicBezTo>
                  <a:cubicBezTo>
                    <a:pt x="91" y="158"/>
                    <a:pt x="91" y="158"/>
                    <a:pt x="91" y="158"/>
                  </a:cubicBezTo>
                  <a:cubicBezTo>
                    <a:pt x="88" y="158"/>
                    <a:pt x="88" y="158"/>
                    <a:pt x="88" y="158"/>
                  </a:cubicBezTo>
                  <a:cubicBezTo>
                    <a:pt x="68" y="158"/>
                    <a:pt x="68" y="158"/>
                    <a:pt x="68" y="158"/>
                  </a:cubicBezTo>
                  <a:cubicBezTo>
                    <a:pt x="69" y="158"/>
                    <a:pt x="70" y="158"/>
                    <a:pt x="71" y="159"/>
                  </a:cubicBezTo>
                  <a:cubicBezTo>
                    <a:pt x="76" y="160"/>
                    <a:pt x="79" y="162"/>
                    <a:pt x="83" y="165"/>
                  </a:cubicBezTo>
                  <a:cubicBezTo>
                    <a:pt x="86" y="168"/>
                    <a:pt x="88" y="173"/>
                    <a:pt x="87" y="179"/>
                  </a:cubicBezTo>
                  <a:cubicBezTo>
                    <a:pt x="87" y="179"/>
                    <a:pt x="88" y="179"/>
                    <a:pt x="88" y="179"/>
                  </a:cubicBezTo>
                  <a:cubicBezTo>
                    <a:pt x="111" y="179"/>
                    <a:pt x="111" y="179"/>
                    <a:pt x="111" y="179"/>
                  </a:cubicBezTo>
                  <a:cubicBezTo>
                    <a:pt x="125" y="82"/>
                    <a:pt x="125" y="82"/>
                    <a:pt x="125" y="82"/>
                  </a:cubicBezTo>
                  <a:cubicBezTo>
                    <a:pt x="110" y="82"/>
                    <a:pt x="110" y="82"/>
                    <a:pt x="110" y="82"/>
                  </a:cubicBezTo>
                  <a:lnTo>
                    <a:pt x="1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7"/>
            <p:cNvSpPr>
              <a:spLocks/>
            </p:cNvSpPr>
            <p:nvPr/>
          </p:nvSpPr>
          <p:spPr bwMode="auto">
            <a:xfrm>
              <a:off x="7239000" y="-1144588"/>
              <a:ext cx="527050" cy="738188"/>
            </a:xfrm>
            <a:custGeom>
              <a:avLst/>
              <a:gdLst>
                <a:gd name="T0" fmla="*/ 137 w 140"/>
                <a:gd name="T1" fmla="*/ 26 h 194"/>
                <a:gd name="T2" fmla="*/ 140 w 140"/>
                <a:gd name="T3" fmla="*/ 5 h 194"/>
                <a:gd name="T4" fmla="*/ 46 w 140"/>
                <a:gd name="T5" fmla="*/ 5 h 194"/>
                <a:gd name="T6" fmla="*/ 23 w 140"/>
                <a:gd name="T7" fmla="*/ 0 h 194"/>
                <a:gd name="T8" fmla="*/ 24 w 140"/>
                <a:gd name="T9" fmla="*/ 6 h 194"/>
                <a:gd name="T10" fmla="*/ 24 w 140"/>
                <a:gd name="T11" fmla="*/ 6 h 194"/>
                <a:gd name="T12" fmla="*/ 22 w 140"/>
                <a:gd name="T13" fmla="*/ 26 h 194"/>
                <a:gd name="T14" fmla="*/ 67 w 140"/>
                <a:gd name="T15" fmla="*/ 26 h 194"/>
                <a:gd name="T16" fmla="*/ 64 w 140"/>
                <a:gd name="T17" fmla="*/ 47 h 194"/>
                <a:gd name="T18" fmla="*/ 19 w 140"/>
                <a:gd name="T19" fmla="*/ 47 h 194"/>
                <a:gd name="T20" fmla="*/ 0 w 140"/>
                <a:gd name="T21" fmla="*/ 182 h 194"/>
                <a:gd name="T22" fmla="*/ 23 w 140"/>
                <a:gd name="T23" fmla="*/ 182 h 194"/>
                <a:gd name="T24" fmla="*/ 39 w 140"/>
                <a:gd name="T25" fmla="*/ 67 h 194"/>
                <a:gd name="T26" fmla="*/ 62 w 140"/>
                <a:gd name="T27" fmla="*/ 67 h 194"/>
                <a:gd name="T28" fmla="*/ 44 w 140"/>
                <a:gd name="T29" fmla="*/ 194 h 194"/>
                <a:gd name="T30" fmla="*/ 67 w 140"/>
                <a:gd name="T31" fmla="*/ 194 h 194"/>
                <a:gd name="T32" fmla="*/ 85 w 140"/>
                <a:gd name="T33" fmla="*/ 67 h 194"/>
                <a:gd name="T34" fmla="*/ 108 w 140"/>
                <a:gd name="T35" fmla="*/ 67 h 194"/>
                <a:gd name="T36" fmla="*/ 94 w 140"/>
                <a:gd name="T37" fmla="*/ 162 h 194"/>
                <a:gd name="T38" fmla="*/ 72 w 140"/>
                <a:gd name="T39" fmla="*/ 161 h 194"/>
                <a:gd name="T40" fmla="*/ 75 w 140"/>
                <a:gd name="T41" fmla="*/ 162 h 194"/>
                <a:gd name="T42" fmla="*/ 86 w 140"/>
                <a:gd name="T43" fmla="*/ 168 h 194"/>
                <a:gd name="T44" fmla="*/ 91 w 140"/>
                <a:gd name="T45" fmla="*/ 182 h 194"/>
                <a:gd name="T46" fmla="*/ 91 w 140"/>
                <a:gd name="T47" fmla="*/ 182 h 194"/>
                <a:gd name="T48" fmla="*/ 115 w 140"/>
                <a:gd name="T49" fmla="*/ 182 h 194"/>
                <a:gd name="T50" fmla="*/ 134 w 140"/>
                <a:gd name="T51" fmla="*/ 47 h 194"/>
                <a:gd name="T52" fmla="*/ 88 w 140"/>
                <a:gd name="T53" fmla="*/ 47 h 194"/>
                <a:gd name="T54" fmla="*/ 91 w 140"/>
                <a:gd name="T55" fmla="*/ 26 h 194"/>
                <a:gd name="T56" fmla="*/ 137 w 140"/>
                <a:gd name="T57" fmla="*/ 2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0" h="194">
                  <a:moveTo>
                    <a:pt x="137" y="26"/>
                  </a:moveTo>
                  <a:cubicBezTo>
                    <a:pt x="140" y="5"/>
                    <a:pt x="140" y="5"/>
                    <a:pt x="140" y="5"/>
                  </a:cubicBezTo>
                  <a:cubicBezTo>
                    <a:pt x="46" y="5"/>
                    <a:pt x="46" y="5"/>
                    <a:pt x="46" y="5"/>
                  </a:cubicBezTo>
                  <a:cubicBezTo>
                    <a:pt x="39" y="5"/>
                    <a:pt x="31" y="3"/>
                    <a:pt x="23" y="0"/>
                  </a:cubicBezTo>
                  <a:cubicBezTo>
                    <a:pt x="23" y="2"/>
                    <a:pt x="24" y="4"/>
                    <a:pt x="24" y="6"/>
                  </a:cubicBezTo>
                  <a:cubicBezTo>
                    <a:pt x="24" y="6"/>
                    <a:pt x="24" y="6"/>
                    <a:pt x="24" y="6"/>
                  </a:cubicBezTo>
                  <a:cubicBezTo>
                    <a:pt x="22" y="26"/>
                    <a:pt x="22" y="26"/>
                    <a:pt x="22" y="26"/>
                  </a:cubicBezTo>
                  <a:cubicBezTo>
                    <a:pt x="67" y="26"/>
                    <a:pt x="67" y="26"/>
                    <a:pt x="67" y="26"/>
                  </a:cubicBezTo>
                  <a:cubicBezTo>
                    <a:pt x="64" y="47"/>
                    <a:pt x="64" y="47"/>
                    <a:pt x="64" y="47"/>
                  </a:cubicBezTo>
                  <a:cubicBezTo>
                    <a:pt x="19" y="47"/>
                    <a:pt x="19" y="47"/>
                    <a:pt x="19" y="47"/>
                  </a:cubicBezTo>
                  <a:cubicBezTo>
                    <a:pt x="0" y="182"/>
                    <a:pt x="0" y="182"/>
                    <a:pt x="0" y="182"/>
                  </a:cubicBezTo>
                  <a:cubicBezTo>
                    <a:pt x="23" y="182"/>
                    <a:pt x="23" y="182"/>
                    <a:pt x="23" y="182"/>
                  </a:cubicBezTo>
                  <a:cubicBezTo>
                    <a:pt x="39" y="67"/>
                    <a:pt x="39" y="67"/>
                    <a:pt x="39" y="67"/>
                  </a:cubicBezTo>
                  <a:cubicBezTo>
                    <a:pt x="62" y="67"/>
                    <a:pt x="62" y="67"/>
                    <a:pt x="62" y="67"/>
                  </a:cubicBezTo>
                  <a:cubicBezTo>
                    <a:pt x="44" y="194"/>
                    <a:pt x="44" y="194"/>
                    <a:pt x="44" y="194"/>
                  </a:cubicBezTo>
                  <a:cubicBezTo>
                    <a:pt x="67" y="194"/>
                    <a:pt x="67" y="194"/>
                    <a:pt x="67" y="194"/>
                  </a:cubicBezTo>
                  <a:cubicBezTo>
                    <a:pt x="85" y="67"/>
                    <a:pt x="85" y="67"/>
                    <a:pt x="85" y="67"/>
                  </a:cubicBezTo>
                  <a:cubicBezTo>
                    <a:pt x="108" y="67"/>
                    <a:pt x="108" y="67"/>
                    <a:pt x="108" y="67"/>
                  </a:cubicBezTo>
                  <a:cubicBezTo>
                    <a:pt x="94" y="162"/>
                    <a:pt x="94" y="162"/>
                    <a:pt x="94" y="162"/>
                  </a:cubicBezTo>
                  <a:cubicBezTo>
                    <a:pt x="72" y="161"/>
                    <a:pt x="72" y="161"/>
                    <a:pt x="72" y="161"/>
                  </a:cubicBezTo>
                  <a:cubicBezTo>
                    <a:pt x="73" y="161"/>
                    <a:pt x="74" y="162"/>
                    <a:pt x="75" y="162"/>
                  </a:cubicBezTo>
                  <a:cubicBezTo>
                    <a:pt x="79" y="164"/>
                    <a:pt x="83" y="166"/>
                    <a:pt x="86" y="168"/>
                  </a:cubicBezTo>
                  <a:cubicBezTo>
                    <a:pt x="90" y="171"/>
                    <a:pt x="92" y="176"/>
                    <a:pt x="91" y="182"/>
                  </a:cubicBezTo>
                  <a:cubicBezTo>
                    <a:pt x="91" y="182"/>
                    <a:pt x="91" y="182"/>
                    <a:pt x="91" y="182"/>
                  </a:cubicBezTo>
                  <a:cubicBezTo>
                    <a:pt x="115" y="182"/>
                    <a:pt x="115" y="182"/>
                    <a:pt x="115" y="182"/>
                  </a:cubicBezTo>
                  <a:cubicBezTo>
                    <a:pt x="134" y="47"/>
                    <a:pt x="134" y="47"/>
                    <a:pt x="134" y="47"/>
                  </a:cubicBezTo>
                  <a:cubicBezTo>
                    <a:pt x="88" y="47"/>
                    <a:pt x="88" y="47"/>
                    <a:pt x="88" y="47"/>
                  </a:cubicBezTo>
                  <a:cubicBezTo>
                    <a:pt x="91" y="26"/>
                    <a:pt x="91" y="26"/>
                    <a:pt x="91" y="26"/>
                  </a:cubicBezTo>
                  <a:lnTo>
                    <a:pt x="137"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8"/>
            <p:cNvSpPr>
              <a:spLocks/>
            </p:cNvSpPr>
            <p:nvPr/>
          </p:nvSpPr>
          <p:spPr bwMode="auto">
            <a:xfrm>
              <a:off x="4654550" y="-1163638"/>
              <a:ext cx="354013" cy="762000"/>
            </a:xfrm>
            <a:custGeom>
              <a:avLst/>
              <a:gdLst>
                <a:gd name="T0" fmla="*/ 70 w 94"/>
                <a:gd name="T1" fmla="*/ 6 h 200"/>
                <a:gd name="T2" fmla="*/ 70 w 94"/>
                <a:gd name="T3" fmla="*/ 6 h 200"/>
                <a:gd name="T4" fmla="*/ 46 w 94"/>
                <a:gd name="T5" fmla="*/ 178 h 200"/>
                <a:gd name="T6" fmla="*/ 25 w 94"/>
                <a:gd name="T7" fmla="*/ 178 h 200"/>
                <a:gd name="T8" fmla="*/ 25 w 94"/>
                <a:gd name="T9" fmla="*/ 178 h 200"/>
                <a:gd name="T10" fmla="*/ 25 w 94"/>
                <a:gd name="T11" fmla="*/ 178 h 200"/>
                <a:gd name="T12" fmla="*/ 24 w 94"/>
                <a:gd name="T13" fmla="*/ 178 h 200"/>
                <a:gd name="T14" fmla="*/ 24 w 94"/>
                <a:gd name="T15" fmla="*/ 178 h 200"/>
                <a:gd name="T16" fmla="*/ 24 w 94"/>
                <a:gd name="T17" fmla="*/ 178 h 200"/>
                <a:gd name="T18" fmla="*/ 0 w 94"/>
                <a:gd name="T19" fmla="*/ 177 h 200"/>
                <a:gd name="T20" fmla="*/ 3 w 94"/>
                <a:gd name="T21" fmla="*/ 178 h 200"/>
                <a:gd name="T22" fmla="*/ 15 w 94"/>
                <a:gd name="T23" fmla="*/ 185 h 200"/>
                <a:gd name="T24" fmla="*/ 20 w 94"/>
                <a:gd name="T25" fmla="*/ 200 h 200"/>
                <a:gd name="T26" fmla="*/ 21 w 94"/>
                <a:gd name="T27" fmla="*/ 199 h 200"/>
                <a:gd name="T28" fmla="*/ 21 w 94"/>
                <a:gd name="T29" fmla="*/ 199 h 200"/>
                <a:gd name="T30" fmla="*/ 53 w 94"/>
                <a:gd name="T31" fmla="*/ 199 h 200"/>
                <a:gd name="T32" fmla="*/ 66 w 94"/>
                <a:gd name="T33" fmla="*/ 199 h 200"/>
                <a:gd name="T34" fmla="*/ 93 w 94"/>
                <a:gd name="T35" fmla="*/ 6 h 200"/>
                <a:gd name="T36" fmla="*/ 93 w 94"/>
                <a:gd name="T37" fmla="*/ 6 h 200"/>
                <a:gd name="T38" fmla="*/ 94 w 94"/>
                <a:gd name="T39" fmla="*/ 5 h 200"/>
                <a:gd name="T40" fmla="*/ 68 w 94"/>
                <a:gd name="T41" fmla="*/ 0 h 200"/>
                <a:gd name="T42" fmla="*/ 70 w 94"/>
                <a:gd name="T43" fmla="*/ 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200">
                  <a:moveTo>
                    <a:pt x="70" y="6"/>
                  </a:moveTo>
                  <a:cubicBezTo>
                    <a:pt x="70" y="6"/>
                    <a:pt x="70" y="6"/>
                    <a:pt x="70" y="6"/>
                  </a:cubicBezTo>
                  <a:cubicBezTo>
                    <a:pt x="46" y="178"/>
                    <a:pt x="46" y="178"/>
                    <a:pt x="46" y="178"/>
                  </a:cubicBezTo>
                  <a:cubicBezTo>
                    <a:pt x="25" y="178"/>
                    <a:pt x="25" y="178"/>
                    <a:pt x="25" y="178"/>
                  </a:cubicBezTo>
                  <a:cubicBezTo>
                    <a:pt x="25" y="178"/>
                    <a:pt x="25" y="178"/>
                    <a:pt x="25" y="178"/>
                  </a:cubicBezTo>
                  <a:cubicBezTo>
                    <a:pt x="25" y="178"/>
                    <a:pt x="25" y="178"/>
                    <a:pt x="25" y="178"/>
                  </a:cubicBezTo>
                  <a:cubicBezTo>
                    <a:pt x="24" y="178"/>
                    <a:pt x="24" y="178"/>
                    <a:pt x="24" y="178"/>
                  </a:cubicBezTo>
                  <a:cubicBezTo>
                    <a:pt x="24" y="178"/>
                    <a:pt x="24" y="178"/>
                    <a:pt x="24" y="178"/>
                  </a:cubicBezTo>
                  <a:cubicBezTo>
                    <a:pt x="24" y="178"/>
                    <a:pt x="24" y="178"/>
                    <a:pt x="24" y="178"/>
                  </a:cubicBezTo>
                  <a:cubicBezTo>
                    <a:pt x="0" y="177"/>
                    <a:pt x="0" y="177"/>
                    <a:pt x="0" y="177"/>
                  </a:cubicBezTo>
                  <a:cubicBezTo>
                    <a:pt x="1" y="177"/>
                    <a:pt x="2" y="178"/>
                    <a:pt x="3" y="178"/>
                  </a:cubicBezTo>
                  <a:cubicBezTo>
                    <a:pt x="7" y="180"/>
                    <a:pt x="12" y="182"/>
                    <a:pt x="15" y="185"/>
                  </a:cubicBezTo>
                  <a:cubicBezTo>
                    <a:pt x="19" y="188"/>
                    <a:pt x="20" y="193"/>
                    <a:pt x="20" y="200"/>
                  </a:cubicBezTo>
                  <a:cubicBezTo>
                    <a:pt x="20" y="200"/>
                    <a:pt x="20" y="199"/>
                    <a:pt x="21" y="199"/>
                  </a:cubicBezTo>
                  <a:cubicBezTo>
                    <a:pt x="21" y="199"/>
                    <a:pt x="21" y="199"/>
                    <a:pt x="21" y="199"/>
                  </a:cubicBezTo>
                  <a:cubicBezTo>
                    <a:pt x="53" y="199"/>
                    <a:pt x="53" y="199"/>
                    <a:pt x="53" y="199"/>
                  </a:cubicBezTo>
                  <a:cubicBezTo>
                    <a:pt x="66" y="199"/>
                    <a:pt x="66" y="199"/>
                    <a:pt x="66" y="199"/>
                  </a:cubicBezTo>
                  <a:cubicBezTo>
                    <a:pt x="93" y="6"/>
                    <a:pt x="93" y="6"/>
                    <a:pt x="93" y="6"/>
                  </a:cubicBezTo>
                  <a:cubicBezTo>
                    <a:pt x="93" y="6"/>
                    <a:pt x="93" y="6"/>
                    <a:pt x="93" y="6"/>
                  </a:cubicBezTo>
                  <a:cubicBezTo>
                    <a:pt x="93" y="5"/>
                    <a:pt x="94" y="5"/>
                    <a:pt x="94" y="5"/>
                  </a:cubicBezTo>
                  <a:cubicBezTo>
                    <a:pt x="86" y="5"/>
                    <a:pt x="77" y="4"/>
                    <a:pt x="68" y="0"/>
                  </a:cubicBezTo>
                  <a:cubicBezTo>
                    <a:pt x="69" y="2"/>
                    <a:pt x="69" y="3"/>
                    <a:pt x="7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9"/>
            <p:cNvSpPr>
              <a:spLocks/>
            </p:cNvSpPr>
            <p:nvPr/>
          </p:nvSpPr>
          <p:spPr bwMode="auto">
            <a:xfrm>
              <a:off x="5614988" y="-1163638"/>
              <a:ext cx="1639888" cy="757238"/>
            </a:xfrm>
            <a:custGeom>
              <a:avLst/>
              <a:gdLst>
                <a:gd name="T0" fmla="*/ 436 w 436"/>
                <a:gd name="T1" fmla="*/ 5 h 199"/>
                <a:gd name="T2" fmla="*/ 413 w 436"/>
                <a:gd name="T3" fmla="*/ 6 h 199"/>
                <a:gd name="T4" fmla="*/ 394 w 436"/>
                <a:gd name="T5" fmla="*/ 142 h 199"/>
                <a:gd name="T6" fmla="*/ 331 w 436"/>
                <a:gd name="T7" fmla="*/ 178 h 199"/>
                <a:gd name="T8" fmla="*/ 165 w 436"/>
                <a:gd name="T9" fmla="*/ 155 h 199"/>
                <a:gd name="T10" fmla="*/ 342 w 436"/>
                <a:gd name="T11" fmla="*/ 102 h 199"/>
                <a:gd name="T12" fmla="*/ 171 w 436"/>
                <a:gd name="T13" fmla="*/ 113 h 199"/>
                <a:gd name="T14" fmla="*/ 344 w 436"/>
                <a:gd name="T15" fmla="*/ 88 h 199"/>
                <a:gd name="T16" fmla="*/ 314 w 436"/>
                <a:gd name="T17" fmla="*/ 67 h 199"/>
                <a:gd name="T18" fmla="*/ 334 w 436"/>
                <a:gd name="T19" fmla="*/ 6 h 199"/>
                <a:gd name="T20" fmla="*/ 245 w 436"/>
                <a:gd name="T21" fmla="*/ 67 h 199"/>
                <a:gd name="T22" fmla="*/ 303 w 436"/>
                <a:gd name="T23" fmla="*/ 39 h 199"/>
                <a:gd name="T24" fmla="*/ 252 w 436"/>
                <a:gd name="T25" fmla="*/ 19 h 199"/>
                <a:gd name="T26" fmla="*/ 254 w 436"/>
                <a:gd name="T27" fmla="*/ 6 h 199"/>
                <a:gd name="T28" fmla="*/ 229 w 436"/>
                <a:gd name="T29" fmla="*/ 0 h 199"/>
                <a:gd name="T30" fmla="*/ 231 w 436"/>
                <a:gd name="T31" fmla="*/ 6 h 199"/>
                <a:gd name="T32" fmla="*/ 89 w 436"/>
                <a:gd name="T33" fmla="*/ 19 h 199"/>
                <a:gd name="T34" fmla="*/ 91 w 436"/>
                <a:gd name="T35" fmla="*/ 6 h 199"/>
                <a:gd name="T36" fmla="*/ 67 w 436"/>
                <a:gd name="T37" fmla="*/ 0 h 199"/>
                <a:gd name="T38" fmla="*/ 69 w 436"/>
                <a:gd name="T39" fmla="*/ 6 h 199"/>
                <a:gd name="T40" fmla="*/ 18 w 436"/>
                <a:gd name="T41" fmla="*/ 19 h 199"/>
                <a:gd name="T42" fmla="*/ 64 w 436"/>
                <a:gd name="T43" fmla="*/ 39 h 199"/>
                <a:gd name="T44" fmla="*/ 15 w 436"/>
                <a:gd name="T45" fmla="*/ 77 h 199"/>
                <a:gd name="T46" fmla="*/ 56 w 436"/>
                <a:gd name="T47" fmla="*/ 97 h 199"/>
                <a:gd name="T48" fmla="*/ 26 w 436"/>
                <a:gd name="T49" fmla="*/ 179 h 199"/>
                <a:gd name="T50" fmla="*/ 12 w 436"/>
                <a:gd name="T51" fmla="*/ 118 h 199"/>
                <a:gd name="T52" fmla="*/ 107 w 436"/>
                <a:gd name="T53" fmla="*/ 199 h 199"/>
                <a:gd name="T54" fmla="*/ 95 w 436"/>
                <a:gd name="T55" fmla="*/ 118 h 199"/>
                <a:gd name="T56" fmla="*/ 67 w 436"/>
                <a:gd name="T57" fmla="*/ 179 h 199"/>
                <a:gd name="T58" fmla="*/ 123 w 436"/>
                <a:gd name="T59" fmla="*/ 97 h 199"/>
                <a:gd name="T60" fmla="*/ 81 w 436"/>
                <a:gd name="T61" fmla="*/ 77 h 199"/>
                <a:gd name="T62" fmla="*/ 226 w 436"/>
                <a:gd name="T63" fmla="*/ 39 h 199"/>
                <a:gd name="T64" fmla="*/ 163 w 436"/>
                <a:gd name="T65" fmla="*/ 67 h 199"/>
                <a:gd name="T66" fmla="*/ 148 w 436"/>
                <a:gd name="T67" fmla="*/ 68 h 199"/>
                <a:gd name="T68" fmla="*/ 146 w 436"/>
                <a:gd name="T69" fmla="*/ 88 h 199"/>
                <a:gd name="T70" fmla="*/ 134 w 436"/>
                <a:gd name="T71" fmla="*/ 124 h 199"/>
                <a:gd name="T72" fmla="*/ 144 w 436"/>
                <a:gd name="T73" fmla="*/ 140 h 199"/>
                <a:gd name="T74" fmla="*/ 124 w 436"/>
                <a:gd name="T75" fmla="*/ 163 h 199"/>
                <a:gd name="T76" fmla="*/ 136 w 436"/>
                <a:gd name="T77" fmla="*/ 199 h 199"/>
                <a:gd name="T78" fmla="*/ 360 w 436"/>
                <a:gd name="T79" fmla="*/ 199 h 199"/>
                <a:gd name="T80" fmla="*/ 361 w 436"/>
                <a:gd name="T81" fmla="*/ 199 h 199"/>
                <a:gd name="T82" fmla="*/ 416 w 436"/>
                <a:gd name="T83" fmla="*/ 14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6" h="199">
                  <a:moveTo>
                    <a:pt x="436" y="6"/>
                  </a:moveTo>
                  <a:cubicBezTo>
                    <a:pt x="436" y="5"/>
                    <a:pt x="436" y="5"/>
                    <a:pt x="436" y="5"/>
                  </a:cubicBezTo>
                  <a:cubicBezTo>
                    <a:pt x="429" y="5"/>
                    <a:pt x="420" y="4"/>
                    <a:pt x="411" y="0"/>
                  </a:cubicBezTo>
                  <a:cubicBezTo>
                    <a:pt x="412" y="2"/>
                    <a:pt x="412" y="3"/>
                    <a:pt x="413" y="6"/>
                  </a:cubicBezTo>
                  <a:cubicBezTo>
                    <a:pt x="413" y="6"/>
                    <a:pt x="413" y="6"/>
                    <a:pt x="413" y="6"/>
                  </a:cubicBezTo>
                  <a:cubicBezTo>
                    <a:pt x="394" y="142"/>
                    <a:pt x="394" y="142"/>
                    <a:pt x="394" y="142"/>
                  </a:cubicBezTo>
                  <a:cubicBezTo>
                    <a:pt x="357" y="178"/>
                    <a:pt x="357" y="178"/>
                    <a:pt x="357" y="178"/>
                  </a:cubicBezTo>
                  <a:cubicBezTo>
                    <a:pt x="331" y="178"/>
                    <a:pt x="331" y="178"/>
                    <a:pt x="331" y="178"/>
                  </a:cubicBezTo>
                  <a:cubicBezTo>
                    <a:pt x="162" y="178"/>
                    <a:pt x="162" y="178"/>
                    <a:pt x="162" y="178"/>
                  </a:cubicBezTo>
                  <a:cubicBezTo>
                    <a:pt x="165" y="155"/>
                    <a:pt x="165" y="155"/>
                    <a:pt x="165" y="155"/>
                  </a:cubicBezTo>
                  <a:cubicBezTo>
                    <a:pt x="339" y="121"/>
                    <a:pt x="339" y="121"/>
                    <a:pt x="339" y="121"/>
                  </a:cubicBezTo>
                  <a:cubicBezTo>
                    <a:pt x="342" y="102"/>
                    <a:pt x="342" y="102"/>
                    <a:pt x="342" y="102"/>
                  </a:cubicBezTo>
                  <a:cubicBezTo>
                    <a:pt x="168" y="135"/>
                    <a:pt x="168" y="135"/>
                    <a:pt x="168" y="135"/>
                  </a:cubicBezTo>
                  <a:cubicBezTo>
                    <a:pt x="171" y="113"/>
                    <a:pt x="171" y="113"/>
                    <a:pt x="171" y="113"/>
                  </a:cubicBezTo>
                  <a:cubicBezTo>
                    <a:pt x="195" y="88"/>
                    <a:pt x="195" y="88"/>
                    <a:pt x="195" y="88"/>
                  </a:cubicBezTo>
                  <a:cubicBezTo>
                    <a:pt x="344" y="88"/>
                    <a:pt x="344" y="88"/>
                    <a:pt x="344" y="88"/>
                  </a:cubicBezTo>
                  <a:cubicBezTo>
                    <a:pt x="346" y="67"/>
                    <a:pt x="346" y="67"/>
                    <a:pt x="346" y="67"/>
                  </a:cubicBezTo>
                  <a:cubicBezTo>
                    <a:pt x="314" y="67"/>
                    <a:pt x="314" y="67"/>
                    <a:pt x="314" y="67"/>
                  </a:cubicBezTo>
                  <a:cubicBezTo>
                    <a:pt x="355" y="11"/>
                    <a:pt x="355" y="11"/>
                    <a:pt x="355" y="11"/>
                  </a:cubicBezTo>
                  <a:cubicBezTo>
                    <a:pt x="334" y="6"/>
                    <a:pt x="334" y="6"/>
                    <a:pt x="334" y="6"/>
                  </a:cubicBezTo>
                  <a:cubicBezTo>
                    <a:pt x="288" y="67"/>
                    <a:pt x="288" y="67"/>
                    <a:pt x="288" y="67"/>
                  </a:cubicBezTo>
                  <a:cubicBezTo>
                    <a:pt x="245" y="67"/>
                    <a:pt x="245" y="67"/>
                    <a:pt x="245" y="67"/>
                  </a:cubicBezTo>
                  <a:cubicBezTo>
                    <a:pt x="249" y="39"/>
                    <a:pt x="249" y="39"/>
                    <a:pt x="249" y="39"/>
                  </a:cubicBezTo>
                  <a:cubicBezTo>
                    <a:pt x="303" y="39"/>
                    <a:pt x="303" y="39"/>
                    <a:pt x="303" y="39"/>
                  </a:cubicBezTo>
                  <a:cubicBezTo>
                    <a:pt x="319" y="19"/>
                    <a:pt x="319" y="19"/>
                    <a:pt x="319" y="19"/>
                  </a:cubicBezTo>
                  <a:cubicBezTo>
                    <a:pt x="252" y="19"/>
                    <a:pt x="252" y="19"/>
                    <a:pt x="252" y="19"/>
                  </a:cubicBezTo>
                  <a:cubicBezTo>
                    <a:pt x="254" y="6"/>
                    <a:pt x="254" y="6"/>
                    <a:pt x="254" y="6"/>
                  </a:cubicBezTo>
                  <a:cubicBezTo>
                    <a:pt x="254" y="6"/>
                    <a:pt x="254" y="6"/>
                    <a:pt x="254" y="6"/>
                  </a:cubicBezTo>
                  <a:cubicBezTo>
                    <a:pt x="254" y="5"/>
                    <a:pt x="254" y="5"/>
                    <a:pt x="254" y="5"/>
                  </a:cubicBezTo>
                  <a:cubicBezTo>
                    <a:pt x="247" y="5"/>
                    <a:pt x="238" y="4"/>
                    <a:pt x="229" y="0"/>
                  </a:cubicBezTo>
                  <a:cubicBezTo>
                    <a:pt x="230" y="2"/>
                    <a:pt x="230" y="3"/>
                    <a:pt x="231" y="6"/>
                  </a:cubicBezTo>
                  <a:cubicBezTo>
                    <a:pt x="231" y="6"/>
                    <a:pt x="231" y="6"/>
                    <a:pt x="231" y="6"/>
                  </a:cubicBezTo>
                  <a:cubicBezTo>
                    <a:pt x="229" y="19"/>
                    <a:pt x="229" y="19"/>
                    <a:pt x="229" y="19"/>
                  </a:cubicBezTo>
                  <a:cubicBezTo>
                    <a:pt x="89" y="19"/>
                    <a:pt x="89" y="19"/>
                    <a:pt x="89" y="19"/>
                  </a:cubicBezTo>
                  <a:cubicBezTo>
                    <a:pt x="91" y="6"/>
                    <a:pt x="91" y="6"/>
                    <a:pt x="91" y="6"/>
                  </a:cubicBezTo>
                  <a:cubicBezTo>
                    <a:pt x="91" y="6"/>
                    <a:pt x="91" y="6"/>
                    <a:pt x="91" y="6"/>
                  </a:cubicBezTo>
                  <a:cubicBezTo>
                    <a:pt x="91" y="5"/>
                    <a:pt x="91" y="5"/>
                    <a:pt x="91" y="5"/>
                  </a:cubicBezTo>
                  <a:cubicBezTo>
                    <a:pt x="84" y="5"/>
                    <a:pt x="76" y="4"/>
                    <a:pt x="67" y="0"/>
                  </a:cubicBezTo>
                  <a:cubicBezTo>
                    <a:pt x="68" y="2"/>
                    <a:pt x="68" y="3"/>
                    <a:pt x="69" y="6"/>
                  </a:cubicBezTo>
                  <a:cubicBezTo>
                    <a:pt x="69" y="6"/>
                    <a:pt x="69" y="6"/>
                    <a:pt x="69" y="6"/>
                  </a:cubicBezTo>
                  <a:cubicBezTo>
                    <a:pt x="67" y="19"/>
                    <a:pt x="67" y="19"/>
                    <a:pt x="67" y="19"/>
                  </a:cubicBezTo>
                  <a:cubicBezTo>
                    <a:pt x="18" y="19"/>
                    <a:pt x="18" y="19"/>
                    <a:pt x="18" y="19"/>
                  </a:cubicBezTo>
                  <a:cubicBezTo>
                    <a:pt x="10" y="39"/>
                    <a:pt x="10" y="39"/>
                    <a:pt x="10" y="39"/>
                  </a:cubicBezTo>
                  <a:cubicBezTo>
                    <a:pt x="64" y="39"/>
                    <a:pt x="64" y="39"/>
                    <a:pt x="64" y="39"/>
                  </a:cubicBezTo>
                  <a:cubicBezTo>
                    <a:pt x="59" y="77"/>
                    <a:pt x="59" y="77"/>
                    <a:pt x="59" y="77"/>
                  </a:cubicBezTo>
                  <a:cubicBezTo>
                    <a:pt x="15" y="77"/>
                    <a:pt x="15" y="77"/>
                    <a:pt x="15" y="77"/>
                  </a:cubicBezTo>
                  <a:cubicBezTo>
                    <a:pt x="12" y="97"/>
                    <a:pt x="12" y="97"/>
                    <a:pt x="12" y="97"/>
                  </a:cubicBezTo>
                  <a:cubicBezTo>
                    <a:pt x="56" y="97"/>
                    <a:pt x="56" y="97"/>
                    <a:pt x="56" y="97"/>
                  </a:cubicBezTo>
                  <a:cubicBezTo>
                    <a:pt x="45" y="179"/>
                    <a:pt x="45" y="179"/>
                    <a:pt x="45" y="179"/>
                  </a:cubicBezTo>
                  <a:cubicBezTo>
                    <a:pt x="26" y="179"/>
                    <a:pt x="26" y="179"/>
                    <a:pt x="26" y="179"/>
                  </a:cubicBezTo>
                  <a:cubicBezTo>
                    <a:pt x="34" y="118"/>
                    <a:pt x="34" y="118"/>
                    <a:pt x="34" y="118"/>
                  </a:cubicBezTo>
                  <a:cubicBezTo>
                    <a:pt x="12" y="118"/>
                    <a:pt x="12" y="118"/>
                    <a:pt x="12" y="118"/>
                  </a:cubicBezTo>
                  <a:cubicBezTo>
                    <a:pt x="0" y="199"/>
                    <a:pt x="0" y="199"/>
                    <a:pt x="0" y="199"/>
                  </a:cubicBezTo>
                  <a:cubicBezTo>
                    <a:pt x="107" y="199"/>
                    <a:pt x="107" y="199"/>
                    <a:pt x="107" y="199"/>
                  </a:cubicBezTo>
                  <a:cubicBezTo>
                    <a:pt x="119" y="118"/>
                    <a:pt x="119" y="118"/>
                    <a:pt x="119" y="118"/>
                  </a:cubicBezTo>
                  <a:cubicBezTo>
                    <a:pt x="95" y="118"/>
                    <a:pt x="95" y="118"/>
                    <a:pt x="95" y="118"/>
                  </a:cubicBezTo>
                  <a:cubicBezTo>
                    <a:pt x="87" y="179"/>
                    <a:pt x="87" y="179"/>
                    <a:pt x="87" y="179"/>
                  </a:cubicBezTo>
                  <a:cubicBezTo>
                    <a:pt x="67" y="179"/>
                    <a:pt x="67" y="179"/>
                    <a:pt x="67" y="179"/>
                  </a:cubicBezTo>
                  <a:cubicBezTo>
                    <a:pt x="78" y="97"/>
                    <a:pt x="78" y="97"/>
                    <a:pt x="78" y="97"/>
                  </a:cubicBezTo>
                  <a:cubicBezTo>
                    <a:pt x="123" y="97"/>
                    <a:pt x="123" y="97"/>
                    <a:pt x="123" y="97"/>
                  </a:cubicBezTo>
                  <a:cubicBezTo>
                    <a:pt x="126" y="77"/>
                    <a:pt x="126" y="77"/>
                    <a:pt x="126" y="77"/>
                  </a:cubicBezTo>
                  <a:cubicBezTo>
                    <a:pt x="81" y="77"/>
                    <a:pt x="81" y="77"/>
                    <a:pt x="81" y="77"/>
                  </a:cubicBezTo>
                  <a:cubicBezTo>
                    <a:pt x="87" y="39"/>
                    <a:pt x="87" y="39"/>
                    <a:pt x="87" y="39"/>
                  </a:cubicBezTo>
                  <a:cubicBezTo>
                    <a:pt x="226" y="39"/>
                    <a:pt x="226" y="39"/>
                    <a:pt x="226" y="39"/>
                  </a:cubicBezTo>
                  <a:cubicBezTo>
                    <a:pt x="222" y="67"/>
                    <a:pt x="222" y="67"/>
                    <a:pt x="222" y="67"/>
                  </a:cubicBezTo>
                  <a:cubicBezTo>
                    <a:pt x="163" y="67"/>
                    <a:pt x="163" y="67"/>
                    <a:pt x="163" y="67"/>
                  </a:cubicBezTo>
                  <a:cubicBezTo>
                    <a:pt x="158" y="67"/>
                    <a:pt x="153" y="65"/>
                    <a:pt x="147" y="63"/>
                  </a:cubicBezTo>
                  <a:cubicBezTo>
                    <a:pt x="147" y="64"/>
                    <a:pt x="148" y="66"/>
                    <a:pt x="148" y="68"/>
                  </a:cubicBezTo>
                  <a:cubicBezTo>
                    <a:pt x="149" y="68"/>
                    <a:pt x="149" y="68"/>
                    <a:pt x="149" y="68"/>
                  </a:cubicBezTo>
                  <a:cubicBezTo>
                    <a:pt x="146" y="88"/>
                    <a:pt x="146" y="88"/>
                    <a:pt x="146" y="88"/>
                  </a:cubicBezTo>
                  <a:cubicBezTo>
                    <a:pt x="167" y="88"/>
                    <a:pt x="167" y="88"/>
                    <a:pt x="167" y="88"/>
                  </a:cubicBezTo>
                  <a:cubicBezTo>
                    <a:pt x="134" y="124"/>
                    <a:pt x="134" y="124"/>
                    <a:pt x="134" y="124"/>
                  </a:cubicBezTo>
                  <a:cubicBezTo>
                    <a:pt x="146" y="129"/>
                    <a:pt x="146" y="129"/>
                    <a:pt x="146" y="129"/>
                  </a:cubicBezTo>
                  <a:cubicBezTo>
                    <a:pt x="144" y="140"/>
                    <a:pt x="144" y="140"/>
                    <a:pt x="144" y="140"/>
                  </a:cubicBezTo>
                  <a:cubicBezTo>
                    <a:pt x="126" y="143"/>
                    <a:pt x="126" y="143"/>
                    <a:pt x="126" y="143"/>
                  </a:cubicBezTo>
                  <a:cubicBezTo>
                    <a:pt x="124" y="163"/>
                    <a:pt x="124" y="163"/>
                    <a:pt x="124" y="163"/>
                  </a:cubicBezTo>
                  <a:cubicBezTo>
                    <a:pt x="141" y="160"/>
                    <a:pt x="141" y="160"/>
                    <a:pt x="141" y="160"/>
                  </a:cubicBezTo>
                  <a:cubicBezTo>
                    <a:pt x="136" y="199"/>
                    <a:pt x="136" y="199"/>
                    <a:pt x="136" y="199"/>
                  </a:cubicBezTo>
                  <a:cubicBezTo>
                    <a:pt x="328" y="199"/>
                    <a:pt x="328" y="199"/>
                    <a:pt x="328" y="199"/>
                  </a:cubicBezTo>
                  <a:cubicBezTo>
                    <a:pt x="360" y="199"/>
                    <a:pt x="360" y="199"/>
                    <a:pt x="360" y="199"/>
                  </a:cubicBezTo>
                  <a:cubicBezTo>
                    <a:pt x="361" y="199"/>
                    <a:pt x="361" y="199"/>
                    <a:pt x="361" y="199"/>
                  </a:cubicBezTo>
                  <a:cubicBezTo>
                    <a:pt x="361" y="199"/>
                    <a:pt x="361" y="199"/>
                    <a:pt x="361" y="199"/>
                  </a:cubicBezTo>
                  <a:cubicBezTo>
                    <a:pt x="361" y="199"/>
                    <a:pt x="361" y="199"/>
                    <a:pt x="361" y="199"/>
                  </a:cubicBezTo>
                  <a:cubicBezTo>
                    <a:pt x="416" y="148"/>
                    <a:pt x="416" y="148"/>
                    <a:pt x="416" y="148"/>
                  </a:cubicBezTo>
                  <a:cubicBezTo>
                    <a:pt x="436" y="6"/>
                    <a:pt x="436" y="6"/>
                    <a:pt x="4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863178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 presetClass="entr" presetSubtype="1"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ppt_x"/>
                                          </p:val>
                                        </p:tav>
                                        <p:tav tm="100000">
                                          <p:val>
                                            <p:strVal val="#ppt_x"/>
                                          </p:val>
                                        </p:tav>
                                      </p:tavLst>
                                    </p:anim>
                                    <p:anim calcmode="lin" valueType="num">
                                      <p:cBhvr additive="base">
                                        <p:cTn id="10" dur="500" fill="hold"/>
                                        <p:tgtEl>
                                          <p:spTgt spid="2"/>
                                        </p:tgtEl>
                                        <p:attrNameLst>
                                          <p:attrName>ppt_y</p:attrName>
                                        </p:attrNameLst>
                                      </p:cBhvr>
                                      <p:tavLst>
                                        <p:tav tm="0">
                                          <p:val>
                                            <p:strVal val="0-#ppt_h/2"/>
                                          </p:val>
                                        </p:tav>
                                        <p:tav tm="100000">
                                          <p:val>
                                            <p:strVal val="#ppt_y"/>
                                          </p:val>
                                        </p:tav>
                                      </p:tavLst>
                                    </p:anim>
                                  </p:childTnLst>
                                </p:cTn>
                              </p:par>
                              <p:par>
                                <p:cTn id="11" presetID="55" presetClass="entr" presetSubtype="0" fill="hold" grpId="0" nodeType="withEffect">
                                  <p:stCondLst>
                                    <p:cond delay="500"/>
                                  </p:stCondLst>
                                  <p:iterate type="lt">
                                    <p:tmPct val="10000"/>
                                  </p:iterate>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strVal val="#ppt_w*0.70"/>
                                          </p:val>
                                        </p:tav>
                                        <p:tav tm="100000">
                                          <p:val>
                                            <p:strVal val="#ppt_w"/>
                                          </p:val>
                                        </p:tav>
                                      </p:tavLst>
                                    </p:anim>
                                    <p:anim calcmode="lin" valueType="num">
                                      <p:cBhvr>
                                        <p:cTn id="14" dur="500" fill="hold"/>
                                        <p:tgtEl>
                                          <p:spTgt spid="19"/>
                                        </p:tgtEl>
                                        <p:attrNameLst>
                                          <p:attrName>ppt_h</p:attrName>
                                        </p:attrNameLst>
                                      </p:cBhvr>
                                      <p:tavLst>
                                        <p:tav tm="0">
                                          <p:val>
                                            <p:strVal val="#ppt_h"/>
                                          </p:val>
                                        </p:tav>
                                        <p:tav tm="100000">
                                          <p:val>
                                            <p:strVal val="#ppt_h"/>
                                          </p:val>
                                        </p:tav>
                                      </p:tavLst>
                                    </p:anim>
                                    <p:animEffect transition="in" filter="fade">
                                      <p:cBhvr>
                                        <p:cTn id="15" dur="500"/>
                                        <p:tgtEl>
                                          <p:spTgt spid="19"/>
                                        </p:tgtEl>
                                      </p:cBhvr>
                                    </p:animEffect>
                                  </p:childTnLst>
                                </p:cTn>
                              </p:par>
                              <p:par>
                                <p:cTn id="16" presetID="2" presetClass="entr" presetSubtype="4" decel="100000" fill="hold" nodeType="withEffect">
                                  <p:stCondLst>
                                    <p:cond delay="2500"/>
                                  </p:stCondLst>
                                  <p:childTnLst>
                                    <p:set>
                                      <p:cBhvr>
                                        <p:cTn id="17" dur="1" fill="hold">
                                          <p:stCondLst>
                                            <p:cond delay="0"/>
                                          </p:stCondLst>
                                        </p:cTn>
                                        <p:tgtEl>
                                          <p:spTgt spid="46"/>
                                        </p:tgtEl>
                                        <p:attrNameLst>
                                          <p:attrName>style.visibility</p:attrName>
                                        </p:attrNameLst>
                                      </p:cBhvr>
                                      <p:to>
                                        <p:strVal val="visible"/>
                                      </p:to>
                                    </p:set>
                                    <p:anim calcmode="lin" valueType="num">
                                      <p:cBhvr additive="base">
                                        <p:cTn id="18" dur="500" fill="hold"/>
                                        <p:tgtEl>
                                          <p:spTgt spid="46"/>
                                        </p:tgtEl>
                                        <p:attrNameLst>
                                          <p:attrName>ppt_x</p:attrName>
                                        </p:attrNameLst>
                                      </p:cBhvr>
                                      <p:tavLst>
                                        <p:tav tm="0">
                                          <p:val>
                                            <p:strVal val="#ppt_x"/>
                                          </p:val>
                                        </p:tav>
                                        <p:tav tm="100000">
                                          <p:val>
                                            <p:strVal val="#ppt_x"/>
                                          </p:val>
                                        </p:tav>
                                      </p:tavLst>
                                    </p:anim>
                                    <p:anim calcmode="lin" valueType="num">
                                      <p:cBhvr additive="base">
                                        <p:cTn id="19"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0" fill="hold" display="0">
                  <p:stCondLst>
                    <p:cond delay="indefinite"/>
                  </p:stCondLst>
                  <p:endCondLst>
                    <p:cond evt="onStopAudio" delay="0">
                      <p:tgtEl>
                        <p:sldTgt/>
                      </p:tgtEl>
                    </p:cond>
                  </p:endCondLst>
                </p:cTn>
                <p:tgtEl>
                  <p:spTgt spid="3"/>
                </p:tgtEl>
              </p:cMediaNode>
            </p:audio>
          </p:childTnLst>
        </p:cTn>
      </p:par>
    </p:tnLst>
    <p:bldLst>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026791"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Two</a:t>
            </a: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1F9E23"/>
                  </a:solidFill>
                  <a:latin typeface="Century Gothic" panose="020B0502020202020204" pitchFamily="34" charset="0"/>
                  <a:cs typeface="Arial" panose="020B0604020202020204" pitchFamily="34" charset="0"/>
                </a:rPr>
                <a:t>Click to add title</a:t>
              </a: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p>
        </p:txBody>
      </p:sp>
    </p:spTree>
    <p:extLst>
      <p:ext uri="{BB962C8B-B14F-4D97-AF65-F5344CB8AC3E}">
        <p14:creationId xmlns:p14="http://schemas.microsoft.com/office/powerpoint/2010/main" val="1383027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The Business Objectives</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17" name="组合 16"/>
          <p:cNvGrpSpPr/>
          <p:nvPr/>
        </p:nvGrpSpPr>
        <p:grpSpPr>
          <a:xfrm>
            <a:off x="8892480" y="411510"/>
            <a:ext cx="251520" cy="6618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11</a:t>
              </a:r>
              <a:endParaRPr lang="zh-CN" altLang="en-US" sz="800"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8" name="组合 47"/>
          <p:cNvGrpSpPr/>
          <p:nvPr/>
        </p:nvGrpSpPr>
        <p:grpSpPr>
          <a:xfrm>
            <a:off x="492297" y="1683657"/>
            <a:ext cx="1650054" cy="1650054"/>
            <a:chOff x="635255" y="1683657"/>
            <a:chExt cx="1650054" cy="1650054"/>
          </a:xfrm>
        </p:grpSpPr>
        <p:sp>
          <p:nvSpPr>
            <p:cNvPr id="3" name="空心弧 2"/>
            <p:cNvSpPr/>
            <p:nvPr/>
          </p:nvSpPr>
          <p:spPr>
            <a:xfrm>
              <a:off x="635255" y="1683657"/>
              <a:ext cx="1650054" cy="1650054"/>
            </a:xfrm>
            <a:prstGeom prst="blockArc">
              <a:avLst>
                <a:gd name="adj1" fmla="val 13517990"/>
                <a:gd name="adj2" fmla="val 10691500"/>
                <a:gd name="adj3" fmla="val 6227"/>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889758" y="2093186"/>
              <a:ext cx="1141049" cy="830997"/>
              <a:chOff x="1366117" y="2427734"/>
              <a:chExt cx="1141049" cy="830997"/>
            </a:xfrm>
          </p:grpSpPr>
          <p:sp>
            <p:nvSpPr>
              <p:cNvPr id="23" name="矩形 22"/>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82</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24" name="矩形 23"/>
              <p:cNvSpPr/>
              <p:nvPr/>
            </p:nvSpPr>
            <p:spPr>
              <a:xfrm>
                <a:off x="2123728" y="2724127"/>
                <a:ext cx="383438" cy="400110"/>
              </a:xfrm>
              <a:prstGeom prst="rect">
                <a:avLst/>
              </a:prstGeom>
            </p:spPr>
            <p:txBody>
              <a:bodyPr wrap="none">
                <a:spAutoFit/>
              </a:bodyPr>
              <a:lstStyle/>
              <a:p>
                <a:r>
                  <a:rPr lang="en-US" altLang="zh-CN" sz="2000" dirty="0" smtClean="0">
                    <a:solidFill>
                      <a:schemeClr val="tx1">
                        <a:lumMod val="50000"/>
                        <a:lumOff val="50000"/>
                      </a:schemeClr>
                    </a:solidFill>
                    <a:latin typeface="Century Gothic" panose="020B0502020202020204" pitchFamily="34" charset="0"/>
                    <a:cs typeface="Arial" panose="020B0604020202020204" pitchFamily="34" charset="0"/>
                  </a:rPr>
                  <a:t>%</a:t>
                </a:r>
                <a:endParaRPr lang="en-US" altLang="zh-CN" sz="2000"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2" name="组合 1"/>
          <p:cNvGrpSpPr/>
          <p:nvPr/>
        </p:nvGrpSpPr>
        <p:grpSpPr>
          <a:xfrm>
            <a:off x="611561" y="3662130"/>
            <a:ext cx="1825579" cy="924477"/>
            <a:chOff x="611561" y="3662130"/>
            <a:chExt cx="1825579" cy="924477"/>
          </a:xfrm>
        </p:grpSpPr>
        <p:sp>
          <p:nvSpPr>
            <p:cNvPr id="25" name="矩形 24"/>
            <p:cNvSpPr/>
            <p:nvPr/>
          </p:nvSpPr>
          <p:spPr>
            <a:xfrm>
              <a:off x="611561"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26" name="矩形 25"/>
            <p:cNvSpPr/>
            <p:nvPr/>
          </p:nvSpPr>
          <p:spPr>
            <a:xfrm>
              <a:off x="611561" y="3662130"/>
              <a:ext cx="1188146" cy="307777"/>
            </a:xfrm>
            <a:prstGeom prst="rect">
              <a:avLst/>
            </a:prstGeom>
          </p:spPr>
          <p:txBody>
            <a:bodyPr wrap="none">
              <a:spAutoFit/>
            </a:bodyPr>
            <a:lstStyle/>
            <a:p>
              <a:r>
                <a:rPr lang="en-US" altLang="zh-CN" sz="1400" dirty="0" smtClean="0">
                  <a:solidFill>
                    <a:srgbClr val="1F9E23"/>
                  </a:solidFill>
                  <a:latin typeface="Century Gothic" panose="020B0502020202020204" pitchFamily="34" charset="0"/>
                  <a:cs typeface="Arial" panose="020B0604020202020204" pitchFamily="34" charset="0"/>
                </a:rPr>
                <a:t>+17,356,123</a:t>
              </a:r>
              <a:endParaRPr lang="en-US" altLang="zh-CN" sz="1400" dirty="0">
                <a:solidFill>
                  <a:srgbClr val="1F9E23"/>
                </a:solidFill>
                <a:latin typeface="Century Gothic" panose="020B0502020202020204" pitchFamily="34" charset="0"/>
                <a:cs typeface="Arial" panose="020B0604020202020204" pitchFamily="34" charset="0"/>
              </a:endParaRPr>
            </a:p>
          </p:txBody>
        </p:sp>
      </p:grpSp>
      <p:grpSp>
        <p:nvGrpSpPr>
          <p:cNvPr id="51" name="组合 50"/>
          <p:cNvGrpSpPr/>
          <p:nvPr/>
        </p:nvGrpSpPr>
        <p:grpSpPr>
          <a:xfrm>
            <a:off x="2656439" y="1683657"/>
            <a:ext cx="1650054" cy="1650054"/>
            <a:chOff x="635255" y="1683657"/>
            <a:chExt cx="1650054" cy="1650054"/>
          </a:xfrm>
        </p:grpSpPr>
        <p:sp>
          <p:nvSpPr>
            <p:cNvPr id="54" name="空心弧 53"/>
            <p:cNvSpPr/>
            <p:nvPr/>
          </p:nvSpPr>
          <p:spPr>
            <a:xfrm>
              <a:off x="635255" y="1683657"/>
              <a:ext cx="1650054" cy="1650054"/>
            </a:xfrm>
            <a:prstGeom prst="blockArc">
              <a:avLst>
                <a:gd name="adj1" fmla="val 15650879"/>
                <a:gd name="adj2" fmla="val 10691500"/>
                <a:gd name="adj3" fmla="val 6227"/>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889758" y="2093186"/>
              <a:ext cx="1141049" cy="830997"/>
              <a:chOff x="1366117" y="2427734"/>
              <a:chExt cx="1141049" cy="830997"/>
            </a:xfrm>
          </p:grpSpPr>
          <p:sp>
            <p:nvSpPr>
              <p:cNvPr id="56" name="矩形 55"/>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76</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57" name="矩形 56"/>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7" name="组合 6"/>
          <p:cNvGrpSpPr/>
          <p:nvPr/>
        </p:nvGrpSpPr>
        <p:grpSpPr>
          <a:xfrm>
            <a:off x="2775703" y="3662130"/>
            <a:ext cx="1825579" cy="924477"/>
            <a:chOff x="2775703" y="3662130"/>
            <a:chExt cx="1825579" cy="924477"/>
          </a:xfrm>
        </p:grpSpPr>
        <p:sp>
          <p:nvSpPr>
            <p:cNvPr id="52" name="矩形 51"/>
            <p:cNvSpPr/>
            <p:nvPr/>
          </p:nvSpPr>
          <p:spPr>
            <a:xfrm>
              <a:off x="2775703"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53" name="矩形 52"/>
            <p:cNvSpPr/>
            <p:nvPr/>
          </p:nvSpPr>
          <p:spPr>
            <a:xfrm>
              <a:off x="2775703" y="3662130"/>
              <a:ext cx="1188146" cy="307777"/>
            </a:xfrm>
            <a:prstGeom prst="rect">
              <a:avLst/>
            </a:prstGeom>
          </p:spPr>
          <p:txBody>
            <a:bodyPr wrap="none">
              <a:spAutoFit/>
            </a:bodyPr>
            <a:lstStyle/>
            <a:p>
              <a:r>
                <a:rPr lang="en-US" altLang="zh-CN" sz="1400" dirty="0" smtClean="0">
                  <a:solidFill>
                    <a:srgbClr val="1F9E23"/>
                  </a:solidFill>
                  <a:latin typeface="Century Gothic" panose="020B0502020202020204" pitchFamily="34" charset="0"/>
                  <a:cs typeface="Arial" panose="020B0604020202020204" pitchFamily="34" charset="0"/>
                </a:rPr>
                <a:t>+17,356,123</a:t>
              </a:r>
              <a:endParaRPr lang="en-US" altLang="zh-CN" sz="1400" dirty="0">
                <a:solidFill>
                  <a:srgbClr val="1F9E23"/>
                </a:solidFill>
                <a:latin typeface="Century Gothic" panose="020B0502020202020204" pitchFamily="34" charset="0"/>
                <a:cs typeface="Arial" panose="020B0604020202020204" pitchFamily="34" charset="0"/>
              </a:endParaRPr>
            </a:p>
          </p:txBody>
        </p:sp>
      </p:grpSp>
      <p:grpSp>
        <p:nvGrpSpPr>
          <p:cNvPr id="59" name="组合 58"/>
          <p:cNvGrpSpPr/>
          <p:nvPr/>
        </p:nvGrpSpPr>
        <p:grpSpPr>
          <a:xfrm>
            <a:off x="4820581" y="1683657"/>
            <a:ext cx="1650054" cy="1650054"/>
            <a:chOff x="635255" y="1683657"/>
            <a:chExt cx="1650054" cy="1650054"/>
          </a:xfrm>
        </p:grpSpPr>
        <p:sp>
          <p:nvSpPr>
            <p:cNvPr id="62" name="空心弧 61"/>
            <p:cNvSpPr/>
            <p:nvPr/>
          </p:nvSpPr>
          <p:spPr>
            <a:xfrm>
              <a:off x="635255" y="1683657"/>
              <a:ext cx="1650054" cy="1650054"/>
            </a:xfrm>
            <a:prstGeom prst="blockArc">
              <a:avLst>
                <a:gd name="adj1" fmla="val 11922043"/>
                <a:gd name="adj2" fmla="val 10691500"/>
                <a:gd name="adj3" fmla="val 6227"/>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889758" y="2093186"/>
              <a:ext cx="1141049" cy="830997"/>
              <a:chOff x="1366117" y="2427734"/>
              <a:chExt cx="1141049" cy="830997"/>
            </a:xfrm>
          </p:grpSpPr>
          <p:sp>
            <p:nvSpPr>
              <p:cNvPr id="64" name="矩形 63"/>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92</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65" name="矩形 64"/>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8" name="组合 7"/>
          <p:cNvGrpSpPr/>
          <p:nvPr/>
        </p:nvGrpSpPr>
        <p:grpSpPr>
          <a:xfrm>
            <a:off x="4939845" y="3662130"/>
            <a:ext cx="1825579" cy="924477"/>
            <a:chOff x="4939845" y="3662130"/>
            <a:chExt cx="1825579" cy="924477"/>
          </a:xfrm>
        </p:grpSpPr>
        <p:sp>
          <p:nvSpPr>
            <p:cNvPr id="60" name="矩形 59"/>
            <p:cNvSpPr/>
            <p:nvPr/>
          </p:nvSpPr>
          <p:spPr>
            <a:xfrm>
              <a:off x="4939845"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1" name="矩形 60"/>
            <p:cNvSpPr/>
            <p:nvPr/>
          </p:nvSpPr>
          <p:spPr>
            <a:xfrm>
              <a:off x="4939845" y="3662130"/>
              <a:ext cx="1188146" cy="307777"/>
            </a:xfrm>
            <a:prstGeom prst="rect">
              <a:avLst/>
            </a:prstGeom>
          </p:spPr>
          <p:txBody>
            <a:bodyPr wrap="none">
              <a:spAutoFit/>
            </a:bodyPr>
            <a:lstStyle/>
            <a:p>
              <a:r>
                <a:rPr lang="en-US" altLang="zh-CN" sz="1400" dirty="0" smtClean="0">
                  <a:solidFill>
                    <a:srgbClr val="1F9E23"/>
                  </a:solidFill>
                  <a:latin typeface="Century Gothic" panose="020B0502020202020204" pitchFamily="34" charset="0"/>
                  <a:cs typeface="Arial" panose="020B0604020202020204" pitchFamily="34" charset="0"/>
                </a:rPr>
                <a:t>+17,356,123</a:t>
              </a:r>
              <a:endParaRPr lang="en-US" altLang="zh-CN" sz="1400" dirty="0">
                <a:solidFill>
                  <a:srgbClr val="1F9E23"/>
                </a:solidFill>
                <a:latin typeface="Century Gothic" panose="020B0502020202020204" pitchFamily="34" charset="0"/>
                <a:cs typeface="Arial" panose="020B0604020202020204" pitchFamily="34" charset="0"/>
              </a:endParaRPr>
            </a:p>
          </p:txBody>
        </p:sp>
      </p:grpSp>
      <p:grpSp>
        <p:nvGrpSpPr>
          <p:cNvPr id="67" name="组合 66"/>
          <p:cNvGrpSpPr/>
          <p:nvPr/>
        </p:nvGrpSpPr>
        <p:grpSpPr>
          <a:xfrm>
            <a:off x="6984724" y="1683657"/>
            <a:ext cx="1650054" cy="1650054"/>
            <a:chOff x="635255" y="1683657"/>
            <a:chExt cx="1650054" cy="1650054"/>
          </a:xfrm>
        </p:grpSpPr>
        <p:sp>
          <p:nvSpPr>
            <p:cNvPr id="70" name="空心弧 69"/>
            <p:cNvSpPr/>
            <p:nvPr/>
          </p:nvSpPr>
          <p:spPr>
            <a:xfrm>
              <a:off x="635255" y="1683657"/>
              <a:ext cx="1650054" cy="1650054"/>
            </a:xfrm>
            <a:prstGeom prst="blockArc">
              <a:avLst>
                <a:gd name="adj1" fmla="val 19498456"/>
                <a:gd name="adj2" fmla="val 10691500"/>
                <a:gd name="adj3" fmla="val 6227"/>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889758" y="2093186"/>
              <a:ext cx="1141049" cy="830997"/>
              <a:chOff x="1366117" y="2427734"/>
              <a:chExt cx="1141049" cy="830997"/>
            </a:xfrm>
          </p:grpSpPr>
          <p:sp>
            <p:nvSpPr>
              <p:cNvPr id="72" name="矩形 71"/>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54</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73" name="矩形 72"/>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9" name="组合 8"/>
          <p:cNvGrpSpPr/>
          <p:nvPr/>
        </p:nvGrpSpPr>
        <p:grpSpPr>
          <a:xfrm>
            <a:off x="7103988" y="3662130"/>
            <a:ext cx="1825579" cy="924477"/>
            <a:chOff x="7103988" y="3662130"/>
            <a:chExt cx="1825579" cy="924477"/>
          </a:xfrm>
        </p:grpSpPr>
        <p:sp>
          <p:nvSpPr>
            <p:cNvPr id="68" name="矩形 67"/>
            <p:cNvSpPr/>
            <p:nvPr/>
          </p:nvSpPr>
          <p:spPr>
            <a:xfrm>
              <a:off x="7103988"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9" name="矩形 68"/>
            <p:cNvSpPr/>
            <p:nvPr/>
          </p:nvSpPr>
          <p:spPr>
            <a:xfrm>
              <a:off x="7103988" y="3662130"/>
              <a:ext cx="1188146" cy="307777"/>
            </a:xfrm>
            <a:prstGeom prst="rect">
              <a:avLst/>
            </a:prstGeom>
          </p:spPr>
          <p:txBody>
            <a:bodyPr wrap="none">
              <a:spAutoFit/>
            </a:bodyPr>
            <a:lstStyle/>
            <a:p>
              <a:r>
                <a:rPr lang="en-US" altLang="zh-CN" sz="1400" dirty="0" smtClean="0">
                  <a:solidFill>
                    <a:srgbClr val="1F9E23"/>
                  </a:solidFill>
                  <a:latin typeface="Century Gothic" panose="020B0502020202020204" pitchFamily="34" charset="0"/>
                  <a:cs typeface="Arial" panose="020B0604020202020204" pitchFamily="34" charset="0"/>
                </a:rPr>
                <a:t>+17,356,123</a:t>
              </a:r>
              <a:endParaRPr lang="en-US" altLang="zh-CN" sz="1400" dirty="0">
                <a:solidFill>
                  <a:srgbClr val="1F9E23"/>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29241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750"/>
                                  </p:stCondLst>
                                  <p:childTnLst>
                                    <p:set>
                                      <p:cBhvr>
                                        <p:cTn id="6" dur="1" fill="hold">
                                          <p:stCondLst>
                                            <p:cond delay="0"/>
                                          </p:stCondLst>
                                        </p:cTn>
                                        <p:tgtEl>
                                          <p:spTgt spid="48"/>
                                        </p:tgtEl>
                                        <p:attrNameLst>
                                          <p:attrName>style.visibility</p:attrName>
                                        </p:attrNameLst>
                                      </p:cBhvr>
                                      <p:to>
                                        <p:strVal val="visible"/>
                                      </p:to>
                                    </p:set>
                                    <p:anim calcmode="lin" valueType="num">
                                      <p:cBhvr>
                                        <p:cTn id="7" dur="300" fill="hold"/>
                                        <p:tgtEl>
                                          <p:spTgt spid="48"/>
                                        </p:tgtEl>
                                        <p:attrNameLst>
                                          <p:attrName>ppt_w</p:attrName>
                                        </p:attrNameLst>
                                      </p:cBhvr>
                                      <p:tavLst>
                                        <p:tav tm="0">
                                          <p:val>
                                            <p:fltVal val="0"/>
                                          </p:val>
                                        </p:tav>
                                        <p:tav tm="100000">
                                          <p:val>
                                            <p:strVal val="#ppt_w"/>
                                          </p:val>
                                        </p:tav>
                                      </p:tavLst>
                                    </p:anim>
                                    <p:anim calcmode="lin" valueType="num">
                                      <p:cBhvr>
                                        <p:cTn id="8" dur="300" fill="hold"/>
                                        <p:tgtEl>
                                          <p:spTgt spid="48"/>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1000"/>
                                  </p:stCondLst>
                                  <p:childTnLst>
                                    <p:animScale>
                                      <p:cBhvr>
                                        <p:cTn id="10" dur="200" fill="hold"/>
                                        <p:tgtEl>
                                          <p:spTgt spid="48"/>
                                        </p:tgtEl>
                                      </p:cBhvr>
                                      <p:by x="110000" y="110000"/>
                                    </p:animScale>
                                  </p:childTnLst>
                                </p:cTn>
                              </p:par>
                              <p:par>
                                <p:cTn id="11" presetID="23" presetClass="entr" presetSubtype="16"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 calcmode="lin" valueType="num">
                                      <p:cBhvr>
                                        <p:cTn id="13" dur="300" fill="hold"/>
                                        <p:tgtEl>
                                          <p:spTgt spid="51"/>
                                        </p:tgtEl>
                                        <p:attrNameLst>
                                          <p:attrName>ppt_w</p:attrName>
                                        </p:attrNameLst>
                                      </p:cBhvr>
                                      <p:tavLst>
                                        <p:tav tm="0">
                                          <p:val>
                                            <p:fltVal val="0"/>
                                          </p:val>
                                        </p:tav>
                                        <p:tav tm="100000">
                                          <p:val>
                                            <p:strVal val="#ppt_w"/>
                                          </p:val>
                                        </p:tav>
                                      </p:tavLst>
                                    </p:anim>
                                    <p:anim calcmode="lin" valueType="num">
                                      <p:cBhvr>
                                        <p:cTn id="14" dur="300" fill="hold"/>
                                        <p:tgtEl>
                                          <p:spTgt spid="51"/>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250"/>
                                  </p:stCondLst>
                                  <p:childTnLst>
                                    <p:animScale>
                                      <p:cBhvr>
                                        <p:cTn id="16" dur="200" fill="hold"/>
                                        <p:tgtEl>
                                          <p:spTgt spid="51"/>
                                        </p:tgtEl>
                                      </p:cBhvr>
                                      <p:by x="110000" y="110000"/>
                                    </p:animScale>
                                  </p:childTnLst>
                                </p:cTn>
                              </p:par>
                              <p:par>
                                <p:cTn id="17" presetID="23" presetClass="entr" presetSubtype="16" fill="hold" nodeType="withEffect">
                                  <p:stCondLst>
                                    <p:cond delay="1250"/>
                                  </p:stCondLst>
                                  <p:childTnLst>
                                    <p:set>
                                      <p:cBhvr>
                                        <p:cTn id="18" dur="1" fill="hold">
                                          <p:stCondLst>
                                            <p:cond delay="0"/>
                                          </p:stCondLst>
                                        </p:cTn>
                                        <p:tgtEl>
                                          <p:spTgt spid="59"/>
                                        </p:tgtEl>
                                        <p:attrNameLst>
                                          <p:attrName>style.visibility</p:attrName>
                                        </p:attrNameLst>
                                      </p:cBhvr>
                                      <p:to>
                                        <p:strVal val="visible"/>
                                      </p:to>
                                    </p:set>
                                    <p:anim calcmode="lin" valueType="num">
                                      <p:cBhvr>
                                        <p:cTn id="19" dur="300" fill="hold"/>
                                        <p:tgtEl>
                                          <p:spTgt spid="59"/>
                                        </p:tgtEl>
                                        <p:attrNameLst>
                                          <p:attrName>ppt_w</p:attrName>
                                        </p:attrNameLst>
                                      </p:cBhvr>
                                      <p:tavLst>
                                        <p:tav tm="0">
                                          <p:val>
                                            <p:fltVal val="0"/>
                                          </p:val>
                                        </p:tav>
                                        <p:tav tm="100000">
                                          <p:val>
                                            <p:strVal val="#ppt_w"/>
                                          </p:val>
                                        </p:tav>
                                      </p:tavLst>
                                    </p:anim>
                                    <p:anim calcmode="lin" valueType="num">
                                      <p:cBhvr>
                                        <p:cTn id="20" dur="300" fill="hold"/>
                                        <p:tgtEl>
                                          <p:spTgt spid="59"/>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500"/>
                                  </p:stCondLst>
                                  <p:childTnLst>
                                    <p:animScale>
                                      <p:cBhvr>
                                        <p:cTn id="22" dur="200" fill="hold"/>
                                        <p:tgtEl>
                                          <p:spTgt spid="59"/>
                                        </p:tgtEl>
                                      </p:cBhvr>
                                      <p:by x="110000" y="110000"/>
                                    </p:animScale>
                                  </p:childTnLst>
                                </p:cTn>
                              </p:par>
                              <p:par>
                                <p:cTn id="23" presetID="23" presetClass="entr" presetSubtype="16" fill="hold" nodeType="withEffect">
                                  <p:stCondLst>
                                    <p:cond delay="1500"/>
                                  </p:stCondLst>
                                  <p:childTnLst>
                                    <p:set>
                                      <p:cBhvr>
                                        <p:cTn id="24" dur="1" fill="hold">
                                          <p:stCondLst>
                                            <p:cond delay="0"/>
                                          </p:stCondLst>
                                        </p:cTn>
                                        <p:tgtEl>
                                          <p:spTgt spid="67"/>
                                        </p:tgtEl>
                                        <p:attrNameLst>
                                          <p:attrName>style.visibility</p:attrName>
                                        </p:attrNameLst>
                                      </p:cBhvr>
                                      <p:to>
                                        <p:strVal val="visible"/>
                                      </p:to>
                                    </p:set>
                                    <p:anim calcmode="lin" valueType="num">
                                      <p:cBhvr>
                                        <p:cTn id="25" dur="300" fill="hold"/>
                                        <p:tgtEl>
                                          <p:spTgt spid="67"/>
                                        </p:tgtEl>
                                        <p:attrNameLst>
                                          <p:attrName>ppt_w</p:attrName>
                                        </p:attrNameLst>
                                      </p:cBhvr>
                                      <p:tavLst>
                                        <p:tav tm="0">
                                          <p:val>
                                            <p:fltVal val="0"/>
                                          </p:val>
                                        </p:tav>
                                        <p:tav tm="100000">
                                          <p:val>
                                            <p:strVal val="#ppt_w"/>
                                          </p:val>
                                        </p:tav>
                                      </p:tavLst>
                                    </p:anim>
                                    <p:anim calcmode="lin" valueType="num">
                                      <p:cBhvr>
                                        <p:cTn id="26" dur="300" fill="hold"/>
                                        <p:tgtEl>
                                          <p:spTgt spid="67"/>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750"/>
                                  </p:stCondLst>
                                  <p:childTnLst>
                                    <p:animScale>
                                      <p:cBhvr>
                                        <p:cTn id="28" dur="200" fill="hold"/>
                                        <p:tgtEl>
                                          <p:spTgt spid="67"/>
                                        </p:tgtEl>
                                      </p:cBhvr>
                                      <p:by x="110000" y="110000"/>
                                    </p:animScale>
                                  </p:childTnLst>
                                </p:cTn>
                              </p:par>
                              <p:par>
                                <p:cTn id="29" presetID="2" presetClass="entr" presetSubtype="4" decel="100000" fill="hold" nodeType="withEffect">
                                  <p:stCondLst>
                                    <p:cond delay="225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5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275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30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33344" y="492037"/>
            <a:ext cx="3676006" cy="647039"/>
            <a:chOff x="412490" y="492037"/>
            <a:chExt cx="3676006" cy="647039"/>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The Business Objectives</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8892480" y="411510"/>
            <a:ext cx="251520" cy="6618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12</a:t>
              </a:r>
              <a:endParaRPr lang="zh-CN" altLang="en-US" sz="800"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 name="组合 2"/>
          <p:cNvGrpSpPr/>
          <p:nvPr/>
        </p:nvGrpSpPr>
        <p:grpSpPr>
          <a:xfrm>
            <a:off x="4633344" y="1326476"/>
            <a:ext cx="4002656" cy="1381162"/>
            <a:chOff x="4633344" y="1326476"/>
            <a:chExt cx="4002656" cy="1381162"/>
          </a:xfrm>
        </p:grpSpPr>
        <p:sp>
          <p:nvSpPr>
            <p:cNvPr id="23" name="矩形 22"/>
            <p:cNvSpPr/>
            <p:nvPr/>
          </p:nvSpPr>
          <p:spPr>
            <a:xfrm>
              <a:off x="4633344" y="1599642"/>
              <a:ext cx="4002656" cy="1107996"/>
            </a:xfrm>
            <a:prstGeom prst="rect">
              <a:avLst/>
            </a:prstGeom>
          </p:spPr>
          <p:txBody>
            <a:bodyPr wrap="square">
              <a:spAutoFit/>
            </a:bodyPr>
            <a:lstStyle/>
            <a:p>
              <a:pPr algn="just"/>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sp>
          <p:nvSpPr>
            <p:cNvPr id="24" name="矩形 23"/>
            <p:cNvSpPr/>
            <p:nvPr/>
          </p:nvSpPr>
          <p:spPr>
            <a:xfrm>
              <a:off x="4633344" y="1326476"/>
              <a:ext cx="1096775" cy="261610"/>
            </a:xfrm>
            <a:prstGeom prst="rect">
              <a:avLst/>
            </a:prstGeom>
          </p:spPr>
          <p:txBody>
            <a:bodyPr wrap="none">
              <a:spAutoFit/>
            </a:bodyPr>
            <a:lstStyle/>
            <a:p>
              <a:r>
                <a:rPr lang="en-US" altLang="zh-CN" sz="1100" dirty="0" smtClean="0">
                  <a:solidFill>
                    <a:srgbClr val="1F9E23"/>
                  </a:solidFill>
                  <a:latin typeface="Century Gothic" panose="020B0502020202020204" pitchFamily="34" charset="0"/>
                  <a:cs typeface="Arial" panose="020B0604020202020204" pitchFamily="34" charset="0"/>
                </a:rPr>
                <a:t>ADD THE TITLE</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52" name="组合 51"/>
          <p:cNvGrpSpPr/>
          <p:nvPr/>
        </p:nvGrpSpPr>
        <p:grpSpPr>
          <a:xfrm>
            <a:off x="4875421" y="2863843"/>
            <a:ext cx="3621015" cy="612620"/>
            <a:chOff x="4875421" y="2970672"/>
            <a:chExt cx="3621015" cy="612620"/>
          </a:xfrm>
        </p:grpSpPr>
        <p:grpSp>
          <p:nvGrpSpPr>
            <p:cNvPr id="7" name="组合 6"/>
            <p:cNvGrpSpPr/>
            <p:nvPr/>
          </p:nvGrpSpPr>
          <p:grpSpPr>
            <a:xfrm>
              <a:off x="4875421" y="2970672"/>
              <a:ext cx="612620" cy="612620"/>
              <a:chOff x="4875421" y="2877508"/>
              <a:chExt cx="612620" cy="612620"/>
            </a:xfrm>
          </p:grpSpPr>
          <p:sp>
            <p:nvSpPr>
              <p:cNvPr id="4" name="椭圆 3"/>
              <p:cNvSpPr/>
              <p:nvPr/>
            </p:nvSpPr>
            <p:spPr>
              <a:xfrm>
                <a:off x="4875421" y="2877508"/>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flipH="1">
                <a:off x="5000369" y="2999972"/>
                <a:ext cx="362725" cy="367692"/>
                <a:chOff x="9363075" y="4967288"/>
                <a:chExt cx="463551" cy="469900"/>
              </a:xfrm>
              <a:solidFill>
                <a:schemeClr val="bg1"/>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0" name="矩形 49"/>
            <p:cNvSpPr/>
            <p:nvPr/>
          </p:nvSpPr>
          <p:spPr>
            <a:xfrm>
              <a:off x="5553913" y="3069233"/>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49" name="组合 48"/>
          <p:cNvGrpSpPr/>
          <p:nvPr/>
        </p:nvGrpSpPr>
        <p:grpSpPr>
          <a:xfrm>
            <a:off x="4875421" y="3864130"/>
            <a:ext cx="3621015" cy="612620"/>
            <a:chOff x="4875421" y="3970959"/>
            <a:chExt cx="3621015" cy="612620"/>
          </a:xfrm>
        </p:grpSpPr>
        <p:grpSp>
          <p:nvGrpSpPr>
            <p:cNvPr id="8" name="组合 7"/>
            <p:cNvGrpSpPr/>
            <p:nvPr/>
          </p:nvGrpSpPr>
          <p:grpSpPr>
            <a:xfrm>
              <a:off x="4875421" y="3970959"/>
              <a:ext cx="612620" cy="612620"/>
              <a:chOff x="4875421" y="3970959"/>
              <a:chExt cx="612620" cy="612620"/>
            </a:xfrm>
          </p:grpSpPr>
          <p:sp>
            <p:nvSpPr>
              <p:cNvPr id="43" name="椭圆 42"/>
              <p:cNvSpPr/>
              <p:nvPr/>
            </p:nvSpPr>
            <p:spPr>
              <a:xfrm>
                <a:off x="4875421" y="3970959"/>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4996021" y="4091560"/>
                <a:ext cx="371420" cy="371419"/>
                <a:chOff x="13057188" y="3740150"/>
                <a:chExt cx="474663" cy="474663"/>
              </a:xfrm>
              <a:solidFill>
                <a:schemeClr val="bg1"/>
              </a:solidFill>
            </p:grpSpPr>
            <p:sp>
              <p:nvSpPr>
                <p:cNvPr id="26"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1" name="矩形 50"/>
            <p:cNvSpPr/>
            <p:nvPr/>
          </p:nvSpPr>
          <p:spPr>
            <a:xfrm>
              <a:off x="5553913" y="4069520"/>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pic>
        <p:nvPicPr>
          <p:cNvPr id="1026" name="Picture 2" descr="C:\Users\Admin\Desktop\陆长淼\项目图片收集\图片收集\shutterstock_114759688.jpg"/>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23008" r="23008"/>
          <a:stretch/>
        </p:blipFill>
        <p:spPr bwMode="auto">
          <a:xfrm flipH="1">
            <a:off x="0" y="0"/>
            <a:ext cx="435197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9501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childTnLst>
                                </p:cTn>
                              </p:par>
                              <p:par>
                                <p:cTn id="8" presetID="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0-#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1+#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12" presetClass="entr" presetSubtype="1" fill="hold" nodeType="withEffect">
                                  <p:stCondLst>
                                    <p:cond delay="200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p:tgtEl>
                                          <p:spTgt spid="52"/>
                                        </p:tgtEl>
                                        <p:attrNameLst>
                                          <p:attrName>ppt_y</p:attrName>
                                        </p:attrNameLst>
                                      </p:cBhvr>
                                      <p:tavLst>
                                        <p:tav tm="0">
                                          <p:val>
                                            <p:strVal val="#ppt_y-#ppt_h*1.125000"/>
                                          </p:val>
                                        </p:tav>
                                        <p:tav tm="100000">
                                          <p:val>
                                            <p:strVal val="#ppt_y"/>
                                          </p:val>
                                        </p:tav>
                                      </p:tavLst>
                                    </p:anim>
                                    <p:animEffect transition="in" filter="wipe(down)">
                                      <p:cBhvr>
                                        <p:cTn id="19" dur="500"/>
                                        <p:tgtEl>
                                          <p:spTgt spid="52"/>
                                        </p:tgtEl>
                                      </p:cBhvr>
                                    </p:animEffect>
                                  </p:childTnLst>
                                </p:cTn>
                              </p:par>
                              <p:par>
                                <p:cTn id="20" presetID="12" presetClass="entr" presetSubtype="1" fill="hold" nodeType="withEffect">
                                  <p:stCondLst>
                                    <p:cond delay="250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p:tgtEl>
                                          <p:spTgt spid="49"/>
                                        </p:tgtEl>
                                        <p:attrNameLst>
                                          <p:attrName>ppt_y</p:attrName>
                                        </p:attrNameLst>
                                      </p:cBhvr>
                                      <p:tavLst>
                                        <p:tav tm="0">
                                          <p:val>
                                            <p:strVal val="#ppt_y-#ppt_h*1.125000"/>
                                          </p:val>
                                        </p:tav>
                                        <p:tav tm="100000">
                                          <p:val>
                                            <p:strVal val="#ppt_y"/>
                                          </p:val>
                                        </p:tav>
                                      </p:tavLst>
                                    </p:anim>
                                    <p:animEffect transition="in" filter="wipe(down)">
                                      <p:cBhvr>
                                        <p:cTn id="2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12490" y="524010"/>
            <a:ext cx="4310795" cy="615066"/>
            <a:chOff x="412490" y="524010"/>
            <a:chExt cx="4310795" cy="615066"/>
          </a:xfrm>
        </p:grpSpPr>
        <p:sp>
          <p:nvSpPr>
            <p:cNvPr id="2" name="矩形 1"/>
            <p:cNvSpPr/>
            <p:nvPr/>
          </p:nvSpPr>
          <p:spPr>
            <a:xfrm>
              <a:off x="412490" y="524010"/>
              <a:ext cx="4310795"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Product App Layout Option</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13</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2" name="组合 11"/>
          <p:cNvGrpSpPr/>
          <p:nvPr/>
        </p:nvGrpSpPr>
        <p:grpSpPr>
          <a:xfrm>
            <a:off x="5054228" y="524009"/>
            <a:ext cx="2997607" cy="3989973"/>
            <a:chOff x="4680012" y="1147027"/>
            <a:chExt cx="2579735" cy="3433763"/>
          </a:xfrm>
        </p:grpSpPr>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4680012" y="1147027"/>
              <a:ext cx="2579735" cy="3433763"/>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pic>
          <p:nvPicPr>
            <p:cNvPr id="4098" name="Picture 2" descr="C:\Users\Admin\Desktop\陆长淼\项目图片收集\shutterstock_190355276.jpg"/>
            <p:cNvPicPr>
              <a:picLocks noChangeAspect="1" noChangeArrowheads="1"/>
            </p:cNvPicPr>
            <p:nvPr/>
          </p:nvPicPr>
          <p:blipFill rotWithShape="1">
            <a:blip r:embed="rId3">
              <a:extLst>
                <a:ext uri="{28A0092B-C50C-407E-A947-70E740481C1C}">
                  <a14:useLocalDpi xmlns:a14="http://schemas.microsoft.com/office/drawing/2010/main" val="0"/>
                </a:ext>
              </a:extLst>
            </a:blip>
            <a:srcRect l="29350" t="11263" r="32112" b="6995"/>
            <a:stretch/>
          </p:blipFill>
          <p:spPr bwMode="auto">
            <a:xfrm>
              <a:off x="4967785" y="1571236"/>
              <a:ext cx="1999397" cy="2727809"/>
            </a:xfrm>
            <a:prstGeom prst="rect">
              <a:avLst/>
            </a:prstGeom>
            <a:noFill/>
            <a:extLst>
              <a:ext uri="{909E8E84-426E-40DD-AFC4-6F175D3DCCD1}">
                <a14:hiddenFill xmlns:a14="http://schemas.microsoft.com/office/drawing/2010/main">
                  <a:solidFill>
                    <a:srgbClr val="FFFFFF"/>
                  </a:solidFill>
                </a14:hiddenFill>
              </a:ext>
            </a:extLst>
          </p:spPr>
        </p:pic>
      </p:grpSp>
      <p:sp>
        <p:nvSpPr>
          <p:cNvPr id="80" name="矩形 79"/>
          <p:cNvSpPr/>
          <p:nvPr/>
        </p:nvSpPr>
        <p:spPr>
          <a:xfrm>
            <a:off x="412490" y="1524491"/>
            <a:ext cx="1096775" cy="261610"/>
          </a:xfrm>
          <a:prstGeom prst="rect">
            <a:avLst/>
          </a:prstGeom>
        </p:spPr>
        <p:txBody>
          <a:bodyPr wrap="none">
            <a:spAutoFit/>
          </a:bodyPr>
          <a:lstStyle/>
          <a:p>
            <a:r>
              <a:rPr lang="en-US" altLang="zh-CN" sz="1100" dirty="0" smtClean="0">
                <a:solidFill>
                  <a:srgbClr val="1F9E23"/>
                </a:solidFill>
                <a:latin typeface="Century Gothic" panose="020B0502020202020204" pitchFamily="34" charset="0"/>
                <a:cs typeface="Arial" panose="020B0604020202020204" pitchFamily="34" charset="0"/>
              </a:rPr>
              <a:t>ADD THE TITLE</a:t>
            </a:r>
            <a:endParaRPr lang="en-US" altLang="zh-CN" sz="1100" dirty="0">
              <a:solidFill>
                <a:srgbClr val="1F9E23"/>
              </a:solidFill>
              <a:latin typeface="Century Gothic" panose="020B0502020202020204" pitchFamily="34" charset="0"/>
              <a:cs typeface="Arial" panose="020B0604020202020204" pitchFamily="34" charset="0"/>
            </a:endParaRPr>
          </a:p>
        </p:txBody>
      </p:sp>
      <p:grpSp>
        <p:nvGrpSpPr>
          <p:cNvPr id="84" name="组合 83"/>
          <p:cNvGrpSpPr/>
          <p:nvPr/>
        </p:nvGrpSpPr>
        <p:grpSpPr>
          <a:xfrm>
            <a:off x="498644" y="3970332"/>
            <a:ext cx="3965344" cy="443198"/>
            <a:chOff x="498644" y="4212060"/>
            <a:chExt cx="3965344" cy="443198"/>
          </a:xfrm>
        </p:grpSpPr>
        <p:sp>
          <p:nvSpPr>
            <p:cNvPr id="97" name="Freeform 10"/>
            <p:cNvSpPr>
              <a:spLocks/>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矩形 97"/>
            <p:cNvSpPr/>
            <p:nvPr/>
          </p:nvSpPr>
          <p:spPr>
            <a:xfrm>
              <a:off x="960877" y="4212060"/>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00" name="组合 99"/>
          <p:cNvGrpSpPr/>
          <p:nvPr/>
        </p:nvGrpSpPr>
        <p:grpSpPr>
          <a:xfrm>
            <a:off x="511271" y="3293060"/>
            <a:ext cx="3952717" cy="443198"/>
            <a:chOff x="511271" y="3599839"/>
            <a:chExt cx="3952717" cy="443198"/>
          </a:xfrm>
        </p:grpSpPr>
        <p:grpSp>
          <p:nvGrpSpPr>
            <p:cNvPr id="109" name="组合 108"/>
            <p:cNvGrpSpPr/>
            <p:nvPr/>
          </p:nvGrpSpPr>
          <p:grpSpPr>
            <a:xfrm>
              <a:off x="511271" y="3653817"/>
              <a:ext cx="378868" cy="335242"/>
              <a:chOff x="3889375" y="3302000"/>
              <a:chExt cx="261938" cy="231776"/>
            </a:xfrm>
            <a:solidFill>
              <a:srgbClr val="394A57"/>
            </a:solidFill>
          </p:grpSpPr>
          <p:sp>
            <p:nvSpPr>
              <p:cNvPr id="11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0" name="矩形 109"/>
            <p:cNvSpPr/>
            <p:nvPr/>
          </p:nvSpPr>
          <p:spPr>
            <a:xfrm>
              <a:off x="960877" y="3599839"/>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17" name="组合 116"/>
          <p:cNvGrpSpPr/>
          <p:nvPr/>
        </p:nvGrpSpPr>
        <p:grpSpPr>
          <a:xfrm>
            <a:off x="510124" y="2615789"/>
            <a:ext cx="3953864" cy="443198"/>
            <a:chOff x="510124" y="2978703"/>
            <a:chExt cx="3953864" cy="443198"/>
          </a:xfrm>
        </p:grpSpPr>
        <p:grpSp>
          <p:nvGrpSpPr>
            <p:cNvPr id="126" name="组合 125"/>
            <p:cNvGrpSpPr/>
            <p:nvPr/>
          </p:nvGrpSpPr>
          <p:grpSpPr>
            <a:xfrm>
              <a:off x="510124" y="3012016"/>
              <a:ext cx="355907" cy="376572"/>
              <a:chOff x="5908675" y="1281113"/>
              <a:chExt cx="246063" cy="260350"/>
            </a:xfrm>
            <a:solidFill>
              <a:srgbClr val="394A57"/>
            </a:solidFill>
          </p:grpSpPr>
          <p:sp>
            <p:nvSpPr>
              <p:cNvPr id="12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7" name="矩形 126"/>
            <p:cNvSpPr/>
            <p:nvPr/>
          </p:nvSpPr>
          <p:spPr>
            <a:xfrm>
              <a:off x="960877" y="2978703"/>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34" name="组合 133"/>
          <p:cNvGrpSpPr/>
          <p:nvPr/>
        </p:nvGrpSpPr>
        <p:grpSpPr>
          <a:xfrm>
            <a:off x="503238" y="1938518"/>
            <a:ext cx="3960750" cy="443198"/>
            <a:chOff x="503238" y="2072770"/>
            <a:chExt cx="3960750" cy="443198"/>
          </a:xfrm>
        </p:grpSpPr>
        <p:grpSp>
          <p:nvGrpSpPr>
            <p:cNvPr id="143" name="组合 142"/>
            <p:cNvGrpSpPr/>
            <p:nvPr/>
          </p:nvGrpSpPr>
          <p:grpSpPr>
            <a:xfrm>
              <a:off x="503238" y="2108379"/>
              <a:ext cx="371979" cy="371980"/>
              <a:chOff x="5903913" y="4632325"/>
              <a:chExt cx="257175" cy="257176"/>
            </a:xfrm>
            <a:solidFill>
              <a:srgbClr val="394A57"/>
            </a:solidFill>
          </p:grpSpPr>
          <p:sp>
            <p:nvSpPr>
              <p:cNvPr id="14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4" name="矩形 143"/>
            <p:cNvSpPr/>
            <p:nvPr/>
          </p:nvSpPr>
          <p:spPr>
            <a:xfrm>
              <a:off x="960877" y="2072770"/>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spTree>
    <p:extLst>
      <p:ext uri="{BB962C8B-B14F-4D97-AF65-F5344CB8AC3E}">
        <p14:creationId xmlns:p14="http://schemas.microsoft.com/office/powerpoint/2010/main" val="38403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14:presetBounceEnd="22000">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14:bounceEnd="22000">
                                          <p:cBhvr additive="base">
                                            <p:cTn id="10" dur="500" fill="hold"/>
                                            <p:tgtEl>
                                              <p:spTgt spid="80"/>
                                            </p:tgtEl>
                                            <p:attrNameLst>
                                              <p:attrName>ppt_x</p:attrName>
                                            </p:attrNameLst>
                                          </p:cBhvr>
                                          <p:tavLst>
                                            <p:tav tm="0">
                                              <p:val>
                                                <p:strVal val="#ppt_x"/>
                                              </p:val>
                                            </p:tav>
                                            <p:tav tm="100000">
                                              <p:val>
                                                <p:strVal val="#ppt_x"/>
                                              </p:val>
                                            </p:tav>
                                          </p:tavLst>
                                        </p:anim>
                                        <p:anim calcmode="lin" valueType="num" p14:bounceEnd="22000">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25" presetClass="entr" presetSubtype="0" fill="hold" nodeType="withEffect">
                                      <p:stCondLst>
                                        <p:cond delay="175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par>
                                    <p:cTn id="52" presetID="42" presetClass="entr" presetSubtype="0" fill="hold" nodeType="withEffect">
                                      <p:stCondLst>
                                        <p:cond delay="250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cBhvr additive="base">
                                            <p:cTn id="10" dur="500" fill="hold"/>
                                            <p:tgtEl>
                                              <p:spTgt spid="80"/>
                                            </p:tgtEl>
                                            <p:attrNameLst>
                                              <p:attrName>ppt_x</p:attrName>
                                            </p:attrNameLst>
                                          </p:cBhvr>
                                          <p:tavLst>
                                            <p:tav tm="0">
                                              <p:val>
                                                <p:strVal val="#ppt_x"/>
                                              </p:val>
                                            </p:tav>
                                            <p:tav tm="100000">
                                              <p:val>
                                                <p:strVal val="#ppt_x"/>
                                              </p:val>
                                            </p:tav>
                                          </p:tavLst>
                                        </p:anim>
                                        <p:anim calcmode="lin" valueType="num">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25" presetClass="entr" presetSubtype="0" fill="hold" nodeType="withEffect">
                                      <p:stCondLst>
                                        <p:cond delay="175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par>
                                    <p:cTn id="52" presetID="42" presetClass="entr" presetSubtype="0" fill="hold" nodeType="withEffect">
                                      <p:stCondLst>
                                        <p:cond delay="250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12490" y="524010"/>
            <a:ext cx="3676006" cy="615066"/>
            <a:chOff x="412490" y="524010"/>
            <a:chExt cx="3676006" cy="615066"/>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The Business Objectives</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2" name="组合 1"/>
          <p:cNvGrpSpPr/>
          <p:nvPr/>
        </p:nvGrpSpPr>
        <p:grpSpPr>
          <a:xfrm>
            <a:off x="505976" y="1417708"/>
            <a:ext cx="8131822" cy="3170266"/>
            <a:chOff x="505976" y="1417708"/>
            <a:chExt cx="8131822" cy="3170266"/>
          </a:xfrm>
        </p:grpSpPr>
        <p:sp>
          <p:nvSpPr>
            <p:cNvPr id="70" name="矩形 69"/>
            <p:cNvSpPr/>
            <p:nvPr/>
          </p:nvSpPr>
          <p:spPr>
            <a:xfrm>
              <a:off x="505976" y="1417708"/>
              <a:ext cx="8130024" cy="372017"/>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513641" y="1465217"/>
              <a:ext cx="1016625"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Description</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72" name="矩形 71"/>
            <p:cNvSpPr/>
            <p:nvPr/>
          </p:nvSpPr>
          <p:spPr>
            <a:xfrm>
              <a:off x="2007125" y="1465217"/>
              <a:ext cx="1231427"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Our company</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73" name="矩形 72"/>
            <p:cNvSpPr/>
            <p:nvPr/>
          </p:nvSpPr>
          <p:spPr>
            <a:xfrm>
              <a:off x="3715411" y="1465217"/>
              <a:ext cx="1279517"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Company</a:t>
              </a:r>
              <a:r>
                <a:rPr lang="en-US" altLang="zh-CN" sz="1200" dirty="0">
                  <a:solidFill>
                    <a:schemeClr val="bg1"/>
                  </a:solidFill>
                  <a:latin typeface="Century Gothic" panose="020B0502020202020204" pitchFamily="34" charset="0"/>
                  <a:cs typeface="Arial" panose="020B0604020202020204" pitchFamily="34" charset="0"/>
                </a:rPr>
                <a:t> </a:t>
              </a:r>
              <a:r>
                <a:rPr lang="en-US" altLang="zh-CN" sz="1200" dirty="0" smtClean="0">
                  <a:solidFill>
                    <a:schemeClr val="bg1"/>
                  </a:solidFill>
                  <a:latin typeface="Century Gothic" panose="020B0502020202020204" pitchFamily="34" charset="0"/>
                  <a:cs typeface="Arial" panose="020B0604020202020204" pitchFamily="34" charset="0"/>
                </a:rPr>
                <a:t>one</a:t>
              </a:r>
            </a:p>
          </p:txBody>
        </p:sp>
        <p:sp>
          <p:nvSpPr>
            <p:cNvPr id="74" name="矩形 73"/>
            <p:cNvSpPr/>
            <p:nvPr/>
          </p:nvSpPr>
          <p:spPr>
            <a:xfrm>
              <a:off x="5471788" y="1465217"/>
              <a:ext cx="1266693"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Company</a:t>
              </a:r>
              <a:r>
                <a:rPr lang="en-US" altLang="zh-CN" sz="1200" dirty="0">
                  <a:solidFill>
                    <a:schemeClr val="bg1"/>
                  </a:solidFill>
                  <a:latin typeface="Century Gothic" panose="020B0502020202020204" pitchFamily="34" charset="0"/>
                  <a:cs typeface="Arial" panose="020B0604020202020204" pitchFamily="34" charset="0"/>
                </a:rPr>
                <a:t> </a:t>
              </a:r>
              <a:r>
                <a:rPr lang="en-US" altLang="zh-CN" sz="1200" dirty="0" smtClean="0">
                  <a:solidFill>
                    <a:schemeClr val="bg1"/>
                  </a:solidFill>
                  <a:latin typeface="Century Gothic" panose="020B0502020202020204" pitchFamily="34" charset="0"/>
                  <a:cs typeface="Arial" panose="020B0604020202020204" pitchFamily="34" charset="0"/>
                </a:rPr>
                <a:t>two</a:t>
              </a:r>
            </a:p>
          </p:txBody>
        </p:sp>
        <p:sp>
          <p:nvSpPr>
            <p:cNvPr id="75" name="矩形 74"/>
            <p:cNvSpPr/>
            <p:nvPr/>
          </p:nvSpPr>
          <p:spPr>
            <a:xfrm>
              <a:off x="7215341" y="1465217"/>
              <a:ext cx="1377300"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Company</a:t>
              </a:r>
              <a:r>
                <a:rPr lang="en-US" altLang="zh-CN" sz="1200" dirty="0">
                  <a:solidFill>
                    <a:schemeClr val="bg1"/>
                  </a:solidFill>
                  <a:latin typeface="Century Gothic" panose="020B0502020202020204" pitchFamily="34" charset="0"/>
                  <a:cs typeface="Arial" panose="020B0604020202020204" pitchFamily="34" charset="0"/>
                </a:rPr>
                <a:t> </a:t>
              </a:r>
              <a:r>
                <a:rPr lang="en-US" altLang="zh-CN" sz="1200" dirty="0" smtClean="0">
                  <a:solidFill>
                    <a:schemeClr val="bg1"/>
                  </a:solidFill>
                  <a:latin typeface="Century Gothic" panose="020B0502020202020204" pitchFamily="34" charset="0"/>
                  <a:cs typeface="Arial" panose="020B0604020202020204" pitchFamily="34" charset="0"/>
                </a:rPr>
                <a:t>three</a:t>
              </a:r>
            </a:p>
          </p:txBody>
        </p:sp>
        <p:sp>
          <p:nvSpPr>
            <p:cNvPr id="76" name="矩形 75"/>
            <p:cNvSpPr/>
            <p:nvPr/>
          </p:nvSpPr>
          <p:spPr>
            <a:xfrm>
              <a:off x="528881" y="1931050"/>
              <a:ext cx="987771"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Affordable</a:t>
              </a:r>
            </a:p>
          </p:txBody>
        </p:sp>
        <p:sp>
          <p:nvSpPr>
            <p:cNvPr id="77" name="矩形 76"/>
            <p:cNvSpPr/>
            <p:nvPr/>
          </p:nvSpPr>
          <p:spPr>
            <a:xfrm>
              <a:off x="528881" y="2490700"/>
              <a:ext cx="974947"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Attainable</a:t>
              </a:r>
            </a:p>
          </p:txBody>
        </p:sp>
        <p:sp>
          <p:nvSpPr>
            <p:cNvPr id="78" name="矩形 77"/>
            <p:cNvSpPr/>
            <p:nvPr/>
          </p:nvSpPr>
          <p:spPr>
            <a:xfrm>
              <a:off x="528881" y="3050350"/>
              <a:ext cx="1035861"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Benefit one</a:t>
              </a:r>
            </a:p>
          </p:txBody>
        </p:sp>
        <p:sp>
          <p:nvSpPr>
            <p:cNvPr id="79" name="矩形 78"/>
            <p:cNvSpPr/>
            <p:nvPr/>
          </p:nvSpPr>
          <p:spPr>
            <a:xfrm>
              <a:off x="528881" y="3610001"/>
              <a:ext cx="1023037"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Benefit two</a:t>
              </a:r>
            </a:p>
          </p:txBody>
        </p:sp>
        <p:sp>
          <p:nvSpPr>
            <p:cNvPr id="80" name="矩形 79"/>
            <p:cNvSpPr/>
            <p:nvPr/>
          </p:nvSpPr>
          <p:spPr>
            <a:xfrm>
              <a:off x="528881" y="4169650"/>
              <a:ext cx="1133644"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Benefit three</a:t>
              </a:r>
            </a:p>
          </p:txBody>
        </p:sp>
        <p:cxnSp>
          <p:nvCxnSpPr>
            <p:cNvPr id="3" name="直接连接符 2"/>
            <p:cNvCxnSpPr/>
            <p:nvPr/>
          </p:nvCxnSpPr>
          <p:spPr>
            <a:xfrm>
              <a:off x="506203" y="23493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06203" y="29090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06203" y="34686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506203" y="40283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506203" y="4587974"/>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429917" y="1915340"/>
              <a:ext cx="285646" cy="307777"/>
              <a:chOff x="2419569" y="2000740"/>
              <a:chExt cx="306150" cy="329869"/>
            </a:xfrm>
          </p:grpSpPr>
          <p:sp>
            <p:nvSpPr>
              <p:cNvPr id="14" name="椭圆 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85" name="矩形 84"/>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86" name="组合 85"/>
            <p:cNvGrpSpPr/>
            <p:nvPr/>
          </p:nvGrpSpPr>
          <p:grpSpPr>
            <a:xfrm>
              <a:off x="2429917" y="2475313"/>
              <a:ext cx="285646" cy="307777"/>
              <a:chOff x="2419569" y="2000740"/>
              <a:chExt cx="306150" cy="329869"/>
            </a:xfrm>
          </p:grpSpPr>
          <p:sp>
            <p:nvSpPr>
              <p:cNvPr id="87" name="椭圆 86"/>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88" name="矩形 87"/>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89" name="组合 88"/>
            <p:cNvGrpSpPr/>
            <p:nvPr/>
          </p:nvGrpSpPr>
          <p:grpSpPr>
            <a:xfrm>
              <a:off x="2429917" y="3034963"/>
              <a:ext cx="285646" cy="307777"/>
              <a:chOff x="2419569" y="2000740"/>
              <a:chExt cx="306150" cy="329869"/>
            </a:xfrm>
          </p:grpSpPr>
          <p:sp>
            <p:nvSpPr>
              <p:cNvPr id="90" name="椭圆 8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1" name="矩形 90"/>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92" name="组合 91"/>
            <p:cNvGrpSpPr/>
            <p:nvPr/>
          </p:nvGrpSpPr>
          <p:grpSpPr>
            <a:xfrm>
              <a:off x="2429917" y="3594613"/>
              <a:ext cx="285646" cy="307777"/>
              <a:chOff x="2419569" y="2000740"/>
              <a:chExt cx="306150" cy="329869"/>
            </a:xfrm>
          </p:grpSpPr>
          <p:sp>
            <p:nvSpPr>
              <p:cNvPr id="93" name="椭圆 92"/>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4" name="矩形 93"/>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95" name="组合 94"/>
            <p:cNvGrpSpPr/>
            <p:nvPr/>
          </p:nvGrpSpPr>
          <p:grpSpPr>
            <a:xfrm>
              <a:off x="2429917" y="4154263"/>
              <a:ext cx="285646" cy="307777"/>
              <a:chOff x="2419569" y="2000740"/>
              <a:chExt cx="306150" cy="329869"/>
            </a:xfrm>
          </p:grpSpPr>
          <p:sp>
            <p:nvSpPr>
              <p:cNvPr id="96" name="椭圆 9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7" name="矩形 96"/>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98" name="组合 97"/>
            <p:cNvGrpSpPr/>
            <p:nvPr/>
          </p:nvGrpSpPr>
          <p:grpSpPr>
            <a:xfrm>
              <a:off x="4210980" y="2475313"/>
              <a:ext cx="285646" cy="307777"/>
              <a:chOff x="2419569" y="2000740"/>
              <a:chExt cx="306150" cy="329869"/>
            </a:xfrm>
          </p:grpSpPr>
          <p:sp>
            <p:nvSpPr>
              <p:cNvPr id="99" name="椭圆 98"/>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0" name="矩形 99"/>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01" name="组合 100"/>
            <p:cNvGrpSpPr/>
            <p:nvPr/>
          </p:nvGrpSpPr>
          <p:grpSpPr>
            <a:xfrm>
              <a:off x="4210980" y="3594613"/>
              <a:ext cx="285646" cy="307777"/>
              <a:chOff x="2419569" y="2000740"/>
              <a:chExt cx="306150" cy="329869"/>
            </a:xfrm>
          </p:grpSpPr>
          <p:sp>
            <p:nvSpPr>
              <p:cNvPr id="102" name="椭圆 101"/>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3" name="矩形 102"/>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04" name="组合 103"/>
            <p:cNvGrpSpPr/>
            <p:nvPr/>
          </p:nvGrpSpPr>
          <p:grpSpPr>
            <a:xfrm>
              <a:off x="4210980" y="4154263"/>
              <a:ext cx="285646" cy="307777"/>
              <a:chOff x="2419569" y="2000740"/>
              <a:chExt cx="306150" cy="329869"/>
            </a:xfrm>
          </p:grpSpPr>
          <p:sp>
            <p:nvSpPr>
              <p:cNvPr id="105" name="椭圆 104"/>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6" name="矩形 105"/>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0" name="组合 109"/>
            <p:cNvGrpSpPr/>
            <p:nvPr/>
          </p:nvGrpSpPr>
          <p:grpSpPr>
            <a:xfrm>
              <a:off x="5960945" y="1915340"/>
              <a:ext cx="285646" cy="307777"/>
              <a:chOff x="2419569" y="2000740"/>
              <a:chExt cx="306150" cy="329869"/>
            </a:xfrm>
          </p:grpSpPr>
          <p:sp>
            <p:nvSpPr>
              <p:cNvPr id="111" name="椭圆 110"/>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2" name="矩形 111"/>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5960945" y="3034963"/>
              <a:ext cx="285646" cy="307777"/>
              <a:chOff x="2419569" y="2000740"/>
              <a:chExt cx="306150" cy="329869"/>
            </a:xfrm>
          </p:grpSpPr>
          <p:sp>
            <p:nvSpPr>
              <p:cNvPr id="114" name="椭圆 1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5" name="矩形 114"/>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6" name="组合 115"/>
            <p:cNvGrpSpPr/>
            <p:nvPr/>
          </p:nvGrpSpPr>
          <p:grpSpPr>
            <a:xfrm>
              <a:off x="5960945" y="4154263"/>
              <a:ext cx="285646" cy="307777"/>
              <a:chOff x="2419569" y="2000740"/>
              <a:chExt cx="306150" cy="329869"/>
            </a:xfrm>
          </p:grpSpPr>
          <p:sp>
            <p:nvSpPr>
              <p:cNvPr id="117" name="椭圆 116"/>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8" name="矩形 117"/>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9" name="组合 118"/>
            <p:cNvGrpSpPr/>
            <p:nvPr/>
          </p:nvGrpSpPr>
          <p:grpSpPr>
            <a:xfrm>
              <a:off x="7759802" y="2475313"/>
              <a:ext cx="285646" cy="307777"/>
              <a:chOff x="2419569" y="2000740"/>
              <a:chExt cx="306150" cy="329869"/>
            </a:xfrm>
          </p:grpSpPr>
          <p:sp>
            <p:nvSpPr>
              <p:cNvPr id="120" name="椭圆 11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1" name="矩形 120"/>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22" name="组合 121"/>
            <p:cNvGrpSpPr/>
            <p:nvPr/>
          </p:nvGrpSpPr>
          <p:grpSpPr>
            <a:xfrm>
              <a:off x="7759802" y="3034963"/>
              <a:ext cx="285646" cy="307777"/>
              <a:chOff x="2419569" y="2000740"/>
              <a:chExt cx="306150" cy="329869"/>
            </a:xfrm>
          </p:grpSpPr>
          <p:sp>
            <p:nvSpPr>
              <p:cNvPr id="123" name="椭圆 122"/>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4" name="矩形 123"/>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25" name="组合 124"/>
            <p:cNvGrpSpPr/>
            <p:nvPr/>
          </p:nvGrpSpPr>
          <p:grpSpPr>
            <a:xfrm>
              <a:off x="7759802" y="3594613"/>
              <a:ext cx="285646" cy="307777"/>
              <a:chOff x="2419569" y="2000740"/>
              <a:chExt cx="306150" cy="329869"/>
            </a:xfrm>
          </p:grpSpPr>
          <p:sp>
            <p:nvSpPr>
              <p:cNvPr id="126" name="椭圆 12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7" name="矩形 126"/>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28" name="组合 127"/>
            <p:cNvGrpSpPr/>
            <p:nvPr/>
          </p:nvGrpSpPr>
          <p:grpSpPr>
            <a:xfrm>
              <a:off x="7759802" y="4154263"/>
              <a:ext cx="285646" cy="307777"/>
              <a:chOff x="2419569" y="2000740"/>
              <a:chExt cx="306150" cy="329869"/>
            </a:xfrm>
          </p:grpSpPr>
          <p:sp>
            <p:nvSpPr>
              <p:cNvPr id="129" name="椭圆 128"/>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30" name="矩形 129"/>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grpSp>
        <p:nvGrpSpPr>
          <p:cNvPr id="131" name="组合 130"/>
          <p:cNvGrpSpPr/>
          <p:nvPr/>
        </p:nvGrpSpPr>
        <p:grpSpPr>
          <a:xfrm>
            <a:off x="8892480" y="411510"/>
            <a:ext cx="251520" cy="661800"/>
            <a:chOff x="8892480" y="411510"/>
            <a:chExt cx="251520" cy="661800"/>
          </a:xfrm>
        </p:grpSpPr>
        <p:sp>
          <p:nvSpPr>
            <p:cNvPr id="132" name="矩形 13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14</a:t>
              </a:r>
              <a:endParaRPr lang="zh-CN" altLang="en-US" sz="800" dirty="0">
                <a:solidFill>
                  <a:schemeClr val="bg1"/>
                </a:solidFill>
                <a:latin typeface="Century Gothic" panose="020B0502020202020204" pitchFamily="34" charset="0"/>
              </a:endParaRPr>
            </a:p>
          </p:txBody>
        </p:sp>
        <p:grpSp>
          <p:nvGrpSpPr>
            <p:cNvPr id="134" name="组合 133"/>
            <p:cNvGrpSpPr/>
            <p:nvPr/>
          </p:nvGrpSpPr>
          <p:grpSpPr>
            <a:xfrm>
              <a:off x="8964240" y="818664"/>
              <a:ext cx="108000" cy="8629"/>
              <a:chOff x="8953171" y="847239"/>
              <a:chExt cx="130138" cy="8629"/>
            </a:xfrm>
          </p:grpSpPr>
          <p:cxnSp>
            <p:nvCxnSpPr>
              <p:cNvPr id="135" name="直接连接符 13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04285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3" presetClass="entr" presetSubtype="36"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6*min(max(#ppt_w*#ppt_h,.3),1)-7.4)/-.7*#ppt_w"/>
                                          </p:val>
                                        </p:tav>
                                        <p:tav tm="100000">
                                          <p:val>
                                            <p:strVal val="#ppt_w"/>
                                          </p:val>
                                        </p:tav>
                                      </p:tavLst>
                                    </p:anim>
                                    <p:anim calcmode="lin" valueType="num">
                                      <p:cBhvr>
                                        <p:cTn id="13" dur="500" fill="hold"/>
                                        <p:tgtEl>
                                          <p:spTgt spid="2"/>
                                        </p:tgtEl>
                                        <p:attrNameLst>
                                          <p:attrName>ppt_h</p:attrName>
                                        </p:attrNameLst>
                                      </p:cBhvr>
                                      <p:tavLst>
                                        <p:tav tm="0">
                                          <p:val>
                                            <p:strVal val="(6*min(max(#ppt_w*#ppt_h,.3),1)-7.4)/-.7*#ppt_h"/>
                                          </p:val>
                                        </p:tav>
                                        <p:tav tm="100000">
                                          <p:val>
                                            <p:strVal val="#ppt_h"/>
                                          </p:val>
                                        </p:tav>
                                      </p:tavLst>
                                    </p:anim>
                                    <p:anim calcmode="lin" valueType="num">
                                      <p:cBhvr>
                                        <p:cTn id="14" dur="500" fill="hold"/>
                                        <p:tgtEl>
                                          <p:spTgt spid="2"/>
                                        </p:tgtEl>
                                        <p:attrNameLst>
                                          <p:attrName>ppt_x</p:attrName>
                                        </p:attrNameLst>
                                      </p:cBhvr>
                                      <p:tavLst>
                                        <p:tav tm="0">
                                          <p:val>
                                            <p:fltVal val="0.5"/>
                                          </p:val>
                                        </p:tav>
                                        <p:tav tm="100000">
                                          <p:val>
                                            <p:strVal val="#ppt_x"/>
                                          </p:val>
                                        </p:tav>
                                      </p:tavLst>
                                    </p:anim>
                                    <p:anim calcmode="lin" valueType="num">
                                      <p:cBhvr>
                                        <p:cTn id="15"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129383" cy="615066"/>
            <a:chOff x="412490" y="524010"/>
            <a:chExt cx="3129383" cy="615066"/>
          </a:xfrm>
        </p:grpSpPr>
        <p:sp>
          <p:nvSpPr>
            <p:cNvPr id="2" name="矩形 1"/>
            <p:cNvSpPr/>
            <p:nvPr/>
          </p:nvSpPr>
          <p:spPr>
            <a:xfrm>
              <a:off x="412490" y="524010"/>
              <a:ext cx="3129383"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Marketing Deadline</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15</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211942"/>
            <a:ext cx="8223510" cy="494944"/>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a:t>
            </a:r>
          </a:p>
        </p:txBody>
      </p:sp>
      <p:grpSp>
        <p:nvGrpSpPr>
          <p:cNvPr id="2048" name="组合 2047"/>
          <p:cNvGrpSpPr/>
          <p:nvPr/>
        </p:nvGrpSpPr>
        <p:grpSpPr>
          <a:xfrm>
            <a:off x="503238" y="2074680"/>
            <a:ext cx="4021008" cy="1116124"/>
            <a:chOff x="503238" y="2074680"/>
            <a:chExt cx="4021008" cy="1116124"/>
          </a:xfrm>
        </p:grpSpPr>
        <p:sp>
          <p:nvSpPr>
            <p:cNvPr id="21" name="矩形 20"/>
            <p:cNvSpPr/>
            <p:nvPr/>
          </p:nvSpPr>
          <p:spPr>
            <a:xfrm>
              <a:off x="503238" y="2074680"/>
              <a:ext cx="4021008" cy="1116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55576" y="2074680"/>
              <a:ext cx="435629" cy="510342"/>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53786" y="2607754"/>
              <a:ext cx="435629" cy="360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475656" y="2526456"/>
              <a:ext cx="2988332" cy="513346"/>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national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product have roughly the </a:t>
              </a:r>
            </a:p>
          </p:txBody>
        </p:sp>
        <p:sp>
          <p:nvSpPr>
            <p:cNvPr id="30" name="矩形 29"/>
            <p:cNvSpPr/>
            <p:nvPr/>
          </p:nvSpPr>
          <p:spPr>
            <a:xfrm>
              <a:off x="1475656" y="2260782"/>
              <a:ext cx="1633545" cy="276999"/>
            </a:xfrm>
            <a:prstGeom prst="rect">
              <a:avLst/>
            </a:prstGeom>
          </p:spPr>
          <p:txBody>
            <a:bodyPr wrap="square">
              <a:spAutoFit/>
            </a:bodyPr>
            <a:lstStyle/>
            <a:p>
              <a:r>
                <a:rPr lang="en-US" altLang="zh-CN" sz="1200" dirty="0" smtClean="0">
                  <a:solidFill>
                    <a:srgbClr val="28333C"/>
                  </a:solidFill>
                  <a:latin typeface="Century Gothic" panose="020B0502020202020204" pitchFamily="34" charset="0"/>
                  <a:cs typeface="Arial" panose="020B0604020202020204" pitchFamily="34" charset="0"/>
                </a:rPr>
                <a:t>Header Info Two</a:t>
              </a:r>
              <a:endParaRPr lang="en-US" altLang="zh-CN" sz="1200" dirty="0">
                <a:solidFill>
                  <a:srgbClr val="28333C"/>
                </a:solidFill>
                <a:latin typeface="Century Gothic" panose="020B0502020202020204" pitchFamily="34" charset="0"/>
                <a:cs typeface="Arial" panose="020B0604020202020204" pitchFamily="34" charset="0"/>
              </a:endParaRPr>
            </a:p>
          </p:txBody>
        </p:sp>
        <p:sp>
          <p:nvSpPr>
            <p:cNvPr id="37" name="矩形 36"/>
            <p:cNvSpPr/>
            <p:nvPr/>
          </p:nvSpPr>
          <p:spPr>
            <a:xfrm>
              <a:off x="691864" y="211008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05</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46221"/>
            </a:xfrm>
            <a:prstGeom prst="rect">
              <a:avLst/>
            </a:prstGeom>
          </p:spPr>
          <p:txBody>
            <a:bodyPr wrap="squar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DEC</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2049" name="组合 2048"/>
          <p:cNvGrpSpPr/>
          <p:nvPr/>
        </p:nvGrpSpPr>
        <p:grpSpPr>
          <a:xfrm>
            <a:off x="503238" y="3363838"/>
            <a:ext cx="4021008" cy="1260140"/>
            <a:chOff x="503238" y="3363838"/>
            <a:chExt cx="4021008" cy="1260140"/>
          </a:xfrm>
        </p:grpSpPr>
        <p:sp>
          <p:nvSpPr>
            <p:cNvPr id="31" name="矩形 30"/>
            <p:cNvSpPr/>
            <p:nvPr/>
          </p:nvSpPr>
          <p:spPr>
            <a:xfrm>
              <a:off x="503238" y="3363838"/>
              <a:ext cx="4021008" cy="1260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55576" y="3363838"/>
              <a:ext cx="435629" cy="510342"/>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755576" y="3896912"/>
              <a:ext cx="435629" cy="360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475656" y="3815614"/>
              <a:ext cx="2988332" cy="723853"/>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national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product have roughly </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a:t>
              </a:r>
            </a:p>
            <a:p>
              <a:pPr>
                <a:lnSpc>
                  <a:spcPct val="114000"/>
                </a:lnSpc>
              </a:pP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is in their sum total which is </a:t>
              </a:r>
            </a:p>
          </p:txBody>
        </p:sp>
        <p:sp>
          <p:nvSpPr>
            <p:cNvPr id="35" name="矩形 34"/>
            <p:cNvSpPr/>
            <p:nvPr/>
          </p:nvSpPr>
          <p:spPr>
            <a:xfrm>
              <a:off x="1475656" y="3549940"/>
              <a:ext cx="1633545" cy="276999"/>
            </a:xfrm>
            <a:prstGeom prst="rect">
              <a:avLst/>
            </a:prstGeom>
          </p:spPr>
          <p:txBody>
            <a:bodyPr wrap="square">
              <a:spAutoFit/>
            </a:bodyPr>
            <a:lstStyle/>
            <a:p>
              <a:r>
                <a:rPr lang="en-US" altLang="zh-CN" sz="1200" dirty="0" smtClean="0">
                  <a:solidFill>
                    <a:srgbClr val="28333C"/>
                  </a:solidFill>
                  <a:latin typeface="Century Gothic" panose="020B0502020202020204" pitchFamily="34" charset="0"/>
                  <a:cs typeface="Arial" panose="020B0604020202020204" pitchFamily="34" charset="0"/>
                </a:rPr>
                <a:t>Header Info Two</a:t>
              </a:r>
              <a:endParaRPr lang="en-US" altLang="zh-CN" sz="1200" dirty="0">
                <a:solidFill>
                  <a:srgbClr val="28333C"/>
                </a:solidFill>
                <a:latin typeface="Century Gothic" panose="020B0502020202020204" pitchFamily="34" charset="0"/>
                <a:cs typeface="Arial" panose="020B0604020202020204" pitchFamily="34" charset="0"/>
              </a:endParaRPr>
            </a:p>
          </p:txBody>
        </p:sp>
        <p:sp>
          <p:nvSpPr>
            <p:cNvPr id="43" name="矩形 42"/>
            <p:cNvSpPr/>
            <p:nvPr/>
          </p:nvSpPr>
          <p:spPr>
            <a:xfrm>
              <a:off x="691864" y="341251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06</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44" name="矩形 43"/>
            <p:cNvSpPr/>
            <p:nvPr/>
          </p:nvSpPr>
          <p:spPr>
            <a:xfrm>
              <a:off x="737655" y="3967094"/>
              <a:ext cx="471633" cy="246221"/>
            </a:xfrm>
            <a:prstGeom prst="rect">
              <a:avLst/>
            </a:prstGeom>
          </p:spPr>
          <p:txBody>
            <a:bodyPr wrap="squar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DEC</a:t>
              </a:r>
              <a:endParaRPr lang="en-US" altLang="zh-CN" sz="1000" dirty="0">
                <a:solidFill>
                  <a:schemeClr val="bg1"/>
                </a:solidFill>
                <a:latin typeface="Century Gothic" panose="020B0502020202020204" pitchFamily="34" charset="0"/>
                <a:cs typeface="Arial" panose="020B0604020202020204" pitchFamily="34" charset="0"/>
              </a:endParaRPr>
            </a:p>
          </p:txBody>
        </p:sp>
      </p:grpSp>
      <p:pic>
        <p:nvPicPr>
          <p:cNvPr id="2051" name="Picture 3" descr="C:\Users\Admin\Desktop\3409334_173111043947_2.jpg"/>
          <p:cNvPicPr>
            <a:picLocks noChangeAspect="1" noChangeArrowheads="1"/>
          </p:cNvPicPr>
          <p:nvPr/>
        </p:nvPicPr>
        <p:blipFill rotWithShape="1">
          <a:blip r:embed="rId2">
            <a:extLst>
              <a:ext uri="{28A0092B-C50C-407E-A947-70E740481C1C}">
                <a14:useLocalDpi xmlns:a14="http://schemas.microsoft.com/office/drawing/2010/main" val="0"/>
              </a:ext>
            </a:extLst>
          </a:blip>
          <a:srcRect r="8897" b="7202"/>
          <a:stretch/>
        </p:blipFill>
        <p:spPr bwMode="auto">
          <a:xfrm>
            <a:off x="4658959" y="2074679"/>
            <a:ext cx="3976991" cy="2549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0635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600"/>
                                        <p:tgtEl>
                                          <p:spTgt spid="22"/>
                                        </p:tgtEl>
                                      </p:cBhvr>
                                    </p:animEffect>
                                    <p:anim calcmode="lin" valueType="num">
                                      <p:cBhvr>
                                        <p:cTn id="8" dur="600" fill="hold"/>
                                        <p:tgtEl>
                                          <p:spTgt spid="22"/>
                                        </p:tgtEl>
                                        <p:attrNameLst>
                                          <p:attrName>ppt_x</p:attrName>
                                        </p:attrNameLst>
                                      </p:cBhvr>
                                      <p:tavLst>
                                        <p:tav tm="0">
                                          <p:val>
                                            <p:strVal val="#ppt_x"/>
                                          </p:val>
                                        </p:tav>
                                        <p:tav tm="100000">
                                          <p:val>
                                            <p:strVal val="#ppt_x"/>
                                          </p:val>
                                        </p:tav>
                                      </p:tavLst>
                                    </p:anim>
                                    <p:anim calcmode="lin" valueType="num">
                                      <p:cBhvr>
                                        <p:cTn id="9" dur="600" fill="hold"/>
                                        <p:tgtEl>
                                          <p:spTgt spid="2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18" presetClass="entr" presetSubtype="9" fill="hold" nodeType="withEffect">
                                  <p:stCondLst>
                                    <p:cond delay="1000"/>
                                  </p:stCondLst>
                                  <p:childTnLst>
                                    <p:set>
                                      <p:cBhvr>
                                        <p:cTn id="15" dur="1" fill="hold">
                                          <p:stCondLst>
                                            <p:cond delay="0"/>
                                          </p:stCondLst>
                                        </p:cTn>
                                        <p:tgtEl>
                                          <p:spTgt spid="2051"/>
                                        </p:tgtEl>
                                        <p:attrNameLst>
                                          <p:attrName>style.visibility</p:attrName>
                                        </p:attrNameLst>
                                      </p:cBhvr>
                                      <p:to>
                                        <p:strVal val="visible"/>
                                      </p:to>
                                    </p:set>
                                    <p:animEffect transition="in" filter="strips(upLeft)">
                                      <p:cBhvr>
                                        <p:cTn id="16" dur="1000"/>
                                        <p:tgtEl>
                                          <p:spTgt spid="2051"/>
                                        </p:tgtEl>
                                      </p:cBhvr>
                                    </p:animEffect>
                                  </p:childTnLst>
                                </p:cTn>
                              </p:par>
                              <p:par>
                                <p:cTn id="17" presetID="12" presetClass="entr" presetSubtype="2" fill="hold" nodeType="withEffect">
                                  <p:stCondLst>
                                    <p:cond delay="2000"/>
                                  </p:stCondLst>
                                  <p:childTnLst>
                                    <p:set>
                                      <p:cBhvr>
                                        <p:cTn id="18" dur="1" fill="hold">
                                          <p:stCondLst>
                                            <p:cond delay="0"/>
                                          </p:stCondLst>
                                        </p:cTn>
                                        <p:tgtEl>
                                          <p:spTgt spid="2048"/>
                                        </p:tgtEl>
                                        <p:attrNameLst>
                                          <p:attrName>style.visibility</p:attrName>
                                        </p:attrNameLst>
                                      </p:cBhvr>
                                      <p:to>
                                        <p:strVal val="visible"/>
                                      </p:to>
                                    </p:set>
                                    <p:anim calcmode="lin" valueType="num">
                                      <p:cBhvr additive="base">
                                        <p:cTn id="19" dur="500"/>
                                        <p:tgtEl>
                                          <p:spTgt spid="2048"/>
                                        </p:tgtEl>
                                        <p:attrNameLst>
                                          <p:attrName>ppt_x</p:attrName>
                                        </p:attrNameLst>
                                      </p:cBhvr>
                                      <p:tavLst>
                                        <p:tav tm="0">
                                          <p:val>
                                            <p:strVal val="#ppt_x+#ppt_w*1.125000"/>
                                          </p:val>
                                        </p:tav>
                                        <p:tav tm="100000">
                                          <p:val>
                                            <p:strVal val="#ppt_x"/>
                                          </p:val>
                                        </p:tav>
                                      </p:tavLst>
                                    </p:anim>
                                    <p:animEffect transition="in" filter="wipe(left)">
                                      <p:cBhvr>
                                        <p:cTn id="20" dur="500"/>
                                        <p:tgtEl>
                                          <p:spTgt spid="2048"/>
                                        </p:tgtEl>
                                      </p:cBhvr>
                                    </p:animEffect>
                                  </p:childTnLst>
                                </p:cTn>
                              </p:par>
                              <p:par>
                                <p:cTn id="21" presetID="12" presetClass="entr" presetSubtype="2" fill="hold" nodeType="withEffect">
                                  <p:stCondLst>
                                    <p:cond delay="2500"/>
                                  </p:stCondLst>
                                  <p:childTnLst>
                                    <p:set>
                                      <p:cBhvr>
                                        <p:cTn id="22" dur="1" fill="hold">
                                          <p:stCondLst>
                                            <p:cond delay="0"/>
                                          </p:stCondLst>
                                        </p:cTn>
                                        <p:tgtEl>
                                          <p:spTgt spid="2049"/>
                                        </p:tgtEl>
                                        <p:attrNameLst>
                                          <p:attrName>style.visibility</p:attrName>
                                        </p:attrNameLst>
                                      </p:cBhvr>
                                      <p:to>
                                        <p:strVal val="visible"/>
                                      </p:to>
                                    </p:set>
                                    <p:anim calcmode="lin" valueType="num">
                                      <p:cBhvr additive="base">
                                        <p:cTn id="23" dur="500"/>
                                        <p:tgtEl>
                                          <p:spTgt spid="2049"/>
                                        </p:tgtEl>
                                        <p:attrNameLst>
                                          <p:attrName>ppt_x</p:attrName>
                                        </p:attrNameLst>
                                      </p:cBhvr>
                                      <p:tavLst>
                                        <p:tav tm="0">
                                          <p:val>
                                            <p:strVal val="#ppt_x+#ppt_w*1.125000"/>
                                          </p:val>
                                        </p:tav>
                                        <p:tav tm="100000">
                                          <p:val>
                                            <p:strVal val="#ppt_x"/>
                                          </p:val>
                                        </p:tav>
                                      </p:tavLst>
                                    </p:anim>
                                    <p:animEffect transition="in" filter="wipe(left)">
                                      <p:cBhvr>
                                        <p:cTn id="24"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528530"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Three</a:t>
            </a: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1F9E23"/>
                  </a:solidFill>
                  <a:latin typeface="Century Gothic" panose="020B0502020202020204" pitchFamily="34" charset="0"/>
                  <a:cs typeface="Arial" panose="020B0604020202020204" pitchFamily="34" charset="0"/>
                </a:rPr>
                <a:t>Click to add title</a:t>
              </a: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p>
        </p:txBody>
      </p:sp>
    </p:spTree>
    <p:extLst>
      <p:ext uri="{BB962C8B-B14F-4D97-AF65-F5344CB8AC3E}">
        <p14:creationId xmlns:p14="http://schemas.microsoft.com/office/powerpoint/2010/main" val="26205651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490" y="524010"/>
            <a:ext cx="4397358" cy="615066"/>
            <a:chOff x="412490" y="524010"/>
            <a:chExt cx="4397358" cy="615066"/>
          </a:xfrm>
        </p:grpSpPr>
        <p:sp>
          <p:nvSpPr>
            <p:cNvPr id="5" name="矩形 4"/>
            <p:cNvSpPr/>
            <p:nvPr/>
          </p:nvSpPr>
          <p:spPr>
            <a:xfrm>
              <a:off x="412490" y="524010"/>
              <a:ext cx="4397358"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Comparative Layout Option</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109" name="组合 108"/>
          <p:cNvGrpSpPr/>
          <p:nvPr/>
        </p:nvGrpSpPr>
        <p:grpSpPr>
          <a:xfrm flipH="1">
            <a:off x="467544" y="2105883"/>
            <a:ext cx="3204356" cy="641308"/>
            <a:chOff x="503238" y="2836720"/>
            <a:chExt cx="3204356" cy="641308"/>
          </a:xfrm>
        </p:grpSpPr>
        <p:sp>
          <p:nvSpPr>
            <p:cNvPr id="131" name="矩形 130"/>
            <p:cNvSpPr/>
            <p:nvPr/>
          </p:nvSpPr>
          <p:spPr>
            <a:xfrm>
              <a:off x="503238" y="3034830"/>
              <a:ext cx="3204356" cy="443198"/>
            </a:xfrm>
            <a:prstGeom prst="rect">
              <a:avLst/>
            </a:prstGeom>
          </p:spPr>
          <p:txBody>
            <a:bodyPr wrap="square">
              <a:spAutoFit/>
            </a:bodyPr>
            <a:lstStyle/>
            <a:p>
              <a:pPr algn="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132" name="矩形 131"/>
            <p:cNvSpPr/>
            <p:nvPr/>
          </p:nvSpPr>
          <p:spPr>
            <a:xfrm>
              <a:off x="503238" y="2836720"/>
              <a:ext cx="1096775" cy="261610"/>
            </a:xfrm>
            <a:prstGeom prst="rect">
              <a:avLst/>
            </a:prstGeom>
          </p:spPr>
          <p:txBody>
            <a:bodyPr wrap="none">
              <a:spAutoFit/>
            </a:bodyPr>
            <a:lstStyle/>
            <a:p>
              <a:pPr algn="r"/>
              <a:r>
                <a:rPr lang="en-US" altLang="zh-CN" sz="1100" dirty="0" smtClean="0">
                  <a:solidFill>
                    <a:srgbClr val="1F9E23"/>
                  </a:solidFill>
                  <a:latin typeface="Century Gothic" panose="020B0502020202020204" pitchFamily="34" charset="0"/>
                  <a:cs typeface="Arial" panose="020B0604020202020204" pitchFamily="34" charset="0"/>
                </a:rPr>
                <a:t>ADD THE TITLE</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2" name="组合 1"/>
          <p:cNvGrpSpPr/>
          <p:nvPr/>
        </p:nvGrpSpPr>
        <p:grpSpPr>
          <a:xfrm>
            <a:off x="863588" y="2938716"/>
            <a:ext cx="2736304" cy="1287359"/>
            <a:chOff x="863588" y="2504167"/>
            <a:chExt cx="2736304" cy="1287359"/>
          </a:xfrm>
        </p:grpSpPr>
        <p:sp>
          <p:nvSpPr>
            <p:cNvPr id="133" name="矩形 132"/>
            <p:cNvSpPr/>
            <p:nvPr/>
          </p:nvSpPr>
          <p:spPr>
            <a:xfrm>
              <a:off x="863588" y="2506278"/>
              <a:ext cx="2736304" cy="234206"/>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1783424" y="2854317"/>
              <a:ext cx="1816467" cy="234206"/>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矩形 134"/>
            <p:cNvSpPr/>
            <p:nvPr/>
          </p:nvSpPr>
          <p:spPr>
            <a:xfrm>
              <a:off x="1043608" y="3202356"/>
              <a:ext cx="2556284" cy="234206"/>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35"/>
            <p:cNvSpPr/>
            <p:nvPr/>
          </p:nvSpPr>
          <p:spPr>
            <a:xfrm>
              <a:off x="2575125" y="3550394"/>
              <a:ext cx="1024766" cy="234206"/>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136"/>
            <p:cNvSpPr/>
            <p:nvPr/>
          </p:nvSpPr>
          <p:spPr>
            <a:xfrm>
              <a:off x="863588" y="2504167"/>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83,456</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39" name="矩形 138"/>
            <p:cNvSpPr/>
            <p:nvPr/>
          </p:nvSpPr>
          <p:spPr>
            <a:xfrm>
              <a:off x="1783425" y="2849229"/>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54,258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40" name="矩形 139"/>
            <p:cNvSpPr/>
            <p:nvPr/>
          </p:nvSpPr>
          <p:spPr>
            <a:xfrm>
              <a:off x="1043608" y="3190622"/>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79,458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42" name="矩形 141"/>
            <p:cNvSpPr/>
            <p:nvPr/>
          </p:nvSpPr>
          <p:spPr>
            <a:xfrm>
              <a:off x="2609422" y="3545305"/>
              <a:ext cx="572593" cy="246221"/>
            </a:xfrm>
            <a:prstGeom prst="rect">
              <a:avLst/>
            </a:prstGeom>
          </p:spPr>
          <p:txBody>
            <a:bodyPr wrap="none">
              <a:spAutoFit/>
            </a:bodyPr>
            <a:lstStyle/>
            <a:p>
              <a:r>
                <a:rPr lang="en-US" altLang="zh-CN" sz="1000" dirty="0">
                  <a:solidFill>
                    <a:schemeClr val="bg1"/>
                  </a:solidFill>
                  <a:latin typeface="Century Gothic" panose="020B0502020202020204" pitchFamily="34" charset="0"/>
                  <a:cs typeface="Arial" panose="020B0604020202020204" pitchFamily="34" charset="0"/>
                </a:rPr>
                <a:t>23,879</a:t>
              </a:r>
            </a:p>
          </p:txBody>
        </p:sp>
      </p:grpSp>
      <p:grpSp>
        <p:nvGrpSpPr>
          <p:cNvPr id="69" name="组合 68"/>
          <p:cNvGrpSpPr/>
          <p:nvPr/>
        </p:nvGrpSpPr>
        <p:grpSpPr>
          <a:xfrm>
            <a:off x="5419204" y="2105883"/>
            <a:ext cx="3204356" cy="641308"/>
            <a:chOff x="503238" y="2836720"/>
            <a:chExt cx="3204356" cy="641308"/>
          </a:xfrm>
        </p:grpSpPr>
        <p:sp>
          <p:nvSpPr>
            <p:cNvPr id="107" name="矩形 106"/>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108" name="矩形 107"/>
            <p:cNvSpPr/>
            <p:nvPr/>
          </p:nvSpPr>
          <p:spPr>
            <a:xfrm>
              <a:off x="503238" y="2836720"/>
              <a:ext cx="1096775" cy="261610"/>
            </a:xfrm>
            <a:prstGeom prst="rect">
              <a:avLst/>
            </a:prstGeom>
          </p:spPr>
          <p:txBody>
            <a:bodyPr wrap="none">
              <a:spAutoFit/>
            </a:bodyPr>
            <a:lstStyle/>
            <a:p>
              <a:r>
                <a:rPr lang="en-US" altLang="zh-CN" sz="1100" dirty="0" smtClean="0">
                  <a:solidFill>
                    <a:srgbClr val="1F9E23"/>
                  </a:solidFill>
                  <a:latin typeface="Century Gothic" panose="020B0502020202020204" pitchFamily="34" charset="0"/>
                  <a:cs typeface="Arial" panose="020B0604020202020204" pitchFamily="34" charset="0"/>
                </a:rPr>
                <a:t>ADD THE TITLE</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143" name="组合 142"/>
          <p:cNvGrpSpPr/>
          <p:nvPr/>
        </p:nvGrpSpPr>
        <p:grpSpPr>
          <a:xfrm flipH="1">
            <a:off x="5526106" y="2938716"/>
            <a:ext cx="2736304" cy="1287359"/>
            <a:chOff x="863588" y="2504167"/>
            <a:chExt cx="2736304" cy="1287359"/>
          </a:xfrm>
        </p:grpSpPr>
        <p:sp>
          <p:nvSpPr>
            <p:cNvPr id="144" name="矩形 143"/>
            <p:cNvSpPr/>
            <p:nvPr/>
          </p:nvSpPr>
          <p:spPr>
            <a:xfrm>
              <a:off x="863588" y="2506278"/>
              <a:ext cx="2736304" cy="234206"/>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144"/>
            <p:cNvSpPr/>
            <p:nvPr/>
          </p:nvSpPr>
          <p:spPr>
            <a:xfrm>
              <a:off x="1783424" y="2854317"/>
              <a:ext cx="1816467" cy="234206"/>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1043608" y="3202356"/>
              <a:ext cx="2556284" cy="234206"/>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矩形 146"/>
            <p:cNvSpPr/>
            <p:nvPr/>
          </p:nvSpPr>
          <p:spPr>
            <a:xfrm>
              <a:off x="2575125" y="3550394"/>
              <a:ext cx="1024766" cy="234206"/>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矩形 147"/>
            <p:cNvSpPr/>
            <p:nvPr/>
          </p:nvSpPr>
          <p:spPr>
            <a:xfrm>
              <a:off x="863588" y="2504167"/>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83,456</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49" name="矩形 148"/>
            <p:cNvSpPr/>
            <p:nvPr/>
          </p:nvSpPr>
          <p:spPr>
            <a:xfrm>
              <a:off x="1783425" y="2849229"/>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54,258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50" name="矩形 149"/>
            <p:cNvSpPr/>
            <p:nvPr/>
          </p:nvSpPr>
          <p:spPr>
            <a:xfrm>
              <a:off x="1043608" y="3190622"/>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79,458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51" name="矩形 150"/>
            <p:cNvSpPr/>
            <p:nvPr/>
          </p:nvSpPr>
          <p:spPr>
            <a:xfrm>
              <a:off x="2609422" y="3545305"/>
              <a:ext cx="572593" cy="246221"/>
            </a:xfrm>
            <a:prstGeom prst="rect">
              <a:avLst/>
            </a:prstGeom>
          </p:spPr>
          <p:txBody>
            <a:bodyPr wrap="none">
              <a:spAutoFit/>
            </a:bodyPr>
            <a:lstStyle/>
            <a:p>
              <a:r>
                <a:rPr lang="en-US" altLang="zh-CN" sz="1000" dirty="0">
                  <a:solidFill>
                    <a:schemeClr val="bg1"/>
                  </a:solidFill>
                  <a:latin typeface="Century Gothic" panose="020B0502020202020204" pitchFamily="34" charset="0"/>
                  <a:cs typeface="Arial" panose="020B0604020202020204" pitchFamily="34" charset="0"/>
                </a:rPr>
                <a:t>23,879</a:t>
              </a:r>
            </a:p>
          </p:txBody>
        </p:sp>
      </p:grpSp>
      <p:grpSp>
        <p:nvGrpSpPr>
          <p:cNvPr id="9" name="组合 8"/>
          <p:cNvGrpSpPr/>
          <p:nvPr/>
        </p:nvGrpSpPr>
        <p:grpSpPr>
          <a:xfrm>
            <a:off x="4314208" y="2917188"/>
            <a:ext cx="497582" cy="497582"/>
            <a:chOff x="4179193" y="2487782"/>
            <a:chExt cx="497582" cy="497582"/>
          </a:xfrm>
        </p:grpSpPr>
        <p:grpSp>
          <p:nvGrpSpPr>
            <p:cNvPr id="7" name="组合 6"/>
            <p:cNvGrpSpPr/>
            <p:nvPr/>
          </p:nvGrpSpPr>
          <p:grpSpPr>
            <a:xfrm>
              <a:off x="4179193" y="2487782"/>
              <a:ext cx="497582" cy="497582"/>
              <a:chOff x="4179193" y="2487782"/>
              <a:chExt cx="497582" cy="497582"/>
            </a:xfrm>
          </p:grpSpPr>
          <p:sp>
            <p:nvSpPr>
              <p:cNvPr id="4" name="椭圆 3"/>
              <p:cNvSpPr/>
              <p:nvPr/>
            </p:nvSpPr>
            <p:spPr>
              <a:xfrm>
                <a:off x="4216811" y="2525400"/>
                <a:ext cx="422346" cy="4223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179193" y="2487782"/>
                <a:ext cx="497582" cy="497582"/>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4227448" y="2582685"/>
              <a:ext cx="401072" cy="307777"/>
            </a:xfrm>
            <a:prstGeom prst="rect">
              <a:avLst/>
            </a:prstGeom>
            <a:noFill/>
          </p:spPr>
          <p:txBody>
            <a:bodyPr wrap="none" rtlCol="0">
              <a:spAutoFit/>
            </a:bodyPr>
            <a:lstStyle/>
            <a:p>
              <a:r>
                <a:rPr lang="en-US" altLang="zh-CN" sz="1400" dirty="0" smtClean="0">
                  <a:solidFill>
                    <a:srgbClr val="697E92"/>
                  </a:solidFill>
                  <a:latin typeface="Century Gothic" panose="020B0502020202020204" pitchFamily="34" charset="0"/>
                </a:rPr>
                <a:t>VS</a:t>
              </a:r>
              <a:endParaRPr lang="zh-CN" altLang="en-US" sz="1400" dirty="0">
                <a:solidFill>
                  <a:srgbClr val="697E92"/>
                </a:solidFill>
                <a:latin typeface="Century Gothic" panose="020B0502020202020204" pitchFamily="34" charset="0"/>
              </a:endParaRPr>
            </a:p>
          </p:txBody>
        </p:sp>
      </p:grpSp>
      <p:sp>
        <p:nvSpPr>
          <p:cNvPr id="153" name="矩形 152"/>
          <p:cNvSpPr/>
          <p:nvPr/>
        </p:nvSpPr>
        <p:spPr>
          <a:xfrm>
            <a:off x="412491" y="1280020"/>
            <a:ext cx="8223510" cy="478336"/>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goods.</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154" name="组合 153"/>
          <p:cNvGrpSpPr/>
          <p:nvPr/>
        </p:nvGrpSpPr>
        <p:grpSpPr>
          <a:xfrm>
            <a:off x="8892480" y="411510"/>
            <a:ext cx="251520" cy="661800"/>
            <a:chOff x="8892480" y="411510"/>
            <a:chExt cx="251520" cy="661800"/>
          </a:xfrm>
        </p:grpSpPr>
        <p:sp>
          <p:nvSpPr>
            <p:cNvPr id="155" name="矩形 15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17</a:t>
              </a:r>
              <a:endParaRPr lang="zh-CN" altLang="en-US" sz="800" dirty="0">
                <a:solidFill>
                  <a:schemeClr val="bg1"/>
                </a:solidFill>
                <a:latin typeface="Century Gothic" panose="020B0502020202020204" pitchFamily="34" charset="0"/>
              </a:endParaRPr>
            </a:p>
          </p:txBody>
        </p:sp>
        <p:grpSp>
          <p:nvGrpSpPr>
            <p:cNvPr id="157" name="组合 156"/>
            <p:cNvGrpSpPr/>
            <p:nvPr/>
          </p:nvGrpSpPr>
          <p:grpSpPr>
            <a:xfrm>
              <a:off x="8964240" y="818664"/>
              <a:ext cx="108000" cy="8629"/>
              <a:chOff x="8953171" y="847239"/>
              <a:chExt cx="130138" cy="8629"/>
            </a:xfrm>
          </p:grpSpPr>
          <p:cxnSp>
            <p:nvCxnSpPr>
              <p:cNvPr id="158" name="直接连接符 15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033555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42" presetClass="entr" presetSubtype="0" fill="hold" grpId="0" nodeType="withEffect">
                                  <p:stCondLst>
                                    <p:cond delay="1000"/>
                                  </p:stCondLst>
                                  <p:childTnLst>
                                    <p:set>
                                      <p:cBhvr>
                                        <p:cTn id="9" dur="1" fill="hold">
                                          <p:stCondLst>
                                            <p:cond delay="0"/>
                                          </p:stCondLst>
                                        </p:cTn>
                                        <p:tgtEl>
                                          <p:spTgt spid="153"/>
                                        </p:tgtEl>
                                        <p:attrNameLst>
                                          <p:attrName>style.visibility</p:attrName>
                                        </p:attrNameLst>
                                      </p:cBhvr>
                                      <p:to>
                                        <p:strVal val="visible"/>
                                      </p:to>
                                    </p:set>
                                    <p:animEffect transition="in" filter="fade">
                                      <p:cBhvr>
                                        <p:cTn id="10" dur="1000"/>
                                        <p:tgtEl>
                                          <p:spTgt spid="153"/>
                                        </p:tgtEl>
                                      </p:cBhvr>
                                    </p:animEffect>
                                    <p:anim calcmode="lin" valueType="num">
                                      <p:cBhvr>
                                        <p:cTn id="11" dur="1000" fill="hold"/>
                                        <p:tgtEl>
                                          <p:spTgt spid="153"/>
                                        </p:tgtEl>
                                        <p:attrNameLst>
                                          <p:attrName>ppt_x</p:attrName>
                                        </p:attrNameLst>
                                      </p:cBhvr>
                                      <p:tavLst>
                                        <p:tav tm="0">
                                          <p:val>
                                            <p:strVal val="#ppt_x"/>
                                          </p:val>
                                        </p:tav>
                                        <p:tav tm="100000">
                                          <p:val>
                                            <p:strVal val="#ppt_x"/>
                                          </p:val>
                                        </p:tav>
                                      </p:tavLst>
                                    </p:anim>
                                    <p:anim calcmode="lin" valueType="num">
                                      <p:cBhvr>
                                        <p:cTn id="12" dur="1000" fill="hold"/>
                                        <p:tgtEl>
                                          <p:spTgt spid="153"/>
                                        </p:tgtEl>
                                        <p:attrNameLst>
                                          <p:attrName>ppt_y</p:attrName>
                                        </p:attrNameLst>
                                      </p:cBhvr>
                                      <p:tavLst>
                                        <p:tav tm="0">
                                          <p:val>
                                            <p:strVal val="#ppt_y+.1"/>
                                          </p:val>
                                        </p:tav>
                                        <p:tav tm="100000">
                                          <p:val>
                                            <p:strVal val="#ppt_y"/>
                                          </p:val>
                                        </p:tav>
                                      </p:tavLst>
                                    </p:anim>
                                  </p:childTnLst>
                                </p:cTn>
                              </p:par>
                              <p:par>
                                <p:cTn id="13" presetID="2" presetClass="entr" presetSubtype="4" decel="100000" fill="hold" nodeType="withEffect">
                                  <p:stCondLst>
                                    <p:cond delay="275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ppt_x"/>
                                          </p:val>
                                        </p:tav>
                                        <p:tav tm="100000">
                                          <p:val>
                                            <p:strVal val="#ppt_x"/>
                                          </p:val>
                                        </p:tav>
                                      </p:tavLst>
                                    </p:anim>
                                    <p:anim calcmode="lin" valueType="num">
                                      <p:cBhvr additive="base">
                                        <p:cTn id="16" dur="500" fill="hold"/>
                                        <p:tgtEl>
                                          <p:spTgt spid="109"/>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7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3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ppt_x"/>
                                          </p:val>
                                        </p:tav>
                                        <p:tav tm="100000">
                                          <p:val>
                                            <p:strVal val="#ppt_x"/>
                                          </p:val>
                                        </p:tav>
                                      </p:tavLst>
                                    </p:anim>
                                    <p:anim calcmode="lin" valueType="num">
                                      <p:cBhvr additive="base">
                                        <p:cTn id="24" dur="500" fill="hold"/>
                                        <p:tgtEl>
                                          <p:spTgt spid="69"/>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3000"/>
                                  </p:stCondLst>
                                  <p:childTnLst>
                                    <p:set>
                                      <p:cBhvr>
                                        <p:cTn id="26" dur="1" fill="hold">
                                          <p:stCondLst>
                                            <p:cond delay="0"/>
                                          </p:stCondLst>
                                        </p:cTn>
                                        <p:tgtEl>
                                          <p:spTgt spid="143"/>
                                        </p:tgtEl>
                                        <p:attrNameLst>
                                          <p:attrName>style.visibility</p:attrName>
                                        </p:attrNameLst>
                                      </p:cBhvr>
                                      <p:to>
                                        <p:strVal val="visible"/>
                                      </p:to>
                                    </p:set>
                                    <p:anim calcmode="lin" valueType="num">
                                      <p:cBhvr additive="base">
                                        <p:cTn id="27" dur="500" fill="hold"/>
                                        <p:tgtEl>
                                          <p:spTgt spid="143"/>
                                        </p:tgtEl>
                                        <p:attrNameLst>
                                          <p:attrName>ppt_x</p:attrName>
                                        </p:attrNameLst>
                                      </p:cBhvr>
                                      <p:tavLst>
                                        <p:tav tm="0">
                                          <p:val>
                                            <p:strVal val="#ppt_x"/>
                                          </p:val>
                                        </p:tav>
                                        <p:tav tm="100000">
                                          <p:val>
                                            <p:strVal val="#ppt_x"/>
                                          </p:val>
                                        </p:tav>
                                      </p:tavLst>
                                    </p:anim>
                                    <p:anim calcmode="lin" valueType="num">
                                      <p:cBhvr additive="base">
                                        <p:cTn id="28" dur="500" fill="hold"/>
                                        <p:tgtEl>
                                          <p:spTgt spid="143"/>
                                        </p:tgtEl>
                                        <p:attrNameLst>
                                          <p:attrName>ppt_y</p:attrName>
                                        </p:attrNameLst>
                                      </p:cBhvr>
                                      <p:tavLst>
                                        <p:tav tm="0">
                                          <p:val>
                                            <p:strVal val="1+#ppt_h/2"/>
                                          </p:val>
                                        </p:tav>
                                        <p:tav tm="100000">
                                          <p:val>
                                            <p:strVal val="#ppt_y"/>
                                          </p:val>
                                        </p:tav>
                                      </p:tavLst>
                                    </p:anim>
                                  </p:childTnLst>
                                </p:cTn>
                              </p:par>
                              <p:par>
                                <p:cTn id="29" presetID="23" presetClass="entr" presetSubtype="16" fill="hold" nodeType="withEffect">
                                  <p:stCondLst>
                                    <p:cond delay="2000"/>
                                  </p:stCondLst>
                                  <p:childTnLst>
                                    <p:set>
                                      <p:cBhvr>
                                        <p:cTn id="30" dur="1" fill="hold">
                                          <p:stCondLst>
                                            <p:cond delay="0"/>
                                          </p:stCondLst>
                                        </p:cTn>
                                        <p:tgtEl>
                                          <p:spTgt spid="9"/>
                                        </p:tgtEl>
                                        <p:attrNameLst>
                                          <p:attrName>style.visibility</p:attrName>
                                        </p:attrNameLst>
                                      </p:cBhvr>
                                      <p:to>
                                        <p:strVal val="visible"/>
                                      </p:to>
                                    </p:set>
                                    <p:anim calcmode="lin" valueType="num">
                                      <p:cBhvr>
                                        <p:cTn id="31" dur="300" fill="hold"/>
                                        <p:tgtEl>
                                          <p:spTgt spid="9"/>
                                        </p:tgtEl>
                                        <p:attrNameLst>
                                          <p:attrName>ppt_w</p:attrName>
                                        </p:attrNameLst>
                                      </p:cBhvr>
                                      <p:tavLst>
                                        <p:tav tm="0">
                                          <p:val>
                                            <p:fltVal val="0"/>
                                          </p:val>
                                        </p:tav>
                                        <p:tav tm="100000">
                                          <p:val>
                                            <p:strVal val="#ppt_w"/>
                                          </p:val>
                                        </p:tav>
                                      </p:tavLst>
                                    </p:anim>
                                    <p:anim calcmode="lin" valueType="num">
                                      <p:cBhvr>
                                        <p:cTn id="32" dur="300" fill="hold"/>
                                        <p:tgtEl>
                                          <p:spTgt spid="9"/>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2250"/>
                                  </p:stCondLst>
                                  <p:childTnLst>
                                    <p:animScale>
                                      <p:cBhvr>
                                        <p:cTn id="34" dur="200" fill="hold"/>
                                        <p:tgtEl>
                                          <p:spTgt spid="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2490" y="524010"/>
            <a:ext cx="4472699" cy="615066"/>
            <a:chOff x="412490" y="524010"/>
            <a:chExt cx="4472699" cy="615066"/>
          </a:xfrm>
        </p:grpSpPr>
        <p:sp>
          <p:nvSpPr>
            <p:cNvPr id="5" name="矩形 4"/>
            <p:cNvSpPr/>
            <p:nvPr/>
          </p:nvSpPr>
          <p:spPr>
            <a:xfrm>
              <a:off x="412490" y="524010"/>
              <a:ext cx="4472699"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Three Column Layout Option</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18</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499840" y="1427752"/>
            <a:ext cx="2089633" cy="2938777"/>
            <a:chOff x="499840" y="1427752"/>
            <a:chExt cx="2089633" cy="2938777"/>
          </a:xfrm>
        </p:grpSpPr>
        <p:grpSp>
          <p:nvGrpSpPr>
            <p:cNvPr id="14" name="组合 13"/>
            <p:cNvGrpSpPr/>
            <p:nvPr/>
          </p:nvGrpSpPr>
          <p:grpSpPr>
            <a:xfrm>
              <a:off x="499840" y="1427752"/>
              <a:ext cx="2089633" cy="461665"/>
              <a:chOff x="826183" y="1855140"/>
              <a:chExt cx="2089633" cy="461665"/>
            </a:xfrm>
          </p:grpSpPr>
          <p:sp>
            <p:nvSpPr>
              <p:cNvPr id="49" name="矩形 48"/>
              <p:cNvSpPr/>
              <p:nvPr/>
            </p:nvSpPr>
            <p:spPr>
              <a:xfrm>
                <a:off x="1282271" y="1947473"/>
                <a:ext cx="1633545" cy="276999"/>
              </a:xfrm>
              <a:prstGeom prst="rect">
                <a:avLst/>
              </a:prstGeom>
            </p:spPr>
            <p:txBody>
              <a:bodyPr wrap="square">
                <a:spAutoFit/>
              </a:bodyPr>
              <a:lstStyle/>
              <a:p>
                <a:r>
                  <a:rPr lang="en-US" altLang="zh-CN" sz="1200" dirty="0" smtClean="0">
                    <a:solidFill>
                      <a:srgbClr val="1F9E23"/>
                    </a:solidFill>
                    <a:latin typeface="Century Gothic" panose="020B0502020202020204" pitchFamily="34" charset="0"/>
                    <a:cs typeface="Arial" panose="020B0604020202020204" pitchFamily="34" charset="0"/>
                  </a:rPr>
                  <a:t>Header Info One</a:t>
                </a:r>
                <a:endParaRPr lang="en-US" altLang="zh-CN" sz="1200" dirty="0">
                  <a:solidFill>
                    <a:srgbClr val="1F9E23"/>
                  </a:solidFill>
                  <a:latin typeface="Century Gothic" panose="020B0502020202020204" pitchFamily="34" charset="0"/>
                  <a:cs typeface="Arial" panose="020B0604020202020204" pitchFamily="34" charset="0"/>
                </a:endParaRPr>
              </a:p>
            </p:txBody>
          </p:sp>
          <p:grpSp>
            <p:nvGrpSpPr>
              <p:cNvPr id="3" name="组合 2"/>
              <p:cNvGrpSpPr/>
              <p:nvPr/>
            </p:nvGrpSpPr>
            <p:grpSpPr>
              <a:xfrm>
                <a:off x="826183" y="1855140"/>
                <a:ext cx="438144" cy="461665"/>
                <a:chOff x="826183" y="1855140"/>
                <a:chExt cx="438144" cy="461665"/>
              </a:xfrm>
            </p:grpSpPr>
            <p:sp>
              <p:nvSpPr>
                <p:cNvPr id="50" name="椭圆 49"/>
                <p:cNvSpPr/>
                <p:nvPr/>
              </p:nvSpPr>
              <p:spPr>
                <a:xfrm>
                  <a:off x="826183" y="1866900"/>
                  <a:ext cx="438144" cy="438144"/>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839109" y="1855140"/>
                  <a:ext cx="412292" cy="461665"/>
                </a:xfrm>
                <a:prstGeom prst="rect">
                  <a:avLst/>
                </a:prstGeom>
              </p:spPr>
              <p:txBody>
                <a:bodyPr wrap="none">
                  <a:spAutoFit/>
                </a:bodyPr>
                <a:lstStyle/>
                <a:p>
                  <a:r>
                    <a:rPr lang="en-US" altLang="zh-CN" sz="2400" dirty="0" smtClean="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2086385" cy="2308324"/>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grpSp>
        <p:nvGrpSpPr>
          <p:cNvPr id="16" name="组合 15"/>
          <p:cNvGrpSpPr/>
          <p:nvPr/>
        </p:nvGrpSpPr>
        <p:grpSpPr>
          <a:xfrm>
            <a:off x="3566685" y="1427752"/>
            <a:ext cx="2089633" cy="2938777"/>
            <a:chOff x="3633472" y="1427752"/>
            <a:chExt cx="2089633" cy="2938777"/>
          </a:xfrm>
        </p:grpSpPr>
        <p:grpSp>
          <p:nvGrpSpPr>
            <p:cNvPr id="59" name="组合 58"/>
            <p:cNvGrpSpPr/>
            <p:nvPr/>
          </p:nvGrpSpPr>
          <p:grpSpPr>
            <a:xfrm>
              <a:off x="3633472" y="1427752"/>
              <a:ext cx="2089633" cy="461665"/>
              <a:chOff x="826183" y="1855140"/>
              <a:chExt cx="2089633" cy="461665"/>
            </a:xfrm>
          </p:grpSpPr>
          <p:sp>
            <p:nvSpPr>
              <p:cNvPr id="60" name="矩形 59"/>
              <p:cNvSpPr/>
              <p:nvPr/>
            </p:nvSpPr>
            <p:spPr>
              <a:xfrm>
                <a:off x="1282271" y="1947473"/>
                <a:ext cx="1633545" cy="276999"/>
              </a:xfrm>
              <a:prstGeom prst="rect">
                <a:avLst/>
              </a:prstGeom>
            </p:spPr>
            <p:txBody>
              <a:bodyPr wrap="square">
                <a:spAutoFit/>
              </a:bodyPr>
              <a:lstStyle/>
              <a:p>
                <a:r>
                  <a:rPr lang="en-US" altLang="zh-CN" sz="1200" dirty="0" smtClean="0">
                    <a:solidFill>
                      <a:srgbClr val="28333C"/>
                    </a:solidFill>
                    <a:latin typeface="Century Gothic" panose="020B0502020202020204" pitchFamily="34" charset="0"/>
                    <a:cs typeface="Arial" panose="020B0604020202020204" pitchFamily="34" charset="0"/>
                  </a:rPr>
                  <a:t>Header Info Two</a:t>
                </a:r>
                <a:endParaRPr lang="en-US" altLang="zh-CN" sz="1200" dirty="0">
                  <a:solidFill>
                    <a:srgbClr val="28333C"/>
                  </a:solidFill>
                  <a:latin typeface="Century Gothic" panose="020B0502020202020204" pitchFamily="34" charset="0"/>
                  <a:cs typeface="Arial" panose="020B0604020202020204" pitchFamily="34" charset="0"/>
                </a:endParaRPr>
              </a:p>
            </p:txBody>
          </p:sp>
          <p:grpSp>
            <p:nvGrpSpPr>
              <p:cNvPr id="61" name="组合 60"/>
              <p:cNvGrpSpPr/>
              <p:nvPr/>
            </p:nvGrpSpPr>
            <p:grpSpPr>
              <a:xfrm>
                <a:off x="826183" y="1855140"/>
                <a:ext cx="438144" cy="461665"/>
                <a:chOff x="826183" y="1855140"/>
                <a:chExt cx="438144" cy="461665"/>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864757" y="1855140"/>
                  <a:ext cx="360996" cy="461665"/>
                </a:xfrm>
                <a:prstGeom prst="rect">
                  <a:avLst/>
                </a:prstGeom>
              </p:spPr>
              <p:txBody>
                <a:bodyPr wrap="none">
                  <a:spAutoFit/>
                </a:bodyPr>
                <a:lstStyle/>
                <a:p>
                  <a:r>
                    <a:rPr lang="en-US" altLang="zh-CN" sz="2400" dirty="0" smtClean="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086385" cy="2308324"/>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grpSp>
        <p:nvGrpSpPr>
          <p:cNvPr id="18" name="组合 17"/>
          <p:cNvGrpSpPr/>
          <p:nvPr/>
        </p:nvGrpSpPr>
        <p:grpSpPr>
          <a:xfrm>
            <a:off x="6633530" y="1427752"/>
            <a:ext cx="2089633" cy="2938777"/>
            <a:chOff x="6767103" y="1427752"/>
            <a:chExt cx="2089633" cy="2938777"/>
          </a:xfrm>
        </p:grpSpPr>
        <p:grpSp>
          <p:nvGrpSpPr>
            <p:cNvPr id="64" name="组合 63"/>
            <p:cNvGrpSpPr/>
            <p:nvPr/>
          </p:nvGrpSpPr>
          <p:grpSpPr>
            <a:xfrm>
              <a:off x="6767103" y="1427752"/>
              <a:ext cx="2089633" cy="461665"/>
              <a:chOff x="826183" y="1855140"/>
              <a:chExt cx="2089633" cy="461665"/>
            </a:xfrm>
          </p:grpSpPr>
          <p:sp>
            <p:nvSpPr>
              <p:cNvPr id="65" name="矩形 64"/>
              <p:cNvSpPr/>
              <p:nvPr/>
            </p:nvSpPr>
            <p:spPr>
              <a:xfrm>
                <a:off x="1282271" y="1947473"/>
                <a:ext cx="1633545" cy="276999"/>
              </a:xfrm>
              <a:prstGeom prst="rect">
                <a:avLst/>
              </a:prstGeom>
            </p:spPr>
            <p:txBody>
              <a:bodyPr wrap="square">
                <a:spAutoFit/>
              </a:bodyPr>
              <a:lstStyle/>
              <a:p>
                <a:r>
                  <a:rPr lang="en-US" altLang="zh-CN" sz="1200" dirty="0" smtClean="0">
                    <a:solidFill>
                      <a:srgbClr val="697E92"/>
                    </a:solidFill>
                    <a:latin typeface="Century Gothic" panose="020B0502020202020204" pitchFamily="34" charset="0"/>
                    <a:cs typeface="Arial" panose="020B0604020202020204" pitchFamily="34" charset="0"/>
                  </a:rPr>
                  <a:t>Header Info Three</a:t>
                </a:r>
                <a:endParaRPr lang="en-US" altLang="zh-CN" sz="1200" dirty="0">
                  <a:solidFill>
                    <a:srgbClr val="697E92"/>
                  </a:solidFill>
                  <a:latin typeface="Century Gothic" panose="020B0502020202020204" pitchFamily="34" charset="0"/>
                  <a:cs typeface="Arial" panose="020B0604020202020204" pitchFamily="34" charset="0"/>
                </a:endParaRPr>
              </a:p>
            </p:txBody>
          </p:sp>
          <p:grpSp>
            <p:nvGrpSpPr>
              <p:cNvPr id="66" name="组合 65"/>
              <p:cNvGrpSpPr/>
              <p:nvPr/>
            </p:nvGrpSpPr>
            <p:grpSpPr>
              <a:xfrm>
                <a:off x="826183" y="1855140"/>
                <a:ext cx="447660" cy="461665"/>
                <a:chOff x="826183" y="1855140"/>
                <a:chExt cx="447660" cy="461665"/>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839109" y="1855140"/>
                  <a:ext cx="434734" cy="461665"/>
                </a:xfrm>
                <a:prstGeom prst="rect">
                  <a:avLst/>
                </a:prstGeom>
              </p:spPr>
              <p:txBody>
                <a:bodyPr wrap="none">
                  <a:spAutoFit/>
                </a:bodyPr>
                <a:lstStyle/>
                <a:p>
                  <a:r>
                    <a:rPr lang="en-US" altLang="zh-CN" sz="2400" dirty="0">
                      <a:solidFill>
                        <a:schemeClr val="bg1"/>
                      </a:solidFill>
                      <a:latin typeface="Century Gothic" panose="020B0502020202020204" pitchFamily="34" charset="0"/>
                      <a:cs typeface="Arial" panose="020B0604020202020204" pitchFamily="34" charset="0"/>
                    </a:rPr>
                    <a:t>C</a:t>
                  </a:r>
                  <a:endParaRPr lang="en-US" altLang="zh-CN" sz="2400" dirty="0" smtClean="0">
                    <a:solidFill>
                      <a:schemeClr val="bg1"/>
                    </a:solidFill>
                    <a:latin typeface="Century Gothic" panose="020B0502020202020204" pitchFamily="34" charset="0"/>
                    <a:cs typeface="Arial" panose="020B0604020202020204" pitchFamily="34" charset="0"/>
                  </a:endParaRPr>
                </a:p>
              </p:txBody>
            </p:sp>
          </p:grpSp>
        </p:grpSp>
        <p:sp>
          <p:nvSpPr>
            <p:cNvPr id="73" name="矩形 72"/>
            <p:cNvSpPr/>
            <p:nvPr/>
          </p:nvSpPr>
          <p:spPr>
            <a:xfrm>
              <a:off x="6767103" y="2058205"/>
              <a:ext cx="2086385" cy="2308324"/>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spTree>
    <p:extLst>
      <p:ext uri="{BB962C8B-B14F-4D97-AF65-F5344CB8AC3E}">
        <p14:creationId xmlns:p14="http://schemas.microsoft.com/office/powerpoint/2010/main" val="85291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The Business Objectives</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8" name="矩形 7"/>
          <p:cNvSpPr/>
          <p:nvPr/>
        </p:nvSpPr>
        <p:spPr>
          <a:xfrm>
            <a:off x="412491" y="1305546"/>
            <a:ext cx="8223510" cy="654410"/>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2048" name="组合 2047"/>
          <p:cNvGrpSpPr/>
          <p:nvPr/>
        </p:nvGrpSpPr>
        <p:grpSpPr>
          <a:xfrm>
            <a:off x="102760" y="2391754"/>
            <a:ext cx="2941016" cy="1986115"/>
            <a:chOff x="102760" y="2252887"/>
            <a:chExt cx="2941016" cy="1986115"/>
          </a:xfrm>
        </p:grpSpPr>
        <p:sp>
          <p:nvSpPr>
            <p:cNvPr id="13" name="矩形 12"/>
            <p:cNvSpPr/>
            <p:nvPr/>
          </p:nvSpPr>
          <p:spPr>
            <a:xfrm>
              <a:off x="844181" y="2252887"/>
              <a:ext cx="2158033" cy="744034"/>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85743" y="2260949"/>
              <a:ext cx="2158033" cy="673629"/>
              <a:chOff x="503238" y="2760523"/>
              <a:chExt cx="2158033" cy="673629"/>
            </a:xfrm>
          </p:grpSpPr>
          <p:sp>
            <p:nvSpPr>
              <p:cNvPr id="16" name="矩形 15"/>
              <p:cNvSpPr/>
              <p:nvPr/>
            </p:nvSpPr>
            <p:spPr>
              <a:xfrm>
                <a:off x="503238" y="2972487"/>
                <a:ext cx="2158033" cy="461665"/>
              </a:xfrm>
              <a:prstGeom prst="rect">
                <a:avLst/>
              </a:prstGeom>
            </p:spPr>
            <p:txBody>
              <a:bodyPr wrap="square">
                <a:spAutoFit/>
              </a:bodyPr>
              <a:lstStyle/>
              <a:p>
                <a:pPr>
                  <a:lnSpc>
                    <a:spcPct val="80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sp>
            <p:nvSpPr>
              <p:cNvPr id="17" name="矩形 16"/>
              <p:cNvSpPr/>
              <p:nvPr/>
            </p:nvSpPr>
            <p:spPr>
              <a:xfrm>
                <a:off x="503238" y="2760523"/>
                <a:ext cx="1096775" cy="261610"/>
              </a:xfrm>
              <a:prstGeom prst="rect">
                <a:avLst/>
              </a:prstGeom>
            </p:spPr>
            <p:txBody>
              <a:bodyPr wrap="none">
                <a:spAutoFit/>
              </a:bodyPr>
              <a:lstStyle/>
              <a:p>
                <a:r>
                  <a:rPr lang="en-US" altLang="zh-CN" sz="1100" dirty="0" smtClean="0">
                    <a:solidFill>
                      <a:schemeClr val="bg1"/>
                    </a:solidFill>
                    <a:latin typeface="Century Gothic" panose="020B0502020202020204" pitchFamily="34" charset="0"/>
                    <a:cs typeface="Arial" panose="020B0604020202020204" pitchFamily="34" charset="0"/>
                  </a:rPr>
                  <a:t>ADD THE TITLE</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679770" y="3277744"/>
              <a:ext cx="961258" cy="961258"/>
              <a:chOff x="3648075" y="1647825"/>
              <a:chExt cx="1847850" cy="1847850"/>
            </a:xfrm>
          </p:grpSpPr>
          <p:sp>
            <p:nvSpPr>
              <p:cNvPr id="4" name="椭圆 3"/>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Users\Admin\Desktop\陆长淼\项目图片收集\shutterstock_190355276.jpg"/>
              <p:cNvPicPr>
                <a:picLocks noChangeAspect="1" noChangeArrowheads="1"/>
              </p:cNvPicPr>
              <p:nvPr/>
            </p:nvPicPr>
            <p:blipFill>
              <a:blip r:embed="rId2"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28" name="组合 27"/>
            <p:cNvGrpSpPr/>
            <p:nvPr/>
          </p:nvGrpSpPr>
          <p:grpSpPr>
            <a:xfrm>
              <a:off x="586877" y="2380082"/>
              <a:ext cx="134937" cy="825081"/>
              <a:chOff x="4524245" y="3111810"/>
              <a:chExt cx="134937" cy="825081"/>
            </a:xfrm>
          </p:grpSpPr>
          <p:cxnSp>
            <p:nvCxnSpPr>
              <p:cNvPr id="23" name="直接连接符 2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31" name="组合 30"/>
            <p:cNvGrpSpPr/>
            <p:nvPr/>
          </p:nvGrpSpPr>
          <p:grpSpPr>
            <a:xfrm>
              <a:off x="1682869" y="3551218"/>
              <a:ext cx="1047082" cy="414311"/>
              <a:chOff x="1682869" y="3604463"/>
              <a:chExt cx="1047082" cy="414311"/>
            </a:xfrm>
          </p:grpSpPr>
          <p:sp>
            <p:nvSpPr>
              <p:cNvPr id="34" name="矩形 33"/>
              <p:cNvSpPr/>
              <p:nvPr/>
            </p:nvSpPr>
            <p:spPr>
              <a:xfrm>
                <a:off x="1682869" y="3604463"/>
                <a:ext cx="1047082" cy="261610"/>
              </a:xfrm>
              <a:prstGeom prst="rect">
                <a:avLst/>
              </a:prstGeom>
            </p:spPr>
            <p:txBody>
              <a:bodyPr wrap="none">
                <a:spAutoFit/>
              </a:bodyPr>
              <a:lstStyle/>
              <a:p>
                <a:r>
                  <a:rPr lang="en-US" altLang="zh-CN" sz="1100" b="1" dirty="0" smtClean="0">
                    <a:solidFill>
                      <a:srgbClr val="1F9E23"/>
                    </a:solidFill>
                    <a:latin typeface="Century Gothic" panose="020B0502020202020204" pitchFamily="34" charset="0"/>
                    <a:cs typeface="Arial" panose="020B0604020202020204" pitchFamily="34" charset="0"/>
                  </a:rPr>
                  <a:t>Add The Title</a:t>
                </a:r>
                <a:endParaRPr lang="en-US" altLang="zh-CN" sz="1100" b="1" dirty="0">
                  <a:solidFill>
                    <a:srgbClr val="1F9E23"/>
                  </a:solidFill>
                  <a:latin typeface="Century Gothic" panose="020B0502020202020204" pitchFamily="34" charset="0"/>
                  <a:cs typeface="Arial" panose="020B0604020202020204" pitchFamily="34" charset="0"/>
                </a:endParaRPr>
              </a:p>
            </p:txBody>
          </p:sp>
          <p:sp>
            <p:nvSpPr>
              <p:cNvPr id="35" name="矩形 34"/>
              <p:cNvSpPr/>
              <p:nvPr/>
            </p:nvSpPr>
            <p:spPr>
              <a:xfrm>
                <a:off x="1682869" y="3803330"/>
                <a:ext cx="819455" cy="215444"/>
              </a:xfrm>
              <a:prstGeom prst="rect">
                <a:avLst/>
              </a:prstGeom>
            </p:spPr>
            <p:txBody>
              <a:bodyPr wrap="none">
                <a:spAutoFit/>
              </a:bodyPr>
              <a:lstStyle/>
              <a:p>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38" name="组合 37"/>
          <p:cNvGrpSpPr/>
          <p:nvPr/>
        </p:nvGrpSpPr>
        <p:grpSpPr>
          <a:xfrm>
            <a:off x="2911573" y="2391754"/>
            <a:ext cx="2941016" cy="1986115"/>
            <a:chOff x="102760" y="2252887"/>
            <a:chExt cx="2941016" cy="1986115"/>
          </a:xfrm>
        </p:grpSpPr>
        <p:sp>
          <p:nvSpPr>
            <p:cNvPr id="39" name="矩形 38"/>
            <p:cNvSpPr/>
            <p:nvPr/>
          </p:nvSpPr>
          <p:spPr>
            <a:xfrm>
              <a:off x="844181" y="2252887"/>
              <a:ext cx="2158033" cy="744034"/>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885743" y="2260949"/>
              <a:ext cx="2158033" cy="673629"/>
              <a:chOff x="503238" y="2760523"/>
              <a:chExt cx="2158033" cy="673629"/>
            </a:xfrm>
          </p:grpSpPr>
          <p:sp>
            <p:nvSpPr>
              <p:cNvPr id="52" name="矩形 51"/>
              <p:cNvSpPr/>
              <p:nvPr/>
            </p:nvSpPr>
            <p:spPr>
              <a:xfrm>
                <a:off x="503238" y="2972487"/>
                <a:ext cx="2158033" cy="461665"/>
              </a:xfrm>
              <a:prstGeom prst="rect">
                <a:avLst/>
              </a:prstGeom>
            </p:spPr>
            <p:txBody>
              <a:bodyPr wrap="square">
                <a:spAutoFit/>
              </a:bodyPr>
              <a:lstStyle/>
              <a:p>
                <a:pPr>
                  <a:lnSpc>
                    <a:spcPct val="80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sp>
            <p:nvSpPr>
              <p:cNvPr id="53" name="矩形 52"/>
              <p:cNvSpPr/>
              <p:nvPr/>
            </p:nvSpPr>
            <p:spPr>
              <a:xfrm>
                <a:off x="503238" y="2760523"/>
                <a:ext cx="1096775" cy="261610"/>
              </a:xfrm>
              <a:prstGeom prst="rect">
                <a:avLst/>
              </a:prstGeom>
            </p:spPr>
            <p:txBody>
              <a:bodyPr wrap="none">
                <a:spAutoFit/>
              </a:bodyPr>
              <a:lstStyle/>
              <a:p>
                <a:r>
                  <a:rPr lang="en-US" altLang="zh-CN" sz="1100" dirty="0" smtClean="0">
                    <a:solidFill>
                      <a:schemeClr val="bg1"/>
                    </a:solidFill>
                    <a:latin typeface="Century Gothic" panose="020B0502020202020204" pitchFamily="34" charset="0"/>
                    <a:cs typeface="Arial" panose="020B0604020202020204" pitchFamily="34" charset="0"/>
                  </a:rPr>
                  <a:t>ADD THE TITLE</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41" name="组合 40"/>
            <p:cNvGrpSpPr/>
            <p:nvPr/>
          </p:nvGrpSpPr>
          <p:grpSpPr>
            <a:xfrm>
              <a:off x="679770" y="3277744"/>
              <a:ext cx="961258" cy="961258"/>
              <a:chOff x="3648075" y="1647825"/>
              <a:chExt cx="1847850" cy="1847850"/>
            </a:xfrm>
          </p:grpSpPr>
          <p:sp>
            <p:nvSpPr>
              <p:cNvPr id="50" name="椭圆 49"/>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descr="C:\Users\Admin\Desktop\陆长淼\项目图片收集\shutterstock_190355276.jpg"/>
              <p:cNvPicPr>
                <a:picLocks noChangeAspect="1" noChangeArrowheads="1"/>
              </p:cNvPicPr>
              <p:nvPr/>
            </p:nvPicPr>
            <p:blipFill>
              <a:blip r:embed="rId2"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42" name="组合 41"/>
            <p:cNvGrpSpPr/>
            <p:nvPr/>
          </p:nvGrpSpPr>
          <p:grpSpPr>
            <a:xfrm>
              <a:off x="586877" y="2380082"/>
              <a:ext cx="134937" cy="825081"/>
              <a:chOff x="4524245" y="3111810"/>
              <a:chExt cx="134937" cy="825081"/>
            </a:xfrm>
          </p:grpSpPr>
          <p:cxnSp>
            <p:nvCxnSpPr>
              <p:cNvPr id="47" name="直接连接符 46"/>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44" name="组合 43"/>
            <p:cNvGrpSpPr/>
            <p:nvPr/>
          </p:nvGrpSpPr>
          <p:grpSpPr>
            <a:xfrm>
              <a:off x="1682869" y="3551218"/>
              <a:ext cx="1047082" cy="414311"/>
              <a:chOff x="1682869" y="3604463"/>
              <a:chExt cx="1047082" cy="414311"/>
            </a:xfrm>
          </p:grpSpPr>
          <p:sp>
            <p:nvSpPr>
              <p:cNvPr id="45" name="矩形 44"/>
              <p:cNvSpPr/>
              <p:nvPr/>
            </p:nvSpPr>
            <p:spPr>
              <a:xfrm>
                <a:off x="1682869" y="3604463"/>
                <a:ext cx="1047082" cy="261610"/>
              </a:xfrm>
              <a:prstGeom prst="rect">
                <a:avLst/>
              </a:prstGeom>
            </p:spPr>
            <p:txBody>
              <a:bodyPr wrap="none">
                <a:spAutoFit/>
              </a:bodyPr>
              <a:lstStyle/>
              <a:p>
                <a:r>
                  <a:rPr lang="en-US" altLang="zh-CN" sz="1100" b="1" dirty="0" smtClean="0">
                    <a:solidFill>
                      <a:srgbClr val="1F9E23"/>
                    </a:solidFill>
                    <a:latin typeface="Century Gothic" panose="020B0502020202020204" pitchFamily="34" charset="0"/>
                    <a:cs typeface="Arial" panose="020B0604020202020204" pitchFamily="34" charset="0"/>
                  </a:rPr>
                  <a:t>Add The Title</a:t>
                </a:r>
                <a:endParaRPr lang="en-US" altLang="zh-CN" sz="1100" b="1" dirty="0">
                  <a:solidFill>
                    <a:srgbClr val="1F9E23"/>
                  </a:solidFill>
                  <a:latin typeface="Century Gothic" panose="020B0502020202020204" pitchFamily="34" charset="0"/>
                  <a:cs typeface="Arial" panose="020B0604020202020204" pitchFamily="34" charset="0"/>
                </a:endParaRPr>
              </a:p>
            </p:txBody>
          </p:sp>
          <p:sp>
            <p:nvSpPr>
              <p:cNvPr id="46" name="矩形 45"/>
              <p:cNvSpPr/>
              <p:nvPr/>
            </p:nvSpPr>
            <p:spPr>
              <a:xfrm>
                <a:off x="1682869" y="3803330"/>
                <a:ext cx="819455" cy="215444"/>
              </a:xfrm>
              <a:prstGeom prst="rect">
                <a:avLst/>
              </a:prstGeom>
            </p:spPr>
            <p:txBody>
              <a:bodyPr wrap="none">
                <a:spAutoFit/>
              </a:bodyPr>
              <a:lstStyle/>
              <a:p>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54" name="组合 53"/>
          <p:cNvGrpSpPr/>
          <p:nvPr/>
        </p:nvGrpSpPr>
        <p:grpSpPr>
          <a:xfrm>
            <a:off x="5720385" y="2391754"/>
            <a:ext cx="2941016" cy="1986115"/>
            <a:chOff x="102760" y="2252887"/>
            <a:chExt cx="2941016" cy="1986115"/>
          </a:xfrm>
        </p:grpSpPr>
        <p:sp>
          <p:nvSpPr>
            <p:cNvPr id="55" name="矩形 54"/>
            <p:cNvSpPr/>
            <p:nvPr/>
          </p:nvSpPr>
          <p:spPr>
            <a:xfrm>
              <a:off x="844181" y="2252887"/>
              <a:ext cx="2158033" cy="744034"/>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885743" y="2260949"/>
              <a:ext cx="2158033" cy="673629"/>
              <a:chOff x="503238" y="2760523"/>
              <a:chExt cx="2158033" cy="673629"/>
            </a:xfrm>
          </p:grpSpPr>
          <p:sp>
            <p:nvSpPr>
              <p:cNvPr id="68" name="矩形 67"/>
              <p:cNvSpPr/>
              <p:nvPr/>
            </p:nvSpPr>
            <p:spPr>
              <a:xfrm>
                <a:off x="503238" y="2972487"/>
                <a:ext cx="2158033" cy="461665"/>
              </a:xfrm>
              <a:prstGeom prst="rect">
                <a:avLst/>
              </a:prstGeom>
            </p:spPr>
            <p:txBody>
              <a:bodyPr wrap="square">
                <a:spAutoFit/>
              </a:bodyPr>
              <a:lstStyle/>
              <a:p>
                <a:pPr>
                  <a:lnSpc>
                    <a:spcPct val="80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sp>
            <p:nvSpPr>
              <p:cNvPr id="69" name="矩形 68"/>
              <p:cNvSpPr/>
              <p:nvPr/>
            </p:nvSpPr>
            <p:spPr>
              <a:xfrm>
                <a:off x="503238" y="2760523"/>
                <a:ext cx="1096775" cy="261610"/>
              </a:xfrm>
              <a:prstGeom prst="rect">
                <a:avLst/>
              </a:prstGeom>
            </p:spPr>
            <p:txBody>
              <a:bodyPr wrap="none">
                <a:spAutoFit/>
              </a:bodyPr>
              <a:lstStyle/>
              <a:p>
                <a:r>
                  <a:rPr lang="en-US" altLang="zh-CN" sz="1100" dirty="0" smtClean="0">
                    <a:solidFill>
                      <a:schemeClr val="bg1"/>
                    </a:solidFill>
                    <a:latin typeface="Century Gothic" panose="020B0502020202020204" pitchFamily="34" charset="0"/>
                    <a:cs typeface="Arial" panose="020B0604020202020204" pitchFamily="34" charset="0"/>
                  </a:rPr>
                  <a:t>ADD THE TITLE</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57" name="组合 56"/>
            <p:cNvGrpSpPr/>
            <p:nvPr/>
          </p:nvGrpSpPr>
          <p:grpSpPr>
            <a:xfrm>
              <a:off x="679770" y="3277744"/>
              <a:ext cx="961258" cy="961258"/>
              <a:chOff x="3648075" y="1647825"/>
              <a:chExt cx="1847850" cy="1847850"/>
            </a:xfrm>
          </p:grpSpPr>
          <p:sp>
            <p:nvSpPr>
              <p:cNvPr id="66" name="椭圆 65"/>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descr="C:\Users\Admin\Desktop\陆长淼\项目图片收集\shutterstock_190355276.jpg"/>
              <p:cNvPicPr>
                <a:picLocks noChangeAspect="1" noChangeArrowheads="1"/>
              </p:cNvPicPr>
              <p:nvPr/>
            </p:nvPicPr>
            <p:blipFill>
              <a:blip r:embed="rId2"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58" name="组合 57"/>
            <p:cNvGrpSpPr/>
            <p:nvPr/>
          </p:nvGrpSpPr>
          <p:grpSpPr>
            <a:xfrm>
              <a:off x="586877" y="2380082"/>
              <a:ext cx="134937" cy="825081"/>
              <a:chOff x="4524245" y="3111810"/>
              <a:chExt cx="134937" cy="825081"/>
            </a:xfrm>
          </p:grpSpPr>
          <p:cxnSp>
            <p:nvCxnSpPr>
              <p:cNvPr id="63" name="直接连接符 6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60" name="组合 59"/>
            <p:cNvGrpSpPr/>
            <p:nvPr/>
          </p:nvGrpSpPr>
          <p:grpSpPr>
            <a:xfrm>
              <a:off x="1682869" y="3551218"/>
              <a:ext cx="1047082" cy="414311"/>
              <a:chOff x="1682869" y="3604463"/>
              <a:chExt cx="1047082" cy="414311"/>
            </a:xfrm>
          </p:grpSpPr>
          <p:sp>
            <p:nvSpPr>
              <p:cNvPr id="61" name="矩形 60"/>
              <p:cNvSpPr/>
              <p:nvPr/>
            </p:nvSpPr>
            <p:spPr>
              <a:xfrm>
                <a:off x="1682869" y="3604463"/>
                <a:ext cx="1047082" cy="261610"/>
              </a:xfrm>
              <a:prstGeom prst="rect">
                <a:avLst/>
              </a:prstGeom>
            </p:spPr>
            <p:txBody>
              <a:bodyPr wrap="none">
                <a:spAutoFit/>
              </a:bodyPr>
              <a:lstStyle/>
              <a:p>
                <a:r>
                  <a:rPr lang="en-US" altLang="zh-CN" sz="1100" b="1" dirty="0" smtClean="0">
                    <a:solidFill>
                      <a:srgbClr val="1F9E23"/>
                    </a:solidFill>
                    <a:latin typeface="Century Gothic" panose="020B0502020202020204" pitchFamily="34" charset="0"/>
                    <a:cs typeface="Arial" panose="020B0604020202020204" pitchFamily="34" charset="0"/>
                  </a:rPr>
                  <a:t>Add The Title</a:t>
                </a:r>
                <a:endParaRPr lang="en-US" altLang="zh-CN" sz="1100" b="1" dirty="0">
                  <a:solidFill>
                    <a:srgbClr val="1F9E23"/>
                  </a:solidFill>
                  <a:latin typeface="Century Gothic" panose="020B0502020202020204" pitchFamily="34" charset="0"/>
                  <a:cs typeface="Arial" panose="020B0604020202020204" pitchFamily="34" charset="0"/>
                </a:endParaRPr>
              </a:p>
            </p:txBody>
          </p:sp>
          <p:sp>
            <p:nvSpPr>
              <p:cNvPr id="62" name="矩形 61"/>
              <p:cNvSpPr/>
              <p:nvPr/>
            </p:nvSpPr>
            <p:spPr>
              <a:xfrm>
                <a:off x="1682869" y="3803330"/>
                <a:ext cx="819455" cy="215444"/>
              </a:xfrm>
              <a:prstGeom prst="rect">
                <a:avLst/>
              </a:prstGeom>
            </p:spPr>
            <p:txBody>
              <a:bodyPr wrap="none">
                <a:spAutoFit/>
              </a:bodyPr>
              <a:lstStyle/>
              <a:p>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70" name="组合 69"/>
          <p:cNvGrpSpPr/>
          <p:nvPr/>
        </p:nvGrpSpPr>
        <p:grpSpPr>
          <a:xfrm>
            <a:off x="8892480" y="411510"/>
            <a:ext cx="251520" cy="661800"/>
            <a:chOff x="8892480" y="411510"/>
            <a:chExt cx="251520" cy="661800"/>
          </a:xfrm>
        </p:grpSpPr>
        <p:sp>
          <p:nvSpPr>
            <p:cNvPr id="71" name="矩形 70"/>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19</a:t>
              </a:r>
              <a:endParaRPr lang="zh-CN" altLang="en-US" sz="800" dirty="0">
                <a:solidFill>
                  <a:schemeClr val="bg1"/>
                </a:solidFill>
                <a:latin typeface="Century Gothic" panose="020B0502020202020204" pitchFamily="34" charset="0"/>
              </a:endParaRPr>
            </a:p>
          </p:txBody>
        </p:sp>
        <p:grpSp>
          <p:nvGrpSpPr>
            <p:cNvPr id="73" name="组合 72"/>
            <p:cNvGrpSpPr/>
            <p:nvPr/>
          </p:nvGrpSpPr>
          <p:grpSpPr>
            <a:xfrm>
              <a:off x="8964240" y="818664"/>
              <a:ext cx="108000" cy="8629"/>
              <a:chOff x="8953171" y="847239"/>
              <a:chExt cx="130138" cy="8629"/>
            </a:xfrm>
          </p:grpSpPr>
          <p:cxnSp>
            <p:nvCxnSpPr>
              <p:cNvPr id="74" name="直接连接符 73"/>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815076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par>
                                <p:cTn id="16" presetID="2" presetClass="entr" presetSubtype="2" decel="100000" fill="hold" nodeType="withEffect">
                                  <p:stCondLst>
                                    <p:cond delay="1500"/>
                                  </p:stCondLst>
                                  <p:childTnLst>
                                    <p:set>
                                      <p:cBhvr>
                                        <p:cTn id="17" dur="1" fill="hold">
                                          <p:stCondLst>
                                            <p:cond delay="0"/>
                                          </p:stCondLst>
                                        </p:cTn>
                                        <p:tgtEl>
                                          <p:spTgt spid="2048"/>
                                        </p:tgtEl>
                                        <p:attrNameLst>
                                          <p:attrName>style.visibility</p:attrName>
                                        </p:attrNameLst>
                                      </p:cBhvr>
                                      <p:to>
                                        <p:strVal val="visible"/>
                                      </p:to>
                                    </p:set>
                                    <p:anim calcmode="lin" valueType="num">
                                      <p:cBhvr additive="base">
                                        <p:cTn id="18" dur="500" fill="hold"/>
                                        <p:tgtEl>
                                          <p:spTgt spid="2048"/>
                                        </p:tgtEl>
                                        <p:attrNameLst>
                                          <p:attrName>ppt_x</p:attrName>
                                        </p:attrNameLst>
                                      </p:cBhvr>
                                      <p:tavLst>
                                        <p:tav tm="0">
                                          <p:val>
                                            <p:strVal val="1+#ppt_w/2"/>
                                          </p:val>
                                        </p:tav>
                                        <p:tav tm="100000">
                                          <p:val>
                                            <p:strVal val="#ppt_x"/>
                                          </p:val>
                                        </p:tav>
                                      </p:tavLst>
                                    </p:anim>
                                    <p:anim calcmode="lin" valueType="num">
                                      <p:cBhvr additive="base">
                                        <p:cTn id="19" dur="500" fill="hold"/>
                                        <p:tgtEl>
                                          <p:spTgt spid="2048"/>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175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1+#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2000"/>
                                  </p:stCondLst>
                                  <p:childTnLst>
                                    <p:set>
                                      <p:cBhvr>
                                        <p:cTn id="25" dur="1" fill="hold">
                                          <p:stCondLst>
                                            <p:cond delay="0"/>
                                          </p:stCondLst>
                                        </p:cTn>
                                        <p:tgtEl>
                                          <p:spTgt spid="54"/>
                                        </p:tgtEl>
                                        <p:attrNameLst>
                                          <p:attrName>style.visibility</p:attrName>
                                        </p:attrNameLst>
                                      </p:cBhvr>
                                      <p:to>
                                        <p:strVal val="visible"/>
                                      </p:to>
                                    </p:set>
                                    <p:anim calcmode="lin" valueType="num">
                                      <p:cBhvr additive="base">
                                        <p:cTn id="26" dur="500" fill="hold"/>
                                        <p:tgtEl>
                                          <p:spTgt spid="54"/>
                                        </p:tgtEl>
                                        <p:attrNameLst>
                                          <p:attrName>ppt_x</p:attrName>
                                        </p:attrNameLst>
                                      </p:cBhvr>
                                      <p:tavLst>
                                        <p:tav tm="0">
                                          <p:val>
                                            <p:strVal val="1+#ppt_w/2"/>
                                          </p:val>
                                        </p:tav>
                                        <p:tav tm="100000">
                                          <p:val>
                                            <p:strVal val="#ppt_x"/>
                                          </p:val>
                                        </p:tav>
                                      </p:tavLst>
                                    </p:anim>
                                    <p:anim calcmode="lin" valueType="num">
                                      <p:cBhvr additive="base">
                                        <p:cTn id="2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490" y="524010"/>
            <a:ext cx="5254965" cy="615066"/>
            <a:chOff x="412490" y="524010"/>
            <a:chExt cx="5254965" cy="615066"/>
          </a:xfrm>
        </p:grpSpPr>
        <p:sp>
          <p:nvSpPr>
            <p:cNvPr id="5" name="矩形 4"/>
            <p:cNvSpPr/>
            <p:nvPr/>
          </p:nvSpPr>
          <p:spPr>
            <a:xfrm>
              <a:off x="412490" y="524010"/>
              <a:ext cx="5254965"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The business proposition </a:t>
              </a:r>
              <a:r>
                <a:rPr lang="en-US" altLang="zh-CN" sz="1600" dirty="0" smtClean="0">
                  <a:solidFill>
                    <a:srgbClr val="1F9E23"/>
                  </a:solidFill>
                  <a:latin typeface="Century Gothic" panose="020B0502020202020204" pitchFamily="34" charset="0"/>
                  <a:cs typeface="Arial" panose="020B0604020202020204" pitchFamily="34" charset="0"/>
                </a:rPr>
                <a:t>/ </a:t>
              </a:r>
              <a:r>
                <a:rPr lang="en-US" altLang="zh-CN" sz="2400" dirty="0" smtClean="0">
                  <a:solidFill>
                    <a:srgbClr val="1F9E23"/>
                  </a:solidFill>
                  <a:latin typeface="Century Gothic" panose="020B0502020202020204" pitchFamily="34" charset="0"/>
                  <a:cs typeface="Arial" panose="020B0604020202020204" pitchFamily="34" charset="0"/>
                </a:rPr>
                <a:t>concept</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
        <p:nvSpPr>
          <p:cNvPr id="10" name="矩形 9"/>
          <p:cNvSpPr/>
          <p:nvPr/>
        </p:nvSpPr>
        <p:spPr>
          <a:xfrm>
            <a:off x="-931862" y="754842"/>
            <a:ext cx="175270" cy="17527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31862" y="1018426"/>
            <a:ext cx="175270" cy="17527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31862" y="1282011"/>
            <a:ext cx="175270" cy="17527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02</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503238" y="1917392"/>
            <a:ext cx="1804535" cy="510342"/>
            <a:chOff x="844181" y="1917392"/>
            <a:chExt cx="1804535" cy="510342"/>
          </a:xfrm>
        </p:grpSpPr>
        <p:sp>
          <p:nvSpPr>
            <p:cNvPr id="70" name="矩形 69"/>
            <p:cNvSpPr/>
            <p:nvPr/>
          </p:nvSpPr>
          <p:spPr>
            <a:xfrm>
              <a:off x="844181" y="1917392"/>
              <a:ext cx="1804535" cy="510342"/>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020929" y="2003286"/>
              <a:ext cx="1451038" cy="338554"/>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Add The Title</a:t>
              </a:r>
              <a:endParaRPr lang="en-US" altLang="zh-CN" sz="1600" dirty="0">
                <a:solidFill>
                  <a:schemeClr val="bg1"/>
                </a:solidFill>
                <a:latin typeface="Century Gothic" panose="020B0502020202020204" pitchFamily="34" charset="0"/>
                <a:cs typeface="Arial" panose="020B0604020202020204" pitchFamily="34" charset="0"/>
              </a:endParaRPr>
            </a:p>
          </p:txBody>
        </p:sp>
      </p:grpSp>
      <p:sp>
        <p:nvSpPr>
          <p:cNvPr id="73" name="矩形 72"/>
          <p:cNvSpPr/>
          <p:nvPr/>
        </p:nvSpPr>
        <p:spPr>
          <a:xfrm>
            <a:off x="412491" y="2607754"/>
            <a:ext cx="8223510" cy="705450"/>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sp>
        <p:nvSpPr>
          <p:cNvPr id="76" name="矩形 75"/>
          <p:cNvSpPr/>
          <p:nvPr/>
        </p:nvSpPr>
        <p:spPr>
          <a:xfrm>
            <a:off x="412491" y="3496699"/>
            <a:ext cx="8223510" cy="705450"/>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15" name="组合 14"/>
          <p:cNvGrpSpPr/>
          <p:nvPr/>
        </p:nvGrpSpPr>
        <p:grpSpPr>
          <a:xfrm>
            <a:off x="7957229" y="1572663"/>
            <a:ext cx="471016" cy="689458"/>
            <a:chOff x="6045200" y="1282700"/>
            <a:chExt cx="328613" cy="481013"/>
          </a:xfrm>
          <a:solidFill>
            <a:srgbClr val="697E92"/>
          </a:solidFill>
        </p:grpSpPr>
        <p:sp>
          <p:nvSpPr>
            <p:cNvPr id="8" name="Freeform 7"/>
            <p:cNvSpPr>
              <a:spLocks/>
            </p:cNvSpPr>
            <p:nvPr/>
          </p:nvSpPr>
          <p:spPr bwMode="auto">
            <a:xfrm>
              <a:off x="6045200" y="1282700"/>
              <a:ext cx="328613" cy="165100"/>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p:cNvSpPr>
            <p:nvPr/>
          </p:nvSpPr>
          <p:spPr bwMode="auto">
            <a:xfrm>
              <a:off x="6045200" y="1477963"/>
              <a:ext cx="328613" cy="285750"/>
            </a:xfrm>
            <a:custGeom>
              <a:avLst/>
              <a:gdLst>
                <a:gd name="T0" fmla="*/ 44 w 88"/>
                <a:gd name="T1" fmla="*/ 76 h 76"/>
                <a:gd name="T2" fmla="*/ 0 w 88"/>
                <a:gd name="T3" fmla="*/ 32 h 76"/>
                <a:gd name="T4" fmla="*/ 0 w 88"/>
                <a:gd name="T5" fmla="*/ 0 h 76"/>
                <a:gd name="T6" fmla="*/ 8 w 88"/>
                <a:gd name="T7" fmla="*/ 0 h 76"/>
                <a:gd name="T8" fmla="*/ 8 w 88"/>
                <a:gd name="T9" fmla="*/ 32 h 76"/>
                <a:gd name="T10" fmla="*/ 44 w 88"/>
                <a:gd name="T11" fmla="*/ 68 h 76"/>
                <a:gd name="T12" fmla="*/ 80 w 88"/>
                <a:gd name="T13" fmla="*/ 32 h 76"/>
                <a:gd name="T14" fmla="*/ 80 w 88"/>
                <a:gd name="T15" fmla="*/ 0 h 76"/>
                <a:gd name="T16" fmla="*/ 88 w 88"/>
                <a:gd name="T17" fmla="*/ 0 h 76"/>
                <a:gd name="T18" fmla="*/ 88 w 88"/>
                <a:gd name="T19" fmla="*/ 32 h 76"/>
                <a:gd name="T20" fmla="*/ 44 w 88"/>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76">
                  <a:moveTo>
                    <a:pt x="44" y="76"/>
                  </a:moveTo>
                  <a:cubicBezTo>
                    <a:pt x="20" y="76"/>
                    <a:pt x="0" y="56"/>
                    <a:pt x="0" y="32"/>
                  </a:cubicBezTo>
                  <a:cubicBezTo>
                    <a:pt x="0" y="0"/>
                    <a:pt x="0" y="0"/>
                    <a:pt x="0" y="0"/>
                  </a:cubicBezTo>
                  <a:cubicBezTo>
                    <a:pt x="8" y="0"/>
                    <a:pt x="8" y="0"/>
                    <a:pt x="8" y="0"/>
                  </a:cubicBezTo>
                  <a:cubicBezTo>
                    <a:pt x="8" y="32"/>
                    <a:pt x="8" y="32"/>
                    <a:pt x="8" y="32"/>
                  </a:cubicBezTo>
                  <a:cubicBezTo>
                    <a:pt x="8" y="52"/>
                    <a:pt x="24" y="68"/>
                    <a:pt x="44" y="68"/>
                  </a:cubicBezTo>
                  <a:cubicBezTo>
                    <a:pt x="64" y="68"/>
                    <a:pt x="80" y="52"/>
                    <a:pt x="80" y="32"/>
                  </a:cubicBezTo>
                  <a:cubicBezTo>
                    <a:pt x="80" y="0"/>
                    <a:pt x="80" y="0"/>
                    <a:pt x="80" y="0"/>
                  </a:cubicBezTo>
                  <a:cubicBezTo>
                    <a:pt x="88" y="0"/>
                    <a:pt x="88" y="0"/>
                    <a:pt x="88" y="0"/>
                  </a:cubicBezTo>
                  <a:cubicBezTo>
                    <a:pt x="88" y="32"/>
                    <a:pt x="88" y="32"/>
                    <a:pt x="88" y="32"/>
                  </a:cubicBezTo>
                  <a:cubicBezTo>
                    <a:pt x="88" y="56"/>
                    <a:pt x="68" y="76"/>
                    <a:pt x="4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9"/>
            <p:cNvSpPr>
              <a:spLocks noChangeArrowheads="1"/>
            </p:cNvSpPr>
            <p:nvPr/>
          </p:nvSpPr>
          <p:spPr bwMode="auto">
            <a:xfrm>
              <a:off x="6194425" y="1373188"/>
              <a:ext cx="3016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983723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p:tgtEl>
                                          <p:spTgt spid="73"/>
                                        </p:tgtEl>
                                        <p:attrNameLst>
                                          <p:attrName>ppt_y</p:attrName>
                                        </p:attrNameLst>
                                      </p:cBhvr>
                                      <p:tavLst>
                                        <p:tav tm="0">
                                          <p:val>
                                            <p:strVal val="#ppt_y-#ppt_h*1.125000"/>
                                          </p:val>
                                        </p:tav>
                                        <p:tav tm="100000">
                                          <p:val>
                                            <p:strVal val="#ppt_y"/>
                                          </p:val>
                                        </p:tav>
                                      </p:tavLst>
                                    </p:anim>
                                    <p:animEffect transition="in" filter="wipe(down)">
                                      <p:cBhvr>
                                        <p:cTn id="17" dur="500"/>
                                        <p:tgtEl>
                                          <p:spTgt spid="73"/>
                                        </p:tgtEl>
                                      </p:cBhvr>
                                    </p:animEffect>
                                  </p:childTnLst>
                                </p:cTn>
                              </p:par>
                              <p:par>
                                <p:cTn id="18" presetID="12" presetClass="entr" presetSubtype="1" fill="hold" grpId="0" nodeType="withEffect">
                                  <p:stCondLst>
                                    <p:cond delay="1500"/>
                                  </p:stCondLst>
                                  <p:childTnLst>
                                    <p:set>
                                      <p:cBhvr>
                                        <p:cTn id="19" dur="1" fill="hold">
                                          <p:stCondLst>
                                            <p:cond delay="0"/>
                                          </p:stCondLst>
                                        </p:cTn>
                                        <p:tgtEl>
                                          <p:spTgt spid="76"/>
                                        </p:tgtEl>
                                        <p:attrNameLst>
                                          <p:attrName>style.visibility</p:attrName>
                                        </p:attrNameLst>
                                      </p:cBhvr>
                                      <p:to>
                                        <p:strVal val="visible"/>
                                      </p:to>
                                    </p:set>
                                    <p:anim calcmode="lin" valueType="num">
                                      <p:cBhvr additive="base">
                                        <p:cTn id="20" dur="500"/>
                                        <p:tgtEl>
                                          <p:spTgt spid="76"/>
                                        </p:tgtEl>
                                        <p:attrNameLst>
                                          <p:attrName>ppt_y</p:attrName>
                                        </p:attrNameLst>
                                      </p:cBhvr>
                                      <p:tavLst>
                                        <p:tav tm="0">
                                          <p:val>
                                            <p:strVal val="#ppt_y-#ppt_h*1.125000"/>
                                          </p:val>
                                        </p:tav>
                                        <p:tav tm="100000">
                                          <p:val>
                                            <p:strVal val="#ppt_y"/>
                                          </p:val>
                                        </p:tav>
                                      </p:tavLst>
                                    </p:anim>
                                    <p:animEffect transition="in" filter="wipe(down)">
                                      <p:cBhvr>
                                        <p:cTn id="21" dur="500"/>
                                        <p:tgtEl>
                                          <p:spTgt spid="76"/>
                                        </p:tgtEl>
                                      </p:cBhvr>
                                    </p:animEffect>
                                  </p:childTnLst>
                                </p:cTn>
                              </p:par>
                              <p:par>
                                <p:cTn id="22" presetID="42" presetClass="entr" presetSubtype="0" fill="hold" nodeType="withEffect">
                                  <p:stCondLst>
                                    <p:cond delay="20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4535216"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Process Flow Diagram Layout</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20</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502333" y="1724824"/>
            <a:ext cx="8123378" cy="2746687"/>
            <a:chOff x="502333" y="1724824"/>
            <a:chExt cx="8123378" cy="2746687"/>
          </a:xfrm>
        </p:grpSpPr>
        <p:cxnSp>
          <p:nvCxnSpPr>
            <p:cNvPr id="4103" name="直接连接符 4102"/>
            <p:cNvCxnSpPr/>
            <p:nvPr/>
          </p:nvCxnSpPr>
          <p:spPr>
            <a:xfrm>
              <a:off x="843273" y="2669649"/>
              <a:ext cx="0" cy="7784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503238" y="1724824"/>
              <a:ext cx="612620" cy="612620"/>
              <a:chOff x="503238" y="1734936"/>
              <a:chExt cx="612620" cy="612620"/>
            </a:xfrm>
          </p:grpSpPr>
          <p:sp>
            <p:nvSpPr>
              <p:cNvPr id="85" name="椭圆 84"/>
              <p:cNvSpPr/>
              <p:nvPr/>
            </p:nvSpPr>
            <p:spPr>
              <a:xfrm>
                <a:off x="503238" y="1734936"/>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650052" y="1881750"/>
                <a:ext cx="318993" cy="318993"/>
                <a:chOff x="13405333" y="-598488"/>
                <a:chExt cx="479425" cy="479425"/>
              </a:xfrm>
              <a:solidFill>
                <a:schemeClr val="bg1"/>
              </a:solidFill>
            </p:grpSpPr>
            <p:sp>
              <p:nvSpPr>
                <p:cNvPr id="7"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97" name="组合 4096"/>
            <p:cNvGrpSpPr/>
            <p:nvPr/>
          </p:nvGrpSpPr>
          <p:grpSpPr>
            <a:xfrm>
              <a:off x="502333" y="2423138"/>
              <a:ext cx="681881" cy="276999"/>
              <a:chOff x="502333" y="2433250"/>
              <a:chExt cx="681881" cy="276999"/>
            </a:xfrm>
          </p:grpSpPr>
          <p:sp>
            <p:nvSpPr>
              <p:cNvPr id="111" name="矩形 110"/>
              <p:cNvSpPr/>
              <p:nvPr/>
            </p:nvSpPr>
            <p:spPr>
              <a:xfrm>
                <a:off x="502333" y="2463737"/>
                <a:ext cx="681881" cy="216024"/>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561786" y="2433250"/>
                <a:ext cx="562975" cy="276999"/>
              </a:xfrm>
              <a:prstGeom prst="rect">
                <a:avLst/>
              </a:prstGeom>
            </p:spPr>
            <p:txBody>
              <a:bodyPr wrap="none">
                <a:spAutoFit/>
              </a:bodyPr>
              <a:lstStyle/>
              <a:p>
                <a:pPr algn="r"/>
                <a:r>
                  <a:rPr lang="en-US" altLang="zh-CN" sz="1200" dirty="0" smtClean="0">
                    <a:solidFill>
                      <a:schemeClr val="bg1"/>
                    </a:solidFill>
                    <a:latin typeface="Century Gothic" panose="020B0502020202020204" pitchFamily="34" charset="0"/>
                    <a:cs typeface="Arial" panose="020B0604020202020204" pitchFamily="34" charset="0"/>
                  </a:rPr>
                  <a:t>Start </a:t>
                </a:r>
              </a:p>
            </p:txBody>
          </p:sp>
        </p:grpSp>
        <p:grpSp>
          <p:nvGrpSpPr>
            <p:cNvPr id="4100" name="组合 4099"/>
            <p:cNvGrpSpPr/>
            <p:nvPr/>
          </p:nvGrpSpPr>
          <p:grpSpPr>
            <a:xfrm>
              <a:off x="502333" y="3414359"/>
              <a:ext cx="681881" cy="986276"/>
              <a:chOff x="502333" y="3322345"/>
              <a:chExt cx="681881" cy="986276"/>
            </a:xfrm>
          </p:grpSpPr>
          <p:grpSp>
            <p:nvGrpSpPr>
              <p:cNvPr id="81" name="组合 80"/>
              <p:cNvGrpSpPr/>
              <p:nvPr/>
            </p:nvGrpSpPr>
            <p:grpSpPr>
              <a:xfrm>
                <a:off x="503238" y="3696001"/>
                <a:ext cx="612620" cy="612620"/>
                <a:chOff x="503238" y="3039802"/>
                <a:chExt cx="612620" cy="612620"/>
              </a:xfrm>
            </p:grpSpPr>
            <p:sp>
              <p:nvSpPr>
                <p:cNvPr id="92" name="椭圆 91"/>
                <p:cNvSpPr/>
                <p:nvPr/>
              </p:nvSpPr>
              <p:spPr>
                <a:xfrm>
                  <a:off x="503238" y="3039802"/>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655333" y="3191368"/>
                  <a:ext cx="308431" cy="309488"/>
                  <a:chOff x="13416445" y="3094038"/>
                  <a:chExt cx="463550" cy="465138"/>
                </a:xfrm>
                <a:solidFill>
                  <a:schemeClr val="bg1"/>
                </a:solidFill>
              </p:grpSpPr>
              <p:sp>
                <p:nvSpPr>
                  <p:cNvPr id="30"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5" name="组合 114"/>
              <p:cNvGrpSpPr/>
              <p:nvPr/>
            </p:nvGrpSpPr>
            <p:grpSpPr>
              <a:xfrm>
                <a:off x="502333" y="3322345"/>
                <a:ext cx="681881" cy="276999"/>
                <a:chOff x="502333" y="2433250"/>
                <a:chExt cx="681881" cy="276999"/>
              </a:xfrm>
            </p:grpSpPr>
            <p:sp>
              <p:nvSpPr>
                <p:cNvPr id="116" name="矩形 115"/>
                <p:cNvSpPr/>
                <p:nvPr/>
              </p:nvSpPr>
              <p:spPr>
                <a:xfrm>
                  <a:off x="502333" y="2463737"/>
                  <a:ext cx="681881" cy="216024"/>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p:cNvSpPr/>
                <p:nvPr/>
              </p:nvSpPr>
              <p:spPr>
                <a:xfrm>
                  <a:off x="600258" y="2433250"/>
                  <a:ext cx="524503" cy="276999"/>
                </a:xfrm>
                <a:prstGeom prst="rect">
                  <a:avLst/>
                </a:prstGeom>
              </p:spPr>
              <p:txBody>
                <a:bodyPr wrap="none">
                  <a:spAutoFit/>
                </a:bodyPr>
                <a:lstStyle/>
                <a:p>
                  <a:pPr algn="r"/>
                  <a:r>
                    <a:rPr lang="en-US" altLang="zh-CN" sz="1200" dirty="0" smtClean="0">
                      <a:solidFill>
                        <a:schemeClr val="bg1"/>
                      </a:solidFill>
                      <a:latin typeface="Century Gothic" panose="020B0502020202020204" pitchFamily="34" charset="0"/>
                      <a:cs typeface="Arial" panose="020B0604020202020204" pitchFamily="34" charset="0"/>
                    </a:rPr>
                    <a:t>2003</a:t>
                  </a:r>
                </a:p>
              </p:txBody>
            </p:sp>
          </p:grpSp>
        </p:grpSp>
        <p:cxnSp>
          <p:nvCxnSpPr>
            <p:cNvPr id="4106" name="直接连接符 4105"/>
            <p:cNvCxnSpPr/>
            <p:nvPr/>
          </p:nvCxnSpPr>
          <p:spPr>
            <a:xfrm>
              <a:off x="843273" y="3058849"/>
              <a:ext cx="90170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1737353" y="2374900"/>
              <a:ext cx="0" cy="1412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744980" y="2374900"/>
              <a:ext cx="58750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113" name="组合 4112"/>
            <p:cNvGrpSpPr/>
            <p:nvPr/>
          </p:nvGrpSpPr>
          <p:grpSpPr>
            <a:xfrm>
              <a:off x="2339752" y="2133801"/>
              <a:ext cx="1166682" cy="475665"/>
              <a:chOff x="2339752" y="2133801"/>
              <a:chExt cx="1166682" cy="475665"/>
            </a:xfrm>
          </p:grpSpPr>
          <p:sp>
            <p:nvSpPr>
              <p:cNvPr id="130" name="矩形 129"/>
              <p:cNvSpPr/>
              <p:nvPr/>
            </p:nvSpPr>
            <p:spPr>
              <a:xfrm>
                <a:off x="2339752" y="2135739"/>
                <a:ext cx="1166682" cy="471788"/>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12" name="组合 4111"/>
              <p:cNvGrpSpPr/>
              <p:nvPr/>
            </p:nvGrpSpPr>
            <p:grpSpPr>
              <a:xfrm>
                <a:off x="2355470" y="2133801"/>
                <a:ext cx="1135247" cy="475665"/>
                <a:chOff x="2362474" y="2127368"/>
                <a:chExt cx="1135247" cy="475665"/>
              </a:xfrm>
            </p:grpSpPr>
            <p:sp>
              <p:nvSpPr>
                <p:cNvPr id="133" name="矩形 132"/>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34" name="矩形 133"/>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4114" name="组合 4113"/>
            <p:cNvGrpSpPr/>
            <p:nvPr/>
          </p:nvGrpSpPr>
          <p:grpSpPr>
            <a:xfrm>
              <a:off x="2399552" y="2630050"/>
              <a:ext cx="1047082" cy="414311"/>
              <a:chOff x="2399552" y="2797239"/>
              <a:chExt cx="1047082" cy="414311"/>
            </a:xfrm>
          </p:grpSpPr>
          <p:sp>
            <p:nvSpPr>
              <p:cNvPr id="137" name="矩形 136"/>
              <p:cNvSpPr/>
              <p:nvPr/>
            </p:nvSpPr>
            <p:spPr>
              <a:xfrm>
                <a:off x="2399552" y="2797239"/>
                <a:ext cx="1047082" cy="261610"/>
              </a:xfrm>
              <a:prstGeom prst="rect">
                <a:avLst/>
              </a:prstGeom>
            </p:spPr>
            <p:txBody>
              <a:bodyPr wrap="none">
                <a:spAutoFit/>
              </a:bodyPr>
              <a:lstStyle/>
              <a:p>
                <a:pPr algn="ctr"/>
                <a:r>
                  <a:rPr lang="en-US" altLang="zh-CN" sz="1100" b="1"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11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38" name="矩形 137"/>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40" name="组合 139"/>
            <p:cNvGrpSpPr/>
            <p:nvPr/>
          </p:nvGrpSpPr>
          <p:grpSpPr>
            <a:xfrm>
              <a:off x="4535996" y="2133801"/>
              <a:ext cx="1166682" cy="475665"/>
              <a:chOff x="2339752" y="2133801"/>
              <a:chExt cx="1166682" cy="475665"/>
            </a:xfrm>
          </p:grpSpPr>
          <p:sp>
            <p:nvSpPr>
              <p:cNvPr id="141" name="矩形 140"/>
              <p:cNvSpPr/>
              <p:nvPr/>
            </p:nvSpPr>
            <p:spPr>
              <a:xfrm>
                <a:off x="2339752" y="2135739"/>
                <a:ext cx="1166682" cy="471788"/>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2" name="组合 141"/>
              <p:cNvGrpSpPr/>
              <p:nvPr/>
            </p:nvGrpSpPr>
            <p:grpSpPr>
              <a:xfrm>
                <a:off x="2355470" y="2133801"/>
                <a:ext cx="1135247" cy="475665"/>
                <a:chOff x="2362474" y="2127368"/>
                <a:chExt cx="1135247" cy="475665"/>
              </a:xfrm>
            </p:grpSpPr>
            <p:sp>
              <p:nvSpPr>
                <p:cNvPr id="143" name="矩形 142"/>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44" name="矩形 143"/>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46" name="组合 145"/>
            <p:cNvGrpSpPr/>
            <p:nvPr/>
          </p:nvGrpSpPr>
          <p:grpSpPr>
            <a:xfrm>
              <a:off x="6732240" y="2133801"/>
              <a:ext cx="1166682" cy="475665"/>
              <a:chOff x="2339752" y="2133801"/>
              <a:chExt cx="1166682" cy="475665"/>
            </a:xfrm>
          </p:grpSpPr>
          <p:sp>
            <p:nvSpPr>
              <p:cNvPr id="147" name="矩形 146"/>
              <p:cNvSpPr/>
              <p:nvPr/>
            </p:nvSpPr>
            <p:spPr>
              <a:xfrm>
                <a:off x="2339752" y="2135739"/>
                <a:ext cx="1166682" cy="471788"/>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8" name="组合 147"/>
              <p:cNvGrpSpPr/>
              <p:nvPr/>
            </p:nvGrpSpPr>
            <p:grpSpPr>
              <a:xfrm>
                <a:off x="2355470" y="2133801"/>
                <a:ext cx="1135247" cy="475665"/>
                <a:chOff x="2362474" y="2127368"/>
                <a:chExt cx="1135247" cy="475665"/>
              </a:xfrm>
            </p:grpSpPr>
            <p:sp>
              <p:nvSpPr>
                <p:cNvPr id="149" name="矩形 148"/>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50" name="矩形 149"/>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4116" name="组合 4115"/>
            <p:cNvGrpSpPr/>
            <p:nvPr/>
          </p:nvGrpSpPr>
          <p:grpSpPr>
            <a:xfrm>
              <a:off x="8013091" y="2043817"/>
              <a:ext cx="612620" cy="612620"/>
              <a:chOff x="7917574" y="2043817"/>
              <a:chExt cx="612620" cy="612620"/>
            </a:xfrm>
          </p:grpSpPr>
          <p:sp>
            <p:nvSpPr>
              <p:cNvPr id="101" name="椭圆 100"/>
              <p:cNvSpPr/>
              <p:nvPr/>
            </p:nvSpPr>
            <p:spPr>
              <a:xfrm>
                <a:off x="7917574" y="2043817"/>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8064388" y="2240275"/>
                <a:ext cx="318993" cy="219704"/>
                <a:chOff x="12175020" y="4395788"/>
                <a:chExt cx="479425" cy="330200"/>
              </a:xfrm>
              <a:solidFill>
                <a:schemeClr val="bg1"/>
              </a:solidFill>
            </p:grpSpPr>
            <p:sp>
              <p:nvSpPr>
                <p:cNvPr id="34" name="Rectangle 27"/>
                <p:cNvSpPr>
                  <a:spLocks noChangeArrowheads="1"/>
                </p:cNvSpPr>
                <p:nvPr/>
              </p:nvSpPr>
              <p:spPr bwMode="auto">
                <a:xfrm>
                  <a:off x="12263920"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28"/>
                <p:cNvSpPr>
                  <a:spLocks noChangeArrowheads="1"/>
                </p:cNvSpPr>
                <p:nvPr/>
              </p:nvSpPr>
              <p:spPr bwMode="auto">
                <a:xfrm>
                  <a:off x="12354408"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29"/>
                <p:cNvSpPr>
                  <a:spLocks noChangeArrowheads="1"/>
                </p:cNvSpPr>
                <p:nvPr/>
              </p:nvSpPr>
              <p:spPr bwMode="auto">
                <a:xfrm>
                  <a:off x="12444895"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30"/>
                <p:cNvSpPr>
                  <a:spLocks noChangeArrowheads="1"/>
                </p:cNvSpPr>
                <p:nvPr/>
              </p:nvSpPr>
              <p:spPr bwMode="auto">
                <a:xfrm>
                  <a:off x="12535383" y="4530725"/>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31"/>
                <p:cNvSpPr>
                  <a:spLocks noChangeArrowheads="1"/>
                </p:cNvSpPr>
                <p:nvPr/>
              </p:nvSpPr>
              <p:spPr bwMode="auto">
                <a:xfrm>
                  <a:off x="12263920"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32"/>
                <p:cNvSpPr>
                  <a:spLocks noChangeArrowheads="1"/>
                </p:cNvSpPr>
                <p:nvPr/>
              </p:nvSpPr>
              <p:spPr bwMode="auto">
                <a:xfrm>
                  <a:off x="12354408"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33"/>
                <p:cNvSpPr>
                  <a:spLocks noChangeArrowheads="1"/>
                </p:cNvSpPr>
                <p:nvPr/>
              </p:nvSpPr>
              <p:spPr bwMode="auto">
                <a:xfrm>
                  <a:off x="12444895"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34"/>
                <p:cNvSpPr>
                  <a:spLocks noChangeArrowheads="1"/>
                </p:cNvSpPr>
                <p:nvPr/>
              </p:nvSpPr>
              <p:spPr bwMode="auto">
                <a:xfrm>
                  <a:off x="12535383" y="4470400"/>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35"/>
                <p:cNvSpPr>
                  <a:spLocks noChangeArrowheads="1"/>
                </p:cNvSpPr>
                <p:nvPr/>
              </p:nvSpPr>
              <p:spPr bwMode="auto">
                <a:xfrm>
                  <a:off x="12294083" y="4621213"/>
                  <a:ext cx="2413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6"/>
                <p:cNvSpPr>
                  <a:spLocks/>
                </p:cNvSpPr>
                <p:nvPr/>
              </p:nvSpPr>
              <p:spPr bwMode="auto">
                <a:xfrm>
                  <a:off x="12175020" y="4395788"/>
                  <a:ext cx="479425" cy="33020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2" name="组合 151"/>
            <p:cNvGrpSpPr/>
            <p:nvPr/>
          </p:nvGrpSpPr>
          <p:grpSpPr>
            <a:xfrm>
              <a:off x="6792040" y="2630050"/>
              <a:ext cx="1047082" cy="414311"/>
              <a:chOff x="2399552" y="2797239"/>
              <a:chExt cx="1047082" cy="414311"/>
            </a:xfrm>
          </p:grpSpPr>
          <p:sp>
            <p:nvSpPr>
              <p:cNvPr id="153" name="矩形 152"/>
              <p:cNvSpPr/>
              <p:nvPr/>
            </p:nvSpPr>
            <p:spPr>
              <a:xfrm>
                <a:off x="2399552" y="2797239"/>
                <a:ext cx="1047082" cy="261610"/>
              </a:xfrm>
              <a:prstGeom prst="rect">
                <a:avLst/>
              </a:prstGeom>
            </p:spPr>
            <p:txBody>
              <a:bodyPr wrap="none">
                <a:spAutoFit/>
              </a:bodyPr>
              <a:lstStyle/>
              <a:p>
                <a:pPr algn="ctr"/>
                <a:r>
                  <a:rPr lang="en-US" altLang="zh-CN" sz="1100" b="1" dirty="0">
                    <a:solidFill>
                      <a:schemeClr val="tx1">
                        <a:lumMod val="65000"/>
                        <a:lumOff val="35000"/>
                      </a:schemeClr>
                    </a:solidFill>
                    <a:latin typeface="Century Gothic" panose="020B0502020202020204" pitchFamily="34" charset="0"/>
                    <a:cs typeface="Arial" panose="020B0604020202020204" pitchFamily="34" charset="0"/>
                  </a:rPr>
                  <a:t>Add The Title</a:t>
                </a:r>
              </a:p>
            </p:txBody>
          </p:sp>
          <p:sp>
            <p:nvSpPr>
              <p:cNvPr id="154" name="矩形 153"/>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55" name="直接连接符 154"/>
            <p:cNvCxnSpPr/>
            <p:nvPr/>
          </p:nvCxnSpPr>
          <p:spPr>
            <a:xfrm>
              <a:off x="1744980" y="3802050"/>
              <a:ext cx="58750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a:off x="2339752" y="3560951"/>
              <a:ext cx="1166682" cy="475665"/>
              <a:chOff x="2339752" y="2133801"/>
              <a:chExt cx="1166682" cy="475665"/>
            </a:xfrm>
          </p:grpSpPr>
          <p:sp>
            <p:nvSpPr>
              <p:cNvPr id="157" name="矩形 156"/>
              <p:cNvSpPr/>
              <p:nvPr/>
            </p:nvSpPr>
            <p:spPr>
              <a:xfrm>
                <a:off x="2339752" y="2135739"/>
                <a:ext cx="1166682" cy="471788"/>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8" name="组合 157"/>
              <p:cNvGrpSpPr/>
              <p:nvPr/>
            </p:nvGrpSpPr>
            <p:grpSpPr>
              <a:xfrm>
                <a:off x="2355470" y="2133801"/>
                <a:ext cx="1135247" cy="475665"/>
                <a:chOff x="2362474" y="2127368"/>
                <a:chExt cx="1135247" cy="475665"/>
              </a:xfrm>
            </p:grpSpPr>
            <p:sp>
              <p:nvSpPr>
                <p:cNvPr id="159" name="矩形 158"/>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60" name="矩形 159"/>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61" name="组合 160"/>
            <p:cNvGrpSpPr/>
            <p:nvPr/>
          </p:nvGrpSpPr>
          <p:grpSpPr>
            <a:xfrm>
              <a:off x="2399552" y="4057200"/>
              <a:ext cx="1047082" cy="414311"/>
              <a:chOff x="2399552" y="2797239"/>
              <a:chExt cx="1047082" cy="414311"/>
            </a:xfrm>
          </p:grpSpPr>
          <p:sp>
            <p:nvSpPr>
              <p:cNvPr id="162" name="矩形 161"/>
              <p:cNvSpPr/>
              <p:nvPr/>
            </p:nvSpPr>
            <p:spPr>
              <a:xfrm>
                <a:off x="2399552" y="2797239"/>
                <a:ext cx="1047082" cy="261610"/>
              </a:xfrm>
              <a:prstGeom prst="rect">
                <a:avLst/>
              </a:prstGeom>
            </p:spPr>
            <p:txBody>
              <a:bodyPr wrap="none">
                <a:spAutoFit/>
              </a:bodyPr>
              <a:lstStyle/>
              <a:p>
                <a:pPr algn="ctr"/>
                <a:r>
                  <a:rPr lang="en-US" altLang="zh-CN" sz="1100" b="1" dirty="0">
                    <a:solidFill>
                      <a:schemeClr val="tx1">
                        <a:lumMod val="65000"/>
                        <a:lumOff val="35000"/>
                      </a:schemeClr>
                    </a:solidFill>
                    <a:latin typeface="Century Gothic" panose="020B0502020202020204" pitchFamily="34" charset="0"/>
                    <a:cs typeface="Arial" panose="020B0604020202020204" pitchFamily="34" charset="0"/>
                  </a:rPr>
                  <a:t>Add The Title</a:t>
                </a:r>
              </a:p>
            </p:txBody>
          </p:sp>
          <p:sp>
            <p:nvSpPr>
              <p:cNvPr id="163" name="矩形 162"/>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4" name="组合 163"/>
            <p:cNvGrpSpPr/>
            <p:nvPr/>
          </p:nvGrpSpPr>
          <p:grpSpPr>
            <a:xfrm>
              <a:off x="4535995" y="3560951"/>
              <a:ext cx="1361473" cy="475665"/>
              <a:chOff x="2339751" y="2133801"/>
              <a:chExt cx="1361473" cy="475665"/>
            </a:xfrm>
          </p:grpSpPr>
          <p:sp>
            <p:nvSpPr>
              <p:cNvPr id="165" name="矩形 164"/>
              <p:cNvSpPr/>
              <p:nvPr/>
            </p:nvSpPr>
            <p:spPr>
              <a:xfrm>
                <a:off x="2339751" y="2135739"/>
                <a:ext cx="1361473" cy="471788"/>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组合 165"/>
              <p:cNvGrpSpPr/>
              <p:nvPr/>
            </p:nvGrpSpPr>
            <p:grpSpPr>
              <a:xfrm>
                <a:off x="2527953" y="2133801"/>
                <a:ext cx="1135247" cy="475665"/>
                <a:chOff x="2534957" y="2127368"/>
                <a:chExt cx="1135247" cy="475665"/>
              </a:xfrm>
            </p:grpSpPr>
            <p:sp>
              <p:nvSpPr>
                <p:cNvPr id="167" name="矩形 166"/>
                <p:cNvSpPr/>
                <p:nvPr/>
              </p:nvSpPr>
              <p:spPr>
                <a:xfrm>
                  <a:off x="2534957"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68" name="矩形 167"/>
                <p:cNvSpPr/>
                <p:nvPr/>
              </p:nvSpPr>
              <p:spPr>
                <a:xfrm>
                  <a:off x="2534957"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69" name="组合 168"/>
            <p:cNvGrpSpPr/>
            <p:nvPr/>
          </p:nvGrpSpPr>
          <p:grpSpPr>
            <a:xfrm>
              <a:off x="6732240" y="3560951"/>
              <a:ext cx="1166682" cy="475665"/>
              <a:chOff x="2339752" y="2133801"/>
              <a:chExt cx="1166682" cy="475665"/>
            </a:xfrm>
          </p:grpSpPr>
          <p:sp>
            <p:nvSpPr>
              <p:cNvPr id="170" name="矩形 169"/>
              <p:cNvSpPr/>
              <p:nvPr/>
            </p:nvSpPr>
            <p:spPr>
              <a:xfrm>
                <a:off x="2339752" y="2135739"/>
                <a:ext cx="1166682" cy="471788"/>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2355470" y="2133801"/>
                <a:ext cx="1135247" cy="475665"/>
                <a:chOff x="2362474" y="2127368"/>
                <a:chExt cx="1135247" cy="475665"/>
              </a:xfrm>
            </p:grpSpPr>
            <p:sp>
              <p:nvSpPr>
                <p:cNvPr id="172" name="矩形 171"/>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73" name="矩形 172"/>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74" name="组合 173"/>
            <p:cNvGrpSpPr/>
            <p:nvPr/>
          </p:nvGrpSpPr>
          <p:grpSpPr>
            <a:xfrm>
              <a:off x="6792040" y="4057200"/>
              <a:ext cx="1047082" cy="414311"/>
              <a:chOff x="2399552" y="2797239"/>
              <a:chExt cx="1047082" cy="414311"/>
            </a:xfrm>
          </p:grpSpPr>
          <p:sp>
            <p:nvSpPr>
              <p:cNvPr id="175" name="矩形 174"/>
              <p:cNvSpPr/>
              <p:nvPr/>
            </p:nvSpPr>
            <p:spPr>
              <a:xfrm>
                <a:off x="2399552" y="2797239"/>
                <a:ext cx="1047082" cy="261610"/>
              </a:xfrm>
              <a:prstGeom prst="rect">
                <a:avLst/>
              </a:prstGeom>
            </p:spPr>
            <p:txBody>
              <a:bodyPr wrap="none">
                <a:spAutoFit/>
              </a:bodyPr>
              <a:lstStyle/>
              <a:p>
                <a:pPr algn="ctr"/>
                <a:r>
                  <a:rPr lang="en-US" altLang="zh-CN" sz="1100" b="1" dirty="0">
                    <a:solidFill>
                      <a:schemeClr val="tx1">
                        <a:lumMod val="65000"/>
                        <a:lumOff val="35000"/>
                      </a:schemeClr>
                    </a:solidFill>
                    <a:latin typeface="Century Gothic" panose="020B0502020202020204" pitchFamily="34" charset="0"/>
                    <a:cs typeface="Arial" panose="020B0604020202020204" pitchFamily="34" charset="0"/>
                  </a:rPr>
                  <a:t>Add The Title</a:t>
                </a:r>
              </a:p>
            </p:txBody>
          </p:sp>
          <p:sp>
            <p:nvSpPr>
              <p:cNvPr id="176" name="矩形 175"/>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
          <p:nvSpPr>
            <p:cNvPr id="178" name="椭圆 177"/>
            <p:cNvSpPr/>
            <p:nvPr/>
          </p:nvSpPr>
          <p:spPr>
            <a:xfrm>
              <a:off x="4300649" y="3398044"/>
              <a:ext cx="470454" cy="470454"/>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4373859" y="3470781"/>
              <a:ext cx="324274" cy="318993"/>
              <a:chOff x="14627708" y="5551488"/>
              <a:chExt cx="487362" cy="479425"/>
            </a:xfrm>
            <a:solidFill>
              <a:schemeClr val="bg1"/>
            </a:solidFill>
          </p:grpSpPr>
          <p:sp>
            <p:nvSpPr>
              <p:cNvPr id="52"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9290742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12490" y="524010"/>
            <a:ext cx="4535216" cy="615066"/>
            <a:chOff x="412490" y="524010"/>
            <a:chExt cx="4535216" cy="615066"/>
          </a:xfrm>
        </p:grpSpPr>
        <p:sp>
          <p:nvSpPr>
            <p:cNvPr id="5" name="矩形 4"/>
            <p:cNvSpPr/>
            <p:nvPr/>
          </p:nvSpPr>
          <p:spPr>
            <a:xfrm>
              <a:off x="412490" y="524010"/>
              <a:ext cx="4535216"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Process Flow Diagram Layout</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8" name="组合 7"/>
          <p:cNvGrpSpPr/>
          <p:nvPr/>
        </p:nvGrpSpPr>
        <p:grpSpPr>
          <a:xfrm>
            <a:off x="412490" y="1318356"/>
            <a:ext cx="4771578" cy="3331699"/>
            <a:chOff x="412490" y="1318356"/>
            <a:chExt cx="4771578" cy="3331699"/>
          </a:xfrm>
        </p:grpSpPr>
        <p:graphicFrame>
          <p:nvGraphicFramePr>
            <p:cNvPr id="2" name="图表 1"/>
            <p:cNvGraphicFramePr/>
            <p:nvPr>
              <p:extLst>
                <p:ext uri="{D42A27DB-BD31-4B8C-83A1-F6EECF244321}">
                  <p14:modId xmlns:p14="http://schemas.microsoft.com/office/powerpoint/2010/main" val="1609022188"/>
                </p:ext>
              </p:extLst>
            </p:nvPr>
          </p:nvGraphicFramePr>
          <p:xfrm>
            <a:off x="446294" y="1665002"/>
            <a:ext cx="4737774" cy="2985053"/>
          </p:xfrm>
          <a:graphic>
            <a:graphicData uri="http://schemas.openxmlformats.org/drawingml/2006/chart">
              <c:chart xmlns:c="http://schemas.openxmlformats.org/drawingml/2006/chart" xmlns:r="http://schemas.openxmlformats.org/officeDocument/2006/relationships" r:id="rId2"/>
            </a:graphicData>
          </a:graphic>
        </p:graphicFrame>
        <p:sp>
          <p:nvSpPr>
            <p:cNvPr id="119" name="矩形 118"/>
            <p:cNvSpPr/>
            <p:nvPr/>
          </p:nvSpPr>
          <p:spPr>
            <a:xfrm>
              <a:off x="412490" y="1318356"/>
              <a:ext cx="1051891" cy="261610"/>
            </a:xfrm>
            <a:prstGeom prst="rect">
              <a:avLst/>
            </a:prstGeom>
          </p:spPr>
          <p:txBody>
            <a:bodyPr wrap="none">
              <a:spAutoFit/>
            </a:bodyPr>
            <a:lstStyle/>
            <a:p>
              <a:r>
                <a:rPr lang="en-US" altLang="zh-CN" sz="1100" dirty="0" smtClean="0">
                  <a:solidFill>
                    <a:srgbClr val="1F9E23"/>
                  </a:solidFill>
                  <a:latin typeface="Century Gothic" panose="020B0502020202020204" pitchFamily="34" charset="0"/>
                  <a:cs typeface="Arial" panose="020B0604020202020204" pitchFamily="34" charset="0"/>
                </a:rPr>
                <a:t>Add The Title</a:t>
              </a:r>
              <a:endParaRPr lang="en-US" altLang="zh-CN" sz="1100" dirty="0">
                <a:solidFill>
                  <a:srgbClr val="1F9E23"/>
                </a:solidFill>
                <a:latin typeface="Century Gothic" panose="020B0502020202020204" pitchFamily="34" charset="0"/>
                <a:cs typeface="Arial" panose="020B0604020202020204" pitchFamily="34" charset="0"/>
              </a:endParaRPr>
            </a:p>
          </p:txBody>
        </p:sp>
      </p:grpSp>
      <p:sp>
        <p:nvSpPr>
          <p:cNvPr id="120" name="矩形 119"/>
          <p:cNvSpPr/>
          <p:nvPr/>
        </p:nvSpPr>
        <p:spPr>
          <a:xfrm>
            <a:off x="5544108" y="0"/>
            <a:ext cx="3599892" cy="5141913"/>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825866" y="620878"/>
            <a:ext cx="3315524" cy="4118663"/>
            <a:chOff x="5825866" y="620878"/>
            <a:chExt cx="3315524" cy="4118663"/>
          </a:xfrm>
        </p:grpSpPr>
        <p:grpSp>
          <p:nvGrpSpPr>
            <p:cNvPr id="227" name="组合 226"/>
            <p:cNvGrpSpPr/>
            <p:nvPr/>
          </p:nvGrpSpPr>
          <p:grpSpPr>
            <a:xfrm>
              <a:off x="5896126" y="2941843"/>
              <a:ext cx="3245264" cy="443198"/>
              <a:chOff x="5896126" y="3337447"/>
              <a:chExt cx="3245264" cy="443198"/>
            </a:xfrm>
          </p:grpSpPr>
          <p:sp>
            <p:nvSpPr>
              <p:cNvPr id="136" name="Freeform 10"/>
              <p:cNvSpPr>
                <a:spLocks/>
              </p:cNvSpPr>
              <p:nvPr/>
            </p:nvSpPr>
            <p:spPr bwMode="auto">
              <a:xfrm>
                <a:off x="5896126" y="3381093"/>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矩形 138"/>
              <p:cNvSpPr/>
              <p:nvPr/>
            </p:nvSpPr>
            <p:spPr>
              <a:xfrm>
                <a:off x="6358359" y="3337447"/>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8" name="组合 17"/>
            <p:cNvGrpSpPr/>
            <p:nvPr/>
          </p:nvGrpSpPr>
          <p:grpSpPr>
            <a:xfrm>
              <a:off x="5908753" y="2168188"/>
              <a:ext cx="3232637" cy="443198"/>
              <a:chOff x="5908753" y="2562993"/>
              <a:chExt cx="3232637" cy="443198"/>
            </a:xfrm>
          </p:grpSpPr>
          <p:grpSp>
            <p:nvGrpSpPr>
              <p:cNvPr id="186" name="组合 185"/>
              <p:cNvGrpSpPr/>
              <p:nvPr/>
            </p:nvGrpSpPr>
            <p:grpSpPr>
              <a:xfrm>
                <a:off x="5908753" y="2616971"/>
                <a:ext cx="378868" cy="335242"/>
                <a:chOff x="3889375" y="3302000"/>
                <a:chExt cx="261938" cy="231776"/>
              </a:xfrm>
              <a:solidFill>
                <a:schemeClr val="bg1"/>
              </a:solidFill>
            </p:grpSpPr>
            <p:sp>
              <p:nvSpPr>
                <p:cNvPr id="188"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7" name="矩形 186"/>
              <p:cNvSpPr/>
              <p:nvPr/>
            </p:nvSpPr>
            <p:spPr>
              <a:xfrm>
                <a:off x="6358359" y="256299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7" name="组合 16"/>
            <p:cNvGrpSpPr/>
            <p:nvPr/>
          </p:nvGrpSpPr>
          <p:grpSpPr>
            <a:xfrm>
              <a:off x="5907606" y="1394533"/>
              <a:ext cx="3233784" cy="443198"/>
              <a:chOff x="5907606" y="1788538"/>
              <a:chExt cx="3233784" cy="443198"/>
            </a:xfrm>
          </p:grpSpPr>
          <p:grpSp>
            <p:nvGrpSpPr>
              <p:cNvPr id="203" name="组合 202"/>
              <p:cNvGrpSpPr/>
              <p:nvPr/>
            </p:nvGrpSpPr>
            <p:grpSpPr>
              <a:xfrm>
                <a:off x="5907606" y="1821851"/>
                <a:ext cx="355907" cy="376572"/>
                <a:chOff x="5908675" y="1281113"/>
                <a:chExt cx="246063" cy="260350"/>
              </a:xfrm>
              <a:solidFill>
                <a:schemeClr val="bg1"/>
              </a:solidFill>
            </p:grpSpPr>
            <p:sp>
              <p:nvSpPr>
                <p:cNvPr id="205"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4" name="矩形 203"/>
              <p:cNvSpPr/>
              <p:nvPr/>
            </p:nvSpPr>
            <p:spPr>
              <a:xfrm>
                <a:off x="6358359" y="1788538"/>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6" name="组合 15"/>
            <p:cNvGrpSpPr/>
            <p:nvPr/>
          </p:nvGrpSpPr>
          <p:grpSpPr>
            <a:xfrm>
              <a:off x="5900720" y="620878"/>
              <a:ext cx="3240670" cy="443198"/>
              <a:chOff x="5900720" y="1014083"/>
              <a:chExt cx="3240670" cy="443198"/>
            </a:xfrm>
          </p:grpSpPr>
          <p:grpSp>
            <p:nvGrpSpPr>
              <p:cNvPr id="220" name="组合 219"/>
              <p:cNvGrpSpPr/>
              <p:nvPr/>
            </p:nvGrpSpPr>
            <p:grpSpPr>
              <a:xfrm>
                <a:off x="5900720" y="1049692"/>
                <a:ext cx="371979" cy="371980"/>
                <a:chOff x="5903913" y="4632325"/>
                <a:chExt cx="257175" cy="257176"/>
              </a:xfrm>
              <a:solidFill>
                <a:schemeClr val="bg1"/>
              </a:solidFill>
            </p:grpSpPr>
            <p:sp>
              <p:nvSpPr>
                <p:cNvPr id="222"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1" name="矩形 220"/>
              <p:cNvSpPr/>
              <p:nvPr/>
            </p:nvSpPr>
            <p:spPr>
              <a:xfrm>
                <a:off x="6358359" y="101408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239" name="组合 238"/>
            <p:cNvGrpSpPr/>
            <p:nvPr/>
          </p:nvGrpSpPr>
          <p:grpSpPr>
            <a:xfrm>
              <a:off x="5907170" y="1225733"/>
              <a:ext cx="3021313" cy="2328107"/>
              <a:chOff x="5907171" y="1225733"/>
              <a:chExt cx="2714384" cy="2328107"/>
            </a:xfrm>
          </p:grpSpPr>
          <p:grpSp>
            <p:nvGrpSpPr>
              <p:cNvPr id="14" name="组合 13"/>
              <p:cNvGrpSpPr/>
              <p:nvPr/>
            </p:nvGrpSpPr>
            <p:grpSpPr>
              <a:xfrm>
                <a:off x="5907171" y="1225733"/>
                <a:ext cx="2714384" cy="7143"/>
                <a:chOff x="5934316" y="1592499"/>
                <a:chExt cx="2714384" cy="7143"/>
              </a:xfrm>
            </p:grpSpPr>
            <p:cxnSp>
              <p:nvCxnSpPr>
                <p:cNvPr id="226" name="直接连接符 225"/>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grpSp>
            <p:nvGrpSpPr>
              <p:cNvPr id="228" name="组合 227"/>
              <p:cNvGrpSpPr/>
              <p:nvPr/>
            </p:nvGrpSpPr>
            <p:grpSpPr>
              <a:xfrm>
                <a:off x="5907171" y="1999388"/>
                <a:ext cx="2714384" cy="7143"/>
                <a:chOff x="5934316" y="1592499"/>
                <a:chExt cx="2714384" cy="7143"/>
              </a:xfrm>
            </p:grpSpPr>
            <p:cxnSp>
              <p:nvCxnSpPr>
                <p:cNvPr id="229" name="直接连接符 228"/>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grpSp>
            <p:nvGrpSpPr>
              <p:cNvPr id="231" name="组合 230"/>
              <p:cNvGrpSpPr/>
              <p:nvPr/>
            </p:nvGrpSpPr>
            <p:grpSpPr>
              <a:xfrm>
                <a:off x="5907171" y="2773043"/>
                <a:ext cx="2714384" cy="7143"/>
                <a:chOff x="5934316" y="1592499"/>
                <a:chExt cx="2714384" cy="7143"/>
              </a:xfrm>
            </p:grpSpPr>
            <p:cxnSp>
              <p:nvCxnSpPr>
                <p:cNvPr id="232" name="直接连接符 231"/>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grpSp>
            <p:nvGrpSpPr>
              <p:cNvPr id="234" name="组合 233"/>
              <p:cNvGrpSpPr/>
              <p:nvPr/>
            </p:nvGrpSpPr>
            <p:grpSpPr>
              <a:xfrm>
                <a:off x="5907171" y="3546697"/>
                <a:ext cx="2714384" cy="7143"/>
                <a:chOff x="5934316" y="1592499"/>
                <a:chExt cx="2714384" cy="7143"/>
              </a:xfrm>
            </p:grpSpPr>
            <p:cxnSp>
              <p:nvCxnSpPr>
                <p:cNvPr id="235" name="直接连接符 234"/>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6" name="直接连接符 235"/>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grpSp>
        <p:sp>
          <p:nvSpPr>
            <p:cNvPr id="237" name="矩形 236"/>
            <p:cNvSpPr/>
            <p:nvPr/>
          </p:nvSpPr>
          <p:spPr>
            <a:xfrm>
              <a:off x="5825866" y="3723878"/>
              <a:ext cx="3102617" cy="1015663"/>
            </a:xfrm>
            <a:prstGeom prst="rect">
              <a:avLst/>
            </a:prstGeom>
          </p:spPr>
          <p:txBody>
            <a:bodyPr wrap="squar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The </a:t>
              </a:r>
              <a:r>
                <a:rPr lang="en-US" altLang="zh-CN" sz="1200" dirty="0">
                  <a:solidFill>
                    <a:schemeClr val="bg1"/>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a:t>
              </a:r>
              <a:r>
                <a:rPr lang="en-US" altLang="zh-CN" sz="1200" dirty="0" smtClean="0">
                  <a:solidFill>
                    <a:schemeClr val="bg1"/>
                  </a:solidFill>
                  <a:latin typeface="Century Gothic" panose="020B0502020202020204" pitchFamily="34" charset="0"/>
                  <a:cs typeface="Arial" panose="020B0604020202020204" pitchFamily="34" charset="0"/>
                </a:rPr>
                <a:t>total</a:t>
              </a:r>
              <a:endParaRPr lang="en-US" altLang="zh-CN" sz="1200" dirty="0">
                <a:solidFill>
                  <a:schemeClr val="bg1"/>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2384518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500"/>
                                        <p:tgtEl>
                                          <p:spTgt spid="120"/>
                                        </p:tgtEl>
                                      </p:cBhvr>
                                    </p:animEffect>
                                  </p:childTnLst>
                                </p:cTn>
                              </p:par>
                              <p:par>
                                <p:cTn id="8" presetID="42"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12" presetClass="entr" presetSubtype="2" fill="hold" nodeType="withEffect">
                                  <p:stCondLst>
                                    <p:cond delay="16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ppt_x</p:attrName>
                                        </p:attrNameLst>
                                      </p:cBhvr>
                                      <p:tavLst>
                                        <p:tav tm="0">
                                          <p:val>
                                            <p:strVal val="#ppt_x+#ppt_w*1.125000"/>
                                          </p:val>
                                        </p:tav>
                                        <p:tav tm="100000">
                                          <p:val>
                                            <p:strVal val="#ppt_x"/>
                                          </p:val>
                                        </p:tav>
                                      </p:tavLst>
                                    </p:anim>
                                    <p:animEffect transition="in" filter="wipe(left)">
                                      <p:cBhvr>
                                        <p:cTn id="16" dur="500"/>
                                        <p:tgtEl>
                                          <p:spTgt spid="7"/>
                                        </p:tgtEl>
                                      </p:cBhvr>
                                    </p:animEffect>
                                  </p:childTnLst>
                                </p:cTn>
                              </p:par>
                              <p:par>
                                <p:cTn id="17" presetID="12" presetClass="entr" presetSubtype="1" fill="hold" nodeType="withEffect">
                                  <p:stCondLst>
                                    <p:cond delay="2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down)">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49742" y="3372367"/>
            <a:ext cx="4822065" cy="1754326"/>
          </a:xfrm>
          <a:prstGeom prst="rect">
            <a:avLst/>
          </a:prstGeom>
        </p:spPr>
        <p:txBody>
          <a:bodyPr wrap="square">
            <a:spAutoFit/>
          </a:bodyPr>
          <a:lstStyle/>
          <a:p>
            <a:pPr>
              <a:lnSpc>
                <a:spcPct val="150000"/>
              </a:lnSpc>
            </a:pPr>
            <a:r>
              <a:rPr lang="zh-CN" altLang="en-US" sz="1200" dirty="0">
                <a:solidFill>
                  <a:srgbClr val="000000"/>
                </a:solidFill>
              </a:rPr>
              <a:t>本模板来源：</a:t>
            </a:r>
            <a:r>
              <a:rPr lang="en-US" altLang="zh-CN" sz="1200" dirty="0">
                <a:solidFill>
                  <a:srgbClr val="000000"/>
                </a:solidFill>
              </a:rPr>
              <a:t>Office</a:t>
            </a:r>
            <a:r>
              <a:rPr lang="zh-CN" altLang="en-US" sz="1200" dirty="0">
                <a:solidFill>
                  <a:srgbClr val="000000"/>
                </a:solidFill>
              </a:rPr>
              <a:t>办公助手</a:t>
            </a:r>
            <a:r>
              <a:rPr lang="en-US" altLang="zh-CN" sz="1200" dirty="0">
                <a:solidFill>
                  <a:srgbClr val="000000"/>
                </a:solidFill>
              </a:rPr>
              <a:t>(</a:t>
            </a:r>
            <a:r>
              <a:rPr lang="en-US" altLang="zh-CN" sz="1200" dirty="0">
                <a:solidFill>
                  <a:srgbClr val="000000"/>
                </a:solidFill>
                <a:hlinkClick r:id="rId2"/>
              </a:rPr>
              <a:t>www.officezhushou.com</a:t>
            </a:r>
            <a:r>
              <a:rPr lang="en-US" altLang="zh-CN" sz="1200" dirty="0">
                <a:solidFill>
                  <a:srgbClr val="000000"/>
                </a:solidFill>
              </a:rPr>
              <a:t>)</a:t>
            </a:r>
          </a:p>
          <a:p>
            <a:pPr>
              <a:lnSpc>
                <a:spcPct val="150000"/>
              </a:lnSpc>
            </a:pPr>
            <a:r>
              <a:rPr lang="zh-CN" altLang="en-US" sz="1200" dirty="0">
                <a:solidFill>
                  <a:srgbClr val="000000"/>
                </a:solidFill>
              </a:rPr>
              <a:t>欢迎您访问我们的网站阅读</a:t>
            </a:r>
            <a:r>
              <a:rPr lang="en-US" altLang="zh-CN" sz="1200" dirty="0">
                <a:solidFill>
                  <a:srgbClr val="000000"/>
                </a:solidFill>
                <a:hlinkClick r:id="rId3"/>
              </a:rPr>
              <a:t>PPT</a:t>
            </a:r>
            <a:r>
              <a:rPr lang="zh-CN" altLang="en-US" sz="1200" dirty="0">
                <a:solidFill>
                  <a:srgbClr val="000000"/>
                </a:solidFill>
                <a:hlinkClick r:id="rId3"/>
              </a:rPr>
              <a:t>制作教程</a:t>
            </a:r>
            <a:r>
              <a:rPr lang="zh-CN" altLang="en-US" sz="1200" dirty="0">
                <a:solidFill>
                  <a:srgbClr val="000000"/>
                </a:solidFill>
              </a:rPr>
              <a:t>及下载</a:t>
            </a:r>
            <a:r>
              <a:rPr lang="en-US" altLang="zh-CN" sz="1200" dirty="0">
                <a:solidFill>
                  <a:srgbClr val="000000"/>
                </a:solidFill>
                <a:hlinkClick r:id="rId4"/>
              </a:rPr>
              <a:t>PPT</a:t>
            </a:r>
            <a:r>
              <a:rPr lang="zh-CN" altLang="en-US" sz="1200" dirty="0">
                <a:solidFill>
                  <a:srgbClr val="000000"/>
                </a:solidFill>
                <a:hlinkClick r:id="rId4"/>
              </a:rPr>
              <a:t>素材</a:t>
            </a:r>
            <a:r>
              <a:rPr lang="zh-CN" altLang="en-US" sz="1200" dirty="0">
                <a:solidFill>
                  <a:srgbClr val="000000"/>
                </a:solidFill>
              </a:rPr>
              <a:t>与</a:t>
            </a:r>
            <a:r>
              <a:rPr lang="en-US" altLang="zh-CN" sz="1200" dirty="0">
                <a:solidFill>
                  <a:srgbClr val="000000"/>
                </a:solidFill>
                <a:hlinkClick r:id="rId5"/>
              </a:rPr>
              <a:t>PPT</a:t>
            </a:r>
            <a:r>
              <a:rPr lang="zh-CN" altLang="en-US" sz="1200" dirty="0">
                <a:solidFill>
                  <a:srgbClr val="000000"/>
                </a:solidFill>
                <a:hlinkClick r:id="rId5"/>
              </a:rPr>
              <a:t>模板</a:t>
            </a:r>
            <a:r>
              <a:rPr lang="en-US" altLang="zh-CN" sz="1200" dirty="0">
                <a:solidFill>
                  <a:srgbClr val="000000"/>
                </a:solidFill>
              </a:rPr>
              <a:t>;</a:t>
            </a:r>
          </a:p>
          <a:p>
            <a:pPr>
              <a:lnSpc>
                <a:spcPct val="150000"/>
              </a:lnSpc>
            </a:pPr>
            <a:r>
              <a:rPr lang="zh-CN" altLang="en-US" sz="1200" dirty="0">
                <a:solidFill>
                  <a:srgbClr val="000000"/>
                </a:solidFill>
              </a:rPr>
              <a:t>欢迎访问以下栏目：</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制作教程：</a:t>
            </a:r>
            <a:r>
              <a:rPr lang="en-US" altLang="zh-CN" sz="1200" dirty="0">
                <a:solidFill>
                  <a:srgbClr val="000000"/>
                </a:solidFill>
                <a:hlinkClick r:id="rId3"/>
              </a:rPr>
              <a:t>http://www.officezhushou.com/pptjiaocheng/</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素材下载：</a:t>
            </a:r>
            <a:r>
              <a:rPr lang="en-US" altLang="zh-CN" sz="1200" dirty="0">
                <a:solidFill>
                  <a:srgbClr val="000000"/>
                </a:solidFill>
                <a:hlinkClick r:id="rId4"/>
              </a:rPr>
              <a:t>http://www.officezhushou.com/pptsucai/</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模板下载：</a:t>
            </a:r>
            <a:r>
              <a:rPr lang="en-US" altLang="zh-CN" sz="1200" dirty="0">
                <a:solidFill>
                  <a:srgbClr val="000000"/>
                </a:solidFill>
                <a:hlinkClick r:id="rId5"/>
              </a:rPr>
              <a:t>http://www.officezhushou.com/pptmuban/</a:t>
            </a:r>
            <a:endParaRPr lang="en-GB" altLang="zh-CN" sz="1125" dirty="0">
              <a:solidFill>
                <a:srgbClr val="000000"/>
              </a:solidFill>
            </a:endParaRPr>
          </a:p>
        </p:txBody>
      </p:sp>
      <p:grpSp>
        <p:nvGrpSpPr>
          <p:cNvPr id="3" name="组合 2"/>
          <p:cNvGrpSpPr/>
          <p:nvPr/>
        </p:nvGrpSpPr>
        <p:grpSpPr>
          <a:xfrm>
            <a:off x="1143000" y="1714959"/>
            <a:ext cx="6858000" cy="1666881"/>
            <a:chOff x="0" y="1225916"/>
            <a:chExt cx="9144000" cy="2222508"/>
          </a:xfrm>
        </p:grpSpPr>
        <p:sp>
          <p:nvSpPr>
            <p:cNvPr id="4" name="Rectangle 17"/>
            <p:cNvSpPr>
              <a:spLocks noChangeArrowheads="1"/>
            </p:cNvSpPr>
            <p:nvPr/>
          </p:nvSpPr>
          <p:spPr bwMode="gray">
            <a:xfrm>
              <a:off x="0" y="1225916"/>
              <a:ext cx="9144000" cy="2222508"/>
            </a:xfrm>
            <a:prstGeom prst="rect">
              <a:avLst/>
            </a:prstGeom>
            <a:gradFill flip="none" rotWithShape="1">
              <a:gsLst>
                <a:gs pos="0">
                  <a:schemeClr val="accent1"/>
                </a:gs>
                <a:gs pos="100000">
                  <a:schemeClr val="accent2">
                    <a:lumMod val="75000"/>
                  </a:schemeClr>
                </a:gs>
              </a:gsLst>
              <a:path path="circle">
                <a:fillToRect l="50000" t="50000" r="50000" b="50000"/>
              </a:path>
              <a:tileRect/>
            </a:gradFill>
            <a:ln w="9525">
              <a:noFill/>
              <a:miter lim="800000"/>
              <a:headEnd/>
              <a:tailEnd/>
            </a:ln>
          </p:spPr>
          <p:txBody>
            <a:bodyPr wrap="none" anchor="ctr"/>
            <a:lstStyle/>
            <a:p>
              <a:pPr>
                <a:defRPr/>
              </a:pPr>
              <a:endParaRPr lang="zh-CN" altLang="en-US" sz="1350">
                <a:solidFill>
                  <a:srgbClr val="000000"/>
                </a:solidFill>
              </a:endParaRPr>
            </a:p>
          </p:txBody>
        </p:sp>
        <p:pic>
          <p:nvPicPr>
            <p:cNvPr id="6" name="Picture 8" descr="D:\hd-white-132\handdrawn-white131.png"/>
            <p:cNvPicPr>
              <a:picLocks noChangeAspect="1" noChangeArrowheads="1"/>
            </p:cNvPicPr>
            <p:nvPr/>
          </p:nvPicPr>
          <p:blipFill>
            <a:blip r:embed="rId6" cstate="print"/>
            <a:srcRect/>
            <a:stretch>
              <a:fillRect/>
            </a:stretch>
          </p:blipFill>
          <p:spPr bwMode="auto">
            <a:xfrm>
              <a:off x="4821938" y="1796432"/>
              <a:ext cx="892624" cy="1143008"/>
            </a:xfrm>
            <a:prstGeom prst="rect">
              <a:avLst/>
            </a:prstGeom>
            <a:noFill/>
          </p:spPr>
        </p:pic>
        <p:pic>
          <p:nvPicPr>
            <p:cNvPr id="7" name="Picture 113" descr="D:\hd-white-132\handdrawn-white71.png"/>
            <p:cNvPicPr>
              <a:picLocks noChangeAspect="1" noChangeArrowheads="1"/>
            </p:cNvPicPr>
            <p:nvPr/>
          </p:nvPicPr>
          <p:blipFill>
            <a:blip r:embed="rId7" cstate="print"/>
            <a:srcRect/>
            <a:stretch>
              <a:fillRect/>
            </a:stretch>
          </p:blipFill>
          <p:spPr bwMode="auto">
            <a:xfrm>
              <a:off x="3285670" y="1797420"/>
              <a:ext cx="857256" cy="1109938"/>
            </a:xfrm>
            <a:prstGeom prst="rect">
              <a:avLst/>
            </a:prstGeom>
            <a:noFill/>
          </p:spPr>
        </p:pic>
        <p:sp>
          <p:nvSpPr>
            <p:cNvPr id="8" name="矩形 7"/>
            <p:cNvSpPr/>
            <p:nvPr/>
          </p:nvSpPr>
          <p:spPr>
            <a:xfrm>
              <a:off x="250504" y="1511668"/>
              <a:ext cx="2963728" cy="1554272"/>
            </a:xfrm>
            <a:prstGeom prst="rect">
              <a:avLst/>
            </a:prstGeom>
          </p:spPr>
          <p:txBody>
            <a:bodyPr wrap="square">
              <a:spAutoFit/>
            </a:bodyPr>
            <a:lstStyle/>
            <a:p>
              <a:pPr algn="r" fontAlgn="ctr">
                <a:lnSpc>
                  <a:spcPct val="150000"/>
                </a:lnSpc>
                <a:buClr>
                  <a:srgbClr val="E20000"/>
                </a:buClr>
                <a:buSzPct val="60000"/>
              </a:pPr>
              <a:r>
                <a:rPr lang="zh-CN" altLang="en-US" sz="1050" b="1" dirty="0">
                  <a:solidFill>
                    <a:srgbClr val="FFFFFF"/>
                  </a:solidFill>
                </a:rPr>
                <a:t>可以在下列情况使用</a:t>
              </a:r>
            </a:p>
            <a:p>
              <a:pPr algn="r" fontAlgn="ctr">
                <a:lnSpc>
                  <a:spcPct val="150000"/>
                </a:lnSpc>
                <a:buClr>
                  <a:srgbClr val="E20000"/>
                </a:buClr>
                <a:buSzPct val="60000"/>
              </a:pPr>
              <a:endParaRPr lang="en-US" altLang="zh-CN" sz="900" dirty="0">
                <a:solidFill>
                  <a:srgbClr val="FFFFFF"/>
                </a:solidFill>
              </a:endParaRPr>
            </a:p>
            <a:p>
              <a:pPr algn="r" fontAlgn="ctr">
                <a:lnSpc>
                  <a:spcPct val="150000"/>
                </a:lnSpc>
                <a:buClr>
                  <a:srgbClr val="E20000"/>
                </a:buClr>
                <a:buSzPct val="60000"/>
              </a:pPr>
              <a:r>
                <a:rPr lang="zh-CN" altLang="en-US" sz="900" dirty="0">
                  <a:solidFill>
                    <a:srgbClr val="FFFFFF"/>
                  </a:solidFill>
                </a:rPr>
                <a:t>不限次数的用于个人学习使用</a:t>
              </a:r>
            </a:p>
            <a:p>
              <a:pPr algn="r" fontAlgn="ctr">
                <a:lnSpc>
                  <a:spcPct val="150000"/>
                </a:lnSpc>
                <a:buClr>
                  <a:srgbClr val="E20000"/>
                </a:buClr>
                <a:buSzPct val="60000"/>
              </a:pPr>
              <a:r>
                <a:rPr lang="zh-CN" altLang="en-US" sz="900" dirty="0">
                  <a:solidFill>
                    <a:srgbClr val="FFFFFF"/>
                  </a:solidFill>
                </a:rPr>
                <a:t>下载分享并传播我们的教程</a:t>
              </a:r>
              <a:endParaRPr lang="en-US" altLang="zh-CN" sz="900" dirty="0">
                <a:solidFill>
                  <a:srgbClr val="FFFFFF"/>
                </a:solidFill>
              </a:endParaRPr>
            </a:p>
            <a:p>
              <a:pPr algn="r" fontAlgn="ctr">
                <a:lnSpc>
                  <a:spcPct val="150000"/>
                </a:lnSpc>
                <a:buClr>
                  <a:srgbClr val="E20000"/>
                </a:buClr>
                <a:buSzPct val="60000"/>
              </a:pPr>
              <a:r>
                <a:rPr lang="zh-CN" altLang="en-US" sz="900" dirty="0">
                  <a:solidFill>
                    <a:srgbClr val="FFFFFF"/>
                  </a:solidFill>
                </a:rPr>
                <a:t>转载我们的教程但要保存网站链接</a:t>
              </a:r>
            </a:p>
          </p:txBody>
        </p:sp>
        <p:sp>
          <p:nvSpPr>
            <p:cNvPr id="9" name="矩形 8"/>
            <p:cNvSpPr/>
            <p:nvPr/>
          </p:nvSpPr>
          <p:spPr>
            <a:xfrm>
              <a:off x="5786000" y="1511668"/>
              <a:ext cx="2928959" cy="1831271"/>
            </a:xfrm>
            <a:prstGeom prst="rect">
              <a:avLst/>
            </a:prstGeom>
          </p:spPr>
          <p:txBody>
            <a:bodyPr wrap="square">
              <a:spAutoFit/>
            </a:bodyPr>
            <a:lstStyle/>
            <a:p>
              <a:pPr fontAlgn="ctr">
                <a:lnSpc>
                  <a:spcPct val="150000"/>
                </a:lnSpc>
                <a:buClr>
                  <a:srgbClr val="E20000"/>
                </a:buClr>
                <a:buSzPct val="60000"/>
              </a:pPr>
              <a:r>
                <a:rPr lang="zh-CN" altLang="en-US" sz="1050" b="1" dirty="0">
                  <a:solidFill>
                    <a:srgbClr val="FFFFFF"/>
                  </a:solidFill>
                </a:rPr>
                <a:t>不可以在以下情况使用</a:t>
              </a:r>
            </a:p>
            <a:p>
              <a:pPr fontAlgn="ctr">
                <a:lnSpc>
                  <a:spcPct val="150000"/>
                </a:lnSpc>
                <a:buClr>
                  <a:srgbClr val="E20000"/>
                </a:buClr>
                <a:buSzPct val="60000"/>
              </a:pPr>
              <a:endParaRPr lang="en-US" altLang="zh-CN" sz="900" dirty="0">
                <a:solidFill>
                  <a:srgbClr val="FFFFFF"/>
                </a:solidFill>
              </a:endParaRPr>
            </a:p>
            <a:p>
              <a:pPr fontAlgn="ctr">
                <a:lnSpc>
                  <a:spcPct val="150000"/>
                </a:lnSpc>
                <a:buClr>
                  <a:srgbClr val="E20000"/>
                </a:buClr>
                <a:buSzPct val="60000"/>
              </a:pPr>
              <a:r>
                <a:rPr lang="zh-CN" altLang="en-US" sz="900" dirty="0">
                  <a:solidFill>
                    <a:srgbClr val="FFFFFF"/>
                  </a:solidFill>
                </a:rPr>
                <a:t>用于任何形式的在线付费下载</a:t>
              </a:r>
            </a:p>
            <a:p>
              <a:pPr fontAlgn="ctr">
                <a:lnSpc>
                  <a:spcPct val="150000"/>
                </a:lnSpc>
                <a:buClr>
                  <a:srgbClr val="E20000"/>
                </a:buClr>
                <a:buSzPct val="60000"/>
              </a:pPr>
              <a:r>
                <a:rPr lang="zh-CN" altLang="en-US" sz="900" dirty="0">
                  <a:solidFill>
                    <a:srgbClr val="FFFFFF"/>
                  </a:solidFill>
                </a:rPr>
                <a:t>收集整理我们免费资源后，刻录光碟销售</a:t>
              </a:r>
              <a:endParaRPr lang="zh-CN" altLang="en-GB" sz="900" dirty="0">
                <a:solidFill>
                  <a:srgbClr val="FFFFFF"/>
                </a:solidFill>
              </a:endParaRPr>
            </a:p>
            <a:p>
              <a:pPr fontAlgn="ctr">
                <a:lnSpc>
                  <a:spcPct val="150000"/>
                </a:lnSpc>
                <a:buClr>
                  <a:srgbClr val="E20000"/>
                </a:buClr>
                <a:buSzPct val="60000"/>
              </a:pPr>
              <a:r>
                <a:rPr lang="zh-CN" altLang="en-US" sz="900" dirty="0">
                  <a:solidFill>
                    <a:srgbClr val="FFFFFF"/>
                  </a:solidFill>
                </a:rPr>
                <a:t>拷贝并编辑其中内容作为</a:t>
              </a:r>
              <a:r>
                <a:rPr lang="zh-CN" altLang="en-GB" sz="900" dirty="0">
                  <a:solidFill>
                    <a:srgbClr val="FFFFFF"/>
                  </a:solidFill>
                </a:rPr>
                <a:t>您个人作品</a:t>
              </a:r>
              <a:endParaRPr lang="zh-CN" altLang="en-US" sz="900" dirty="0">
                <a:solidFill>
                  <a:srgbClr val="FFFFFF"/>
                </a:solidFill>
              </a:endParaRPr>
            </a:p>
          </p:txBody>
        </p:sp>
        <p:cxnSp>
          <p:nvCxnSpPr>
            <p:cNvPr id="11" name="直接连接符 10"/>
            <p:cNvCxnSpPr/>
            <p:nvPr/>
          </p:nvCxnSpPr>
          <p:spPr bwMode="auto">
            <a:xfrm rot="5400000">
              <a:off x="3713504" y="2368924"/>
              <a:ext cx="1571636" cy="1588"/>
            </a:xfrm>
            <a:prstGeom prst="line">
              <a:avLst/>
            </a:prstGeom>
            <a:solidFill>
              <a:schemeClr val="accent1"/>
            </a:solidFill>
            <a:ln w="3175" cap="flat" cmpd="sng" algn="ctr">
              <a:solidFill>
                <a:schemeClr val="bg1"/>
              </a:solidFill>
              <a:prstDash val="sysDot"/>
              <a:round/>
              <a:headEnd type="none" w="med" len="med"/>
              <a:tailEnd type="none" w="med" len="med"/>
            </a:ln>
            <a:effectLst/>
          </p:spPr>
        </p:cxnSp>
      </p:grpSp>
      <p:pic>
        <p:nvPicPr>
          <p:cNvPr id="2" name="图片 1">
            <a:hlinkClick r:id="rId2"/>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02078" y="614743"/>
            <a:ext cx="1917392" cy="540000"/>
          </a:xfrm>
          <a:prstGeom prst="rect">
            <a:avLst/>
          </a:prstGeom>
        </p:spPr>
      </p:pic>
    </p:spTree>
    <p:extLst>
      <p:ext uri="{BB962C8B-B14F-4D97-AF65-F5344CB8AC3E}">
        <p14:creationId xmlns:p14="http://schemas.microsoft.com/office/powerpoint/2010/main" val="366819495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2490" y="524010"/>
            <a:ext cx="4190571" cy="615066"/>
            <a:chOff x="412490" y="524010"/>
            <a:chExt cx="4190571" cy="615066"/>
          </a:xfrm>
        </p:grpSpPr>
        <p:sp>
          <p:nvSpPr>
            <p:cNvPr id="5" name="矩形 4"/>
            <p:cNvSpPr/>
            <p:nvPr/>
          </p:nvSpPr>
          <p:spPr>
            <a:xfrm>
              <a:off x="412490" y="524010"/>
              <a:ext cx="4190571"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Sales &amp;Distribution Strategy</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22</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118" name="组合 4117"/>
          <p:cNvGrpSpPr/>
          <p:nvPr/>
        </p:nvGrpSpPr>
        <p:grpSpPr>
          <a:xfrm>
            <a:off x="328759" y="1724824"/>
            <a:ext cx="2116156" cy="2601811"/>
            <a:chOff x="543501" y="1724824"/>
            <a:chExt cx="2116156" cy="2601811"/>
          </a:xfrm>
        </p:grpSpPr>
        <p:grpSp>
          <p:nvGrpSpPr>
            <p:cNvPr id="4102" name="组合 4101"/>
            <p:cNvGrpSpPr/>
            <p:nvPr/>
          </p:nvGrpSpPr>
          <p:grpSpPr>
            <a:xfrm>
              <a:off x="543501" y="3625738"/>
              <a:ext cx="2116156" cy="700897"/>
              <a:chOff x="543501" y="3471850"/>
              <a:chExt cx="2116156" cy="700897"/>
            </a:xfrm>
          </p:grpSpPr>
          <p:sp>
            <p:nvSpPr>
              <p:cNvPr id="180" name="矩形 179"/>
              <p:cNvSpPr/>
              <p:nvPr/>
            </p:nvSpPr>
            <p:spPr>
              <a:xfrm>
                <a:off x="959416" y="3471850"/>
                <a:ext cx="1284327" cy="307777"/>
              </a:xfrm>
              <a:prstGeom prst="rect">
                <a:avLst/>
              </a:prstGeom>
            </p:spPr>
            <p:txBody>
              <a:bodyPr wrap="none">
                <a:spAutoFit/>
              </a:bodyPr>
              <a:lstStyle/>
              <a:p>
                <a:pPr algn="ctr"/>
                <a:r>
                  <a:rPr lang="en-US" altLang="zh-CN" sz="1400" b="1" dirty="0">
                    <a:solidFill>
                      <a:srgbClr val="1F9E23"/>
                    </a:solidFill>
                    <a:latin typeface="Century Gothic" panose="020B0502020202020204" pitchFamily="34" charset="0"/>
                    <a:cs typeface="Arial" panose="020B0604020202020204" pitchFamily="34" charset="0"/>
                  </a:rPr>
                  <a:t>Add The Title</a:t>
                </a:r>
              </a:p>
            </p:txBody>
          </p:sp>
          <p:sp>
            <p:nvSpPr>
              <p:cNvPr id="182" name="矩形 181"/>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4105" name="组合 4104"/>
            <p:cNvGrpSpPr/>
            <p:nvPr/>
          </p:nvGrpSpPr>
          <p:grpSpPr>
            <a:xfrm>
              <a:off x="843947" y="1724824"/>
              <a:ext cx="1515265" cy="1515265"/>
              <a:chOff x="722888" y="1724824"/>
              <a:chExt cx="1515265" cy="1515265"/>
            </a:xfrm>
          </p:grpSpPr>
          <p:sp>
            <p:nvSpPr>
              <p:cNvPr id="139" name="椭圆 138"/>
              <p:cNvSpPr/>
              <p:nvPr/>
            </p:nvSpPr>
            <p:spPr>
              <a:xfrm>
                <a:off x="722888" y="1724824"/>
                <a:ext cx="1515265" cy="1515265"/>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8" name="组合 4097"/>
              <p:cNvGrpSpPr/>
              <p:nvPr/>
            </p:nvGrpSpPr>
            <p:grpSpPr>
              <a:xfrm>
                <a:off x="1166760" y="2123534"/>
                <a:ext cx="627520" cy="717845"/>
                <a:chOff x="10856093" y="315913"/>
                <a:chExt cx="419100" cy="479425"/>
              </a:xfrm>
              <a:solidFill>
                <a:schemeClr val="bg1"/>
              </a:solidFill>
            </p:grpSpPr>
            <p:sp>
              <p:nvSpPr>
                <p:cNvPr id="4"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04" name="椭圆 4103"/>
              <p:cNvSpPr/>
              <p:nvPr/>
            </p:nvSpPr>
            <p:spPr>
              <a:xfrm>
                <a:off x="764952" y="1766888"/>
                <a:ext cx="1431136" cy="1431136"/>
              </a:xfrm>
              <a:prstGeom prst="ellipse">
                <a:avLst/>
              </a:prstGeom>
              <a:noFill/>
              <a:ln w="12700">
                <a:solidFill>
                  <a:srgbClr val="1B89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17" name="组合 4116"/>
          <p:cNvGrpSpPr/>
          <p:nvPr/>
        </p:nvGrpSpPr>
        <p:grpSpPr>
          <a:xfrm>
            <a:off x="2445115" y="1724824"/>
            <a:ext cx="2116156" cy="2601811"/>
            <a:chOff x="2368924" y="1724824"/>
            <a:chExt cx="2116156" cy="2601811"/>
          </a:xfrm>
        </p:grpSpPr>
        <p:grpSp>
          <p:nvGrpSpPr>
            <p:cNvPr id="4107" name="组合 4106"/>
            <p:cNvGrpSpPr/>
            <p:nvPr/>
          </p:nvGrpSpPr>
          <p:grpSpPr>
            <a:xfrm>
              <a:off x="2669370" y="1724824"/>
              <a:ext cx="1515265" cy="1515265"/>
              <a:chOff x="2626235" y="1724824"/>
              <a:chExt cx="1515265" cy="1515265"/>
            </a:xfrm>
          </p:grpSpPr>
          <p:sp>
            <p:nvSpPr>
              <p:cNvPr id="145" name="椭圆 144"/>
              <p:cNvSpPr/>
              <p:nvPr/>
            </p:nvSpPr>
            <p:spPr>
              <a:xfrm>
                <a:off x="2626235"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3"/>
              <p:cNvSpPr>
                <a:spLocks/>
              </p:cNvSpPr>
              <p:nvPr/>
            </p:nvSpPr>
            <p:spPr bwMode="auto">
              <a:xfrm>
                <a:off x="3023756" y="2146114"/>
                <a:ext cx="720223" cy="672684"/>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椭圆 182"/>
              <p:cNvSpPr/>
              <p:nvPr/>
            </p:nvSpPr>
            <p:spPr>
              <a:xfrm>
                <a:off x="2668299"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a:off x="2368924" y="3625738"/>
              <a:ext cx="2116156" cy="700897"/>
              <a:chOff x="543501" y="3471850"/>
              <a:chExt cx="2116156" cy="700897"/>
            </a:xfrm>
          </p:grpSpPr>
          <p:sp>
            <p:nvSpPr>
              <p:cNvPr id="188" name="矩形 187"/>
              <p:cNvSpPr/>
              <p:nvPr/>
            </p:nvSpPr>
            <p:spPr>
              <a:xfrm>
                <a:off x="959416" y="3471850"/>
                <a:ext cx="1284327" cy="307777"/>
              </a:xfrm>
              <a:prstGeom prst="rect">
                <a:avLst/>
              </a:prstGeom>
            </p:spPr>
            <p:txBody>
              <a:bodyPr wrap="none">
                <a:spAutoFit/>
              </a:bodyPr>
              <a:lstStyle/>
              <a:p>
                <a:pPr algn="ctr"/>
                <a:r>
                  <a:rPr lang="en-US" altLang="zh-CN" sz="1400" b="1" dirty="0">
                    <a:solidFill>
                      <a:srgbClr val="1F9E23"/>
                    </a:solidFill>
                    <a:latin typeface="Century Gothic" panose="020B0502020202020204" pitchFamily="34" charset="0"/>
                    <a:cs typeface="Arial" panose="020B0604020202020204" pitchFamily="34" charset="0"/>
                  </a:rPr>
                  <a:t>Add The Title</a:t>
                </a:r>
              </a:p>
            </p:txBody>
          </p:sp>
          <p:sp>
            <p:nvSpPr>
              <p:cNvPr id="189" name="矩形 188"/>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grpSp>
        <p:nvGrpSpPr>
          <p:cNvPr id="4115" name="组合 4114"/>
          <p:cNvGrpSpPr/>
          <p:nvPr/>
        </p:nvGrpSpPr>
        <p:grpSpPr>
          <a:xfrm>
            <a:off x="4561471" y="1724824"/>
            <a:ext cx="2116156" cy="2601811"/>
            <a:chOff x="4561670" y="1724824"/>
            <a:chExt cx="2116156" cy="2601811"/>
          </a:xfrm>
        </p:grpSpPr>
        <p:grpSp>
          <p:nvGrpSpPr>
            <p:cNvPr id="4108" name="组合 4107"/>
            <p:cNvGrpSpPr/>
            <p:nvPr/>
          </p:nvGrpSpPr>
          <p:grpSpPr>
            <a:xfrm>
              <a:off x="4862116" y="1724824"/>
              <a:ext cx="1515265" cy="1515265"/>
              <a:chOff x="4518811" y="1724824"/>
              <a:chExt cx="1515265" cy="1515265"/>
            </a:xfrm>
          </p:grpSpPr>
          <p:sp>
            <p:nvSpPr>
              <p:cNvPr id="151" name="椭圆 150"/>
              <p:cNvSpPr/>
              <p:nvPr/>
            </p:nvSpPr>
            <p:spPr>
              <a:xfrm>
                <a:off x="4518811" y="1724824"/>
                <a:ext cx="1515265" cy="1515265"/>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01" name="组合 4100"/>
              <p:cNvGrpSpPr/>
              <p:nvPr/>
            </p:nvGrpSpPr>
            <p:grpSpPr>
              <a:xfrm>
                <a:off x="4962683" y="2122346"/>
                <a:ext cx="627520" cy="720221"/>
                <a:chOff x="14545443" y="5235576"/>
                <a:chExt cx="419100" cy="481012"/>
              </a:xfrm>
              <a:solidFill>
                <a:schemeClr val="bg1"/>
              </a:solidFill>
            </p:grpSpPr>
            <p:sp>
              <p:nvSpPr>
                <p:cNvPr id="60" name="Freeform 16"/>
                <p:cNvSpPr>
                  <a:spLocks/>
                </p:cNvSpPr>
                <p:nvPr/>
              </p:nvSpPr>
              <p:spPr bwMode="auto">
                <a:xfrm>
                  <a:off x="14545443" y="5303838"/>
                  <a:ext cx="419100" cy="412750"/>
                </a:xfrm>
                <a:custGeom>
                  <a:avLst/>
                  <a:gdLst>
                    <a:gd name="T0" fmla="*/ 56 w 112"/>
                    <a:gd name="T1" fmla="*/ 110 h 110"/>
                    <a:gd name="T2" fmla="*/ 0 w 112"/>
                    <a:gd name="T3" fmla="*/ 54 h 110"/>
                    <a:gd name="T4" fmla="*/ 43 w 112"/>
                    <a:gd name="T5" fmla="*/ 0 h 110"/>
                    <a:gd name="T6" fmla="*/ 45 w 112"/>
                    <a:gd name="T7" fmla="*/ 7 h 110"/>
                    <a:gd name="T8" fmla="*/ 8 w 112"/>
                    <a:gd name="T9" fmla="*/ 54 h 110"/>
                    <a:gd name="T10" fmla="*/ 56 w 112"/>
                    <a:gd name="T11" fmla="*/ 102 h 110"/>
                    <a:gd name="T12" fmla="*/ 104 w 112"/>
                    <a:gd name="T13" fmla="*/ 54 h 110"/>
                    <a:gd name="T14" fmla="*/ 67 w 112"/>
                    <a:gd name="T15" fmla="*/ 7 h 110"/>
                    <a:gd name="T16" fmla="*/ 69 w 112"/>
                    <a:gd name="T17" fmla="*/ 0 h 110"/>
                    <a:gd name="T18" fmla="*/ 112 w 112"/>
                    <a:gd name="T19" fmla="*/ 54 h 110"/>
                    <a:gd name="T20" fmla="*/ 56 w 112"/>
                    <a:gd name="T2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10">
                      <a:moveTo>
                        <a:pt x="56" y="110"/>
                      </a:moveTo>
                      <a:cubicBezTo>
                        <a:pt x="25" y="110"/>
                        <a:pt x="0" y="85"/>
                        <a:pt x="0" y="54"/>
                      </a:cubicBezTo>
                      <a:cubicBezTo>
                        <a:pt x="0" y="28"/>
                        <a:pt x="18" y="5"/>
                        <a:pt x="43" y="0"/>
                      </a:cubicBezTo>
                      <a:cubicBezTo>
                        <a:pt x="45" y="7"/>
                        <a:pt x="45" y="7"/>
                        <a:pt x="45" y="7"/>
                      </a:cubicBezTo>
                      <a:cubicBezTo>
                        <a:pt x="23" y="12"/>
                        <a:pt x="8" y="32"/>
                        <a:pt x="8" y="54"/>
                      </a:cubicBezTo>
                      <a:cubicBezTo>
                        <a:pt x="8" y="80"/>
                        <a:pt x="30" y="102"/>
                        <a:pt x="56" y="102"/>
                      </a:cubicBezTo>
                      <a:cubicBezTo>
                        <a:pt x="82" y="102"/>
                        <a:pt x="104" y="80"/>
                        <a:pt x="104" y="54"/>
                      </a:cubicBezTo>
                      <a:cubicBezTo>
                        <a:pt x="104" y="32"/>
                        <a:pt x="89" y="12"/>
                        <a:pt x="67" y="7"/>
                      </a:cubicBezTo>
                      <a:cubicBezTo>
                        <a:pt x="69" y="0"/>
                        <a:pt x="69" y="0"/>
                        <a:pt x="69" y="0"/>
                      </a:cubicBezTo>
                      <a:cubicBezTo>
                        <a:pt x="94" y="5"/>
                        <a:pt x="112" y="28"/>
                        <a:pt x="112" y="54"/>
                      </a:cubicBezTo>
                      <a:cubicBezTo>
                        <a:pt x="112" y="85"/>
                        <a:pt x="87" y="110"/>
                        <a:pt x="56"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17"/>
                <p:cNvSpPr>
                  <a:spLocks noChangeArrowheads="1"/>
                </p:cNvSpPr>
                <p:nvPr/>
              </p:nvSpPr>
              <p:spPr bwMode="auto">
                <a:xfrm>
                  <a:off x="14740706" y="5235576"/>
                  <a:ext cx="3016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Rectangle 18"/>
                <p:cNvSpPr>
                  <a:spLocks noChangeArrowheads="1"/>
                </p:cNvSpPr>
                <p:nvPr/>
              </p:nvSpPr>
              <p:spPr bwMode="auto">
                <a:xfrm>
                  <a:off x="14710543" y="5235576"/>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9"/>
                <p:cNvSpPr>
                  <a:spLocks/>
                </p:cNvSpPr>
                <p:nvPr/>
              </p:nvSpPr>
              <p:spPr bwMode="auto">
                <a:xfrm>
                  <a:off x="14658156" y="5486401"/>
                  <a:ext cx="115888" cy="117475"/>
                </a:xfrm>
                <a:custGeom>
                  <a:avLst/>
                  <a:gdLst>
                    <a:gd name="T0" fmla="*/ 0 w 73"/>
                    <a:gd name="T1" fmla="*/ 74 h 74"/>
                    <a:gd name="T2" fmla="*/ 23 w 73"/>
                    <a:gd name="T3" fmla="*/ 0 h 74"/>
                    <a:gd name="T4" fmla="*/ 42 w 73"/>
                    <a:gd name="T5" fmla="*/ 5 h 74"/>
                    <a:gd name="T6" fmla="*/ 28 w 73"/>
                    <a:gd name="T7" fmla="*/ 45 h 74"/>
                    <a:gd name="T8" fmla="*/ 68 w 73"/>
                    <a:gd name="T9" fmla="*/ 31 h 74"/>
                    <a:gd name="T10" fmla="*/ 73 w 73"/>
                    <a:gd name="T11" fmla="*/ 50 h 74"/>
                    <a:gd name="T12" fmla="*/ 0 w 7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73" h="74">
                      <a:moveTo>
                        <a:pt x="0" y="74"/>
                      </a:moveTo>
                      <a:lnTo>
                        <a:pt x="23" y="0"/>
                      </a:lnTo>
                      <a:lnTo>
                        <a:pt x="42" y="5"/>
                      </a:lnTo>
                      <a:lnTo>
                        <a:pt x="28" y="45"/>
                      </a:lnTo>
                      <a:lnTo>
                        <a:pt x="68" y="31"/>
                      </a:lnTo>
                      <a:lnTo>
                        <a:pt x="73" y="5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6" name="Freeform 20"/>
                <p:cNvSpPr>
                  <a:spLocks/>
                </p:cNvSpPr>
                <p:nvPr/>
              </p:nvSpPr>
              <p:spPr bwMode="auto">
                <a:xfrm>
                  <a:off x="14735943" y="5408613"/>
                  <a:ext cx="117475" cy="115888"/>
                </a:xfrm>
                <a:custGeom>
                  <a:avLst/>
                  <a:gdLst>
                    <a:gd name="T0" fmla="*/ 50 w 74"/>
                    <a:gd name="T1" fmla="*/ 73 h 73"/>
                    <a:gd name="T2" fmla="*/ 31 w 74"/>
                    <a:gd name="T3" fmla="*/ 68 h 73"/>
                    <a:gd name="T4" fmla="*/ 45 w 74"/>
                    <a:gd name="T5" fmla="*/ 28 h 73"/>
                    <a:gd name="T6" fmla="*/ 5 w 74"/>
                    <a:gd name="T7" fmla="*/ 42 h 73"/>
                    <a:gd name="T8" fmla="*/ 0 w 74"/>
                    <a:gd name="T9" fmla="*/ 23 h 73"/>
                    <a:gd name="T10" fmla="*/ 74 w 74"/>
                    <a:gd name="T11" fmla="*/ 0 h 73"/>
                    <a:gd name="T12" fmla="*/ 50 w 7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50" y="73"/>
                      </a:moveTo>
                      <a:lnTo>
                        <a:pt x="31" y="68"/>
                      </a:lnTo>
                      <a:lnTo>
                        <a:pt x="45" y="28"/>
                      </a:lnTo>
                      <a:lnTo>
                        <a:pt x="5" y="42"/>
                      </a:lnTo>
                      <a:lnTo>
                        <a:pt x="0" y="23"/>
                      </a:lnTo>
                      <a:lnTo>
                        <a:pt x="74" y="0"/>
                      </a:lnTo>
                      <a:lnTo>
                        <a:pt x="5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4" name="椭圆 183"/>
              <p:cNvSpPr/>
              <p:nvPr/>
            </p:nvSpPr>
            <p:spPr>
              <a:xfrm>
                <a:off x="4560875" y="1766888"/>
                <a:ext cx="1431136" cy="1431136"/>
              </a:xfrm>
              <a:prstGeom prst="ellipse">
                <a:avLst/>
              </a:prstGeom>
              <a:noFill/>
              <a:ln w="12700">
                <a:solidFill>
                  <a:srgbClr val="1B89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a:off x="4561670" y="3625738"/>
              <a:ext cx="2116156" cy="700897"/>
              <a:chOff x="543501" y="3471850"/>
              <a:chExt cx="2116156" cy="700897"/>
            </a:xfrm>
          </p:grpSpPr>
          <p:sp>
            <p:nvSpPr>
              <p:cNvPr id="191" name="矩形 190"/>
              <p:cNvSpPr/>
              <p:nvPr/>
            </p:nvSpPr>
            <p:spPr>
              <a:xfrm>
                <a:off x="959416" y="3471850"/>
                <a:ext cx="1284327" cy="307777"/>
              </a:xfrm>
              <a:prstGeom prst="rect">
                <a:avLst/>
              </a:prstGeom>
            </p:spPr>
            <p:txBody>
              <a:bodyPr wrap="none">
                <a:spAutoFit/>
              </a:bodyPr>
              <a:lstStyle/>
              <a:p>
                <a:pPr algn="ctr"/>
                <a:r>
                  <a:rPr lang="en-US" altLang="zh-CN" sz="1400" b="1" dirty="0">
                    <a:solidFill>
                      <a:srgbClr val="1F9E23"/>
                    </a:solidFill>
                    <a:latin typeface="Century Gothic" panose="020B0502020202020204" pitchFamily="34" charset="0"/>
                    <a:cs typeface="Arial" panose="020B0604020202020204" pitchFamily="34" charset="0"/>
                  </a:rPr>
                  <a:t>Add The Title</a:t>
                </a:r>
              </a:p>
            </p:txBody>
          </p:sp>
          <p:sp>
            <p:nvSpPr>
              <p:cNvPr id="192" name="矩形 191"/>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grpSp>
        <p:nvGrpSpPr>
          <p:cNvPr id="4111" name="组合 4110"/>
          <p:cNvGrpSpPr/>
          <p:nvPr/>
        </p:nvGrpSpPr>
        <p:grpSpPr>
          <a:xfrm>
            <a:off x="6677826" y="1724824"/>
            <a:ext cx="2116156" cy="2601811"/>
            <a:chOff x="6175471" y="1724824"/>
            <a:chExt cx="2116156" cy="2601811"/>
          </a:xfrm>
        </p:grpSpPr>
        <p:grpSp>
          <p:nvGrpSpPr>
            <p:cNvPr id="4109" name="组合 4108"/>
            <p:cNvGrpSpPr/>
            <p:nvPr/>
          </p:nvGrpSpPr>
          <p:grpSpPr>
            <a:xfrm>
              <a:off x="6475917" y="1724824"/>
              <a:ext cx="1515265" cy="1515265"/>
              <a:chOff x="6583181" y="1724824"/>
              <a:chExt cx="1515265" cy="1515265"/>
            </a:xfrm>
          </p:grpSpPr>
          <p:sp>
            <p:nvSpPr>
              <p:cNvPr id="177" name="椭圆 176"/>
              <p:cNvSpPr/>
              <p:nvPr/>
            </p:nvSpPr>
            <p:spPr>
              <a:xfrm>
                <a:off x="6583181"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9" name="组合 4098"/>
              <p:cNvGrpSpPr/>
              <p:nvPr/>
            </p:nvGrpSpPr>
            <p:grpSpPr>
              <a:xfrm>
                <a:off x="6981891" y="2159188"/>
                <a:ext cx="717845" cy="646536"/>
                <a:chOff x="9595618" y="4035426"/>
                <a:chExt cx="479425" cy="431800"/>
              </a:xfrm>
              <a:solidFill>
                <a:schemeClr val="bg1"/>
              </a:solidFill>
            </p:grpSpPr>
            <p:sp>
              <p:nvSpPr>
                <p:cNvPr id="56" name="Freeform 14"/>
                <p:cNvSpPr>
                  <a:spLocks/>
                </p:cNvSpPr>
                <p:nvPr/>
              </p:nvSpPr>
              <p:spPr bwMode="auto">
                <a:xfrm>
                  <a:off x="9595618" y="4035426"/>
                  <a:ext cx="479425" cy="431800"/>
                </a:xfrm>
                <a:custGeom>
                  <a:avLst/>
                  <a:gdLst>
                    <a:gd name="T0" fmla="*/ 65 w 128"/>
                    <a:gd name="T1" fmla="*/ 115 h 115"/>
                    <a:gd name="T2" fmla="*/ 9 w 128"/>
                    <a:gd name="T3" fmla="*/ 63 h 115"/>
                    <a:gd name="T4" fmla="*/ 0 w 128"/>
                    <a:gd name="T5" fmla="*/ 38 h 115"/>
                    <a:gd name="T6" fmla="*/ 38 w 128"/>
                    <a:gd name="T7" fmla="*/ 0 h 115"/>
                    <a:gd name="T8" fmla="*/ 64 w 128"/>
                    <a:gd name="T9" fmla="*/ 10 h 115"/>
                    <a:gd name="T10" fmla="*/ 90 w 128"/>
                    <a:gd name="T11" fmla="*/ 0 h 115"/>
                    <a:gd name="T12" fmla="*/ 128 w 128"/>
                    <a:gd name="T13" fmla="*/ 38 h 115"/>
                    <a:gd name="T14" fmla="*/ 119 w 128"/>
                    <a:gd name="T15" fmla="*/ 63 h 115"/>
                    <a:gd name="T16" fmla="*/ 119 w 128"/>
                    <a:gd name="T17" fmla="*/ 63 h 115"/>
                    <a:gd name="T18" fmla="*/ 75 w 128"/>
                    <a:gd name="T19" fmla="*/ 103 h 115"/>
                    <a:gd name="T20" fmla="*/ 69 w 128"/>
                    <a:gd name="T21" fmla="*/ 97 h 115"/>
                    <a:gd name="T22" fmla="*/ 113 w 128"/>
                    <a:gd name="T23" fmla="*/ 57 h 115"/>
                    <a:gd name="T24" fmla="*/ 120 w 128"/>
                    <a:gd name="T25" fmla="*/ 38 h 115"/>
                    <a:gd name="T26" fmla="*/ 90 w 128"/>
                    <a:gd name="T27" fmla="*/ 8 h 115"/>
                    <a:gd name="T28" fmla="*/ 67 w 128"/>
                    <a:gd name="T29" fmla="*/ 19 h 115"/>
                    <a:gd name="T30" fmla="*/ 64 w 128"/>
                    <a:gd name="T31" fmla="*/ 22 h 115"/>
                    <a:gd name="T32" fmla="*/ 61 w 128"/>
                    <a:gd name="T33" fmla="*/ 19 h 115"/>
                    <a:gd name="T34" fmla="*/ 38 w 128"/>
                    <a:gd name="T35" fmla="*/ 8 h 115"/>
                    <a:gd name="T36" fmla="*/ 8 w 128"/>
                    <a:gd name="T37" fmla="*/ 38 h 115"/>
                    <a:gd name="T38" fmla="*/ 15 w 128"/>
                    <a:gd name="T39" fmla="*/ 57 h 115"/>
                    <a:gd name="T40" fmla="*/ 71 w 128"/>
                    <a:gd name="T41" fmla="*/ 109 h 115"/>
                    <a:gd name="T42" fmla="*/ 65 w 128"/>
                    <a:gd name="T4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15">
                      <a:moveTo>
                        <a:pt x="65" y="115"/>
                      </a:moveTo>
                      <a:cubicBezTo>
                        <a:pt x="9" y="63"/>
                        <a:pt x="9" y="63"/>
                        <a:pt x="9" y="63"/>
                      </a:cubicBezTo>
                      <a:cubicBezTo>
                        <a:pt x="3" y="56"/>
                        <a:pt x="0" y="47"/>
                        <a:pt x="0" y="38"/>
                      </a:cubicBezTo>
                      <a:cubicBezTo>
                        <a:pt x="0" y="17"/>
                        <a:pt x="17" y="0"/>
                        <a:pt x="38" y="0"/>
                      </a:cubicBezTo>
                      <a:cubicBezTo>
                        <a:pt x="48" y="0"/>
                        <a:pt x="57" y="4"/>
                        <a:pt x="64" y="10"/>
                      </a:cubicBezTo>
                      <a:cubicBezTo>
                        <a:pt x="71" y="4"/>
                        <a:pt x="80" y="0"/>
                        <a:pt x="90" y="0"/>
                      </a:cubicBezTo>
                      <a:cubicBezTo>
                        <a:pt x="111" y="0"/>
                        <a:pt x="128" y="17"/>
                        <a:pt x="128" y="38"/>
                      </a:cubicBezTo>
                      <a:cubicBezTo>
                        <a:pt x="128" y="47"/>
                        <a:pt x="125" y="56"/>
                        <a:pt x="119" y="63"/>
                      </a:cubicBezTo>
                      <a:cubicBezTo>
                        <a:pt x="119" y="63"/>
                        <a:pt x="119" y="63"/>
                        <a:pt x="119" y="63"/>
                      </a:cubicBezTo>
                      <a:cubicBezTo>
                        <a:pt x="75" y="103"/>
                        <a:pt x="75" y="103"/>
                        <a:pt x="75" y="103"/>
                      </a:cubicBezTo>
                      <a:cubicBezTo>
                        <a:pt x="69" y="97"/>
                        <a:pt x="69" y="97"/>
                        <a:pt x="69" y="97"/>
                      </a:cubicBezTo>
                      <a:cubicBezTo>
                        <a:pt x="113" y="57"/>
                        <a:pt x="113" y="57"/>
                        <a:pt x="113" y="57"/>
                      </a:cubicBezTo>
                      <a:cubicBezTo>
                        <a:pt x="117" y="52"/>
                        <a:pt x="120" y="45"/>
                        <a:pt x="120" y="38"/>
                      </a:cubicBezTo>
                      <a:cubicBezTo>
                        <a:pt x="120" y="21"/>
                        <a:pt x="107" y="8"/>
                        <a:pt x="90" y="8"/>
                      </a:cubicBezTo>
                      <a:cubicBezTo>
                        <a:pt x="81" y="8"/>
                        <a:pt x="73" y="12"/>
                        <a:pt x="67" y="19"/>
                      </a:cubicBezTo>
                      <a:cubicBezTo>
                        <a:pt x="64" y="22"/>
                        <a:pt x="64" y="22"/>
                        <a:pt x="64" y="22"/>
                      </a:cubicBezTo>
                      <a:cubicBezTo>
                        <a:pt x="61" y="19"/>
                        <a:pt x="61" y="19"/>
                        <a:pt x="61" y="19"/>
                      </a:cubicBezTo>
                      <a:cubicBezTo>
                        <a:pt x="55" y="12"/>
                        <a:pt x="47" y="8"/>
                        <a:pt x="38" y="8"/>
                      </a:cubicBezTo>
                      <a:cubicBezTo>
                        <a:pt x="21" y="8"/>
                        <a:pt x="8" y="21"/>
                        <a:pt x="8" y="38"/>
                      </a:cubicBezTo>
                      <a:cubicBezTo>
                        <a:pt x="8" y="45"/>
                        <a:pt x="11" y="52"/>
                        <a:pt x="15" y="57"/>
                      </a:cubicBezTo>
                      <a:cubicBezTo>
                        <a:pt x="71" y="109"/>
                        <a:pt x="71" y="109"/>
                        <a:pt x="71" y="109"/>
                      </a:cubicBezTo>
                      <a:lnTo>
                        <a:pt x="65"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5"/>
                <p:cNvSpPr>
                  <a:spLocks noEditPoints="1"/>
                </p:cNvSpPr>
                <p:nvPr/>
              </p:nvSpPr>
              <p:spPr bwMode="auto">
                <a:xfrm>
                  <a:off x="9655943" y="4095751"/>
                  <a:ext cx="319088" cy="273050"/>
                </a:xfrm>
                <a:custGeom>
                  <a:avLst/>
                  <a:gdLst>
                    <a:gd name="T0" fmla="*/ 45 w 85"/>
                    <a:gd name="T1" fmla="*/ 73 h 73"/>
                    <a:gd name="T2" fmla="*/ 5 w 85"/>
                    <a:gd name="T3" fmla="*/ 36 h 73"/>
                    <a:gd name="T4" fmla="*/ 0 w 85"/>
                    <a:gd name="T5" fmla="*/ 22 h 73"/>
                    <a:gd name="T6" fmla="*/ 22 w 85"/>
                    <a:gd name="T7" fmla="*/ 0 h 73"/>
                    <a:gd name="T8" fmla="*/ 22 w 85"/>
                    <a:gd name="T9" fmla="*/ 8 h 73"/>
                    <a:gd name="T10" fmla="*/ 8 w 85"/>
                    <a:gd name="T11" fmla="*/ 22 h 73"/>
                    <a:gd name="T12" fmla="*/ 11 w 85"/>
                    <a:gd name="T13" fmla="*/ 30 h 73"/>
                    <a:gd name="T14" fmla="*/ 50 w 85"/>
                    <a:gd name="T15" fmla="*/ 67 h 73"/>
                    <a:gd name="T16" fmla="*/ 45 w 85"/>
                    <a:gd name="T17" fmla="*/ 73 h 73"/>
                    <a:gd name="T18" fmla="*/ 62 w 85"/>
                    <a:gd name="T19" fmla="*/ 16 h 73"/>
                    <a:gd name="T20" fmla="*/ 55 w 85"/>
                    <a:gd name="T21" fmla="*/ 12 h 73"/>
                    <a:gd name="T22" fmla="*/ 68 w 85"/>
                    <a:gd name="T23" fmla="*/ 2 h 73"/>
                    <a:gd name="T24" fmla="*/ 85 w 85"/>
                    <a:gd name="T25" fmla="*/ 4 h 73"/>
                    <a:gd name="T26" fmla="*/ 81 w 85"/>
                    <a:gd name="T27" fmla="*/ 11 h 73"/>
                    <a:gd name="T28" fmla="*/ 70 w 85"/>
                    <a:gd name="T29" fmla="*/ 9 h 73"/>
                    <a:gd name="T30" fmla="*/ 62 w 85"/>
                    <a:gd name="T31" fmla="*/ 1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3">
                      <a:moveTo>
                        <a:pt x="45" y="73"/>
                      </a:moveTo>
                      <a:cubicBezTo>
                        <a:pt x="5" y="36"/>
                        <a:pt x="5" y="36"/>
                        <a:pt x="5" y="36"/>
                      </a:cubicBezTo>
                      <a:cubicBezTo>
                        <a:pt x="2" y="32"/>
                        <a:pt x="0" y="27"/>
                        <a:pt x="0" y="22"/>
                      </a:cubicBezTo>
                      <a:cubicBezTo>
                        <a:pt x="0" y="10"/>
                        <a:pt x="10" y="0"/>
                        <a:pt x="22" y="0"/>
                      </a:cubicBezTo>
                      <a:cubicBezTo>
                        <a:pt x="22" y="8"/>
                        <a:pt x="22" y="8"/>
                        <a:pt x="22" y="8"/>
                      </a:cubicBezTo>
                      <a:cubicBezTo>
                        <a:pt x="14" y="8"/>
                        <a:pt x="8" y="14"/>
                        <a:pt x="8" y="22"/>
                      </a:cubicBezTo>
                      <a:cubicBezTo>
                        <a:pt x="8" y="25"/>
                        <a:pt x="9" y="28"/>
                        <a:pt x="11" y="30"/>
                      </a:cubicBezTo>
                      <a:cubicBezTo>
                        <a:pt x="50" y="67"/>
                        <a:pt x="50" y="67"/>
                        <a:pt x="50" y="67"/>
                      </a:cubicBezTo>
                      <a:lnTo>
                        <a:pt x="45" y="73"/>
                      </a:lnTo>
                      <a:close/>
                      <a:moveTo>
                        <a:pt x="62" y="16"/>
                      </a:moveTo>
                      <a:cubicBezTo>
                        <a:pt x="55" y="12"/>
                        <a:pt x="55" y="12"/>
                        <a:pt x="55" y="12"/>
                      </a:cubicBezTo>
                      <a:cubicBezTo>
                        <a:pt x="58" y="7"/>
                        <a:pt x="62" y="3"/>
                        <a:pt x="68" y="2"/>
                      </a:cubicBezTo>
                      <a:cubicBezTo>
                        <a:pt x="74" y="0"/>
                        <a:pt x="80" y="1"/>
                        <a:pt x="85" y="4"/>
                      </a:cubicBezTo>
                      <a:cubicBezTo>
                        <a:pt x="81" y="11"/>
                        <a:pt x="81" y="11"/>
                        <a:pt x="81" y="11"/>
                      </a:cubicBezTo>
                      <a:cubicBezTo>
                        <a:pt x="78" y="9"/>
                        <a:pt x="74" y="8"/>
                        <a:pt x="70" y="9"/>
                      </a:cubicBezTo>
                      <a:cubicBezTo>
                        <a:pt x="67" y="10"/>
                        <a:pt x="64" y="13"/>
                        <a:pt x="62"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6" name="椭圆 185"/>
              <p:cNvSpPr/>
              <p:nvPr/>
            </p:nvSpPr>
            <p:spPr>
              <a:xfrm>
                <a:off x="6625245"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3" name="组合 192"/>
            <p:cNvGrpSpPr/>
            <p:nvPr/>
          </p:nvGrpSpPr>
          <p:grpSpPr>
            <a:xfrm>
              <a:off x="6175471" y="3625738"/>
              <a:ext cx="2116156" cy="700897"/>
              <a:chOff x="543501" y="3471850"/>
              <a:chExt cx="2116156" cy="700897"/>
            </a:xfrm>
          </p:grpSpPr>
          <p:sp>
            <p:nvSpPr>
              <p:cNvPr id="194" name="矩形 193"/>
              <p:cNvSpPr/>
              <p:nvPr/>
            </p:nvSpPr>
            <p:spPr>
              <a:xfrm>
                <a:off x="959416" y="3471850"/>
                <a:ext cx="1284327" cy="307777"/>
              </a:xfrm>
              <a:prstGeom prst="rect">
                <a:avLst/>
              </a:prstGeom>
            </p:spPr>
            <p:txBody>
              <a:bodyPr wrap="none">
                <a:spAutoFit/>
              </a:bodyPr>
              <a:lstStyle/>
              <a:p>
                <a:pPr algn="ctr"/>
                <a:r>
                  <a:rPr lang="en-US" altLang="zh-CN" sz="1400" b="1" dirty="0">
                    <a:solidFill>
                      <a:srgbClr val="1F9E23"/>
                    </a:solidFill>
                    <a:latin typeface="Century Gothic" panose="020B0502020202020204" pitchFamily="34" charset="0"/>
                    <a:cs typeface="Arial" panose="020B0604020202020204" pitchFamily="34" charset="0"/>
                  </a:rPr>
                  <a:t>Add The Title</a:t>
                </a:r>
              </a:p>
            </p:txBody>
          </p:sp>
          <p:sp>
            <p:nvSpPr>
              <p:cNvPr id="195" name="矩形 194"/>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spTree>
    <p:extLst>
      <p:ext uri="{BB962C8B-B14F-4D97-AF65-F5344CB8AC3E}">
        <p14:creationId xmlns:p14="http://schemas.microsoft.com/office/powerpoint/2010/main" val="3657929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3" presetClass="entr" presetSubtype="16" fill="hold" nodeType="withEffect">
                                  <p:stCondLst>
                                    <p:cond delay="1000"/>
                                  </p:stCondLst>
                                  <p:childTnLst>
                                    <p:set>
                                      <p:cBhvr>
                                        <p:cTn id="9" dur="1" fill="hold">
                                          <p:stCondLst>
                                            <p:cond delay="0"/>
                                          </p:stCondLst>
                                        </p:cTn>
                                        <p:tgtEl>
                                          <p:spTgt spid="4118"/>
                                        </p:tgtEl>
                                        <p:attrNameLst>
                                          <p:attrName>style.visibility</p:attrName>
                                        </p:attrNameLst>
                                      </p:cBhvr>
                                      <p:to>
                                        <p:strVal val="visible"/>
                                      </p:to>
                                    </p:set>
                                    <p:anim calcmode="lin" valueType="num">
                                      <p:cBhvr>
                                        <p:cTn id="10" dur="300" fill="hold"/>
                                        <p:tgtEl>
                                          <p:spTgt spid="4118"/>
                                        </p:tgtEl>
                                        <p:attrNameLst>
                                          <p:attrName>ppt_w</p:attrName>
                                        </p:attrNameLst>
                                      </p:cBhvr>
                                      <p:tavLst>
                                        <p:tav tm="0">
                                          <p:val>
                                            <p:fltVal val="0"/>
                                          </p:val>
                                        </p:tav>
                                        <p:tav tm="100000">
                                          <p:val>
                                            <p:strVal val="#ppt_w"/>
                                          </p:val>
                                        </p:tav>
                                      </p:tavLst>
                                    </p:anim>
                                    <p:anim calcmode="lin" valueType="num">
                                      <p:cBhvr>
                                        <p:cTn id="11" dur="300" fill="hold"/>
                                        <p:tgtEl>
                                          <p:spTgt spid="4118"/>
                                        </p:tgtEl>
                                        <p:attrNameLst>
                                          <p:attrName>ppt_h</p:attrName>
                                        </p:attrNameLst>
                                      </p:cBhvr>
                                      <p:tavLst>
                                        <p:tav tm="0">
                                          <p:val>
                                            <p:fltVal val="0"/>
                                          </p:val>
                                        </p:tav>
                                        <p:tav tm="100000">
                                          <p:val>
                                            <p:strVal val="#ppt_h"/>
                                          </p:val>
                                        </p:tav>
                                      </p:tavLst>
                                    </p:anim>
                                  </p:childTnLst>
                                </p:cTn>
                              </p:par>
                              <p:par>
                                <p:cTn id="12" presetID="6" presetClass="emph" presetSubtype="0" autoRev="1" fill="hold" nodeType="withEffect">
                                  <p:stCondLst>
                                    <p:cond delay="1250"/>
                                  </p:stCondLst>
                                  <p:childTnLst>
                                    <p:animScale>
                                      <p:cBhvr>
                                        <p:cTn id="13" dur="200" fill="hold"/>
                                        <p:tgtEl>
                                          <p:spTgt spid="4118"/>
                                        </p:tgtEl>
                                      </p:cBhvr>
                                      <p:by x="110000" y="110000"/>
                                    </p:animScale>
                                  </p:childTnLst>
                                </p:cTn>
                              </p:par>
                              <p:par>
                                <p:cTn id="14" presetID="23" presetClass="entr" presetSubtype="16" fill="hold" nodeType="withEffect">
                                  <p:stCondLst>
                                    <p:cond delay="1250"/>
                                  </p:stCondLst>
                                  <p:childTnLst>
                                    <p:set>
                                      <p:cBhvr>
                                        <p:cTn id="15" dur="1" fill="hold">
                                          <p:stCondLst>
                                            <p:cond delay="0"/>
                                          </p:stCondLst>
                                        </p:cTn>
                                        <p:tgtEl>
                                          <p:spTgt spid="4117"/>
                                        </p:tgtEl>
                                        <p:attrNameLst>
                                          <p:attrName>style.visibility</p:attrName>
                                        </p:attrNameLst>
                                      </p:cBhvr>
                                      <p:to>
                                        <p:strVal val="visible"/>
                                      </p:to>
                                    </p:set>
                                    <p:anim calcmode="lin" valueType="num">
                                      <p:cBhvr>
                                        <p:cTn id="16" dur="300" fill="hold"/>
                                        <p:tgtEl>
                                          <p:spTgt spid="4117"/>
                                        </p:tgtEl>
                                        <p:attrNameLst>
                                          <p:attrName>ppt_w</p:attrName>
                                        </p:attrNameLst>
                                      </p:cBhvr>
                                      <p:tavLst>
                                        <p:tav tm="0">
                                          <p:val>
                                            <p:fltVal val="0"/>
                                          </p:val>
                                        </p:tav>
                                        <p:tav tm="100000">
                                          <p:val>
                                            <p:strVal val="#ppt_w"/>
                                          </p:val>
                                        </p:tav>
                                      </p:tavLst>
                                    </p:anim>
                                    <p:anim calcmode="lin" valueType="num">
                                      <p:cBhvr>
                                        <p:cTn id="17" dur="300" fill="hold"/>
                                        <p:tgtEl>
                                          <p:spTgt spid="4117"/>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stCondLst>
                                    <p:cond delay="1500"/>
                                  </p:stCondLst>
                                  <p:childTnLst>
                                    <p:animScale>
                                      <p:cBhvr>
                                        <p:cTn id="19" dur="200" fill="hold"/>
                                        <p:tgtEl>
                                          <p:spTgt spid="4117"/>
                                        </p:tgtEl>
                                      </p:cBhvr>
                                      <p:by x="110000" y="110000"/>
                                    </p:animScale>
                                  </p:childTnLst>
                                </p:cTn>
                              </p:par>
                              <p:par>
                                <p:cTn id="20" presetID="23" presetClass="entr" presetSubtype="16" fill="hold" nodeType="withEffect">
                                  <p:stCondLst>
                                    <p:cond delay="1500"/>
                                  </p:stCondLst>
                                  <p:childTnLst>
                                    <p:set>
                                      <p:cBhvr>
                                        <p:cTn id="21" dur="1" fill="hold">
                                          <p:stCondLst>
                                            <p:cond delay="0"/>
                                          </p:stCondLst>
                                        </p:cTn>
                                        <p:tgtEl>
                                          <p:spTgt spid="4115"/>
                                        </p:tgtEl>
                                        <p:attrNameLst>
                                          <p:attrName>style.visibility</p:attrName>
                                        </p:attrNameLst>
                                      </p:cBhvr>
                                      <p:to>
                                        <p:strVal val="visible"/>
                                      </p:to>
                                    </p:set>
                                    <p:anim calcmode="lin" valueType="num">
                                      <p:cBhvr>
                                        <p:cTn id="22" dur="300" fill="hold"/>
                                        <p:tgtEl>
                                          <p:spTgt spid="4115"/>
                                        </p:tgtEl>
                                        <p:attrNameLst>
                                          <p:attrName>ppt_w</p:attrName>
                                        </p:attrNameLst>
                                      </p:cBhvr>
                                      <p:tavLst>
                                        <p:tav tm="0">
                                          <p:val>
                                            <p:fltVal val="0"/>
                                          </p:val>
                                        </p:tav>
                                        <p:tav tm="100000">
                                          <p:val>
                                            <p:strVal val="#ppt_w"/>
                                          </p:val>
                                        </p:tav>
                                      </p:tavLst>
                                    </p:anim>
                                    <p:anim calcmode="lin" valueType="num">
                                      <p:cBhvr>
                                        <p:cTn id="23" dur="300" fill="hold"/>
                                        <p:tgtEl>
                                          <p:spTgt spid="411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1750"/>
                                  </p:stCondLst>
                                  <p:childTnLst>
                                    <p:animScale>
                                      <p:cBhvr>
                                        <p:cTn id="25" dur="200" fill="hold"/>
                                        <p:tgtEl>
                                          <p:spTgt spid="4115"/>
                                        </p:tgtEl>
                                      </p:cBhvr>
                                      <p:by x="110000" y="110000"/>
                                    </p:animScale>
                                  </p:childTnLst>
                                </p:cTn>
                              </p:par>
                              <p:par>
                                <p:cTn id="26" presetID="23" presetClass="entr" presetSubtype="16" fill="hold" nodeType="withEffect">
                                  <p:stCondLst>
                                    <p:cond delay="1750"/>
                                  </p:stCondLst>
                                  <p:childTnLst>
                                    <p:set>
                                      <p:cBhvr>
                                        <p:cTn id="27" dur="1" fill="hold">
                                          <p:stCondLst>
                                            <p:cond delay="0"/>
                                          </p:stCondLst>
                                        </p:cTn>
                                        <p:tgtEl>
                                          <p:spTgt spid="4111"/>
                                        </p:tgtEl>
                                        <p:attrNameLst>
                                          <p:attrName>style.visibility</p:attrName>
                                        </p:attrNameLst>
                                      </p:cBhvr>
                                      <p:to>
                                        <p:strVal val="visible"/>
                                      </p:to>
                                    </p:set>
                                    <p:anim calcmode="lin" valueType="num">
                                      <p:cBhvr>
                                        <p:cTn id="28" dur="300" fill="hold"/>
                                        <p:tgtEl>
                                          <p:spTgt spid="4111"/>
                                        </p:tgtEl>
                                        <p:attrNameLst>
                                          <p:attrName>ppt_w</p:attrName>
                                        </p:attrNameLst>
                                      </p:cBhvr>
                                      <p:tavLst>
                                        <p:tav tm="0">
                                          <p:val>
                                            <p:fltVal val="0"/>
                                          </p:val>
                                        </p:tav>
                                        <p:tav tm="100000">
                                          <p:val>
                                            <p:strVal val="#ppt_w"/>
                                          </p:val>
                                        </p:tav>
                                      </p:tavLst>
                                    </p:anim>
                                    <p:anim calcmode="lin" valueType="num">
                                      <p:cBhvr>
                                        <p:cTn id="29" dur="300" fill="hold"/>
                                        <p:tgtEl>
                                          <p:spTgt spid="4111"/>
                                        </p:tgtEl>
                                        <p:attrNameLst>
                                          <p:attrName>ppt_h</p:attrName>
                                        </p:attrNameLst>
                                      </p:cBhvr>
                                      <p:tavLst>
                                        <p:tav tm="0">
                                          <p:val>
                                            <p:fltVal val="0"/>
                                          </p:val>
                                        </p:tav>
                                        <p:tav tm="100000">
                                          <p:val>
                                            <p:strVal val="#ppt_h"/>
                                          </p:val>
                                        </p:tav>
                                      </p:tavLst>
                                    </p:anim>
                                  </p:childTnLst>
                                </p:cTn>
                              </p:par>
                              <p:par>
                                <p:cTn id="30" presetID="6" presetClass="emph" presetSubtype="0" autoRev="1" fill="hold" nodeType="withEffect">
                                  <p:stCondLst>
                                    <p:cond delay="2000"/>
                                  </p:stCondLst>
                                  <p:childTnLst>
                                    <p:animScale>
                                      <p:cBhvr>
                                        <p:cTn id="31" dur="200" fill="hold"/>
                                        <p:tgtEl>
                                          <p:spTgt spid="4111"/>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121367"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Four</a:t>
            </a: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1F9E23"/>
                  </a:solidFill>
                  <a:latin typeface="Century Gothic" panose="020B0502020202020204" pitchFamily="34" charset="0"/>
                  <a:cs typeface="Arial" panose="020B0604020202020204" pitchFamily="34" charset="0"/>
                </a:rPr>
                <a:t>Click to add title</a:t>
              </a: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p>
        </p:txBody>
      </p:sp>
    </p:spTree>
    <p:extLst>
      <p:ext uri="{BB962C8B-B14F-4D97-AF65-F5344CB8AC3E}">
        <p14:creationId xmlns:p14="http://schemas.microsoft.com/office/powerpoint/2010/main" val="33774267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3129383"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Marketing Deadline</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24</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5123" name="Picture 3"/>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7186" r="5670" b="7891"/>
          <a:stretch/>
        </p:blipFill>
        <p:spPr bwMode="auto">
          <a:xfrm>
            <a:off x="503238" y="1432529"/>
            <a:ext cx="2453963" cy="1481783"/>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5124" name="Picture 4"/>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rcRect b="7880"/>
          <a:stretch/>
        </p:blipFill>
        <p:spPr bwMode="auto">
          <a:xfrm>
            <a:off x="2999915" y="1430422"/>
            <a:ext cx="2292164" cy="1483891"/>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5125" name="Picture 5"/>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rcRect b="8997"/>
          <a:stretch/>
        </p:blipFill>
        <p:spPr bwMode="auto">
          <a:xfrm>
            <a:off x="503237" y="2953177"/>
            <a:ext cx="2453963" cy="1475375"/>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80" name="Picture 2" descr="E:\图片\shutterstock_141190603.jpg"/>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val="0"/>
              </a:ext>
            </a:extLst>
          </a:blip>
          <a:srcRect l="16518" t="19656" r="7769" b="9412"/>
          <a:stretch/>
        </p:blipFill>
        <p:spPr bwMode="auto">
          <a:xfrm>
            <a:off x="2999916" y="2953177"/>
            <a:ext cx="2292164" cy="1475376"/>
          </a:xfrm>
          <a:prstGeom prst="rect">
            <a:avLst/>
          </a:prstGeom>
          <a:noFill/>
          <a:ln w="9525">
            <a:solidFill>
              <a:schemeClr val="bg1">
                <a:lumMod val="75000"/>
              </a:schemeClr>
            </a:solidFill>
            <a:miter lim="800000"/>
            <a:headEnd/>
            <a:tailEnd/>
          </a:ln>
          <a:extLst/>
        </p:spPr>
      </p:pic>
      <p:grpSp>
        <p:nvGrpSpPr>
          <p:cNvPr id="21" name="组合 20"/>
          <p:cNvGrpSpPr/>
          <p:nvPr/>
        </p:nvGrpSpPr>
        <p:grpSpPr>
          <a:xfrm>
            <a:off x="5523363" y="1314920"/>
            <a:ext cx="3086944" cy="873330"/>
            <a:chOff x="5523363" y="1314920"/>
            <a:chExt cx="3086944" cy="873330"/>
          </a:xfrm>
        </p:grpSpPr>
        <p:sp>
          <p:nvSpPr>
            <p:cNvPr id="83" name="矩形 82"/>
            <p:cNvSpPr/>
            <p:nvPr/>
          </p:nvSpPr>
          <p:spPr>
            <a:xfrm>
              <a:off x="5523363" y="1588086"/>
              <a:ext cx="3086944" cy="600164"/>
            </a:xfrm>
            <a:prstGeom prst="rect">
              <a:avLst/>
            </a:prstGeom>
          </p:spPr>
          <p:txBody>
            <a:bodyPr wrap="square">
              <a:spAutoFit/>
            </a:bodyPr>
            <a:lstStyle/>
            <a:p>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national product have roughly the same value and can be used interchangeably </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84" name="矩形 83"/>
            <p:cNvSpPr/>
            <p:nvPr/>
          </p:nvSpPr>
          <p:spPr>
            <a:xfrm>
              <a:off x="5523363" y="1314920"/>
              <a:ext cx="1096775" cy="261610"/>
            </a:xfrm>
            <a:prstGeom prst="rect">
              <a:avLst/>
            </a:prstGeom>
          </p:spPr>
          <p:txBody>
            <a:bodyPr wrap="none">
              <a:spAutoFit/>
            </a:bodyPr>
            <a:lstStyle/>
            <a:p>
              <a:r>
                <a:rPr lang="en-US" altLang="zh-CN" sz="1100" dirty="0" smtClean="0">
                  <a:solidFill>
                    <a:srgbClr val="1F9E23"/>
                  </a:solidFill>
                  <a:latin typeface="Century Gothic" panose="020B0502020202020204" pitchFamily="34" charset="0"/>
                  <a:cs typeface="Arial" panose="020B0604020202020204" pitchFamily="34" charset="0"/>
                </a:rPr>
                <a:t>ADD THE TITLE</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19" name="组合 18"/>
          <p:cNvGrpSpPr/>
          <p:nvPr/>
        </p:nvGrpSpPr>
        <p:grpSpPr>
          <a:xfrm>
            <a:off x="5628943" y="2476056"/>
            <a:ext cx="3563693" cy="497976"/>
            <a:chOff x="5607549" y="2476056"/>
            <a:chExt cx="3563693" cy="497976"/>
          </a:xfrm>
        </p:grpSpPr>
        <p:sp>
          <p:nvSpPr>
            <p:cNvPr id="87" name="矩形 86"/>
            <p:cNvSpPr/>
            <p:nvPr/>
          </p:nvSpPr>
          <p:spPr>
            <a:xfrm>
              <a:off x="6228719" y="2517295"/>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nvGrpSpPr>
            <p:cNvPr id="18" name="组合 17"/>
            <p:cNvGrpSpPr/>
            <p:nvPr/>
          </p:nvGrpSpPr>
          <p:grpSpPr>
            <a:xfrm>
              <a:off x="5607549" y="2476056"/>
              <a:ext cx="497976" cy="497976"/>
              <a:chOff x="5607549" y="2521897"/>
              <a:chExt cx="497976" cy="497976"/>
            </a:xfrm>
          </p:grpSpPr>
          <p:sp>
            <p:nvSpPr>
              <p:cNvPr id="88" name="椭圆 87"/>
              <p:cNvSpPr/>
              <p:nvPr/>
            </p:nvSpPr>
            <p:spPr>
              <a:xfrm>
                <a:off x="5607549" y="2521897"/>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flipH="1">
                <a:off x="5709115" y="2621443"/>
                <a:ext cx="294846" cy="29888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20" name="组合 19"/>
          <p:cNvGrpSpPr/>
          <p:nvPr/>
        </p:nvGrpSpPr>
        <p:grpSpPr>
          <a:xfrm>
            <a:off x="5628943" y="3203317"/>
            <a:ext cx="3563693" cy="497976"/>
            <a:chOff x="5607549" y="3099264"/>
            <a:chExt cx="3563693" cy="497976"/>
          </a:xfrm>
        </p:grpSpPr>
        <p:sp>
          <p:nvSpPr>
            <p:cNvPr id="100" name="矩形 99"/>
            <p:cNvSpPr/>
            <p:nvPr/>
          </p:nvSpPr>
          <p:spPr>
            <a:xfrm>
              <a:off x="6228719" y="3140503"/>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nvGrpSpPr>
            <p:cNvPr id="17" name="组合 16"/>
            <p:cNvGrpSpPr/>
            <p:nvPr/>
          </p:nvGrpSpPr>
          <p:grpSpPr>
            <a:xfrm>
              <a:off x="5607549" y="3099264"/>
              <a:ext cx="497976" cy="497976"/>
              <a:chOff x="5607549" y="3099264"/>
              <a:chExt cx="497976" cy="497976"/>
            </a:xfrm>
          </p:grpSpPr>
          <p:sp>
            <p:nvSpPr>
              <p:cNvPr id="101" name="椭圆 100"/>
              <p:cNvSpPr/>
              <p:nvPr/>
            </p:nvSpPr>
            <p:spPr>
              <a:xfrm>
                <a:off x="5607549" y="3099264"/>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5705580" y="3197296"/>
                <a:ext cx="301913" cy="301913"/>
                <a:chOff x="13057188" y="3740150"/>
                <a:chExt cx="474663" cy="474663"/>
              </a:xfrm>
              <a:solidFill>
                <a:schemeClr val="bg1"/>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16" name="组合 15"/>
          <p:cNvGrpSpPr/>
          <p:nvPr/>
        </p:nvGrpSpPr>
        <p:grpSpPr>
          <a:xfrm>
            <a:off x="5628943" y="3930577"/>
            <a:ext cx="3563693" cy="497976"/>
            <a:chOff x="5607549" y="3722472"/>
            <a:chExt cx="3563693" cy="497976"/>
          </a:xfrm>
        </p:grpSpPr>
        <p:sp>
          <p:nvSpPr>
            <p:cNvPr id="109" name="矩形 108"/>
            <p:cNvSpPr/>
            <p:nvPr/>
          </p:nvSpPr>
          <p:spPr>
            <a:xfrm>
              <a:off x="6228719" y="3763711"/>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nvGrpSpPr>
            <p:cNvPr id="15" name="组合 14"/>
            <p:cNvGrpSpPr/>
            <p:nvPr/>
          </p:nvGrpSpPr>
          <p:grpSpPr>
            <a:xfrm>
              <a:off x="5607549" y="3722472"/>
              <a:ext cx="497976" cy="497976"/>
              <a:chOff x="5607549" y="3676631"/>
              <a:chExt cx="497976" cy="497976"/>
            </a:xfrm>
          </p:grpSpPr>
          <p:sp>
            <p:nvSpPr>
              <p:cNvPr id="110" name="椭圆 109"/>
              <p:cNvSpPr/>
              <p:nvPr/>
            </p:nvSpPr>
            <p:spPr>
              <a:xfrm>
                <a:off x="5607549" y="3676631"/>
                <a:ext cx="497976" cy="497976"/>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5687435" y="3756519"/>
                <a:ext cx="338204" cy="338200"/>
                <a:chOff x="3459051" y="-884634"/>
                <a:chExt cx="492125" cy="492125"/>
              </a:xfrm>
              <a:solidFill>
                <a:schemeClr val="bg1"/>
              </a:solidFill>
            </p:grpSpPr>
            <p:sp>
              <p:nvSpPr>
                <p:cNvPr id="117"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Tree>
    <p:extLst>
      <p:ext uri="{BB962C8B-B14F-4D97-AF65-F5344CB8AC3E}">
        <p14:creationId xmlns:p14="http://schemas.microsoft.com/office/powerpoint/2010/main" val="4196801503"/>
      </p:ext>
    </p:extLst>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fltVal val="0"/>
                                              </p:val>
                                            </p:tav>
                                            <p:tav tm="100000">
                                              <p:val>
                                                <p:strVal val="#ppt_w"/>
                                              </p:val>
                                            </p:tav>
                                          </p:tavLst>
                                        </p:anim>
                                        <p:anim calcmode="lin" valueType="num">
                                          <p:cBhvr>
                                            <p:cTn id="8" dur="500" fill="hold"/>
                                            <p:tgtEl>
                                              <p:spTgt spid="5123"/>
                                            </p:tgtEl>
                                            <p:attrNameLst>
                                              <p:attrName>ppt_h</p:attrName>
                                            </p:attrNameLst>
                                          </p:cBhvr>
                                          <p:tavLst>
                                            <p:tav tm="0">
                                              <p:val>
                                                <p:fltVal val="0"/>
                                              </p:val>
                                            </p:tav>
                                            <p:tav tm="100000">
                                              <p:val>
                                                <p:strVal val="#ppt_h"/>
                                              </p:val>
                                            </p:tav>
                                          </p:tavLst>
                                        </p:anim>
                                        <p:animEffect transition="in" filter="fade">
                                          <p:cBhvr>
                                            <p:cTn id="9" dur="500"/>
                                            <p:tgtEl>
                                              <p:spTgt spid="5123"/>
                                            </p:tgtEl>
                                          </p:cBhvr>
                                        </p:animEffect>
                                      </p:childTnLst>
                                    </p:cTn>
                                  </p:par>
                                  <p:par>
                                    <p:cTn id="10" presetID="53" presetClass="entr" presetSubtype="16" fill="hold" nodeType="withEffect">
                                      <p:stCondLst>
                                        <p:cond delay="250"/>
                                      </p:stCondLst>
                                      <p:childTnLst>
                                        <p:set>
                                          <p:cBhvr>
                                            <p:cTn id="11" dur="1" fill="hold">
                                              <p:stCondLst>
                                                <p:cond delay="0"/>
                                              </p:stCondLst>
                                            </p:cTn>
                                            <p:tgtEl>
                                              <p:spTgt spid="5124"/>
                                            </p:tgtEl>
                                            <p:attrNameLst>
                                              <p:attrName>style.visibility</p:attrName>
                                            </p:attrNameLst>
                                          </p:cBhvr>
                                          <p:to>
                                            <p:strVal val="visible"/>
                                          </p:to>
                                        </p:set>
                                        <p:anim calcmode="lin" valueType="num">
                                          <p:cBhvr>
                                            <p:cTn id="12" dur="500" fill="hold"/>
                                            <p:tgtEl>
                                              <p:spTgt spid="5124"/>
                                            </p:tgtEl>
                                            <p:attrNameLst>
                                              <p:attrName>ppt_w</p:attrName>
                                            </p:attrNameLst>
                                          </p:cBhvr>
                                          <p:tavLst>
                                            <p:tav tm="0">
                                              <p:val>
                                                <p:fltVal val="0"/>
                                              </p:val>
                                            </p:tav>
                                            <p:tav tm="100000">
                                              <p:val>
                                                <p:strVal val="#ppt_w"/>
                                              </p:val>
                                            </p:tav>
                                          </p:tavLst>
                                        </p:anim>
                                        <p:anim calcmode="lin" valueType="num">
                                          <p:cBhvr>
                                            <p:cTn id="13" dur="500" fill="hold"/>
                                            <p:tgtEl>
                                              <p:spTgt spid="5124"/>
                                            </p:tgtEl>
                                            <p:attrNameLst>
                                              <p:attrName>ppt_h</p:attrName>
                                            </p:attrNameLst>
                                          </p:cBhvr>
                                          <p:tavLst>
                                            <p:tav tm="0">
                                              <p:val>
                                                <p:fltVal val="0"/>
                                              </p:val>
                                            </p:tav>
                                            <p:tav tm="100000">
                                              <p:val>
                                                <p:strVal val="#ppt_h"/>
                                              </p:val>
                                            </p:tav>
                                          </p:tavLst>
                                        </p:anim>
                                        <p:animEffect transition="in" filter="fade">
                                          <p:cBhvr>
                                            <p:cTn id="14" dur="500"/>
                                            <p:tgtEl>
                                              <p:spTgt spid="5124"/>
                                            </p:tgtEl>
                                          </p:cBhvr>
                                        </p:animEffect>
                                      </p:childTnLst>
                                    </p:cTn>
                                  </p:par>
                                  <p:par>
                                    <p:cTn id="15" presetID="53" presetClass="entr" presetSubtype="16" fill="hold" nodeType="withEffect">
                                      <p:stCondLst>
                                        <p:cond delay="5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750"/>
                                      </p:stCondLst>
                                      <p:childTnLst>
                                        <p:set>
                                          <p:cBhvr>
                                            <p:cTn id="21" dur="1" fill="hold">
                                              <p:stCondLst>
                                                <p:cond delay="0"/>
                                              </p:stCondLst>
                                            </p:cTn>
                                            <p:tgtEl>
                                              <p:spTgt spid="5125"/>
                                            </p:tgtEl>
                                            <p:attrNameLst>
                                              <p:attrName>style.visibility</p:attrName>
                                            </p:attrNameLst>
                                          </p:cBhvr>
                                          <p:to>
                                            <p:strVal val="visible"/>
                                          </p:to>
                                        </p:set>
                                        <p:anim calcmode="lin" valueType="num">
                                          <p:cBhvr>
                                            <p:cTn id="22" dur="500" fill="hold"/>
                                            <p:tgtEl>
                                              <p:spTgt spid="5125"/>
                                            </p:tgtEl>
                                            <p:attrNameLst>
                                              <p:attrName>ppt_w</p:attrName>
                                            </p:attrNameLst>
                                          </p:cBhvr>
                                          <p:tavLst>
                                            <p:tav tm="0">
                                              <p:val>
                                                <p:fltVal val="0"/>
                                              </p:val>
                                            </p:tav>
                                            <p:tav tm="100000">
                                              <p:val>
                                                <p:strVal val="#ppt_w"/>
                                              </p:val>
                                            </p:tav>
                                          </p:tavLst>
                                        </p:anim>
                                        <p:anim calcmode="lin" valueType="num">
                                          <p:cBhvr>
                                            <p:cTn id="23" dur="500" fill="hold"/>
                                            <p:tgtEl>
                                              <p:spTgt spid="5125"/>
                                            </p:tgtEl>
                                            <p:attrNameLst>
                                              <p:attrName>ppt_h</p:attrName>
                                            </p:attrNameLst>
                                          </p:cBhvr>
                                          <p:tavLst>
                                            <p:tav tm="0">
                                              <p:val>
                                                <p:fltVal val="0"/>
                                              </p:val>
                                            </p:tav>
                                            <p:tav tm="100000">
                                              <p:val>
                                                <p:strVal val="#ppt_h"/>
                                              </p:val>
                                            </p:tav>
                                          </p:tavLst>
                                        </p:anim>
                                        <p:animEffect transition="in" filter="fade">
                                          <p:cBhvr>
                                            <p:cTn id="24" dur="500"/>
                                            <p:tgtEl>
                                              <p:spTgt spid="5125"/>
                                            </p:tgtEl>
                                          </p:cBhvr>
                                        </p:animEffect>
                                      </p:childTnLst>
                                    </p:cTn>
                                  </p:par>
                                  <p:par>
                                    <p:cTn id="25" presetID="2" presetClass="entr" presetSubtype="2" fill="hold" nodeType="withEffect" p14:presetBounceEnd="38000">
                                      <p:stCondLst>
                                        <p:cond delay="1250"/>
                                      </p:stCondLst>
                                      <p:childTnLst>
                                        <p:set>
                                          <p:cBhvr>
                                            <p:cTn id="26" dur="1" fill="hold">
                                              <p:stCondLst>
                                                <p:cond delay="0"/>
                                              </p:stCondLst>
                                            </p:cTn>
                                            <p:tgtEl>
                                              <p:spTgt spid="21"/>
                                            </p:tgtEl>
                                            <p:attrNameLst>
                                              <p:attrName>style.visibility</p:attrName>
                                            </p:attrNameLst>
                                          </p:cBhvr>
                                          <p:to>
                                            <p:strVal val="visible"/>
                                          </p:to>
                                        </p:set>
                                        <p:anim calcmode="lin" valueType="num" p14:bounceEnd="38000">
                                          <p:cBhvr additive="base">
                                            <p:cTn id="27"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12" presetClass="entr" presetSubtype="1" fill="hold" nodeType="withEffect">
                                      <p:stCondLst>
                                        <p:cond delay="17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down)">
                                          <p:cBhvr>
                                            <p:cTn id="32" dur="500"/>
                                            <p:tgtEl>
                                              <p:spTgt spid="19"/>
                                            </p:tgtEl>
                                          </p:cBhvr>
                                        </p:animEffect>
                                      </p:childTnLst>
                                    </p:cTn>
                                  </p:par>
                                  <p:par>
                                    <p:cTn id="33" presetID="12" presetClass="entr" presetSubtype="1" fill="hold" nodeType="withEffect">
                                      <p:stCondLst>
                                        <p:cond delay="20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ppt_y</p:attrName>
                                            </p:attrNameLst>
                                          </p:cBhvr>
                                          <p:tavLst>
                                            <p:tav tm="0">
                                              <p:val>
                                                <p:strVal val="#ppt_y-#ppt_h*1.125000"/>
                                              </p:val>
                                            </p:tav>
                                            <p:tav tm="100000">
                                              <p:val>
                                                <p:strVal val="#ppt_y"/>
                                              </p:val>
                                            </p:tav>
                                          </p:tavLst>
                                        </p:anim>
                                        <p:animEffect transition="in" filter="wipe(down)">
                                          <p:cBhvr>
                                            <p:cTn id="36" dur="500"/>
                                            <p:tgtEl>
                                              <p:spTgt spid="20"/>
                                            </p:tgtEl>
                                          </p:cBhvr>
                                        </p:animEffect>
                                      </p:childTnLst>
                                    </p:cTn>
                                  </p:par>
                                  <p:par>
                                    <p:cTn id="37" presetID="12" presetClass="entr" presetSubtype="1" fill="hold" nodeType="withEffect">
                                      <p:stCondLst>
                                        <p:cond delay="225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p:tgtEl>
                                              <p:spTgt spid="16"/>
                                            </p:tgtEl>
                                            <p:attrNameLst>
                                              <p:attrName>ppt_y</p:attrName>
                                            </p:attrNameLst>
                                          </p:cBhvr>
                                          <p:tavLst>
                                            <p:tav tm="0">
                                              <p:val>
                                                <p:strVal val="#ppt_y-#ppt_h*1.125000"/>
                                              </p:val>
                                            </p:tav>
                                            <p:tav tm="100000">
                                              <p:val>
                                                <p:strVal val="#ppt_y"/>
                                              </p:val>
                                            </p:tav>
                                          </p:tavLst>
                                        </p:anim>
                                        <p:animEffect transition="in" filter="wipe(down)">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fltVal val="0"/>
                                              </p:val>
                                            </p:tav>
                                            <p:tav tm="100000">
                                              <p:val>
                                                <p:strVal val="#ppt_w"/>
                                              </p:val>
                                            </p:tav>
                                          </p:tavLst>
                                        </p:anim>
                                        <p:anim calcmode="lin" valueType="num">
                                          <p:cBhvr>
                                            <p:cTn id="8" dur="500" fill="hold"/>
                                            <p:tgtEl>
                                              <p:spTgt spid="5123"/>
                                            </p:tgtEl>
                                            <p:attrNameLst>
                                              <p:attrName>ppt_h</p:attrName>
                                            </p:attrNameLst>
                                          </p:cBhvr>
                                          <p:tavLst>
                                            <p:tav tm="0">
                                              <p:val>
                                                <p:fltVal val="0"/>
                                              </p:val>
                                            </p:tav>
                                            <p:tav tm="100000">
                                              <p:val>
                                                <p:strVal val="#ppt_h"/>
                                              </p:val>
                                            </p:tav>
                                          </p:tavLst>
                                        </p:anim>
                                        <p:animEffect transition="in" filter="fade">
                                          <p:cBhvr>
                                            <p:cTn id="9" dur="500"/>
                                            <p:tgtEl>
                                              <p:spTgt spid="5123"/>
                                            </p:tgtEl>
                                          </p:cBhvr>
                                        </p:animEffect>
                                      </p:childTnLst>
                                    </p:cTn>
                                  </p:par>
                                  <p:par>
                                    <p:cTn id="10" presetID="53" presetClass="entr" presetSubtype="16" fill="hold" nodeType="withEffect">
                                      <p:stCondLst>
                                        <p:cond delay="250"/>
                                      </p:stCondLst>
                                      <p:childTnLst>
                                        <p:set>
                                          <p:cBhvr>
                                            <p:cTn id="11" dur="1" fill="hold">
                                              <p:stCondLst>
                                                <p:cond delay="0"/>
                                              </p:stCondLst>
                                            </p:cTn>
                                            <p:tgtEl>
                                              <p:spTgt spid="5124"/>
                                            </p:tgtEl>
                                            <p:attrNameLst>
                                              <p:attrName>style.visibility</p:attrName>
                                            </p:attrNameLst>
                                          </p:cBhvr>
                                          <p:to>
                                            <p:strVal val="visible"/>
                                          </p:to>
                                        </p:set>
                                        <p:anim calcmode="lin" valueType="num">
                                          <p:cBhvr>
                                            <p:cTn id="12" dur="500" fill="hold"/>
                                            <p:tgtEl>
                                              <p:spTgt spid="5124"/>
                                            </p:tgtEl>
                                            <p:attrNameLst>
                                              <p:attrName>ppt_w</p:attrName>
                                            </p:attrNameLst>
                                          </p:cBhvr>
                                          <p:tavLst>
                                            <p:tav tm="0">
                                              <p:val>
                                                <p:fltVal val="0"/>
                                              </p:val>
                                            </p:tav>
                                            <p:tav tm="100000">
                                              <p:val>
                                                <p:strVal val="#ppt_w"/>
                                              </p:val>
                                            </p:tav>
                                          </p:tavLst>
                                        </p:anim>
                                        <p:anim calcmode="lin" valueType="num">
                                          <p:cBhvr>
                                            <p:cTn id="13" dur="500" fill="hold"/>
                                            <p:tgtEl>
                                              <p:spTgt spid="5124"/>
                                            </p:tgtEl>
                                            <p:attrNameLst>
                                              <p:attrName>ppt_h</p:attrName>
                                            </p:attrNameLst>
                                          </p:cBhvr>
                                          <p:tavLst>
                                            <p:tav tm="0">
                                              <p:val>
                                                <p:fltVal val="0"/>
                                              </p:val>
                                            </p:tav>
                                            <p:tav tm="100000">
                                              <p:val>
                                                <p:strVal val="#ppt_h"/>
                                              </p:val>
                                            </p:tav>
                                          </p:tavLst>
                                        </p:anim>
                                        <p:animEffect transition="in" filter="fade">
                                          <p:cBhvr>
                                            <p:cTn id="14" dur="500"/>
                                            <p:tgtEl>
                                              <p:spTgt spid="5124"/>
                                            </p:tgtEl>
                                          </p:cBhvr>
                                        </p:animEffect>
                                      </p:childTnLst>
                                    </p:cTn>
                                  </p:par>
                                  <p:par>
                                    <p:cTn id="15" presetID="53" presetClass="entr" presetSubtype="16" fill="hold" nodeType="withEffect">
                                      <p:stCondLst>
                                        <p:cond delay="5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750"/>
                                      </p:stCondLst>
                                      <p:childTnLst>
                                        <p:set>
                                          <p:cBhvr>
                                            <p:cTn id="21" dur="1" fill="hold">
                                              <p:stCondLst>
                                                <p:cond delay="0"/>
                                              </p:stCondLst>
                                            </p:cTn>
                                            <p:tgtEl>
                                              <p:spTgt spid="5125"/>
                                            </p:tgtEl>
                                            <p:attrNameLst>
                                              <p:attrName>style.visibility</p:attrName>
                                            </p:attrNameLst>
                                          </p:cBhvr>
                                          <p:to>
                                            <p:strVal val="visible"/>
                                          </p:to>
                                        </p:set>
                                        <p:anim calcmode="lin" valueType="num">
                                          <p:cBhvr>
                                            <p:cTn id="22" dur="500" fill="hold"/>
                                            <p:tgtEl>
                                              <p:spTgt spid="5125"/>
                                            </p:tgtEl>
                                            <p:attrNameLst>
                                              <p:attrName>ppt_w</p:attrName>
                                            </p:attrNameLst>
                                          </p:cBhvr>
                                          <p:tavLst>
                                            <p:tav tm="0">
                                              <p:val>
                                                <p:fltVal val="0"/>
                                              </p:val>
                                            </p:tav>
                                            <p:tav tm="100000">
                                              <p:val>
                                                <p:strVal val="#ppt_w"/>
                                              </p:val>
                                            </p:tav>
                                          </p:tavLst>
                                        </p:anim>
                                        <p:anim calcmode="lin" valueType="num">
                                          <p:cBhvr>
                                            <p:cTn id="23" dur="500" fill="hold"/>
                                            <p:tgtEl>
                                              <p:spTgt spid="5125"/>
                                            </p:tgtEl>
                                            <p:attrNameLst>
                                              <p:attrName>ppt_h</p:attrName>
                                            </p:attrNameLst>
                                          </p:cBhvr>
                                          <p:tavLst>
                                            <p:tav tm="0">
                                              <p:val>
                                                <p:fltVal val="0"/>
                                              </p:val>
                                            </p:tav>
                                            <p:tav tm="100000">
                                              <p:val>
                                                <p:strVal val="#ppt_h"/>
                                              </p:val>
                                            </p:tav>
                                          </p:tavLst>
                                        </p:anim>
                                        <p:animEffect transition="in" filter="fade">
                                          <p:cBhvr>
                                            <p:cTn id="24" dur="500"/>
                                            <p:tgtEl>
                                              <p:spTgt spid="5125"/>
                                            </p:tgtEl>
                                          </p:cBhvr>
                                        </p:animEffect>
                                      </p:childTnLst>
                                    </p:cTn>
                                  </p:par>
                                  <p:par>
                                    <p:cTn id="25" presetID="2" presetClass="entr" presetSubtype="2" fill="hold" nodeType="withEffect">
                                      <p:stCondLst>
                                        <p:cond delay="125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12" presetClass="entr" presetSubtype="1" fill="hold" nodeType="withEffect">
                                      <p:stCondLst>
                                        <p:cond delay="17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down)">
                                          <p:cBhvr>
                                            <p:cTn id="32" dur="500"/>
                                            <p:tgtEl>
                                              <p:spTgt spid="19"/>
                                            </p:tgtEl>
                                          </p:cBhvr>
                                        </p:animEffect>
                                      </p:childTnLst>
                                    </p:cTn>
                                  </p:par>
                                  <p:par>
                                    <p:cTn id="33" presetID="12" presetClass="entr" presetSubtype="1" fill="hold" nodeType="withEffect">
                                      <p:stCondLst>
                                        <p:cond delay="20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ppt_y</p:attrName>
                                            </p:attrNameLst>
                                          </p:cBhvr>
                                          <p:tavLst>
                                            <p:tav tm="0">
                                              <p:val>
                                                <p:strVal val="#ppt_y-#ppt_h*1.125000"/>
                                              </p:val>
                                            </p:tav>
                                            <p:tav tm="100000">
                                              <p:val>
                                                <p:strVal val="#ppt_y"/>
                                              </p:val>
                                            </p:tav>
                                          </p:tavLst>
                                        </p:anim>
                                        <p:animEffect transition="in" filter="wipe(down)">
                                          <p:cBhvr>
                                            <p:cTn id="36" dur="500"/>
                                            <p:tgtEl>
                                              <p:spTgt spid="20"/>
                                            </p:tgtEl>
                                          </p:cBhvr>
                                        </p:animEffect>
                                      </p:childTnLst>
                                    </p:cTn>
                                  </p:par>
                                  <p:par>
                                    <p:cTn id="37" presetID="12" presetClass="entr" presetSubtype="1" fill="hold" nodeType="withEffect">
                                      <p:stCondLst>
                                        <p:cond delay="225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p:tgtEl>
                                              <p:spTgt spid="16"/>
                                            </p:tgtEl>
                                            <p:attrNameLst>
                                              <p:attrName>ppt_y</p:attrName>
                                            </p:attrNameLst>
                                          </p:cBhvr>
                                          <p:tavLst>
                                            <p:tav tm="0">
                                              <p:val>
                                                <p:strVal val="#ppt_y-#ppt_h*1.125000"/>
                                              </p:val>
                                            </p:tav>
                                            <p:tav tm="100000">
                                              <p:val>
                                                <p:strVal val="#ppt_y"/>
                                              </p:val>
                                            </p:tav>
                                          </p:tavLst>
                                        </p:anim>
                                        <p:animEffect transition="in" filter="wipe(down)">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auto">
          <a:xfrm>
            <a:off x="512789" y="1634955"/>
            <a:ext cx="5845393" cy="2870903"/>
            <a:chOff x="1403350" y="2276475"/>
            <a:chExt cx="7416800" cy="3897371"/>
          </a:xfrm>
          <a:solidFill>
            <a:schemeClr val="tx1">
              <a:lumMod val="85000"/>
              <a:lumOff val="15000"/>
            </a:schemeClr>
          </a:solidFill>
        </p:grpSpPr>
        <p:sp>
          <p:nvSpPr>
            <p:cNvPr id="5" name="Freeform 243"/>
            <p:cNvSpPr>
              <a:spLocks/>
            </p:cNvSpPr>
            <p:nvPr/>
          </p:nvSpPr>
          <p:spPr bwMode="auto">
            <a:xfrm>
              <a:off x="6232572" y="3027808"/>
              <a:ext cx="1199234" cy="947794"/>
            </a:xfrm>
            <a:custGeom>
              <a:avLst/>
              <a:gdLst>
                <a:gd name="T0" fmla="*/ 2147483647 w 820"/>
                <a:gd name="T1" fmla="*/ 2147483647 h 600"/>
                <a:gd name="T2" fmla="*/ 2147483647 w 820"/>
                <a:gd name="T3" fmla="*/ 2147483647 h 600"/>
                <a:gd name="T4" fmla="*/ 2147483647 w 820"/>
                <a:gd name="T5" fmla="*/ 2147483647 h 600"/>
                <a:gd name="T6" fmla="*/ 2147483647 w 820"/>
                <a:gd name="T7" fmla="*/ 2147483647 h 600"/>
                <a:gd name="T8" fmla="*/ 2147483647 w 820"/>
                <a:gd name="T9" fmla="*/ 2147483647 h 600"/>
                <a:gd name="T10" fmla="*/ 2147483647 w 820"/>
                <a:gd name="T11" fmla="*/ 2147483647 h 600"/>
                <a:gd name="T12" fmla="*/ 2147483647 w 820"/>
                <a:gd name="T13" fmla="*/ 2147483647 h 600"/>
                <a:gd name="T14" fmla="*/ 2147483647 w 820"/>
                <a:gd name="T15" fmla="*/ 2147483647 h 600"/>
                <a:gd name="T16" fmla="*/ 2147483647 w 820"/>
                <a:gd name="T17" fmla="*/ 2147483647 h 600"/>
                <a:gd name="T18" fmla="*/ 2147483647 w 820"/>
                <a:gd name="T19" fmla="*/ 2147483647 h 600"/>
                <a:gd name="T20" fmla="*/ 2147483647 w 820"/>
                <a:gd name="T21" fmla="*/ 2147483647 h 600"/>
                <a:gd name="T22" fmla="*/ 2147483647 w 820"/>
                <a:gd name="T23" fmla="*/ 2147483647 h 600"/>
                <a:gd name="T24" fmla="*/ 2147483647 w 820"/>
                <a:gd name="T25" fmla="*/ 2147483647 h 600"/>
                <a:gd name="T26" fmla="*/ 2147483647 w 820"/>
                <a:gd name="T27" fmla="*/ 2147483647 h 600"/>
                <a:gd name="T28" fmla="*/ 2147483647 w 820"/>
                <a:gd name="T29" fmla="*/ 2147483647 h 600"/>
                <a:gd name="T30" fmla="*/ 2147483647 w 820"/>
                <a:gd name="T31" fmla="*/ 2147483647 h 600"/>
                <a:gd name="T32" fmla="*/ 2147483647 w 820"/>
                <a:gd name="T33" fmla="*/ 2147483647 h 600"/>
                <a:gd name="T34" fmla="*/ 2147483647 w 820"/>
                <a:gd name="T35" fmla="*/ 2147483647 h 600"/>
                <a:gd name="T36" fmla="*/ 2147483647 w 820"/>
                <a:gd name="T37" fmla="*/ 2147483647 h 600"/>
                <a:gd name="T38" fmla="*/ 2147483647 w 820"/>
                <a:gd name="T39" fmla="*/ 2147483647 h 600"/>
                <a:gd name="T40" fmla="*/ 2147483647 w 820"/>
                <a:gd name="T41" fmla="*/ 2147483647 h 600"/>
                <a:gd name="T42" fmla="*/ 2147483647 w 820"/>
                <a:gd name="T43" fmla="*/ 2147483647 h 600"/>
                <a:gd name="T44" fmla="*/ 2147483647 w 820"/>
                <a:gd name="T45" fmla="*/ 2147483647 h 600"/>
                <a:gd name="T46" fmla="*/ 2147483647 w 820"/>
                <a:gd name="T47" fmla="*/ 2147483647 h 600"/>
                <a:gd name="T48" fmla="*/ 2147483647 w 820"/>
                <a:gd name="T49" fmla="*/ 2147483647 h 600"/>
                <a:gd name="T50" fmla="*/ 2147483647 w 820"/>
                <a:gd name="T51" fmla="*/ 2147483647 h 600"/>
                <a:gd name="T52" fmla="*/ 2147483647 w 820"/>
                <a:gd name="T53" fmla="*/ 2147483647 h 600"/>
                <a:gd name="T54" fmla="*/ 2147483647 w 820"/>
                <a:gd name="T55" fmla="*/ 2147483647 h 600"/>
                <a:gd name="T56" fmla="*/ 2147483647 w 820"/>
                <a:gd name="T57" fmla="*/ 2147483647 h 600"/>
                <a:gd name="T58" fmla="*/ 2147483647 w 820"/>
                <a:gd name="T59" fmla="*/ 2147483647 h 600"/>
                <a:gd name="T60" fmla="*/ 2147483647 w 820"/>
                <a:gd name="T61" fmla="*/ 2147483647 h 600"/>
                <a:gd name="T62" fmla="*/ 2147483647 w 820"/>
                <a:gd name="T63" fmla="*/ 2147483647 h 600"/>
                <a:gd name="T64" fmla="*/ 2147483647 w 820"/>
                <a:gd name="T65" fmla="*/ 2147483647 h 600"/>
                <a:gd name="T66" fmla="*/ 2147483647 w 820"/>
                <a:gd name="T67" fmla="*/ 2147483647 h 600"/>
                <a:gd name="T68" fmla="*/ 2147483647 w 820"/>
                <a:gd name="T69" fmla="*/ 2147483647 h 600"/>
                <a:gd name="T70" fmla="*/ 2147483647 w 820"/>
                <a:gd name="T71" fmla="*/ 2147483647 h 600"/>
                <a:gd name="T72" fmla="*/ 2147483647 w 820"/>
                <a:gd name="T73" fmla="*/ 2147483647 h 600"/>
                <a:gd name="T74" fmla="*/ 2147483647 w 820"/>
                <a:gd name="T75" fmla="*/ 2147483647 h 600"/>
                <a:gd name="T76" fmla="*/ 2147483647 w 820"/>
                <a:gd name="T77" fmla="*/ 2147483647 h 600"/>
                <a:gd name="T78" fmla="*/ 2147483647 w 820"/>
                <a:gd name="T79" fmla="*/ 2147483647 h 600"/>
                <a:gd name="T80" fmla="*/ 2147483647 w 820"/>
                <a:gd name="T81" fmla="*/ 2147483647 h 600"/>
                <a:gd name="T82" fmla="*/ 2147483647 w 820"/>
                <a:gd name="T83" fmla="*/ 2147483647 h 600"/>
                <a:gd name="T84" fmla="*/ 2147483647 w 820"/>
                <a:gd name="T85" fmla="*/ 2147483647 h 600"/>
                <a:gd name="T86" fmla="*/ 2147483647 w 820"/>
                <a:gd name="T87" fmla="*/ 2147483647 h 600"/>
                <a:gd name="T88" fmla="*/ 0 w 820"/>
                <a:gd name="T89" fmla="*/ 2147483647 h 600"/>
                <a:gd name="T90" fmla="*/ 2147483647 w 820"/>
                <a:gd name="T91" fmla="*/ 2147483647 h 600"/>
                <a:gd name="T92" fmla="*/ 2147483647 w 820"/>
                <a:gd name="T93" fmla="*/ 2147483647 h 600"/>
                <a:gd name="T94" fmla="*/ 2147483647 w 820"/>
                <a:gd name="T95" fmla="*/ 2147483647 h 600"/>
                <a:gd name="T96" fmla="*/ 2147483647 w 820"/>
                <a:gd name="T97" fmla="*/ 2147483647 h 600"/>
                <a:gd name="T98" fmla="*/ 2147483647 w 820"/>
                <a:gd name="T99" fmla="*/ 2147483647 h 600"/>
                <a:gd name="T100" fmla="*/ 2147483647 w 820"/>
                <a:gd name="T101" fmla="*/ 2147483647 h 600"/>
                <a:gd name="T102" fmla="*/ 2147483647 w 820"/>
                <a:gd name="T103" fmla="*/ 2147483647 h 600"/>
                <a:gd name="T104" fmla="*/ 2147483647 w 820"/>
                <a:gd name="T105" fmla="*/ 2147483647 h 600"/>
                <a:gd name="T106" fmla="*/ 2147483647 w 820"/>
                <a:gd name="T107" fmla="*/ 2147483647 h 600"/>
                <a:gd name="T108" fmla="*/ 2147483647 w 820"/>
                <a:gd name="T109" fmla="*/ 2147483647 h 600"/>
                <a:gd name="T110" fmla="*/ 2147483647 w 820"/>
                <a:gd name="T111" fmla="*/ 2147483647 h 600"/>
                <a:gd name="T112" fmla="*/ 2147483647 w 820"/>
                <a:gd name="T113" fmla="*/ 2147483647 h 600"/>
                <a:gd name="T114" fmla="*/ 2147483647 w 820"/>
                <a:gd name="T115" fmla="*/ 2147483647 h 600"/>
                <a:gd name="T116" fmla="*/ 2147483647 w 820"/>
                <a:gd name="T117" fmla="*/ 2147483647 h 600"/>
                <a:gd name="T118" fmla="*/ 2147483647 w 820"/>
                <a:gd name="T119" fmla="*/ 2147483647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 name="Freeform 244"/>
            <p:cNvSpPr>
              <a:spLocks/>
            </p:cNvSpPr>
            <p:nvPr/>
          </p:nvSpPr>
          <p:spPr bwMode="auto">
            <a:xfrm>
              <a:off x="7615150" y="3253473"/>
              <a:ext cx="121077" cy="111506"/>
            </a:xfrm>
            <a:custGeom>
              <a:avLst/>
              <a:gdLst>
                <a:gd name="T0" fmla="*/ 2147483647 w 82"/>
                <a:gd name="T1" fmla="*/ 2147483647 h 70"/>
                <a:gd name="T2" fmla="*/ 2147483647 w 82"/>
                <a:gd name="T3" fmla="*/ 2147483647 h 70"/>
                <a:gd name="T4" fmla="*/ 2147483647 w 82"/>
                <a:gd name="T5" fmla="*/ 2147483647 h 70"/>
                <a:gd name="T6" fmla="*/ 2147483647 w 82"/>
                <a:gd name="T7" fmla="*/ 2147483647 h 70"/>
                <a:gd name="T8" fmla="*/ 2147483647 w 82"/>
                <a:gd name="T9" fmla="*/ 2147483647 h 70"/>
                <a:gd name="T10" fmla="*/ 2147483647 w 82"/>
                <a:gd name="T11" fmla="*/ 2147483647 h 70"/>
                <a:gd name="T12" fmla="*/ 2147483647 w 82"/>
                <a:gd name="T13" fmla="*/ 2147483647 h 70"/>
                <a:gd name="T14" fmla="*/ 2147483647 w 82"/>
                <a:gd name="T15" fmla="*/ 2147483647 h 70"/>
                <a:gd name="T16" fmla="*/ 2147483647 w 82"/>
                <a:gd name="T17" fmla="*/ 2147483647 h 70"/>
                <a:gd name="T18" fmla="*/ 2147483647 w 82"/>
                <a:gd name="T19" fmla="*/ 2147483647 h 70"/>
                <a:gd name="T20" fmla="*/ 2147483647 w 82"/>
                <a:gd name="T21" fmla="*/ 2147483647 h 70"/>
                <a:gd name="T22" fmla="*/ 2147483647 w 82"/>
                <a:gd name="T23" fmla="*/ 2147483647 h 70"/>
                <a:gd name="T24" fmla="*/ 2147483647 w 82"/>
                <a:gd name="T25" fmla="*/ 2147483647 h 70"/>
                <a:gd name="T26" fmla="*/ 2147483647 w 82"/>
                <a:gd name="T27" fmla="*/ 2147483647 h 70"/>
                <a:gd name="T28" fmla="*/ 2147483647 w 82"/>
                <a:gd name="T29" fmla="*/ 2147483647 h 70"/>
                <a:gd name="T30" fmla="*/ 2147483647 w 82"/>
                <a:gd name="T31" fmla="*/ 2147483647 h 70"/>
                <a:gd name="T32" fmla="*/ 2147483647 w 82"/>
                <a:gd name="T33" fmla="*/ 2147483647 h 70"/>
                <a:gd name="T34" fmla="*/ 2147483647 w 82"/>
                <a:gd name="T35" fmla="*/ 2147483647 h 70"/>
                <a:gd name="T36" fmla="*/ 2147483647 w 82"/>
                <a:gd name="T37" fmla="*/ 2147483647 h 70"/>
                <a:gd name="T38" fmla="*/ 2147483647 w 82"/>
                <a:gd name="T39" fmla="*/ 2147483647 h 70"/>
                <a:gd name="T40" fmla="*/ 2147483647 w 82"/>
                <a:gd name="T41" fmla="*/ 2147483647 h 70"/>
                <a:gd name="T42" fmla="*/ 0 w 82"/>
                <a:gd name="T43" fmla="*/ 0 h 70"/>
                <a:gd name="T44" fmla="*/ 2147483647 w 82"/>
                <a:gd name="T45" fmla="*/ 0 h 70"/>
                <a:gd name="T46" fmla="*/ 2147483647 w 82"/>
                <a:gd name="T47" fmla="*/ 2147483647 h 70"/>
                <a:gd name="T48" fmla="*/ 2147483647 w 82"/>
                <a:gd name="T49" fmla="*/ 2147483647 h 70"/>
                <a:gd name="T50" fmla="*/ 2147483647 w 82"/>
                <a:gd name="T51" fmla="*/ 2147483647 h 70"/>
                <a:gd name="T52" fmla="*/ 2147483647 w 82"/>
                <a:gd name="T53" fmla="*/ 2147483647 h 70"/>
                <a:gd name="T54" fmla="*/ 2147483647 w 82"/>
                <a:gd name="T55" fmla="*/ 2147483647 h 70"/>
                <a:gd name="T56" fmla="*/ 2147483647 w 82"/>
                <a:gd name="T57" fmla="*/ 2147483647 h 70"/>
                <a:gd name="T58" fmla="*/ 2147483647 w 82"/>
                <a:gd name="T59" fmla="*/ 2147483647 h 70"/>
                <a:gd name="T60" fmla="*/ 2147483647 w 82"/>
                <a:gd name="T61" fmla="*/ 2147483647 h 70"/>
                <a:gd name="T62" fmla="*/ 2147483647 w 82"/>
                <a:gd name="T63" fmla="*/ 2147483647 h 70"/>
                <a:gd name="T64" fmla="*/ 2147483647 w 82"/>
                <a:gd name="T65" fmla="*/ 2147483647 h 70"/>
                <a:gd name="T66" fmla="*/ 2147483647 w 82"/>
                <a:gd name="T67" fmla="*/ 2147483647 h 70"/>
                <a:gd name="T68" fmla="*/ 2147483647 w 82"/>
                <a:gd name="T69" fmla="*/ 2147483647 h 70"/>
                <a:gd name="T70" fmla="*/ 2147483647 w 82"/>
                <a:gd name="T71" fmla="*/ 2147483647 h 70"/>
                <a:gd name="T72" fmla="*/ 2147483647 w 82"/>
                <a:gd name="T73" fmla="*/ 2147483647 h 70"/>
                <a:gd name="T74" fmla="*/ 2147483647 w 82"/>
                <a:gd name="T75" fmla="*/ 2147483647 h 70"/>
                <a:gd name="T76" fmla="*/ 2147483647 w 82"/>
                <a:gd name="T77" fmla="*/ 2147483647 h 70"/>
                <a:gd name="T78" fmla="*/ 2147483647 w 82"/>
                <a:gd name="T79" fmla="*/ 2147483647 h 70"/>
                <a:gd name="T80" fmla="*/ 2147483647 w 82"/>
                <a:gd name="T81" fmla="*/ 2147483647 h 70"/>
                <a:gd name="T82" fmla="*/ 2147483647 w 82"/>
                <a:gd name="T83" fmla="*/ 2147483647 h 70"/>
                <a:gd name="T84" fmla="*/ 2147483647 w 8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 name="Freeform 245"/>
            <p:cNvSpPr>
              <a:spLocks/>
            </p:cNvSpPr>
            <p:nvPr/>
          </p:nvSpPr>
          <p:spPr bwMode="auto">
            <a:xfrm>
              <a:off x="7544810" y="3371615"/>
              <a:ext cx="199488" cy="233630"/>
            </a:xfrm>
            <a:custGeom>
              <a:avLst/>
              <a:gdLst>
                <a:gd name="T0" fmla="*/ 2147483647 w 136"/>
                <a:gd name="T1" fmla="*/ 2147483647 h 148"/>
                <a:gd name="T2" fmla="*/ 2147483647 w 136"/>
                <a:gd name="T3" fmla="*/ 0 h 148"/>
                <a:gd name="T4" fmla="*/ 2147483647 w 136"/>
                <a:gd name="T5" fmla="*/ 2147483647 h 148"/>
                <a:gd name="T6" fmla="*/ 2147483647 w 136"/>
                <a:gd name="T7" fmla="*/ 2147483647 h 148"/>
                <a:gd name="T8" fmla="*/ 2147483647 w 136"/>
                <a:gd name="T9" fmla="*/ 2147483647 h 148"/>
                <a:gd name="T10" fmla="*/ 2147483647 w 136"/>
                <a:gd name="T11" fmla="*/ 2147483647 h 148"/>
                <a:gd name="T12" fmla="*/ 2147483647 w 136"/>
                <a:gd name="T13" fmla="*/ 2147483647 h 148"/>
                <a:gd name="T14" fmla="*/ 2147483647 w 136"/>
                <a:gd name="T15" fmla="*/ 2147483647 h 148"/>
                <a:gd name="T16" fmla="*/ 2147483647 w 136"/>
                <a:gd name="T17" fmla="*/ 2147483647 h 148"/>
                <a:gd name="T18" fmla="*/ 2147483647 w 136"/>
                <a:gd name="T19" fmla="*/ 2147483647 h 148"/>
                <a:gd name="T20" fmla="*/ 2147483647 w 136"/>
                <a:gd name="T21" fmla="*/ 2147483647 h 148"/>
                <a:gd name="T22" fmla="*/ 2147483647 w 136"/>
                <a:gd name="T23" fmla="*/ 2147483647 h 148"/>
                <a:gd name="T24" fmla="*/ 2147483647 w 136"/>
                <a:gd name="T25" fmla="*/ 2147483647 h 148"/>
                <a:gd name="T26" fmla="*/ 2147483647 w 136"/>
                <a:gd name="T27" fmla="*/ 2147483647 h 148"/>
                <a:gd name="T28" fmla="*/ 2147483647 w 136"/>
                <a:gd name="T29" fmla="*/ 2147483647 h 148"/>
                <a:gd name="T30" fmla="*/ 2147483647 w 136"/>
                <a:gd name="T31" fmla="*/ 2147483647 h 148"/>
                <a:gd name="T32" fmla="*/ 2147483647 w 136"/>
                <a:gd name="T33" fmla="*/ 2147483647 h 148"/>
                <a:gd name="T34" fmla="*/ 2147483647 w 136"/>
                <a:gd name="T35" fmla="*/ 2147483647 h 148"/>
                <a:gd name="T36" fmla="*/ 2147483647 w 136"/>
                <a:gd name="T37" fmla="*/ 2147483647 h 148"/>
                <a:gd name="T38" fmla="*/ 2147483647 w 136"/>
                <a:gd name="T39" fmla="*/ 2147483647 h 148"/>
                <a:gd name="T40" fmla="*/ 2147483647 w 136"/>
                <a:gd name="T41" fmla="*/ 2147483647 h 148"/>
                <a:gd name="T42" fmla="*/ 2147483647 w 136"/>
                <a:gd name="T43" fmla="*/ 2147483647 h 148"/>
                <a:gd name="T44" fmla="*/ 2147483647 w 136"/>
                <a:gd name="T45" fmla="*/ 2147483647 h 148"/>
                <a:gd name="T46" fmla="*/ 2147483647 w 136"/>
                <a:gd name="T47" fmla="*/ 2147483647 h 148"/>
                <a:gd name="T48" fmla="*/ 0 w 136"/>
                <a:gd name="T49" fmla="*/ 2147483647 h 148"/>
                <a:gd name="T50" fmla="*/ 2147483647 w 136"/>
                <a:gd name="T51" fmla="*/ 2147483647 h 148"/>
                <a:gd name="T52" fmla="*/ 2147483647 w 136"/>
                <a:gd name="T53" fmla="*/ 2147483647 h 148"/>
                <a:gd name="T54" fmla="*/ 2147483647 w 136"/>
                <a:gd name="T55" fmla="*/ 2147483647 h 148"/>
                <a:gd name="T56" fmla="*/ 2147483647 w 136"/>
                <a:gd name="T57" fmla="*/ 2147483647 h 148"/>
                <a:gd name="T58" fmla="*/ 2147483647 w 136"/>
                <a:gd name="T59" fmla="*/ 2147483647 h 148"/>
                <a:gd name="T60" fmla="*/ 2147483647 w 136"/>
                <a:gd name="T61" fmla="*/ 2147483647 h 148"/>
                <a:gd name="T62" fmla="*/ 2147483647 w 136"/>
                <a:gd name="T63" fmla="*/ 2147483647 h 148"/>
                <a:gd name="T64" fmla="*/ 2147483647 w 136"/>
                <a:gd name="T65" fmla="*/ 2147483647 h 148"/>
                <a:gd name="T66" fmla="*/ 2147483647 w 136"/>
                <a:gd name="T67" fmla="*/ 2147483647 h 148"/>
                <a:gd name="T68" fmla="*/ 2147483647 w 136"/>
                <a:gd name="T69" fmla="*/ 2147483647 h 148"/>
                <a:gd name="T70" fmla="*/ 2147483647 w 136"/>
                <a:gd name="T71" fmla="*/ 2147483647 h 148"/>
                <a:gd name="T72" fmla="*/ 2147483647 w 136"/>
                <a:gd name="T73" fmla="*/ 2147483647 h 148"/>
                <a:gd name="T74" fmla="*/ 2147483647 w 136"/>
                <a:gd name="T75" fmla="*/ 2147483647 h 148"/>
                <a:gd name="T76" fmla="*/ 2147483647 w 136"/>
                <a:gd name="T77" fmla="*/ 2147483647 h 148"/>
                <a:gd name="T78" fmla="*/ 2147483647 w 136"/>
                <a:gd name="T79" fmla="*/ 2147483647 h 148"/>
                <a:gd name="T80" fmla="*/ 2147483647 w 136"/>
                <a:gd name="T81" fmla="*/ 2147483647 h 148"/>
                <a:gd name="T82" fmla="*/ 2147483647 w 136"/>
                <a:gd name="T83" fmla="*/ 2147483647 h 148"/>
                <a:gd name="T84" fmla="*/ 2147483647 w 136"/>
                <a:gd name="T85" fmla="*/ 2147483647 h 148"/>
                <a:gd name="T86" fmla="*/ 2147483647 w 136"/>
                <a:gd name="T87" fmla="*/ 2147483647 h 148"/>
                <a:gd name="T88" fmla="*/ 2147483647 w 136"/>
                <a:gd name="T89" fmla="*/ 2147483647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 name="Freeform 246"/>
            <p:cNvSpPr>
              <a:spLocks/>
            </p:cNvSpPr>
            <p:nvPr/>
          </p:nvSpPr>
          <p:spPr bwMode="auto">
            <a:xfrm>
              <a:off x="7590936" y="3578697"/>
              <a:ext cx="44971" cy="39823"/>
            </a:xfrm>
            <a:custGeom>
              <a:avLst/>
              <a:gdLst>
                <a:gd name="T0" fmla="*/ 2147483647 w 32"/>
                <a:gd name="T1" fmla="*/ 2147483647 h 26"/>
                <a:gd name="T2" fmla="*/ 2147483647 w 32"/>
                <a:gd name="T3" fmla="*/ 2147483647 h 26"/>
                <a:gd name="T4" fmla="*/ 2147483647 w 32"/>
                <a:gd name="T5" fmla="*/ 0 h 26"/>
                <a:gd name="T6" fmla="*/ 2147483647 w 32"/>
                <a:gd name="T7" fmla="*/ 0 h 26"/>
                <a:gd name="T8" fmla="*/ 2147483647 w 32"/>
                <a:gd name="T9" fmla="*/ 2147483647 h 26"/>
                <a:gd name="T10" fmla="*/ 2147483647 w 32"/>
                <a:gd name="T11" fmla="*/ 2147483647 h 26"/>
                <a:gd name="T12" fmla="*/ 2147483647 w 32"/>
                <a:gd name="T13" fmla="*/ 2147483647 h 26"/>
                <a:gd name="T14" fmla="*/ 2147483647 w 32"/>
                <a:gd name="T15" fmla="*/ 2147483647 h 26"/>
                <a:gd name="T16" fmla="*/ 2147483647 w 32"/>
                <a:gd name="T17" fmla="*/ 2147483647 h 26"/>
                <a:gd name="T18" fmla="*/ 2147483647 w 32"/>
                <a:gd name="T19" fmla="*/ 2147483647 h 26"/>
                <a:gd name="T20" fmla="*/ 2147483647 w 32"/>
                <a:gd name="T21" fmla="*/ 2147483647 h 26"/>
                <a:gd name="T22" fmla="*/ 2147483647 w 32"/>
                <a:gd name="T23" fmla="*/ 2147483647 h 26"/>
                <a:gd name="T24" fmla="*/ 2147483647 w 32"/>
                <a:gd name="T25" fmla="*/ 2147483647 h 26"/>
                <a:gd name="T26" fmla="*/ 2147483647 w 32"/>
                <a:gd name="T27" fmla="*/ 2147483647 h 26"/>
                <a:gd name="T28" fmla="*/ 0 w 32"/>
                <a:gd name="T29" fmla="*/ 2147483647 h 26"/>
                <a:gd name="T30" fmla="*/ 0 w 32"/>
                <a:gd name="T31" fmla="*/ 2147483647 h 26"/>
                <a:gd name="T32" fmla="*/ 2147483647 w 32"/>
                <a:gd name="T33" fmla="*/ 2147483647 h 26"/>
                <a:gd name="T34" fmla="*/ 2147483647 w 32"/>
                <a:gd name="T35" fmla="*/ 2147483647 h 26"/>
                <a:gd name="T36" fmla="*/ 2147483647 w 32"/>
                <a:gd name="T37" fmla="*/ 2147483647 h 26"/>
                <a:gd name="T38" fmla="*/ 2147483647 w 32"/>
                <a:gd name="T39" fmla="*/ 2147483647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 name="Freeform 247"/>
            <p:cNvSpPr>
              <a:spLocks/>
            </p:cNvSpPr>
            <p:nvPr/>
          </p:nvSpPr>
          <p:spPr bwMode="auto">
            <a:xfrm>
              <a:off x="7530973" y="3587988"/>
              <a:ext cx="59962" cy="79646"/>
            </a:xfrm>
            <a:custGeom>
              <a:avLst/>
              <a:gdLst>
                <a:gd name="T0" fmla="*/ 2147483647 w 40"/>
                <a:gd name="T1" fmla="*/ 2147483647 h 52"/>
                <a:gd name="T2" fmla="*/ 2147483647 w 40"/>
                <a:gd name="T3" fmla="*/ 2147483647 h 52"/>
                <a:gd name="T4" fmla="*/ 2147483647 w 40"/>
                <a:gd name="T5" fmla="*/ 2147483647 h 52"/>
                <a:gd name="T6" fmla="*/ 0 w 40"/>
                <a:gd name="T7" fmla="*/ 2147483647 h 52"/>
                <a:gd name="T8" fmla="*/ 2147483647 w 40"/>
                <a:gd name="T9" fmla="*/ 2147483647 h 52"/>
                <a:gd name="T10" fmla="*/ 2147483647 w 40"/>
                <a:gd name="T11" fmla="*/ 2147483647 h 52"/>
                <a:gd name="T12" fmla="*/ 2147483647 w 40"/>
                <a:gd name="T13" fmla="*/ 0 h 52"/>
                <a:gd name="T14" fmla="*/ 2147483647 w 40"/>
                <a:gd name="T15" fmla="*/ 2147483647 h 52"/>
                <a:gd name="T16" fmla="*/ 2147483647 w 40"/>
                <a:gd name="T17" fmla="*/ 2147483647 h 52"/>
                <a:gd name="T18" fmla="*/ 2147483647 w 40"/>
                <a:gd name="T19" fmla="*/ 2147483647 h 52"/>
                <a:gd name="T20" fmla="*/ 2147483647 w 40"/>
                <a:gd name="T21" fmla="*/ 2147483647 h 52"/>
                <a:gd name="T22" fmla="*/ 2147483647 w 40"/>
                <a:gd name="T23" fmla="*/ 2147483647 h 52"/>
                <a:gd name="T24" fmla="*/ 2147483647 w 40"/>
                <a:gd name="T25" fmla="*/ 2147483647 h 52"/>
                <a:gd name="T26" fmla="*/ 2147483647 w 40"/>
                <a:gd name="T27" fmla="*/ 2147483647 h 52"/>
                <a:gd name="T28" fmla="*/ 2147483647 w 40"/>
                <a:gd name="T29" fmla="*/ 2147483647 h 52"/>
                <a:gd name="T30" fmla="*/ 2147483647 w 40"/>
                <a:gd name="T31" fmla="*/ 2147483647 h 52"/>
                <a:gd name="T32" fmla="*/ 2147483647 w 40"/>
                <a:gd name="T33" fmla="*/ 2147483647 h 52"/>
                <a:gd name="T34" fmla="*/ 2147483647 w 40"/>
                <a:gd name="T35" fmla="*/ 2147483647 h 52"/>
                <a:gd name="T36" fmla="*/ 2147483647 w 40"/>
                <a:gd name="T37" fmla="*/ 2147483647 h 52"/>
                <a:gd name="T38" fmla="*/ 2147483647 w 40"/>
                <a:gd name="T39" fmla="*/ 2147483647 h 52"/>
                <a:gd name="T40" fmla="*/ 2147483647 w 40"/>
                <a:gd name="T41" fmla="*/ 2147483647 h 52"/>
                <a:gd name="T42" fmla="*/ 2147483647 w 40"/>
                <a:gd name="T43" fmla="*/ 2147483647 h 52"/>
                <a:gd name="T44" fmla="*/ 2147483647 w 40"/>
                <a:gd name="T45" fmla="*/ 2147483647 h 52"/>
                <a:gd name="T46" fmla="*/ 2147483647 w 40"/>
                <a:gd name="T47" fmla="*/ 2147483647 h 52"/>
                <a:gd name="T48" fmla="*/ 2147483647 w 40"/>
                <a:gd name="T49" fmla="*/ 2147483647 h 52"/>
                <a:gd name="T50" fmla="*/ 2147483647 w 40"/>
                <a:gd name="T51" fmla="*/ 2147483647 h 52"/>
                <a:gd name="T52" fmla="*/ 2147483647 w 40"/>
                <a:gd name="T53" fmla="*/ 2147483647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 name="Freeform 248"/>
            <p:cNvSpPr>
              <a:spLocks/>
            </p:cNvSpPr>
            <p:nvPr/>
          </p:nvSpPr>
          <p:spPr bwMode="auto">
            <a:xfrm>
              <a:off x="7390294" y="3836220"/>
              <a:ext cx="35746" cy="90266"/>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 name="Freeform 249"/>
            <p:cNvSpPr>
              <a:spLocks/>
            </p:cNvSpPr>
            <p:nvPr/>
          </p:nvSpPr>
          <p:spPr bwMode="auto">
            <a:xfrm>
              <a:off x="7148141" y="3982239"/>
              <a:ext cx="48431" cy="54425"/>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0 w 34"/>
                <a:gd name="T9" fmla="*/ 2147483647 h 36"/>
                <a:gd name="T10" fmla="*/ 2147483647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0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 name="Freeform 250"/>
            <p:cNvSpPr>
              <a:spLocks/>
            </p:cNvSpPr>
            <p:nvPr/>
          </p:nvSpPr>
          <p:spPr bwMode="auto">
            <a:xfrm>
              <a:off x="6497788" y="4283567"/>
              <a:ext cx="54196" cy="114160"/>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 name="Freeform 251"/>
            <p:cNvSpPr>
              <a:spLocks/>
            </p:cNvSpPr>
            <p:nvPr/>
          </p:nvSpPr>
          <p:spPr bwMode="auto">
            <a:xfrm>
              <a:off x="6975175" y="3889317"/>
              <a:ext cx="219091" cy="428763"/>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 name="Freeform 252"/>
            <p:cNvSpPr>
              <a:spLocks/>
            </p:cNvSpPr>
            <p:nvPr/>
          </p:nvSpPr>
          <p:spPr bwMode="auto">
            <a:xfrm>
              <a:off x="7018993" y="4142859"/>
              <a:ext cx="126842" cy="120797"/>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 name="Freeform 253"/>
            <p:cNvSpPr>
              <a:spLocks/>
            </p:cNvSpPr>
            <p:nvPr/>
          </p:nvSpPr>
          <p:spPr bwMode="auto">
            <a:xfrm>
              <a:off x="6934816" y="3913211"/>
              <a:ext cx="204100" cy="246904"/>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 name="Freeform 254"/>
            <p:cNvSpPr>
              <a:spLocks/>
            </p:cNvSpPr>
            <p:nvPr/>
          </p:nvSpPr>
          <p:spPr bwMode="auto">
            <a:xfrm>
              <a:off x="6886385" y="3971619"/>
              <a:ext cx="199488" cy="430091"/>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 name="Freeform 255"/>
            <p:cNvSpPr>
              <a:spLocks/>
            </p:cNvSpPr>
            <p:nvPr/>
          </p:nvSpPr>
          <p:spPr bwMode="auto">
            <a:xfrm>
              <a:off x="6977481" y="4373835"/>
              <a:ext cx="106086" cy="161948"/>
            </a:xfrm>
            <a:custGeom>
              <a:avLst/>
              <a:gdLst>
                <a:gd name="T0" fmla="*/ 2147483647 w 72"/>
                <a:gd name="T1" fmla="*/ 2147483647 h 102"/>
                <a:gd name="T2" fmla="*/ 2147483647 w 72"/>
                <a:gd name="T3" fmla="*/ 2147483647 h 102"/>
                <a:gd name="T4" fmla="*/ 2147483647 w 72"/>
                <a:gd name="T5" fmla="*/ 2147483647 h 102"/>
                <a:gd name="T6" fmla="*/ 2147483647 w 72"/>
                <a:gd name="T7" fmla="*/ 2147483647 h 102"/>
                <a:gd name="T8" fmla="*/ 2147483647 w 72"/>
                <a:gd name="T9" fmla="*/ 2147483647 h 102"/>
                <a:gd name="T10" fmla="*/ 2147483647 w 72"/>
                <a:gd name="T11" fmla="*/ 2147483647 h 102"/>
                <a:gd name="T12" fmla="*/ 2147483647 w 72"/>
                <a:gd name="T13" fmla="*/ 2147483647 h 102"/>
                <a:gd name="T14" fmla="*/ 2147483647 w 72"/>
                <a:gd name="T15" fmla="*/ 2147483647 h 102"/>
                <a:gd name="T16" fmla="*/ 2147483647 w 72"/>
                <a:gd name="T17" fmla="*/ 2147483647 h 102"/>
                <a:gd name="T18" fmla="*/ 2147483647 w 72"/>
                <a:gd name="T19" fmla="*/ 0 h 102"/>
                <a:gd name="T20" fmla="*/ 0 w 72"/>
                <a:gd name="T21" fmla="*/ 0 h 102"/>
                <a:gd name="T22" fmla="*/ 2147483647 w 72"/>
                <a:gd name="T23" fmla="*/ 2147483647 h 102"/>
                <a:gd name="T24" fmla="*/ 2147483647 w 72"/>
                <a:gd name="T25" fmla="*/ 2147483647 h 102"/>
                <a:gd name="T26" fmla="*/ 2147483647 w 72"/>
                <a:gd name="T27" fmla="*/ 2147483647 h 102"/>
                <a:gd name="T28" fmla="*/ 2147483647 w 72"/>
                <a:gd name="T29" fmla="*/ 2147483647 h 102"/>
                <a:gd name="T30" fmla="*/ 2147483647 w 72"/>
                <a:gd name="T31" fmla="*/ 2147483647 h 102"/>
                <a:gd name="T32" fmla="*/ 2147483647 w 72"/>
                <a:gd name="T33" fmla="*/ 2147483647 h 102"/>
                <a:gd name="T34" fmla="*/ 2147483647 w 72"/>
                <a:gd name="T35" fmla="*/ 2147483647 h 102"/>
                <a:gd name="T36" fmla="*/ 2147483647 w 72"/>
                <a:gd name="T37" fmla="*/ 2147483647 h 102"/>
                <a:gd name="T38" fmla="*/ 2147483647 w 72"/>
                <a:gd name="T39" fmla="*/ 2147483647 h 102"/>
                <a:gd name="T40" fmla="*/ 2147483647 w 72"/>
                <a:gd name="T41" fmla="*/ 2147483647 h 102"/>
                <a:gd name="T42" fmla="*/ 2147483647 w 72"/>
                <a:gd name="T43" fmla="*/ 2147483647 h 102"/>
                <a:gd name="T44" fmla="*/ 2147483647 w 72"/>
                <a:gd name="T45" fmla="*/ 2147483647 h 102"/>
                <a:gd name="T46" fmla="*/ 2147483647 w 72"/>
                <a:gd name="T47" fmla="*/ 2147483647 h 102"/>
                <a:gd name="T48" fmla="*/ 2147483647 w 72"/>
                <a:gd name="T49" fmla="*/ 2147483647 h 102"/>
                <a:gd name="T50" fmla="*/ 2147483647 w 72"/>
                <a:gd name="T51" fmla="*/ 2147483647 h 102"/>
                <a:gd name="T52" fmla="*/ 2147483647 w 72"/>
                <a:gd name="T53" fmla="*/ 2147483647 h 102"/>
                <a:gd name="T54" fmla="*/ 2147483647 w 72"/>
                <a:gd name="T55" fmla="*/ 2147483647 h 102"/>
                <a:gd name="T56" fmla="*/ 2147483647 w 72"/>
                <a:gd name="T57" fmla="*/ 2147483647 h 102"/>
                <a:gd name="T58" fmla="*/ 2147483647 w 72"/>
                <a:gd name="T59" fmla="*/ 2147483647 h 102"/>
                <a:gd name="T60" fmla="*/ 2147483647 w 72"/>
                <a:gd name="T61" fmla="*/ 2147483647 h 102"/>
                <a:gd name="T62" fmla="*/ 2147483647 w 72"/>
                <a:gd name="T63" fmla="*/ 2147483647 h 102"/>
                <a:gd name="T64" fmla="*/ 2147483647 w 72"/>
                <a:gd name="T65" fmla="*/ 2147483647 h 102"/>
                <a:gd name="T66" fmla="*/ 2147483647 w 7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 name="Freeform 256"/>
            <p:cNvSpPr>
              <a:spLocks/>
            </p:cNvSpPr>
            <p:nvPr/>
          </p:nvSpPr>
          <p:spPr bwMode="auto">
            <a:xfrm>
              <a:off x="6754930" y="3740644"/>
              <a:ext cx="197182" cy="503101"/>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 name="Freeform 257"/>
            <p:cNvSpPr>
              <a:spLocks/>
            </p:cNvSpPr>
            <p:nvPr/>
          </p:nvSpPr>
          <p:spPr bwMode="auto">
            <a:xfrm>
              <a:off x="6641926" y="3801707"/>
              <a:ext cx="123382" cy="152656"/>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 name="Freeform 258"/>
            <p:cNvSpPr>
              <a:spLocks/>
            </p:cNvSpPr>
            <p:nvPr/>
          </p:nvSpPr>
          <p:spPr bwMode="auto">
            <a:xfrm>
              <a:off x="6202591" y="3533563"/>
              <a:ext cx="635363" cy="795138"/>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 name="Freeform 259"/>
            <p:cNvSpPr>
              <a:spLocks/>
            </p:cNvSpPr>
            <p:nvPr/>
          </p:nvSpPr>
          <p:spPr bwMode="auto">
            <a:xfrm>
              <a:off x="6649998" y="3751263"/>
              <a:ext cx="74952" cy="45133"/>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 name="Freeform 260"/>
            <p:cNvSpPr>
              <a:spLocks/>
            </p:cNvSpPr>
            <p:nvPr/>
          </p:nvSpPr>
          <p:spPr bwMode="auto">
            <a:xfrm>
              <a:off x="6447051" y="3691528"/>
              <a:ext cx="192570" cy="110178"/>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 name="Freeform 261"/>
            <p:cNvSpPr>
              <a:spLocks/>
            </p:cNvSpPr>
            <p:nvPr/>
          </p:nvSpPr>
          <p:spPr bwMode="auto">
            <a:xfrm>
              <a:off x="6004256" y="3499049"/>
              <a:ext cx="351698" cy="382303"/>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 name="Freeform 262"/>
            <p:cNvSpPr>
              <a:spLocks/>
            </p:cNvSpPr>
            <p:nvPr/>
          </p:nvSpPr>
          <p:spPr bwMode="auto">
            <a:xfrm>
              <a:off x="5981194" y="3449934"/>
              <a:ext cx="292890" cy="266815"/>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 name="Freeform 263"/>
            <p:cNvSpPr>
              <a:spLocks/>
            </p:cNvSpPr>
            <p:nvPr/>
          </p:nvSpPr>
          <p:spPr bwMode="auto">
            <a:xfrm>
              <a:off x="6428601" y="3067631"/>
              <a:ext cx="704550" cy="294693"/>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 name="Freeform 264"/>
            <p:cNvSpPr>
              <a:spLocks/>
            </p:cNvSpPr>
            <p:nvPr/>
          </p:nvSpPr>
          <p:spPr bwMode="auto">
            <a:xfrm>
              <a:off x="7326873" y="3321172"/>
              <a:ext cx="110698" cy="144691"/>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 name="Freeform 265"/>
            <p:cNvSpPr>
              <a:spLocks/>
            </p:cNvSpPr>
            <p:nvPr/>
          </p:nvSpPr>
          <p:spPr bwMode="auto">
            <a:xfrm>
              <a:off x="7407591" y="3447280"/>
              <a:ext cx="94555" cy="120797"/>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 name="Freeform 39"/>
            <p:cNvSpPr>
              <a:spLocks/>
            </p:cNvSpPr>
            <p:nvPr/>
          </p:nvSpPr>
          <p:spPr bwMode="auto">
            <a:xfrm>
              <a:off x="1991436" y="2496830"/>
              <a:ext cx="1544014" cy="852219"/>
            </a:xfrm>
            <a:custGeom>
              <a:avLst/>
              <a:gdLst>
                <a:gd name="T0" fmla="*/ 2147483647 w 1056"/>
                <a:gd name="T1" fmla="*/ 2147483647 h 540"/>
                <a:gd name="T2" fmla="*/ 2147483647 w 1056"/>
                <a:gd name="T3" fmla="*/ 2147483647 h 540"/>
                <a:gd name="T4" fmla="*/ 2147483647 w 1056"/>
                <a:gd name="T5" fmla="*/ 2147483647 h 540"/>
                <a:gd name="T6" fmla="*/ 2147483647 w 1056"/>
                <a:gd name="T7" fmla="*/ 2147483647 h 540"/>
                <a:gd name="T8" fmla="*/ 2147483647 w 1056"/>
                <a:gd name="T9" fmla="*/ 2147483647 h 540"/>
                <a:gd name="T10" fmla="*/ 2147483647 w 1056"/>
                <a:gd name="T11" fmla="*/ 2147483647 h 540"/>
                <a:gd name="T12" fmla="*/ 2147483647 w 1056"/>
                <a:gd name="T13" fmla="*/ 2147483647 h 540"/>
                <a:gd name="T14" fmla="*/ 2147483647 w 1056"/>
                <a:gd name="T15" fmla="*/ 2147483647 h 540"/>
                <a:gd name="T16" fmla="*/ 2147483647 w 1056"/>
                <a:gd name="T17" fmla="*/ 2147483647 h 540"/>
                <a:gd name="T18" fmla="*/ 2147483647 w 1056"/>
                <a:gd name="T19" fmla="*/ 2147483647 h 540"/>
                <a:gd name="T20" fmla="*/ 2147483647 w 1056"/>
                <a:gd name="T21" fmla="*/ 2147483647 h 540"/>
                <a:gd name="T22" fmla="*/ 2147483647 w 1056"/>
                <a:gd name="T23" fmla="*/ 2147483647 h 540"/>
                <a:gd name="T24" fmla="*/ 2147483647 w 1056"/>
                <a:gd name="T25" fmla="*/ 2147483647 h 540"/>
                <a:gd name="T26" fmla="*/ 2147483647 w 1056"/>
                <a:gd name="T27" fmla="*/ 2147483647 h 540"/>
                <a:gd name="T28" fmla="*/ 2147483647 w 1056"/>
                <a:gd name="T29" fmla="*/ 2147483647 h 540"/>
                <a:gd name="T30" fmla="*/ 2147483647 w 1056"/>
                <a:gd name="T31" fmla="*/ 2147483647 h 540"/>
                <a:gd name="T32" fmla="*/ 2147483647 w 1056"/>
                <a:gd name="T33" fmla="*/ 2147483647 h 540"/>
                <a:gd name="T34" fmla="*/ 2147483647 w 1056"/>
                <a:gd name="T35" fmla="*/ 2147483647 h 540"/>
                <a:gd name="T36" fmla="*/ 2147483647 w 1056"/>
                <a:gd name="T37" fmla="*/ 2147483647 h 540"/>
                <a:gd name="T38" fmla="*/ 2147483647 w 1056"/>
                <a:gd name="T39" fmla="*/ 2147483647 h 540"/>
                <a:gd name="T40" fmla="*/ 2147483647 w 1056"/>
                <a:gd name="T41" fmla="*/ 2147483647 h 540"/>
                <a:gd name="T42" fmla="*/ 2147483647 w 1056"/>
                <a:gd name="T43" fmla="*/ 2147483647 h 540"/>
                <a:gd name="T44" fmla="*/ 2147483647 w 1056"/>
                <a:gd name="T45" fmla="*/ 2147483647 h 540"/>
                <a:gd name="T46" fmla="*/ 2147483647 w 1056"/>
                <a:gd name="T47" fmla="*/ 2147483647 h 540"/>
                <a:gd name="T48" fmla="*/ 2147483647 w 1056"/>
                <a:gd name="T49" fmla="*/ 2147483647 h 540"/>
                <a:gd name="T50" fmla="*/ 2147483647 w 1056"/>
                <a:gd name="T51" fmla="*/ 2147483647 h 540"/>
                <a:gd name="T52" fmla="*/ 2147483647 w 1056"/>
                <a:gd name="T53" fmla="*/ 2147483647 h 540"/>
                <a:gd name="T54" fmla="*/ 2147483647 w 1056"/>
                <a:gd name="T55" fmla="*/ 2147483647 h 540"/>
                <a:gd name="T56" fmla="*/ 2147483647 w 1056"/>
                <a:gd name="T57" fmla="*/ 2147483647 h 540"/>
                <a:gd name="T58" fmla="*/ 2147483647 w 1056"/>
                <a:gd name="T59" fmla="*/ 2147483647 h 540"/>
                <a:gd name="T60" fmla="*/ 2147483647 w 1056"/>
                <a:gd name="T61" fmla="*/ 2147483647 h 540"/>
                <a:gd name="T62" fmla="*/ 2147483647 w 1056"/>
                <a:gd name="T63" fmla="*/ 2147483647 h 540"/>
                <a:gd name="T64" fmla="*/ 2147483647 w 1056"/>
                <a:gd name="T65" fmla="*/ 2147483647 h 540"/>
                <a:gd name="T66" fmla="*/ 2147483647 w 1056"/>
                <a:gd name="T67" fmla="*/ 2147483647 h 540"/>
                <a:gd name="T68" fmla="*/ 2147483647 w 1056"/>
                <a:gd name="T69" fmla="*/ 2147483647 h 540"/>
                <a:gd name="T70" fmla="*/ 2147483647 w 1056"/>
                <a:gd name="T71" fmla="*/ 2147483647 h 540"/>
                <a:gd name="T72" fmla="*/ 2147483647 w 1056"/>
                <a:gd name="T73" fmla="*/ 2147483647 h 540"/>
                <a:gd name="T74" fmla="*/ 2147483647 w 1056"/>
                <a:gd name="T75" fmla="*/ 2147483647 h 540"/>
                <a:gd name="T76" fmla="*/ 2147483647 w 1056"/>
                <a:gd name="T77" fmla="*/ 2147483647 h 540"/>
                <a:gd name="T78" fmla="*/ 2147483647 w 1056"/>
                <a:gd name="T79" fmla="*/ 2147483647 h 540"/>
                <a:gd name="T80" fmla="*/ 2147483647 w 1056"/>
                <a:gd name="T81" fmla="*/ 2147483647 h 540"/>
                <a:gd name="T82" fmla="*/ 2147483647 w 1056"/>
                <a:gd name="T83" fmla="*/ 2147483647 h 540"/>
                <a:gd name="T84" fmla="*/ 2147483647 w 1056"/>
                <a:gd name="T85" fmla="*/ 2147483647 h 540"/>
                <a:gd name="T86" fmla="*/ 2147483647 w 1056"/>
                <a:gd name="T87" fmla="*/ 2147483647 h 540"/>
                <a:gd name="T88" fmla="*/ 2147483647 w 1056"/>
                <a:gd name="T89" fmla="*/ 2147483647 h 540"/>
                <a:gd name="T90" fmla="*/ 2147483647 w 1056"/>
                <a:gd name="T91" fmla="*/ 2147483647 h 540"/>
                <a:gd name="T92" fmla="*/ 2147483647 w 1056"/>
                <a:gd name="T93" fmla="*/ 2147483647 h 540"/>
                <a:gd name="T94" fmla="*/ 2147483647 w 1056"/>
                <a:gd name="T95" fmla="*/ 2147483647 h 540"/>
                <a:gd name="T96" fmla="*/ 2147483647 w 1056"/>
                <a:gd name="T97" fmla="*/ 2147483647 h 540"/>
                <a:gd name="T98" fmla="*/ 2147483647 w 1056"/>
                <a:gd name="T99" fmla="*/ 2147483647 h 540"/>
                <a:gd name="T100" fmla="*/ 2147483647 w 1056"/>
                <a:gd name="T101" fmla="*/ 2147483647 h 540"/>
                <a:gd name="T102" fmla="*/ 2147483647 w 1056"/>
                <a:gd name="T103" fmla="*/ 2147483647 h 540"/>
                <a:gd name="T104" fmla="*/ 2147483647 w 1056"/>
                <a:gd name="T105" fmla="*/ 2147483647 h 540"/>
                <a:gd name="T106" fmla="*/ 2147483647 w 1056"/>
                <a:gd name="T107" fmla="*/ 2147483647 h 540"/>
                <a:gd name="T108" fmla="*/ 2147483647 w 1056"/>
                <a:gd name="T109" fmla="*/ 2147483647 h 540"/>
                <a:gd name="T110" fmla="*/ 2147483647 w 1056"/>
                <a:gd name="T111" fmla="*/ 2147483647 h 540"/>
                <a:gd name="T112" fmla="*/ 2147483647 w 1056"/>
                <a:gd name="T113" fmla="*/ 2147483647 h 540"/>
                <a:gd name="T114" fmla="*/ 2147483647 w 1056"/>
                <a:gd name="T115" fmla="*/ 2147483647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 name="Freeform 40"/>
            <p:cNvSpPr>
              <a:spLocks/>
            </p:cNvSpPr>
            <p:nvPr/>
          </p:nvSpPr>
          <p:spPr bwMode="auto">
            <a:xfrm>
              <a:off x="3327890" y="3128693"/>
              <a:ext cx="54196" cy="27876"/>
            </a:xfrm>
            <a:custGeom>
              <a:avLst/>
              <a:gdLst>
                <a:gd name="T0" fmla="*/ 2147483647 w 38"/>
                <a:gd name="T1" fmla="*/ 2147483647 h 18"/>
                <a:gd name="T2" fmla="*/ 2147483647 w 38"/>
                <a:gd name="T3" fmla="*/ 2147483647 h 18"/>
                <a:gd name="T4" fmla="*/ 2147483647 w 38"/>
                <a:gd name="T5" fmla="*/ 2147483647 h 18"/>
                <a:gd name="T6" fmla="*/ 2147483647 w 38"/>
                <a:gd name="T7" fmla="*/ 2147483647 h 18"/>
                <a:gd name="T8" fmla="*/ 2147483647 w 38"/>
                <a:gd name="T9" fmla="*/ 2147483647 h 18"/>
                <a:gd name="T10" fmla="*/ 0 w 38"/>
                <a:gd name="T11" fmla="*/ 2147483647 h 18"/>
                <a:gd name="T12" fmla="*/ 2147483647 w 38"/>
                <a:gd name="T13" fmla="*/ 0 h 18"/>
                <a:gd name="T14" fmla="*/ 2147483647 w 38"/>
                <a:gd name="T15" fmla="*/ 0 h 18"/>
                <a:gd name="T16" fmla="*/ 2147483647 w 38"/>
                <a:gd name="T17" fmla="*/ 0 h 18"/>
                <a:gd name="T18" fmla="*/ 2147483647 w 38"/>
                <a:gd name="T19" fmla="*/ 2147483647 h 18"/>
                <a:gd name="T20" fmla="*/ 2147483647 w 38"/>
                <a:gd name="T21" fmla="*/ 2147483647 h 18"/>
                <a:gd name="T22" fmla="*/ 2147483647 w 38"/>
                <a:gd name="T23" fmla="*/ 2147483647 h 18"/>
                <a:gd name="T24" fmla="*/ 2147483647 w 38"/>
                <a:gd name="T25" fmla="*/ 2147483647 h 18"/>
                <a:gd name="T26" fmla="*/ 2147483647 w 38"/>
                <a:gd name="T27" fmla="*/ 2147483647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 name="Freeform 41"/>
            <p:cNvSpPr>
              <a:spLocks/>
            </p:cNvSpPr>
            <p:nvPr/>
          </p:nvSpPr>
          <p:spPr bwMode="auto">
            <a:xfrm>
              <a:off x="3416680" y="3083560"/>
              <a:ext cx="141832" cy="142037"/>
            </a:xfrm>
            <a:custGeom>
              <a:avLst/>
              <a:gdLst>
                <a:gd name="T0" fmla="*/ 2147483647 w 96"/>
                <a:gd name="T1" fmla="*/ 2147483647 h 90"/>
                <a:gd name="T2" fmla="*/ 2147483647 w 96"/>
                <a:gd name="T3" fmla="*/ 2147483647 h 90"/>
                <a:gd name="T4" fmla="*/ 2147483647 w 96"/>
                <a:gd name="T5" fmla="*/ 2147483647 h 90"/>
                <a:gd name="T6" fmla="*/ 2147483647 w 96"/>
                <a:gd name="T7" fmla="*/ 2147483647 h 90"/>
                <a:gd name="T8" fmla="*/ 2147483647 w 96"/>
                <a:gd name="T9" fmla="*/ 2147483647 h 90"/>
                <a:gd name="T10" fmla="*/ 2147483647 w 96"/>
                <a:gd name="T11" fmla="*/ 2147483647 h 90"/>
                <a:gd name="T12" fmla="*/ 0 w 96"/>
                <a:gd name="T13" fmla="*/ 2147483647 h 90"/>
                <a:gd name="T14" fmla="*/ 2147483647 w 96"/>
                <a:gd name="T15" fmla="*/ 2147483647 h 90"/>
                <a:gd name="T16" fmla="*/ 2147483647 w 96"/>
                <a:gd name="T17" fmla="*/ 2147483647 h 90"/>
                <a:gd name="T18" fmla="*/ 2147483647 w 96"/>
                <a:gd name="T19" fmla="*/ 2147483647 h 90"/>
                <a:gd name="T20" fmla="*/ 2147483647 w 96"/>
                <a:gd name="T21" fmla="*/ 2147483647 h 90"/>
                <a:gd name="T22" fmla="*/ 2147483647 w 96"/>
                <a:gd name="T23" fmla="*/ 2147483647 h 90"/>
                <a:gd name="T24" fmla="*/ 2147483647 w 96"/>
                <a:gd name="T25" fmla="*/ 2147483647 h 90"/>
                <a:gd name="T26" fmla="*/ 2147483647 w 96"/>
                <a:gd name="T27" fmla="*/ 2147483647 h 90"/>
                <a:gd name="T28" fmla="*/ 2147483647 w 96"/>
                <a:gd name="T29" fmla="*/ 0 h 90"/>
                <a:gd name="T30" fmla="*/ 2147483647 w 96"/>
                <a:gd name="T31" fmla="*/ 2147483647 h 90"/>
                <a:gd name="T32" fmla="*/ 2147483647 w 96"/>
                <a:gd name="T33" fmla="*/ 2147483647 h 90"/>
                <a:gd name="T34" fmla="*/ 2147483647 w 96"/>
                <a:gd name="T35" fmla="*/ 2147483647 h 90"/>
                <a:gd name="T36" fmla="*/ 2147483647 w 96"/>
                <a:gd name="T37" fmla="*/ 2147483647 h 90"/>
                <a:gd name="T38" fmla="*/ 2147483647 w 96"/>
                <a:gd name="T39" fmla="*/ 2147483647 h 90"/>
                <a:gd name="T40" fmla="*/ 2147483647 w 96"/>
                <a:gd name="T41" fmla="*/ 2147483647 h 90"/>
                <a:gd name="T42" fmla="*/ 2147483647 w 96"/>
                <a:gd name="T43" fmla="*/ 2147483647 h 90"/>
                <a:gd name="T44" fmla="*/ 2147483647 w 96"/>
                <a:gd name="T45" fmla="*/ 2147483647 h 90"/>
                <a:gd name="T46" fmla="*/ 2147483647 w 96"/>
                <a:gd name="T47" fmla="*/ 2147483647 h 90"/>
                <a:gd name="T48" fmla="*/ 2147483647 w 96"/>
                <a:gd name="T49" fmla="*/ 2147483647 h 90"/>
                <a:gd name="T50" fmla="*/ 2147483647 w 96"/>
                <a:gd name="T51" fmla="*/ 2147483647 h 90"/>
                <a:gd name="T52" fmla="*/ 2147483647 w 96"/>
                <a:gd name="T53" fmla="*/ 2147483647 h 90"/>
                <a:gd name="T54" fmla="*/ 2147483647 w 96"/>
                <a:gd name="T55" fmla="*/ 2147483647 h 90"/>
                <a:gd name="T56" fmla="*/ 2147483647 w 96"/>
                <a:gd name="T57" fmla="*/ 2147483647 h 90"/>
                <a:gd name="T58" fmla="*/ 2147483647 w 96"/>
                <a:gd name="T59" fmla="*/ 2147483647 h 90"/>
                <a:gd name="T60" fmla="*/ 2147483647 w 96"/>
                <a:gd name="T61" fmla="*/ 2147483647 h 90"/>
                <a:gd name="T62" fmla="*/ 2147483647 w 96"/>
                <a:gd name="T63" fmla="*/ 2147483647 h 90"/>
                <a:gd name="T64" fmla="*/ 2147483647 w 96"/>
                <a:gd name="T65" fmla="*/ 2147483647 h 90"/>
                <a:gd name="T66" fmla="*/ 2147483647 w 96"/>
                <a:gd name="T67" fmla="*/ 2147483647 h 90"/>
                <a:gd name="T68" fmla="*/ 2147483647 w 96"/>
                <a:gd name="T69" fmla="*/ 2147483647 h 90"/>
                <a:gd name="T70" fmla="*/ 2147483647 w 96"/>
                <a:gd name="T71" fmla="*/ 2147483647 h 90"/>
                <a:gd name="T72" fmla="*/ 2147483647 w 96"/>
                <a:gd name="T73" fmla="*/ 2147483647 h 90"/>
                <a:gd name="T74" fmla="*/ 2147483647 w 96"/>
                <a:gd name="T75" fmla="*/ 2147483647 h 90"/>
                <a:gd name="T76" fmla="*/ 2147483647 w 96"/>
                <a:gd name="T77" fmla="*/ 2147483647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1" name="Freeform 42"/>
            <p:cNvSpPr>
              <a:spLocks/>
            </p:cNvSpPr>
            <p:nvPr/>
          </p:nvSpPr>
          <p:spPr bwMode="auto">
            <a:xfrm>
              <a:off x="2573756" y="2490193"/>
              <a:ext cx="207559" cy="90266"/>
            </a:xfrm>
            <a:custGeom>
              <a:avLst/>
              <a:gdLst>
                <a:gd name="T0" fmla="*/ 0 w 142"/>
                <a:gd name="T1" fmla="*/ 2147483647 h 58"/>
                <a:gd name="T2" fmla="*/ 2147483647 w 142"/>
                <a:gd name="T3" fmla="*/ 2147483647 h 58"/>
                <a:gd name="T4" fmla="*/ 2147483647 w 142"/>
                <a:gd name="T5" fmla="*/ 2147483647 h 58"/>
                <a:gd name="T6" fmla="*/ 2147483647 w 142"/>
                <a:gd name="T7" fmla="*/ 2147483647 h 58"/>
                <a:gd name="T8" fmla="*/ 2147483647 w 142"/>
                <a:gd name="T9" fmla="*/ 2147483647 h 58"/>
                <a:gd name="T10" fmla="*/ 2147483647 w 142"/>
                <a:gd name="T11" fmla="*/ 2147483647 h 58"/>
                <a:gd name="T12" fmla="*/ 2147483647 w 142"/>
                <a:gd name="T13" fmla="*/ 2147483647 h 58"/>
                <a:gd name="T14" fmla="*/ 2147483647 w 142"/>
                <a:gd name="T15" fmla="*/ 2147483647 h 58"/>
                <a:gd name="T16" fmla="*/ 2147483647 w 142"/>
                <a:gd name="T17" fmla="*/ 2147483647 h 58"/>
                <a:gd name="T18" fmla="*/ 2147483647 w 142"/>
                <a:gd name="T19" fmla="*/ 2147483647 h 58"/>
                <a:gd name="T20" fmla="*/ 2147483647 w 142"/>
                <a:gd name="T21" fmla="*/ 2147483647 h 58"/>
                <a:gd name="T22" fmla="*/ 2147483647 w 142"/>
                <a:gd name="T23" fmla="*/ 2147483647 h 58"/>
                <a:gd name="T24" fmla="*/ 2147483647 w 142"/>
                <a:gd name="T25" fmla="*/ 2147483647 h 58"/>
                <a:gd name="T26" fmla="*/ 2147483647 w 142"/>
                <a:gd name="T27" fmla="*/ 2147483647 h 58"/>
                <a:gd name="T28" fmla="*/ 2147483647 w 142"/>
                <a:gd name="T29" fmla="*/ 2147483647 h 58"/>
                <a:gd name="T30" fmla="*/ 2147483647 w 142"/>
                <a:gd name="T31" fmla="*/ 2147483647 h 58"/>
                <a:gd name="T32" fmla="*/ 2147483647 w 142"/>
                <a:gd name="T33" fmla="*/ 2147483647 h 58"/>
                <a:gd name="T34" fmla="*/ 2147483647 w 142"/>
                <a:gd name="T35" fmla="*/ 2147483647 h 58"/>
                <a:gd name="T36" fmla="*/ 2147483647 w 142"/>
                <a:gd name="T37" fmla="*/ 2147483647 h 58"/>
                <a:gd name="T38" fmla="*/ 2147483647 w 142"/>
                <a:gd name="T39" fmla="*/ 2147483647 h 58"/>
                <a:gd name="T40" fmla="*/ 2147483647 w 142"/>
                <a:gd name="T41" fmla="*/ 2147483647 h 58"/>
                <a:gd name="T42" fmla="*/ 2147483647 w 142"/>
                <a:gd name="T43" fmla="*/ 2147483647 h 58"/>
                <a:gd name="T44" fmla="*/ 2147483647 w 142"/>
                <a:gd name="T45" fmla="*/ 2147483647 h 58"/>
                <a:gd name="T46" fmla="*/ 2147483647 w 142"/>
                <a:gd name="T47" fmla="*/ 2147483647 h 58"/>
                <a:gd name="T48" fmla="*/ 2147483647 w 142"/>
                <a:gd name="T49" fmla="*/ 2147483647 h 58"/>
                <a:gd name="T50" fmla="*/ 2147483647 w 142"/>
                <a:gd name="T51" fmla="*/ 2147483647 h 58"/>
                <a:gd name="T52" fmla="*/ 2147483647 w 142"/>
                <a:gd name="T53" fmla="*/ 2147483647 h 58"/>
                <a:gd name="T54" fmla="*/ 2147483647 w 142"/>
                <a:gd name="T55" fmla="*/ 2147483647 h 58"/>
                <a:gd name="T56" fmla="*/ 2147483647 w 142"/>
                <a:gd name="T57" fmla="*/ 0 h 58"/>
                <a:gd name="T58" fmla="*/ 2147483647 w 142"/>
                <a:gd name="T59" fmla="*/ 2147483647 h 58"/>
                <a:gd name="T60" fmla="*/ 2147483647 w 142"/>
                <a:gd name="T61" fmla="*/ 2147483647 h 58"/>
                <a:gd name="T62" fmla="*/ 2147483647 w 142"/>
                <a:gd name="T63" fmla="*/ 2147483647 h 58"/>
                <a:gd name="T64" fmla="*/ 2147483647 w 142"/>
                <a:gd name="T65" fmla="*/ 2147483647 h 58"/>
                <a:gd name="T66" fmla="*/ 2147483647 w 142"/>
                <a:gd name="T67" fmla="*/ 2147483647 h 58"/>
                <a:gd name="T68" fmla="*/ 2147483647 w 142"/>
                <a:gd name="T69" fmla="*/ 2147483647 h 58"/>
                <a:gd name="T70" fmla="*/ 2147483647 w 142"/>
                <a:gd name="T71" fmla="*/ 2147483647 h 58"/>
                <a:gd name="T72" fmla="*/ 2147483647 w 142"/>
                <a:gd name="T73" fmla="*/ 2147483647 h 58"/>
                <a:gd name="T74" fmla="*/ 0 w 142"/>
                <a:gd name="T75" fmla="*/ 2147483647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2" name="Freeform 43"/>
            <p:cNvSpPr>
              <a:spLocks/>
            </p:cNvSpPr>
            <p:nvPr/>
          </p:nvSpPr>
          <p:spPr bwMode="auto">
            <a:xfrm>
              <a:off x="3073053" y="2382670"/>
              <a:ext cx="76106" cy="39823"/>
            </a:xfrm>
            <a:custGeom>
              <a:avLst/>
              <a:gdLst>
                <a:gd name="T0" fmla="*/ 2147483647 w 52"/>
                <a:gd name="T1" fmla="*/ 2147483647 h 26"/>
                <a:gd name="T2" fmla="*/ 2147483647 w 52"/>
                <a:gd name="T3" fmla="*/ 2147483647 h 26"/>
                <a:gd name="T4" fmla="*/ 2147483647 w 52"/>
                <a:gd name="T5" fmla="*/ 2147483647 h 26"/>
                <a:gd name="T6" fmla="*/ 2147483647 w 52"/>
                <a:gd name="T7" fmla="*/ 2147483647 h 26"/>
                <a:gd name="T8" fmla="*/ 2147483647 w 52"/>
                <a:gd name="T9" fmla="*/ 2147483647 h 26"/>
                <a:gd name="T10" fmla="*/ 2147483647 w 52"/>
                <a:gd name="T11" fmla="*/ 2147483647 h 26"/>
                <a:gd name="T12" fmla="*/ 2147483647 w 52"/>
                <a:gd name="T13" fmla="*/ 2147483647 h 26"/>
                <a:gd name="T14" fmla="*/ 0 w 52"/>
                <a:gd name="T15" fmla="*/ 2147483647 h 26"/>
                <a:gd name="T16" fmla="*/ 2147483647 w 52"/>
                <a:gd name="T17" fmla="*/ 2147483647 h 26"/>
                <a:gd name="T18" fmla="*/ 2147483647 w 52"/>
                <a:gd name="T19" fmla="*/ 2147483647 h 26"/>
                <a:gd name="T20" fmla="*/ 2147483647 w 52"/>
                <a:gd name="T21" fmla="*/ 0 h 26"/>
                <a:gd name="T22" fmla="*/ 2147483647 w 52"/>
                <a:gd name="T23" fmla="*/ 2147483647 h 26"/>
                <a:gd name="T24" fmla="*/ 2147483647 w 52"/>
                <a:gd name="T25" fmla="*/ 2147483647 h 26"/>
                <a:gd name="T26" fmla="*/ 2147483647 w 52"/>
                <a:gd name="T27" fmla="*/ 2147483647 h 26"/>
                <a:gd name="T28" fmla="*/ 2147483647 w 52"/>
                <a:gd name="T29" fmla="*/ 2147483647 h 26"/>
                <a:gd name="T30" fmla="*/ 2147483647 w 52"/>
                <a:gd name="T31" fmla="*/ 2147483647 h 26"/>
                <a:gd name="T32" fmla="*/ 2147483647 w 52"/>
                <a:gd name="T33" fmla="*/ 2147483647 h 26"/>
                <a:gd name="T34" fmla="*/ 2147483647 w 52"/>
                <a:gd name="T35" fmla="*/ 2147483647 h 26"/>
                <a:gd name="T36" fmla="*/ 2147483647 w 52"/>
                <a:gd name="T37" fmla="*/ 2147483647 h 26"/>
                <a:gd name="T38" fmla="*/ 2147483647 w 52"/>
                <a:gd name="T39" fmla="*/ 2147483647 h 26"/>
                <a:gd name="T40" fmla="*/ 2147483647 w 52"/>
                <a:gd name="T41" fmla="*/ 2147483647 h 26"/>
                <a:gd name="T42" fmla="*/ 2147483647 w 52"/>
                <a:gd name="T43" fmla="*/ 2147483647 h 26"/>
                <a:gd name="T44" fmla="*/ 2147483647 w 52"/>
                <a:gd name="T45" fmla="*/ 2147483647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3" name="Freeform 44"/>
            <p:cNvSpPr>
              <a:spLocks/>
            </p:cNvSpPr>
            <p:nvPr/>
          </p:nvSpPr>
          <p:spPr bwMode="auto">
            <a:xfrm>
              <a:off x="2660240" y="2502140"/>
              <a:ext cx="298656" cy="128763"/>
            </a:xfrm>
            <a:custGeom>
              <a:avLst/>
              <a:gdLst>
                <a:gd name="T0" fmla="*/ 2147483647 w 204"/>
                <a:gd name="T1" fmla="*/ 2147483647 h 82"/>
                <a:gd name="T2" fmla="*/ 2147483647 w 204"/>
                <a:gd name="T3" fmla="*/ 2147483647 h 82"/>
                <a:gd name="T4" fmla="*/ 2147483647 w 204"/>
                <a:gd name="T5" fmla="*/ 2147483647 h 82"/>
                <a:gd name="T6" fmla="*/ 2147483647 w 204"/>
                <a:gd name="T7" fmla="*/ 2147483647 h 82"/>
                <a:gd name="T8" fmla="*/ 2147483647 w 204"/>
                <a:gd name="T9" fmla="*/ 2147483647 h 82"/>
                <a:gd name="T10" fmla="*/ 2147483647 w 204"/>
                <a:gd name="T11" fmla="*/ 2147483647 h 82"/>
                <a:gd name="T12" fmla="*/ 2147483647 w 204"/>
                <a:gd name="T13" fmla="*/ 2147483647 h 82"/>
                <a:gd name="T14" fmla="*/ 2147483647 w 204"/>
                <a:gd name="T15" fmla="*/ 2147483647 h 82"/>
                <a:gd name="T16" fmla="*/ 2147483647 w 204"/>
                <a:gd name="T17" fmla="*/ 2147483647 h 82"/>
                <a:gd name="T18" fmla="*/ 2147483647 w 204"/>
                <a:gd name="T19" fmla="*/ 2147483647 h 82"/>
                <a:gd name="T20" fmla="*/ 2147483647 w 204"/>
                <a:gd name="T21" fmla="*/ 2147483647 h 82"/>
                <a:gd name="T22" fmla="*/ 2147483647 w 204"/>
                <a:gd name="T23" fmla="*/ 2147483647 h 82"/>
                <a:gd name="T24" fmla="*/ 2147483647 w 204"/>
                <a:gd name="T25" fmla="*/ 2147483647 h 82"/>
                <a:gd name="T26" fmla="*/ 2147483647 w 204"/>
                <a:gd name="T27" fmla="*/ 2147483647 h 82"/>
                <a:gd name="T28" fmla="*/ 2147483647 w 204"/>
                <a:gd name="T29" fmla="*/ 2147483647 h 82"/>
                <a:gd name="T30" fmla="*/ 2147483647 w 204"/>
                <a:gd name="T31" fmla="*/ 2147483647 h 82"/>
                <a:gd name="T32" fmla="*/ 2147483647 w 204"/>
                <a:gd name="T33" fmla="*/ 2147483647 h 82"/>
                <a:gd name="T34" fmla="*/ 2147483647 w 204"/>
                <a:gd name="T35" fmla="*/ 2147483647 h 82"/>
                <a:gd name="T36" fmla="*/ 2147483647 w 204"/>
                <a:gd name="T37" fmla="*/ 2147483647 h 82"/>
                <a:gd name="T38" fmla="*/ 2147483647 w 204"/>
                <a:gd name="T39" fmla="*/ 2147483647 h 82"/>
                <a:gd name="T40" fmla="*/ 2147483647 w 204"/>
                <a:gd name="T41" fmla="*/ 2147483647 h 82"/>
                <a:gd name="T42" fmla="*/ 2147483647 w 204"/>
                <a:gd name="T43" fmla="*/ 2147483647 h 82"/>
                <a:gd name="T44" fmla="*/ 2147483647 w 204"/>
                <a:gd name="T45" fmla="*/ 2147483647 h 82"/>
                <a:gd name="T46" fmla="*/ 2147483647 w 204"/>
                <a:gd name="T47" fmla="*/ 2147483647 h 82"/>
                <a:gd name="T48" fmla="*/ 2147483647 w 204"/>
                <a:gd name="T49" fmla="*/ 2147483647 h 82"/>
                <a:gd name="T50" fmla="*/ 2147483647 w 204"/>
                <a:gd name="T51" fmla="*/ 2147483647 h 82"/>
                <a:gd name="T52" fmla="*/ 2147483647 w 204"/>
                <a:gd name="T53" fmla="*/ 2147483647 h 82"/>
                <a:gd name="T54" fmla="*/ 2147483647 w 204"/>
                <a:gd name="T55" fmla="*/ 2147483647 h 82"/>
                <a:gd name="T56" fmla="*/ 2147483647 w 204"/>
                <a:gd name="T57" fmla="*/ 2147483647 h 82"/>
                <a:gd name="T58" fmla="*/ 2147483647 w 204"/>
                <a:gd name="T59" fmla="*/ 2147483647 h 82"/>
                <a:gd name="T60" fmla="*/ 2147483647 w 204"/>
                <a:gd name="T61" fmla="*/ 2147483647 h 82"/>
                <a:gd name="T62" fmla="*/ 2147483647 w 204"/>
                <a:gd name="T63" fmla="*/ 2147483647 h 82"/>
                <a:gd name="T64" fmla="*/ 2147483647 w 204"/>
                <a:gd name="T65" fmla="*/ 2147483647 h 82"/>
                <a:gd name="T66" fmla="*/ 2147483647 w 204"/>
                <a:gd name="T67" fmla="*/ 2147483647 h 82"/>
                <a:gd name="T68" fmla="*/ 2147483647 w 204"/>
                <a:gd name="T69" fmla="*/ 0 h 82"/>
                <a:gd name="T70" fmla="*/ 2147483647 w 204"/>
                <a:gd name="T71" fmla="*/ 2147483647 h 82"/>
                <a:gd name="T72" fmla="*/ 2147483647 w 204"/>
                <a:gd name="T73" fmla="*/ 2147483647 h 82"/>
                <a:gd name="T74" fmla="*/ 2147483647 w 204"/>
                <a:gd name="T75" fmla="*/ 2147483647 h 82"/>
                <a:gd name="T76" fmla="*/ 2147483647 w 204"/>
                <a:gd name="T77" fmla="*/ 2147483647 h 82"/>
                <a:gd name="T78" fmla="*/ 2147483647 w 204"/>
                <a:gd name="T79" fmla="*/ 2147483647 h 82"/>
                <a:gd name="T80" fmla="*/ 2147483647 w 204"/>
                <a:gd name="T81" fmla="*/ 2147483647 h 82"/>
                <a:gd name="T82" fmla="*/ 2147483647 w 204"/>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4" name="Freeform 45"/>
            <p:cNvSpPr>
              <a:spLocks/>
            </p:cNvSpPr>
            <p:nvPr/>
          </p:nvSpPr>
          <p:spPr bwMode="auto">
            <a:xfrm>
              <a:off x="2735191" y="2417183"/>
              <a:ext cx="141832" cy="42478"/>
            </a:xfrm>
            <a:custGeom>
              <a:avLst/>
              <a:gdLst>
                <a:gd name="T0" fmla="*/ 0 w 96"/>
                <a:gd name="T1" fmla="*/ 2147483647 h 26"/>
                <a:gd name="T2" fmla="*/ 2147483647 w 96"/>
                <a:gd name="T3" fmla="*/ 2147483647 h 26"/>
                <a:gd name="T4" fmla="*/ 2147483647 w 96"/>
                <a:gd name="T5" fmla="*/ 2147483647 h 26"/>
                <a:gd name="T6" fmla="*/ 2147483647 w 96"/>
                <a:gd name="T7" fmla="*/ 2147483647 h 26"/>
                <a:gd name="T8" fmla="*/ 2147483647 w 96"/>
                <a:gd name="T9" fmla="*/ 2147483647 h 26"/>
                <a:gd name="T10" fmla="*/ 2147483647 w 96"/>
                <a:gd name="T11" fmla="*/ 2147483647 h 26"/>
                <a:gd name="T12" fmla="*/ 2147483647 w 96"/>
                <a:gd name="T13" fmla="*/ 2147483647 h 26"/>
                <a:gd name="T14" fmla="*/ 2147483647 w 96"/>
                <a:gd name="T15" fmla="*/ 2147483647 h 26"/>
                <a:gd name="T16" fmla="*/ 2147483647 w 96"/>
                <a:gd name="T17" fmla="*/ 2147483647 h 26"/>
                <a:gd name="T18" fmla="*/ 2147483647 w 96"/>
                <a:gd name="T19" fmla="*/ 2147483647 h 26"/>
                <a:gd name="T20" fmla="*/ 2147483647 w 96"/>
                <a:gd name="T21" fmla="*/ 2147483647 h 26"/>
                <a:gd name="T22" fmla="*/ 2147483647 w 96"/>
                <a:gd name="T23" fmla="*/ 2147483647 h 26"/>
                <a:gd name="T24" fmla="*/ 2147483647 w 96"/>
                <a:gd name="T25" fmla="*/ 2147483647 h 26"/>
                <a:gd name="T26" fmla="*/ 2147483647 w 96"/>
                <a:gd name="T27" fmla="*/ 0 h 26"/>
                <a:gd name="T28" fmla="*/ 2147483647 w 96"/>
                <a:gd name="T29" fmla="*/ 2147483647 h 26"/>
                <a:gd name="T30" fmla="*/ 2147483647 w 96"/>
                <a:gd name="T31" fmla="*/ 2147483647 h 26"/>
                <a:gd name="T32" fmla="*/ 2147483647 w 96"/>
                <a:gd name="T33" fmla="*/ 2147483647 h 26"/>
                <a:gd name="T34" fmla="*/ 2147483647 w 96"/>
                <a:gd name="T35" fmla="*/ 2147483647 h 26"/>
                <a:gd name="T36" fmla="*/ 2147483647 w 96"/>
                <a:gd name="T37" fmla="*/ 2147483647 h 26"/>
                <a:gd name="T38" fmla="*/ 2147483647 w 96"/>
                <a:gd name="T39" fmla="*/ 2147483647 h 26"/>
                <a:gd name="T40" fmla="*/ 2147483647 w 96"/>
                <a:gd name="T41" fmla="*/ 2147483647 h 26"/>
                <a:gd name="T42" fmla="*/ 0 w 9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5" name="Freeform 46"/>
            <p:cNvSpPr>
              <a:spLocks/>
            </p:cNvSpPr>
            <p:nvPr/>
          </p:nvSpPr>
          <p:spPr bwMode="auto">
            <a:xfrm>
              <a:off x="2799766" y="2435768"/>
              <a:ext cx="193722" cy="50443"/>
            </a:xfrm>
            <a:custGeom>
              <a:avLst/>
              <a:gdLst>
                <a:gd name="T0" fmla="*/ 2147483647 w 132"/>
                <a:gd name="T1" fmla="*/ 2147483647 h 32"/>
                <a:gd name="T2" fmla="*/ 2147483647 w 132"/>
                <a:gd name="T3" fmla="*/ 2147483647 h 32"/>
                <a:gd name="T4" fmla="*/ 2147483647 w 132"/>
                <a:gd name="T5" fmla="*/ 2147483647 h 32"/>
                <a:gd name="T6" fmla="*/ 2147483647 w 132"/>
                <a:gd name="T7" fmla="*/ 2147483647 h 32"/>
                <a:gd name="T8" fmla="*/ 2147483647 w 132"/>
                <a:gd name="T9" fmla="*/ 2147483647 h 32"/>
                <a:gd name="T10" fmla="*/ 2147483647 w 132"/>
                <a:gd name="T11" fmla="*/ 2147483647 h 32"/>
                <a:gd name="T12" fmla="*/ 0 w 132"/>
                <a:gd name="T13" fmla="*/ 2147483647 h 32"/>
                <a:gd name="T14" fmla="*/ 0 w 132"/>
                <a:gd name="T15" fmla="*/ 2147483647 h 32"/>
                <a:gd name="T16" fmla="*/ 2147483647 w 132"/>
                <a:gd name="T17" fmla="*/ 2147483647 h 32"/>
                <a:gd name="T18" fmla="*/ 2147483647 w 132"/>
                <a:gd name="T19" fmla="*/ 2147483647 h 32"/>
                <a:gd name="T20" fmla="*/ 2147483647 w 132"/>
                <a:gd name="T21" fmla="*/ 2147483647 h 32"/>
                <a:gd name="T22" fmla="*/ 2147483647 w 132"/>
                <a:gd name="T23" fmla="*/ 0 h 32"/>
                <a:gd name="T24" fmla="*/ 2147483647 w 132"/>
                <a:gd name="T25" fmla="*/ 2147483647 h 32"/>
                <a:gd name="T26" fmla="*/ 2147483647 w 132"/>
                <a:gd name="T27" fmla="*/ 2147483647 h 32"/>
                <a:gd name="T28" fmla="*/ 2147483647 w 132"/>
                <a:gd name="T29" fmla="*/ 2147483647 h 32"/>
                <a:gd name="T30" fmla="*/ 2147483647 w 132"/>
                <a:gd name="T31" fmla="*/ 2147483647 h 32"/>
                <a:gd name="T32" fmla="*/ 2147483647 w 132"/>
                <a:gd name="T33" fmla="*/ 2147483647 h 32"/>
                <a:gd name="T34" fmla="*/ 2147483647 w 132"/>
                <a:gd name="T35" fmla="*/ 2147483647 h 32"/>
                <a:gd name="T36" fmla="*/ 2147483647 w 132"/>
                <a:gd name="T37" fmla="*/ 2147483647 h 32"/>
                <a:gd name="T38" fmla="*/ 2147483647 w 132"/>
                <a:gd name="T39" fmla="*/ 2147483647 h 32"/>
                <a:gd name="T40" fmla="*/ 2147483647 w 132"/>
                <a:gd name="T41" fmla="*/ 2147483647 h 32"/>
                <a:gd name="T42" fmla="*/ 2147483647 w 132"/>
                <a:gd name="T43" fmla="*/ 2147483647 h 32"/>
                <a:gd name="T44" fmla="*/ 2147483647 w 132"/>
                <a:gd name="T45" fmla="*/ 0 h 32"/>
                <a:gd name="T46" fmla="*/ 2147483647 w 132"/>
                <a:gd name="T47" fmla="*/ 0 h 32"/>
                <a:gd name="T48" fmla="*/ 2147483647 w 132"/>
                <a:gd name="T49" fmla="*/ 2147483647 h 32"/>
                <a:gd name="T50" fmla="*/ 2147483647 w 132"/>
                <a:gd name="T51" fmla="*/ 2147483647 h 32"/>
                <a:gd name="T52" fmla="*/ 2147483647 w 132"/>
                <a:gd name="T53" fmla="*/ 2147483647 h 32"/>
                <a:gd name="T54" fmla="*/ 2147483647 w 132"/>
                <a:gd name="T55" fmla="*/ 2147483647 h 32"/>
                <a:gd name="T56" fmla="*/ 2147483647 w 132"/>
                <a:gd name="T57" fmla="*/ 2147483647 h 32"/>
                <a:gd name="T58" fmla="*/ 2147483647 w 132"/>
                <a:gd name="T59" fmla="*/ 2147483647 h 32"/>
                <a:gd name="T60" fmla="*/ 2147483647 w 132"/>
                <a:gd name="T61" fmla="*/ 2147483647 h 32"/>
                <a:gd name="T62" fmla="*/ 2147483647 w 132"/>
                <a:gd name="T63" fmla="*/ 2147483647 h 32"/>
                <a:gd name="T64" fmla="*/ 2147483647 w 132"/>
                <a:gd name="T65" fmla="*/ 2147483647 h 32"/>
                <a:gd name="T66" fmla="*/ 2147483647 w 132"/>
                <a:gd name="T67" fmla="*/ 2147483647 h 32"/>
                <a:gd name="T68" fmla="*/ 2147483647 w 132"/>
                <a:gd name="T69" fmla="*/ 2147483647 h 32"/>
                <a:gd name="T70" fmla="*/ 2147483647 w 132"/>
                <a:gd name="T71" fmla="*/ 2147483647 h 32"/>
                <a:gd name="T72" fmla="*/ 2147483647 w 132"/>
                <a:gd name="T73" fmla="*/ 2147483647 h 32"/>
                <a:gd name="T74" fmla="*/ 2147483647 w 132"/>
                <a:gd name="T75" fmla="*/ 2147483647 h 32"/>
                <a:gd name="T76" fmla="*/ 2147483647 w 132"/>
                <a:gd name="T77" fmla="*/ 2147483647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6" name="Freeform 47"/>
            <p:cNvSpPr>
              <a:spLocks/>
            </p:cNvSpPr>
            <p:nvPr/>
          </p:nvSpPr>
          <p:spPr bwMode="auto">
            <a:xfrm>
              <a:off x="2908158" y="2390634"/>
              <a:ext cx="93402" cy="29203"/>
            </a:xfrm>
            <a:custGeom>
              <a:avLst/>
              <a:gdLst>
                <a:gd name="T0" fmla="*/ 2147483647 w 64"/>
                <a:gd name="T1" fmla="*/ 2147483647 h 18"/>
                <a:gd name="T2" fmla="*/ 2147483647 w 64"/>
                <a:gd name="T3" fmla="*/ 2147483647 h 18"/>
                <a:gd name="T4" fmla="*/ 0 w 64"/>
                <a:gd name="T5" fmla="*/ 2147483647 h 18"/>
                <a:gd name="T6" fmla="*/ 2147483647 w 64"/>
                <a:gd name="T7" fmla="*/ 2147483647 h 18"/>
                <a:gd name="T8" fmla="*/ 2147483647 w 64"/>
                <a:gd name="T9" fmla="*/ 2147483647 h 18"/>
                <a:gd name="T10" fmla="*/ 2147483647 w 64"/>
                <a:gd name="T11" fmla="*/ 2147483647 h 18"/>
                <a:gd name="T12" fmla="*/ 2147483647 w 64"/>
                <a:gd name="T13" fmla="*/ 2147483647 h 18"/>
                <a:gd name="T14" fmla="*/ 2147483647 w 64"/>
                <a:gd name="T15" fmla="*/ 2147483647 h 18"/>
                <a:gd name="T16" fmla="*/ 2147483647 w 64"/>
                <a:gd name="T17" fmla="*/ 0 h 18"/>
                <a:gd name="T18" fmla="*/ 2147483647 w 64"/>
                <a:gd name="T19" fmla="*/ 2147483647 h 18"/>
                <a:gd name="T20" fmla="*/ 2147483647 w 64"/>
                <a:gd name="T21" fmla="*/ 2147483647 h 18"/>
                <a:gd name="T22" fmla="*/ 2147483647 w 64"/>
                <a:gd name="T23" fmla="*/ 2147483647 h 18"/>
                <a:gd name="T24" fmla="*/ 2147483647 w 64"/>
                <a:gd name="T25" fmla="*/ 2147483647 h 18"/>
                <a:gd name="T26" fmla="*/ 2147483647 w 64"/>
                <a:gd name="T27" fmla="*/ 2147483647 h 18"/>
                <a:gd name="T28" fmla="*/ 2147483647 w 64"/>
                <a:gd name="T29" fmla="*/ 2147483647 h 18"/>
                <a:gd name="T30" fmla="*/ 2147483647 w 64"/>
                <a:gd name="T31" fmla="*/ 2147483647 h 18"/>
                <a:gd name="T32" fmla="*/ 2147483647 w 64"/>
                <a:gd name="T33" fmla="*/ 2147483647 h 18"/>
                <a:gd name="T34" fmla="*/ 2147483647 w 64"/>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7" name="Freeform 48"/>
            <p:cNvSpPr>
              <a:spLocks/>
            </p:cNvSpPr>
            <p:nvPr/>
          </p:nvSpPr>
          <p:spPr bwMode="auto">
            <a:xfrm>
              <a:off x="2970426" y="2496830"/>
              <a:ext cx="107239" cy="66372"/>
            </a:xfrm>
            <a:custGeom>
              <a:avLst/>
              <a:gdLst>
                <a:gd name="T0" fmla="*/ 2147483647 w 74"/>
                <a:gd name="T1" fmla="*/ 2147483647 h 42"/>
                <a:gd name="T2" fmla="*/ 2147483647 w 74"/>
                <a:gd name="T3" fmla="*/ 2147483647 h 42"/>
                <a:gd name="T4" fmla="*/ 2147483647 w 74"/>
                <a:gd name="T5" fmla="*/ 2147483647 h 42"/>
                <a:gd name="T6" fmla="*/ 2147483647 w 74"/>
                <a:gd name="T7" fmla="*/ 2147483647 h 42"/>
                <a:gd name="T8" fmla="*/ 2147483647 w 74"/>
                <a:gd name="T9" fmla="*/ 2147483647 h 42"/>
                <a:gd name="T10" fmla="*/ 2147483647 w 74"/>
                <a:gd name="T11" fmla="*/ 2147483647 h 42"/>
                <a:gd name="T12" fmla="*/ 2147483647 w 74"/>
                <a:gd name="T13" fmla="*/ 2147483647 h 42"/>
                <a:gd name="T14" fmla="*/ 2147483647 w 74"/>
                <a:gd name="T15" fmla="*/ 2147483647 h 42"/>
                <a:gd name="T16" fmla="*/ 2147483647 w 74"/>
                <a:gd name="T17" fmla="*/ 2147483647 h 42"/>
                <a:gd name="T18" fmla="*/ 2147483647 w 74"/>
                <a:gd name="T19" fmla="*/ 2147483647 h 42"/>
                <a:gd name="T20" fmla="*/ 2147483647 w 74"/>
                <a:gd name="T21" fmla="*/ 2147483647 h 42"/>
                <a:gd name="T22" fmla="*/ 2147483647 w 74"/>
                <a:gd name="T23" fmla="*/ 2147483647 h 42"/>
                <a:gd name="T24" fmla="*/ 2147483647 w 74"/>
                <a:gd name="T25" fmla="*/ 2147483647 h 42"/>
                <a:gd name="T26" fmla="*/ 2147483647 w 74"/>
                <a:gd name="T27" fmla="*/ 2147483647 h 42"/>
                <a:gd name="T28" fmla="*/ 2147483647 w 74"/>
                <a:gd name="T29" fmla="*/ 2147483647 h 42"/>
                <a:gd name="T30" fmla="*/ 2147483647 w 74"/>
                <a:gd name="T31" fmla="*/ 2147483647 h 42"/>
                <a:gd name="T32" fmla="*/ 2147483647 w 74"/>
                <a:gd name="T33" fmla="*/ 2147483647 h 42"/>
                <a:gd name="T34" fmla="*/ 2147483647 w 74"/>
                <a:gd name="T35" fmla="*/ 2147483647 h 42"/>
                <a:gd name="T36" fmla="*/ 2147483647 w 74"/>
                <a:gd name="T37" fmla="*/ 2147483647 h 42"/>
                <a:gd name="T38" fmla="*/ 0 w 74"/>
                <a:gd name="T39" fmla="*/ 2147483647 h 42"/>
                <a:gd name="T40" fmla="*/ 2147483647 w 74"/>
                <a:gd name="T41" fmla="*/ 2147483647 h 42"/>
                <a:gd name="T42" fmla="*/ 2147483647 w 74"/>
                <a:gd name="T43" fmla="*/ 2147483647 h 42"/>
                <a:gd name="T44" fmla="*/ 2147483647 w 74"/>
                <a:gd name="T45" fmla="*/ 2147483647 h 42"/>
                <a:gd name="T46" fmla="*/ 2147483647 w 74"/>
                <a:gd name="T47" fmla="*/ 2147483647 h 42"/>
                <a:gd name="T48" fmla="*/ 2147483647 w 74"/>
                <a:gd name="T49" fmla="*/ 2147483647 h 42"/>
                <a:gd name="T50" fmla="*/ 2147483647 w 74"/>
                <a:gd name="T51" fmla="*/ 2147483647 h 42"/>
                <a:gd name="T52" fmla="*/ 2147483647 w 74"/>
                <a:gd name="T53" fmla="*/ 2147483647 h 42"/>
                <a:gd name="T54" fmla="*/ 2147483647 w 74"/>
                <a:gd name="T55" fmla="*/ 2147483647 h 42"/>
                <a:gd name="T56" fmla="*/ 2147483647 w 74"/>
                <a:gd name="T57" fmla="*/ 2147483647 h 42"/>
                <a:gd name="T58" fmla="*/ 2147483647 w 74"/>
                <a:gd name="T59" fmla="*/ 2147483647 h 42"/>
                <a:gd name="T60" fmla="*/ 2147483647 w 74"/>
                <a:gd name="T61" fmla="*/ 2147483647 h 42"/>
                <a:gd name="T62" fmla="*/ 2147483647 w 74"/>
                <a:gd name="T63" fmla="*/ 2147483647 h 42"/>
                <a:gd name="T64" fmla="*/ 2147483647 w 74"/>
                <a:gd name="T65" fmla="*/ 2147483647 h 42"/>
                <a:gd name="T66" fmla="*/ 2147483647 w 74"/>
                <a:gd name="T67" fmla="*/ 0 h 42"/>
                <a:gd name="T68" fmla="*/ 2147483647 w 74"/>
                <a:gd name="T69" fmla="*/ 2147483647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8" name="Freeform 49"/>
            <p:cNvSpPr>
              <a:spLocks/>
            </p:cNvSpPr>
            <p:nvPr/>
          </p:nvSpPr>
          <p:spPr bwMode="auto">
            <a:xfrm>
              <a:off x="2950823" y="2593733"/>
              <a:ext cx="56503" cy="34513"/>
            </a:xfrm>
            <a:custGeom>
              <a:avLst/>
              <a:gdLst>
                <a:gd name="T0" fmla="*/ 2147483647 w 40"/>
                <a:gd name="T1" fmla="*/ 2147483647 h 22"/>
                <a:gd name="T2" fmla="*/ 2147483647 w 40"/>
                <a:gd name="T3" fmla="*/ 2147483647 h 22"/>
                <a:gd name="T4" fmla="*/ 2147483647 w 40"/>
                <a:gd name="T5" fmla="*/ 2147483647 h 22"/>
                <a:gd name="T6" fmla="*/ 0 w 40"/>
                <a:gd name="T7" fmla="*/ 2147483647 h 22"/>
                <a:gd name="T8" fmla="*/ 2147483647 w 40"/>
                <a:gd name="T9" fmla="*/ 2147483647 h 22"/>
                <a:gd name="T10" fmla="*/ 2147483647 w 40"/>
                <a:gd name="T11" fmla="*/ 2147483647 h 22"/>
                <a:gd name="T12" fmla="*/ 2147483647 w 40"/>
                <a:gd name="T13" fmla="*/ 0 h 22"/>
                <a:gd name="T14" fmla="*/ 2147483647 w 40"/>
                <a:gd name="T15" fmla="*/ 2147483647 h 22"/>
                <a:gd name="T16" fmla="*/ 2147483647 w 40"/>
                <a:gd name="T17" fmla="*/ 2147483647 h 22"/>
                <a:gd name="T18" fmla="*/ 2147483647 w 40"/>
                <a:gd name="T19" fmla="*/ 2147483647 h 22"/>
                <a:gd name="T20" fmla="*/ 2147483647 w 40"/>
                <a:gd name="T21" fmla="*/ 2147483647 h 22"/>
                <a:gd name="T22" fmla="*/ 2147483647 w 40"/>
                <a:gd name="T23" fmla="*/ 2147483647 h 22"/>
                <a:gd name="T24" fmla="*/ 2147483647 w 40"/>
                <a:gd name="T25" fmla="*/ 214748364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9" name="Freeform 50"/>
            <p:cNvSpPr>
              <a:spLocks/>
            </p:cNvSpPr>
            <p:nvPr/>
          </p:nvSpPr>
          <p:spPr bwMode="auto">
            <a:xfrm>
              <a:off x="3073053" y="2697274"/>
              <a:ext cx="117617" cy="66372"/>
            </a:xfrm>
            <a:custGeom>
              <a:avLst/>
              <a:gdLst>
                <a:gd name="T0" fmla="*/ 2147483647 w 80"/>
                <a:gd name="T1" fmla="*/ 2147483647 h 42"/>
                <a:gd name="T2" fmla="*/ 2147483647 w 80"/>
                <a:gd name="T3" fmla="*/ 2147483647 h 42"/>
                <a:gd name="T4" fmla="*/ 2147483647 w 80"/>
                <a:gd name="T5" fmla="*/ 2147483647 h 42"/>
                <a:gd name="T6" fmla="*/ 2147483647 w 80"/>
                <a:gd name="T7" fmla="*/ 2147483647 h 42"/>
                <a:gd name="T8" fmla="*/ 2147483647 w 80"/>
                <a:gd name="T9" fmla="*/ 2147483647 h 42"/>
                <a:gd name="T10" fmla="*/ 2147483647 w 80"/>
                <a:gd name="T11" fmla="*/ 2147483647 h 42"/>
                <a:gd name="T12" fmla="*/ 2147483647 w 80"/>
                <a:gd name="T13" fmla="*/ 2147483647 h 42"/>
                <a:gd name="T14" fmla="*/ 2147483647 w 80"/>
                <a:gd name="T15" fmla="*/ 2147483647 h 42"/>
                <a:gd name="T16" fmla="*/ 2147483647 w 80"/>
                <a:gd name="T17" fmla="*/ 2147483647 h 42"/>
                <a:gd name="T18" fmla="*/ 2147483647 w 80"/>
                <a:gd name="T19" fmla="*/ 2147483647 h 42"/>
                <a:gd name="T20" fmla="*/ 2147483647 w 80"/>
                <a:gd name="T21" fmla="*/ 2147483647 h 42"/>
                <a:gd name="T22" fmla="*/ 2147483647 w 80"/>
                <a:gd name="T23" fmla="*/ 2147483647 h 42"/>
                <a:gd name="T24" fmla="*/ 2147483647 w 80"/>
                <a:gd name="T25" fmla="*/ 2147483647 h 42"/>
                <a:gd name="T26" fmla="*/ 2147483647 w 80"/>
                <a:gd name="T27" fmla="*/ 2147483647 h 42"/>
                <a:gd name="T28" fmla="*/ 0 w 80"/>
                <a:gd name="T29" fmla="*/ 2147483647 h 42"/>
                <a:gd name="T30" fmla="*/ 2147483647 w 80"/>
                <a:gd name="T31" fmla="*/ 2147483647 h 42"/>
                <a:gd name="T32" fmla="*/ 2147483647 w 80"/>
                <a:gd name="T33" fmla="*/ 2147483647 h 42"/>
                <a:gd name="T34" fmla="*/ 2147483647 w 80"/>
                <a:gd name="T35" fmla="*/ 0 h 42"/>
                <a:gd name="T36" fmla="*/ 2147483647 w 80"/>
                <a:gd name="T37" fmla="*/ 2147483647 h 42"/>
                <a:gd name="T38" fmla="*/ 2147483647 w 80"/>
                <a:gd name="T39" fmla="*/ 2147483647 h 42"/>
                <a:gd name="T40" fmla="*/ 2147483647 w 80"/>
                <a:gd name="T41" fmla="*/ 2147483647 h 42"/>
                <a:gd name="T42" fmla="*/ 2147483647 w 80"/>
                <a:gd name="T43" fmla="*/ 2147483647 h 42"/>
                <a:gd name="T44" fmla="*/ 2147483647 w 80"/>
                <a:gd name="T45" fmla="*/ 2147483647 h 42"/>
                <a:gd name="T46" fmla="*/ 2147483647 w 80"/>
                <a:gd name="T47" fmla="*/ 2147483647 h 42"/>
                <a:gd name="T48" fmla="*/ 2147483647 w 80"/>
                <a:gd name="T49" fmla="*/ 2147483647 h 42"/>
                <a:gd name="T50" fmla="*/ 2147483647 w 80"/>
                <a:gd name="T51" fmla="*/ 2147483647 h 42"/>
                <a:gd name="T52" fmla="*/ 2147483647 w 80"/>
                <a:gd name="T53" fmla="*/ 2147483647 h 42"/>
                <a:gd name="T54" fmla="*/ 2147483647 w 80"/>
                <a:gd name="T55" fmla="*/ 2147483647 h 42"/>
                <a:gd name="T56" fmla="*/ 2147483647 w 80"/>
                <a:gd name="T57" fmla="*/ 2147483647 h 42"/>
                <a:gd name="T58" fmla="*/ 2147483647 w 8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0" name="Freeform 51"/>
            <p:cNvSpPr>
              <a:spLocks/>
            </p:cNvSpPr>
            <p:nvPr/>
          </p:nvSpPr>
          <p:spPr bwMode="auto">
            <a:xfrm>
              <a:off x="3028081" y="2435768"/>
              <a:ext cx="96861" cy="38495"/>
            </a:xfrm>
            <a:custGeom>
              <a:avLst/>
              <a:gdLst>
                <a:gd name="T0" fmla="*/ 2147483647 w 66"/>
                <a:gd name="T1" fmla="*/ 2147483647 h 24"/>
                <a:gd name="T2" fmla="*/ 2147483647 w 66"/>
                <a:gd name="T3" fmla="*/ 2147483647 h 24"/>
                <a:gd name="T4" fmla="*/ 2147483647 w 66"/>
                <a:gd name="T5" fmla="*/ 2147483647 h 24"/>
                <a:gd name="T6" fmla="*/ 2147483647 w 66"/>
                <a:gd name="T7" fmla="*/ 2147483647 h 24"/>
                <a:gd name="T8" fmla="*/ 2147483647 w 66"/>
                <a:gd name="T9" fmla="*/ 2147483647 h 24"/>
                <a:gd name="T10" fmla="*/ 2147483647 w 66"/>
                <a:gd name="T11" fmla="*/ 2147483647 h 24"/>
                <a:gd name="T12" fmla="*/ 2147483647 w 66"/>
                <a:gd name="T13" fmla="*/ 2147483647 h 24"/>
                <a:gd name="T14" fmla="*/ 2147483647 w 66"/>
                <a:gd name="T15" fmla="*/ 2147483647 h 24"/>
                <a:gd name="T16" fmla="*/ 2147483647 w 66"/>
                <a:gd name="T17" fmla="*/ 2147483647 h 24"/>
                <a:gd name="T18" fmla="*/ 2147483647 w 66"/>
                <a:gd name="T19" fmla="*/ 2147483647 h 24"/>
                <a:gd name="T20" fmla="*/ 2147483647 w 66"/>
                <a:gd name="T21" fmla="*/ 0 h 24"/>
                <a:gd name="T22" fmla="*/ 2147483647 w 66"/>
                <a:gd name="T23" fmla="*/ 0 h 24"/>
                <a:gd name="T24" fmla="*/ 2147483647 w 66"/>
                <a:gd name="T25" fmla="*/ 2147483647 h 24"/>
                <a:gd name="T26" fmla="*/ 2147483647 w 66"/>
                <a:gd name="T27" fmla="*/ 2147483647 h 24"/>
                <a:gd name="T28" fmla="*/ 2147483647 w 66"/>
                <a:gd name="T29" fmla="*/ 0 h 24"/>
                <a:gd name="T30" fmla="*/ 2147483647 w 66"/>
                <a:gd name="T31" fmla="*/ 2147483647 h 24"/>
                <a:gd name="T32" fmla="*/ 2147483647 w 66"/>
                <a:gd name="T33" fmla="*/ 2147483647 h 24"/>
                <a:gd name="T34" fmla="*/ 2147483647 w 66"/>
                <a:gd name="T35" fmla="*/ 2147483647 h 24"/>
                <a:gd name="T36" fmla="*/ 2147483647 w 66"/>
                <a:gd name="T37" fmla="*/ 2147483647 h 24"/>
                <a:gd name="T38" fmla="*/ 2147483647 w 66"/>
                <a:gd name="T39" fmla="*/ 2147483647 h 24"/>
                <a:gd name="T40" fmla="*/ 2147483647 w 66"/>
                <a:gd name="T41" fmla="*/ 2147483647 h 24"/>
                <a:gd name="T42" fmla="*/ 2147483647 w 66"/>
                <a:gd name="T43" fmla="*/ 2147483647 h 24"/>
                <a:gd name="T44" fmla="*/ 2147483647 w 66"/>
                <a:gd name="T45" fmla="*/ 2147483647 h 24"/>
                <a:gd name="T46" fmla="*/ 2147483647 w 66"/>
                <a:gd name="T47" fmla="*/ 2147483647 h 24"/>
                <a:gd name="T48" fmla="*/ 2147483647 w 66"/>
                <a:gd name="T49" fmla="*/ 2147483647 h 24"/>
                <a:gd name="T50" fmla="*/ 2147483647 w 66"/>
                <a:gd name="T51" fmla="*/ 2147483647 h 24"/>
                <a:gd name="T52" fmla="*/ 2147483647 w 66"/>
                <a:gd name="T53" fmla="*/ 2147483647 h 24"/>
                <a:gd name="T54" fmla="*/ 2147483647 w 66"/>
                <a:gd name="T55" fmla="*/ 2147483647 h 24"/>
                <a:gd name="T56" fmla="*/ 2147483647 w 66"/>
                <a:gd name="T57" fmla="*/ 2147483647 h 24"/>
                <a:gd name="T58" fmla="*/ 0 w 66"/>
                <a:gd name="T59" fmla="*/ 2147483647 h 24"/>
                <a:gd name="T60" fmla="*/ 0 w 66"/>
                <a:gd name="T61" fmla="*/ 2147483647 h 24"/>
                <a:gd name="T62" fmla="*/ 0 w 66"/>
                <a:gd name="T63" fmla="*/ 2147483647 h 24"/>
                <a:gd name="T64" fmla="*/ 2147483647 w 66"/>
                <a:gd name="T65" fmla="*/ 2147483647 h 24"/>
                <a:gd name="T66" fmla="*/ 2147483647 w 66"/>
                <a:gd name="T67" fmla="*/ 0 h 24"/>
                <a:gd name="T68" fmla="*/ 2147483647 w 66"/>
                <a:gd name="T69" fmla="*/ 2147483647 h 24"/>
                <a:gd name="T70" fmla="*/ 2147483647 w 66"/>
                <a:gd name="T71" fmla="*/ 2147483647 h 24"/>
                <a:gd name="T72" fmla="*/ 2147483647 w 66"/>
                <a:gd name="T73" fmla="*/ 2147483647 h 24"/>
                <a:gd name="T74" fmla="*/ 2147483647 w 66"/>
                <a:gd name="T75" fmla="*/ 2147483647 h 24"/>
                <a:gd name="T76" fmla="*/ 2147483647 w 6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1" name="Freeform 52"/>
            <p:cNvSpPr>
              <a:spLocks/>
            </p:cNvSpPr>
            <p:nvPr/>
          </p:nvSpPr>
          <p:spPr bwMode="auto">
            <a:xfrm>
              <a:off x="3156077" y="2426475"/>
              <a:ext cx="237541" cy="59734"/>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0 w 164"/>
                <a:gd name="T17" fmla="*/ 2147483647 h 38"/>
                <a:gd name="T18" fmla="*/ 2147483647 w 164"/>
                <a:gd name="T19" fmla="*/ 2147483647 h 38"/>
                <a:gd name="T20" fmla="*/ 2147483647 w 164"/>
                <a:gd name="T21" fmla="*/ 0 h 38"/>
                <a:gd name="T22" fmla="*/ 2147483647 w 164"/>
                <a:gd name="T23" fmla="*/ 2147483647 h 38"/>
                <a:gd name="T24" fmla="*/ 2147483647 w 164"/>
                <a:gd name="T25" fmla="*/ 2147483647 h 38"/>
                <a:gd name="T26" fmla="*/ 2147483647 w 164"/>
                <a:gd name="T27" fmla="*/ 2147483647 h 38"/>
                <a:gd name="T28" fmla="*/ 2147483647 w 164"/>
                <a:gd name="T29" fmla="*/ 2147483647 h 38"/>
                <a:gd name="T30" fmla="*/ 2147483647 w 164"/>
                <a:gd name="T31" fmla="*/ 2147483647 h 38"/>
                <a:gd name="T32" fmla="*/ 2147483647 w 164"/>
                <a:gd name="T33" fmla="*/ 2147483647 h 38"/>
                <a:gd name="T34" fmla="*/ 2147483647 w 164"/>
                <a:gd name="T35" fmla="*/ 2147483647 h 38"/>
                <a:gd name="T36" fmla="*/ 2147483647 w 164"/>
                <a:gd name="T37" fmla="*/ 2147483647 h 38"/>
                <a:gd name="T38" fmla="*/ 2147483647 w 164"/>
                <a:gd name="T39" fmla="*/ 2147483647 h 38"/>
                <a:gd name="T40" fmla="*/ 2147483647 w 164"/>
                <a:gd name="T41" fmla="*/ 2147483647 h 38"/>
                <a:gd name="T42" fmla="*/ 2147483647 w 164"/>
                <a:gd name="T43" fmla="*/ 2147483647 h 38"/>
                <a:gd name="T44" fmla="*/ 2147483647 w 164"/>
                <a:gd name="T45" fmla="*/ 2147483647 h 38"/>
                <a:gd name="T46" fmla="*/ 2147483647 w 164"/>
                <a:gd name="T47" fmla="*/ 2147483647 h 38"/>
                <a:gd name="T48" fmla="*/ 2147483647 w 164"/>
                <a:gd name="T49" fmla="*/ 2147483647 h 38"/>
                <a:gd name="T50" fmla="*/ 2147483647 w 164"/>
                <a:gd name="T51" fmla="*/ 2147483647 h 38"/>
                <a:gd name="T52" fmla="*/ 2147483647 w 164"/>
                <a:gd name="T53" fmla="*/ 2147483647 h 38"/>
                <a:gd name="T54" fmla="*/ 2147483647 w 164"/>
                <a:gd name="T55" fmla="*/ 2147483647 h 38"/>
                <a:gd name="T56" fmla="*/ 2147483647 w 164"/>
                <a:gd name="T57" fmla="*/ 2147483647 h 38"/>
                <a:gd name="T58" fmla="*/ 2147483647 w 164"/>
                <a:gd name="T59" fmla="*/ 2147483647 h 38"/>
                <a:gd name="T60" fmla="*/ 2147483647 w 164"/>
                <a:gd name="T61" fmla="*/ 2147483647 h 38"/>
                <a:gd name="T62" fmla="*/ 2147483647 w 164"/>
                <a:gd name="T63" fmla="*/ 2147483647 h 38"/>
                <a:gd name="T64" fmla="*/ 2147483647 w 164"/>
                <a:gd name="T65" fmla="*/ 2147483647 h 38"/>
                <a:gd name="T66" fmla="*/ 2147483647 w 164"/>
                <a:gd name="T67" fmla="*/ 2147483647 h 38"/>
                <a:gd name="T68" fmla="*/ 2147483647 w 164"/>
                <a:gd name="T69" fmla="*/ 2147483647 h 38"/>
                <a:gd name="T70" fmla="*/ 2147483647 w 164"/>
                <a:gd name="T71" fmla="*/ 2147483647 h 38"/>
                <a:gd name="T72" fmla="*/ 2147483647 w 164"/>
                <a:gd name="T73" fmla="*/ 2147483647 h 38"/>
                <a:gd name="T74" fmla="*/ 2147483647 w 164"/>
                <a:gd name="T75" fmla="*/ 2147483647 h 38"/>
                <a:gd name="T76" fmla="*/ 2147483647 w 164"/>
                <a:gd name="T77" fmla="*/ 2147483647 h 38"/>
                <a:gd name="T78" fmla="*/ 2147483647 w 164"/>
                <a:gd name="T79" fmla="*/ 2147483647 h 38"/>
                <a:gd name="T80" fmla="*/ 2147483647 w 164"/>
                <a:gd name="T81" fmla="*/ 2147483647 h 38"/>
                <a:gd name="T82" fmla="*/ 2147483647 w 164"/>
                <a:gd name="T83" fmla="*/ 2147483647 h 38"/>
                <a:gd name="T84" fmla="*/ 2147483647 w 164"/>
                <a:gd name="T85" fmla="*/ 2147483647 h 38"/>
                <a:gd name="T86" fmla="*/ 2147483647 w 164"/>
                <a:gd name="T87" fmla="*/ 2147483647 h 38"/>
                <a:gd name="T88" fmla="*/ 2147483647 w 164"/>
                <a:gd name="T89" fmla="*/ 2147483647 h 38"/>
                <a:gd name="T90" fmla="*/ 2147483647 w 164"/>
                <a:gd name="T91" fmla="*/ 2147483647 h 38"/>
                <a:gd name="T92" fmla="*/ 2147483647 w 164"/>
                <a:gd name="T93" fmla="*/ 2147483647 h 38"/>
                <a:gd name="T94" fmla="*/ 2147483647 w 164"/>
                <a:gd name="T95" fmla="*/ 2147483647 h 38"/>
                <a:gd name="T96" fmla="*/ 2147483647 w 164"/>
                <a:gd name="T97" fmla="*/ 2147483647 h 38"/>
                <a:gd name="T98" fmla="*/ 2147483647 w 164"/>
                <a:gd name="T99" fmla="*/ 2147483647 h 38"/>
                <a:gd name="T100" fmla="*/ 2147483647 w 164"/>
                <a:gd name="T101" fmla="*/ 2147483647 h 38"/>
                <a:gd name="T102" fmla="*/ 2147483647 w 164"/>
                <a:gd name="T103" fmla="*/ 2147483647 h 38"/>
                <a:gd name="T104" fmla="*/ 2147483647 w 164"/>
                <a:gd name="T105" fmla="*/ 2147483647 h 38"/>
                <a:gd name="T106" fmla="*/ 2147483647 w 164"/>
                <a:gd name="T107" fmla="*/ 2147483647 h 38"/>
                <a:gd name="T108" fmla="*/ 2147483647 w 164"/>
                <a:gd name="T109" fmla="*/ 2147483647 h 38"/>
                <a:gd name="T110" fmla="*/ 2147483647 w 164"/>
                <a:gd name="T111" fmla="*/ 2147483647 h 38"/>
                <a:gd name="T112" fmla="*/ 2147483647 w 164"/>
                <a:gd name="T113" fmla="*/ 2147483647 h 38"/>
                <a:gd name="T114" fmla="*/ 2147483647 w 164"/>
                <a:gd name="T115" fmla="*/ 2147483647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2" name="Freeform 53"/>
            <p:cNvSpPr>
              <a:spLocks/>
            </p:cNvSpPr>
            <p:nvPr/>
          </p:nvSpPr>
          <p:spPr bwMode="auto">
            <a:xfrm>
              <a:off x="3118024" y="2460990"/>
              <a:ext cx="46124" cy="22567"/>
            </a:xfrm>
            <a:custGeom>
              <a:avLst/>
              <a:gdLst>
                <a:gd name="T0" fmla="*/ 2147483647 w 30"/>
                <a:gd name="T1" fmla="*/ 2147483647 h 14"/>
                <a:gd name="T2" fmla="*/ 2147483647 w 30"/>
                <a:gd name="T3" fmla="*/ 2147483647 h 14"/>
                <a:gd name="T4" fmla="*/ 2147483647 w 30"/>
                <a:gd name="T5" fmla="*/ 2147483647 h 14"/>
                <a:gd name="T6" fmla="*/ 2147483647 w 30"/>
                <a:gd name="T7" fmla="*/ 2147483647 h 14"/>
                <a:gd name="T8" fmla="*/ 2147483647 w 30"/>
                <a:gd name="T9" fmla="*/ 2147483647 h 14"/>
                <a:gd name="T10" fmla="*/ 0 w 30"/>
                <a:gd name="T11" fmla="*/ 2147483647 h 14"/>
                <a:gd name="T12" fmla="*/ 2147483647 w 30"/>
                <a:gd name="T13" fmla="*/ 2147483647 h 14"/>
                <a:gd name="T14" fmla="*/ 2147483647 w 30"/>
                <a:gd name="T15" fmla="*/ 0 h 14"/>
                <a:gd name="T16" fmla="*/ 2147483647 w 30"/>
                <a:gd name="T17" fmla="*/ 0 h 14"/>
                <a:gd name="T18" fmla="*/ 2147483647 w 30"/>
                <a:gd name="T19" fmla="*/ 2147483647 h 14"/>
                <a:gd name="T20" fmla="*/ 2147483647 w 30"/>
                <a:gd name="T21" fmla="*/ 2147483647 h 14"/>
                <a:gd name="T22" fmla="*/ 2147483647 w 30"/>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3" name="Freeform 54"/>
            <p:cNvSpPr>
              <a:spLocks/>
            </p:cNvSpPr>
            <p:nvPr/>
          </p:nvSpPr>
          <p:spPr bwMode="auto">
            <a:xfrm>
              <a:off x="3166455" y="2390634"/>
              <a:ext cx="51890" cy="29203"/>
            </a:xfrm>
            <a:custGeom>
              <a:avLst/>
              <a:gdLst>
                <a:gd name="T0" fmla="*/ 2147483647 w 36"/>
                <a:gd name="T1" fmla="*/ 2147483647 h 18"/>
                <a:gd name="T2" fmla="*/ 2147483647 w 36"/>
                <a:gd name="T3" fmla="*/ 2147483647 h 18"/>
                <a:gd name="T4" fmla="*/ 2147483647 w 36"/>
                <a:gd name="T5" fmla="*/ 2147483647 h 18"/>
                <a:gd name="T6" fmla="*/ 2147483647 w 36"/>
                <a:gd name="T7" fmla="*/ 2147483647 h 18"/>
                <a:gd name="T8" fmla="*/ 2147483647 w 36"/>
                <a:gd name="T9" fmla="*/ 2147483647 h 18"/>
                <a:gd name="T10" fmla="*/ 2147483647 w 36"/>
                <a:gd name="T11" fmla="*/ 2147483647 h 18"/>
                <a:gd name="T12" fmla="*/ 2147483647 w 36"/>
                <a:gd name="T13" fmla="*/ 2147483647 h 18"/>
                <a:gd name="T14" fmla="*/ 2147483647 w 36"/>
                <a:gd name="T15" fmla="*/ 2147483647 h 18"/>
                <a:gd name="T16" fmla="*/ 2147483647 w 36"/>
                <a:gd name="T17" fmla="*/ 2147483647 h 18"/>
                <a:gd name="T18" fmla="*/ 0 w 36"/>
                <a:gd name="T19" fmla="*/ 2147483647 h 18"/>
                <a:gd name="T20" fmla="*/ 2147483647 w 36"/>
                <a:gd name="T21" fmla="*/ 2147483647 h 18"/>
                <a:gd name="T22" fmla="*/ 2147483647 w 36"/>
                <a:gd name="T23" fmla="*/ 0 h 18"/>
                <a:gd name="T24" fmla="*/ 2147483647 w 36"/>
                <a:gd name="T25" fmla="*/ 0 h 18"/>
                <a:gd name="T26" fmla="*/ 2147483647 w 36"/>
                <a:gd name="T27" fmla="*/ 0 h 18"/>
                <a:gd name="T28" fmla="*/ 2147483647 w 36"/>
                <a:gd name="T29" fmla="*/ 2147483647 h 18"/>
                <a:gd name="T30" fmla="*/ 2147483647 w 3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4" name="Freeform 55"/>
            <p:cNvSpPr>
              <a:spLocks/>
            </p:cNvSpPr>
            <p:nvPr/>
          </p:nvSpPr>
          <p:spPr bwMode="auto">
            <a:xfrm>
              <a:off x="3234488" y="2314970"/>
              <a:ext cx="556952" cy="136727"/>
            </a:xfrm>
            <a:custGeom>
              <a:avLst/>
              <a:gdLst>
                <a:gd name="T0" fmla="*/ 2147483647 w 382"/>
                <a:gd name="T1" fmla="*/ 2147483647 h 86"/>
                <a:gd name="T2" fmla="*/ 2147483647 w 382"/>
                <a:gd name="T3" fmla="*/ 2147483647 h 86"/>
                <a:gd name="T4" fmla="*/ 2147483647 w 382"/>
                <a:gd name="T5" fmla="*/ 2147483647 h 86"/>
                <a:gd name="T6" fmla="*/ 2147483647 w 382"/>
                <a:gd name="T7" fmla="*/ 2147483647 h 86"/>
                <a:gd name="T8" fmla="*/ 2147483647 w 382"/>
                <a:gd name="T9" fmla="*/ 2147483647 h 86"/>
                <a:gd name="T10" fmla="*/ 2147483647 w 382"/>
                <a:gd name="T11" fmla="*/ 2147483647 h 86"/>
                <a:gd name="T12" fmla="*/ 2147483647 w 382"/>
                <a:gd name="T13" fmla="*/ 2147483647 h 86"/>
                <a:gd name="T14" fmla="*/ 2147483647 w 382"/>
                <a:gd name="T15" fmla="*/ 2147483647 h 86"/>
                <a:gd name="T16" fmla="*/ 2147483647 w 382"/>
                <a:gd name="T17" fmla="*/ 2147483647 h 86"/>
                <a:gd name="T18" fmla="*/ 2147483647 w 382"/>
                <a:gd name="T19" fmla="*/ 2147483647 h 86"/>
                <a:gd name="T20" fmla="*/ 2147483647 w 382"/>
                <a:gd name="T21" fmla="*/ 2147483647 h 86"/>
                <a:gd name="T22" fmla="*/ 2147483647 w 382"/>
                <a:gd name="T23" fmla="*/ 2147483647 h 86"/>
                <a:gd name="T24" fmla="*/ 2147483647 w 382"/>
                <a:gd name="T25" fmla="*/ 2147483647 h 86"/>
                <a:gd name="T26" fmla="*/ 2147483647 w 382"/>
                <a:gd name="T27" fmla="*/ 2147483647 h 86"/>
                <a:gd name="T28" fmla="*/ 2147483647 w 382"/>
                <a:gd name="T29" fmla="*/ 2147483647 h 86"/>
                <a:gd name="T30" fmla="*/ 2147483647 w 382"/>
                <a:gd name="T31" fmla="*/ 2147483647 h 86"/>
                <a:gd name="T32" fmla="*/ 2147483647 w 382"/>
                <a:gd name="T33" fmla="*/ 2147483647 h 86"/>
                <a:gd name="T34" fmla="*/ 2147483647 w 382"/>
                <a:gd name="T35" fmla="*/ 2147483647 h 86"/>
                <a:gd name="T36" fmla="*/ 2147483647 w 382"/>
                <a:gd name="T37" fmla="*/ 2147483647 h 86"/>
                <a:gd name="T38" fmla="*/ 2147483647 w 382"/>
                <a:gd name="T39" fmla="*/ 2147483647 h 86"/>
                <a:gd name="T40" fmla="*/ 2147483647 w 382"/>
                <a:gd name="T41" fmla="*/ 2147483647 h 86"/>
                <a:gd name="T42" fmla="*/ 2147483647 w 382"/>
                <a:gd name="T43" fmla="*/ 2147483647 h 86"/>
                <a:gd name="T44" fmla="*/ 2147483647 w 382"/>
                <a:gd name="T45" fmla="*/ 2147483647 h 86"/>
                <a:gd name="T46" fmla="*/ 2147483647 w 382"/>
                <a:gd name="T47" fmla="*/ 2147483647 h 86"/>
                <a:gd name="T48" fmla="*/ 2147483647 w 382"/>
                <a:gd name="T49" fmla="*/ 2147483647 h 86"/>
                <a:gd name="T50" fmla="*/ 2147483647 w 382"/>
                <a:gd name="T51" fmla="*/ 2147483647 h 86"/>
                <a:gd name="T52" fmla="*/ 0 w 382"/>
                <a:gd name="T53" fmla="*/ 2147483647 h 86"/>
                <a:gd name="T54" fmla="*/ 2147483647 w 382"/>
                <a:gd name="T55" fmla="*/ 2147483647 h 86"/>
                <a:gd name="T56" fmla="*/ 2147483647 w 382"/>
                <a:gd name="T57" fmla="*/ 2147483647 h 86"/>
                <a:gd name="T58" fmla="*/ 2147483647 w 382"/>
                <a:gd name="T59" fmla="*/ 2147483647 h 86"/>
                <a:gd name="T60" fmla="*/ 2147483647 w 382"/>
                <a:gd name="T61" fmla="*/ 2147483647 h 86"/>
                <a:gd name="T62" fmla="*/ 2147483647 w 382"/>
                <a:gd name="T63" fmla="*/ 2147483647 h 86"/>
                <a:gd name="T64" fmla="*/ 2147483647 w 382"/>
                <a:gd name="T65" fmla="*/ 2147483647 h 86"/>
                <a:gd name="T66" fmla="*/ 2147483647 w 382"/>
                <a:gd name="T67" fmla="*/ 2147483647 h 86"/>
                <a:gd name="T68" fmla="*/ 2147483647 w 382"/>
                <a:gd name="T69" fmla="*/ 2147483647 h 86"/>
                <a:gd name="T70" fmla="*/ 2147483647 w 382"/>
                <a:gd name="T71" fmla="*/ 2147483647 h 86"/>
                <a:gd name="T72" fmla="*/ 2147483647 w 382"/>
                <a:gd name="T73" fmla="*/ 2147483647 h 86"/>
                <a:gd name="T74" fmla="*/ 2147483647 w 382"/>
                <a:gd name="T75" fmla="*/ 2147483647 h 86"/>
                <a:gd name="T76" fmla="*/ 2147483647 w 382"/>
                <a:gd name="T77" fmla="*/ 2147483647 h 86"/>
                <a:gd name="T78" fmla="*/ 2147483647 w 382"/>
                <a:gd name="T79" fmla="*/ 2147483647 h 86"/>
                <a:gd name="T80" fmla="*/ 2147483647 w 382"/>
                <a:gd name="T81" fmla="*/ 2147483647 h 86"/>
                <a:gd name="T82" fmla="*/ 2147483647 w 382"/>
                <a:gd name="T83" fmla="*/ 2147483647 h 86"/>
                <a:gd name="T84" fmla="*/ 2147483647 w 382"/>
                <a:gd name="T85" fmla="*/ 2147483647 h 86"/>
                <a:gd name="T86" fmla="*/ 2147483647 w 382"/>
                <a:gd name="T87" fmla="*/ 2147483647 h 86"/>
                <a:gd name="T88" fmla="*/ 2147483647 w 382"/>
                <a:gd name="T89" fmla="*/ 2147483647 h 86"/>
                <a:gd name="T90" fmla="*/ 2147483647 w 382"/>
                <a:gd name="T91" fmla="*/ 2147483647 h 86"/>
                <a:gd name="T92" fmla="*/ 2147483647 w 382"/>
                <a:gd name="T93" fmla="*/ 2147483647 h 86"/>
                <a:gd name="T94" fmla="*/ 2147483647 w 382"/>
                <a:gd name="T95" fmla="*/ 2147483647 h 86"/>
                <a:gd name="T96" fmla="*/ 2147483647 w 382"/>
                <a:gd name="T97" fmla="*/ 0 h 86"/>
                <a:gd name="T98" fmla="*/ 2147483647 w 382"/>
                <a:gd name="T99" fmla="*/ 2147483647 h 86"/>
                <a:gd name="T100" fmla="*/ 2147483647 w 382"/>
                <a:gd name="T101" fmla="*/ 2147483647 h 86"/>
                <a:gd name="T102" fmla="*/ 2147483647 w 382"/>
                <a:gd name="T103" fmla="*/ 2147483647 h 86"/>
                <a:gd name="T104" fmla="*/ 2147483647 w 382"/>
                <a:gd name="T105" fmla="*/ 2147483647 h 86"/>
                <a:gd name="T106" fmla="*/ 2147483647 w 382"/>
                <a:gd name="T107" fmla="*/ 2147483647 h 86"/>
                <a:gd name="T108" fmla="*/ 2147483647 w 382"/>
                <a:gd name="T109" fmla="*/ 2147483647 h 86"/>
                <a:gd name="T110" fmla="*/ 2147483647 w 382"/>
                <a:gd name="T111" fmla="*/ 2147483647 h 86"/>
                <a:gd name="T112" fmla="*/ 2147483647 w 382"/>
                <a:gd name="T113" fmla="*/ 2147483647 h 86"/>
                <a:gd name="T114" fmla="*/ 2147483647 w 382"/>
                <a:gd name="T115" fmla="*/ 2147483647 h 86"/>
                <a:gd name="T116" fmla="*/ 2147483647 w 382"/>
                <a:gd name="T117" fmla="*/ 2147483647 h 86"/>
                <a:gd name="T118" fmla="*/ 2147483647 w 382"/>
                <a:gd name="T119" fmla="*/ 2147483647 h 86"/>
                <a:gd name="T120" fmla="*/ 2147483647 w 382"/>
                <a:gd name="T121" fmla="*/ 2147483647 h 86"/>
                <a:gd name="T122" fmla="*/ 2147483647 w 382"/>
                <a:gd name="T123" fmla="*/ 2147483647 h 86"/>
                <a:gd name="T124" fmla="*/ 2147483647 w 382"/>
                <a:gd name="T125" fmla="*/ 2147483647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5" name="Freeform 56"/>
            <p:cNvSpPr>
              <a:spLocks/>
            </p:cNvSpPr>
            <p:nvPr/>
          </p:nvSpPr>
          <p:spPr bwMode="auto">
            <a:xfrm>
              <a:off x="3151464" y="2502140"/>
              <a:ext cx="415120" cy="300003"/>
            </a:xfrm>
            <a:custGeom>
              <a:avLst/>
              <a:gdLst>
                <a:gd name="T0" fmla="*/ 2147483647 w 284"/>
                <a:gd name="T1" fmla="*/ 2147483647 h 190"/>
                <a:gd name="T2" fmla="*/ 2147483647 w 284"/>
                <a:gd name="T3" fmla="*/ 2147483647 h 190"/>
                <a:gd name="T4" fmla="*/ 2147483647 w 284"/>
                <a:gd name="T5" fmla="*/ 2147483647 h 190"/>
                <a:gd name="T6" fmla="*/ 2147483647 w 284"/>
                <a:gd name="T7" fmla="*/ 2147483647 h 190"/>
                <a:gd name="T8" fmla="*/ 2147483647 w 284"/>
                <a:gd name="T9" fmla="*/ 2147483647 h 190"/>
                <a:gd name="T10" fmla="*/ 2147483647 w 284"/>
                <a:gd name="T11" fmla="*/ 2147483647 h 190"/>
                <a:gd name="T12" fmla="*/ 2147483647 w 284"/>
                <a:gd name="T13" fmla="*/ 2147483647 h 190"/>
                <a:gd name="T14" fmla="*/ 2147483647 w 284"/>
                <a:gd name="T15" fmla="*/ 2147483647 h 190"/>
                <a:gd name="T16" fmla="*/ 2147483647 w 284"/>
                <a:gd name="T17" fmla="*/ 2147483647 h 190"/>
                <a:gd name="T18" fmla="*/ 2147483647 w 284"/>
                <a:gd name="T19" fmla="*/ 2147483647 h 190"/>
                <a:gd name="T20" fmla="*/ 2147483647 w 284"/>
                <a:gd name="T21" fmla="*/ 2147483647 h 190"/>
                <a:gd name="T22" fmla="*/ 2147483647 w 284"/>
                <a:gd name="T23" fmla="*/ 2147483647 h 190"/>
                <a:gd name="T24" fmla="*/ 2147483647 w 284"/>
                <a:gd name="T25" fmla="*/ 2147483647 h 190"/>
                <a:gd name="T26" fmla="*/ 2147483647 w 284"/>
                <a:gd name="T27" fmla="*/ 2147483647 h 190"/>
                <a:gd name="T28" fmla="*/ 2147483647 w 284"/>
                <a:gd name="T29" fmla="*/ 2147483647 h 190"/>
                <a:gd name="T30" fmla="*/ 2147483647 w 284"/>
                <a:gd name="T31" fmla="*/ 2147483647 h 190"/>
                <a:gd name="T32" fmla="*/ 2147483647 w 284"/>
                <a:gd name="T33" fmla="*/ 2147483647 h 190"/>
                <a:gd name="T34" fmla="*/ 2147483647 w 284"/>
                <a:gd name="T35" fmla="*/ 2147483647 h 190"/>
                <a:gd name="T36" fmla="*/ 2147483647 w 284"/>
                <a:gd name="T37" fmla="*/ 2147483647 h 190"/>
                <a:gd name="T38" fmla="*/ 2147483647 w 284"/>
                <a:gd name="T39" fmla="*/ 2147483647 h 190"/>
                <a:gd name="T40" fmla="*/ 2147483647 w 284"/>
                <a:gd name="T41" fmla="*/ 2147483647 h 190"/>
                <a:gd name="T42" fmla="*/ 2147483647 w 284"/>
                <a:gd name="T43" fmla="*/ 2147483647 h 190"/>
                <a:gd name="T44" fmla="*/ 2147483647 w 284"/>
                <a:gd name="T45" fmla="*/ 2147483647 h 190"/>
                <a:gd name="T46" fmla="*/ 2147483647 w 284"/>
                <a:gd name="T47" fmla="*/ 2147483647 h 190"/>
                <a:gd name="T48" fmla="*/ 2147483647 w 284"/>
                <a:gd name="T49" fmla="*/ 2147483647 h 190"/>
                <a:gd name="T50" fmla="*/ 2147483647 w 284"/>
                <a:gd name="T51" fmla="*/ 2147483647 h 190"/>
                <a:gd name="T52" fmla="*/ 2147483647 w 284"/>
                <a:gd name="T53" fmla="*/ 2147483647 h 190"/>
                <a:gd name="T54" fmla="*/ 2147483647 w 284"/>
                <a:gd name="T55" fmla="*/ 2147483647 h 190"/>
                <a:gd name="T56" fmla="*/ 2147483647 w 284"/>
                <a:gd name="T57" fmla="*/ 2147483647 h 190"/>
                <a:gd name="T58" fmla="*/ 2147483647 w 284"/>
                <a:gd name="T59" fmla="*/ 2147483647 h 190"/>
                <a:gd name="T60" fmla="*/ 2147483647 w 284"/>
                <a:gd name="T61" fmla="*/ 2147483647 h 190"/>
                <a:gd name="T62" fmla="*/ 2147483647 w 284"/>
                <a:gd name="T63" fmla="*/ 2147483647 h 190"/>
                <a:gd name="T64" fmla="*/ 2147483647 w 284"/>
                <a:gd name="T65" fmla="*/ 2147483647 h 190"/>
                <a:gd name="T66" fmla="*/ 2147483647 w 284"/>
                <a:gd name="T67" fmla="*/ 2147483647 h 190"/>
                <a:gd name="T68" fmla="*/ 2147483647 w 284"/>
                <a:gd name="T69" fmla="*/ 2147483647 h 190"/>
                <a:gd name="T70" fmla="*/ 2147483647 w 284"/>
                <a:gd name="T71" fmla="*/ 2147483647 h 190"/>
                <a:gd name="T72" fmla="*/ 2147483647 w 284"/>
                <a:gd name="T73" fmla="*/ 2147483647 h 190"/>
                <a:gd name="T74" fmla="*/ 2147483647 w 284"/>
                <a:gd name="T75" fmla="*/ 2147483647 h 190"/>
                <a:gd name="T76" fmla="*/ 2147483647 w 284"/>
                <a:gd name="T77" fmla="*/ 2147483647 h 190"/>
                <a:gd name="T78" fmla="*/ 2147483647 w 284"/>
                <a:gd name="T79" fmla="*/ 2147483647 h 190"/>
                <a:gd name="T80" fmla="*/ 2147483647 w 284"/>
                <a:gd name="T81" fmla="*/ 2147483647 h 190"/>
                <a:gd name="T82" fmla="*/ 2147483647 w 284"/>
                <a:gd name="T83" fmla="*/ 2147483647 h 190"/>
                <a:gd name="T84" fmla="*/ 2147483647 w 284"/>
                <a:gd name="T85" fmla="*/ 2147483647 h 190"/>
                <a:gd name="T86" fmla="*/ 2147483647 w 284"/>
                <a:gd name="T87" fmla="*/ 2147483647 h 190"/>
                <a:gd name="T88" fmla="*/ 2147483647 w 284"/>
                <a:gd name="T89" fmla="*/ 2147483647 h 190"/>
                <a:gd name="T90" fmla="*/ 2147483647 w 284"/>
                <a:gd name="T91" fmla="*/ 2147483647 h 190"/>
                <a:gd name="T92" fmla="*/ 2147483647 w 284"/>
                <a:gd name="T93" fmla="*/ 2147483647 h 190"/>
                <a:gd name="T94" fmla="*/ 2147483647 w 284"/>
                <a:gd name="T95" fmla="*/ 2147483647 h 190"/>
                <a:gd name="T96" fmla="*/ 2147483647 w 284"/>
                <a:gd name="T97" fmla="*/ 2147483647 h 190"/>
                <a:gd name="T98" fmla="*/ 2147483647 w 284"/>
                <a:gd name="T99" fmla="*/ 2147483647 h 190"/>
                <a:gd name="T100" fmla="*/ 2147483647 w 284"/>
                <a:gd name="T101" fmla="*/ 2147483647 h 190"/>
                <a:gd name="T102" fmla="*/ 2147483647 w 284"/>
                <a:gd name="T103" fmla="*/ 2147483647 h 190"/>
                <a:gd name="T104" fmla="*/ 2147483647 w 284"/>
                <a:gd name="T105" fmla="*/ 2147483647 h 190"/>
                <a:gd name="T106" fmla="*/ 2147483647 w 284"/>
                <a:gd name="T107" fmla="*/ 2147483647 h 190"/>
                <a:gd name="T108" fmla="*/ 2147483647 w 284"/>
                <a:gd name="T109" fmla="*/ 2147483647 h 190"/>
                <a:gd name="T110" fmla="*/ 2147483647 w 284"/>
                <a:gd name="T111" fmla="*/ 2147483647 h 190"/>
                <a:gd name="T112" fmla="*/ 2147483647 w 284"/>
                <a:gd name="T113" fmla="*/ 2147483647 h 190"/>
                <a:gd name="T114" fmla="*/ 2147483647 w 284"/>
                <a:gd name="T115" fmla="*/ 0 h 190"/>
                <a:gd name="T116" fmla="*/ 2147483647 w 284"/>
                <a:gd name="T117" fmla="*/ 2147483647 h 190"/>
                <a:gd name="T118" fmla="*/ 2147483647 w 284"/>
                <a:gd name="T119" fmla="*/ 2147483647 h 190"/>
                <a:gd name="T120" fmla="*/ 2147483647 w 284"/>
                <a:gd name="T121" fmla="*/ 2147483647 h 190"/>
                <a:gd name="T122" fmla="*/ 2147483647 w 284"/>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6" name="Freeform 57"/>
            <p:cNvSpPr>
              <a:spLocks/>
            </p:cNvSpPr>
            <p:nvPr/>
          </p:nvSpPr>
          <p:spPr bwMode="auto">
            <a:xfrm>
              <a:off x="3303675" y="2630901"/>
              <a:ext cx="47278" cy="29203"/>
            </a:xfrm>
            <a:custGeom>
              <a:avLst/>
              <a:gdLst>
                <a:gd name="T0" fmla="*/ 2147483647 w 32"/>
                <a:gd name="T1" fmla="*/ 2147483647 h 18"/>
                <a:gd name="T2" fmla="*/ 2147483647 w 32"/>
                <a:gd name="T3" fmla="*/ 0 h 18"/>
                <a:gd name="T4" fmla="*/ 2147483647 w 32"/>
                <a:gd name="T5" fmla="*/ 0 h 18"/>
                <a:gd name="T6" fmla="*/ 2147483647 w 32"/>
                <a:gd name="T7" fmla="*/ 2147483647 h 18"/>
                <a:gd name="T8" fmla="*/ 2147483647 w 32"/>
                <a:gd name="T9" fmla="*/ 2147483647 h 18"/>
                <a:gd name="T10" fmla="*/ 2147483647 w 32"/>
                <a:gd name="T11" fmla="*/ 2147483647 h 18"/>
                <a:gd name="T12" fmla="*/ 2147483647 w 32"/>
                <a:gd name="T13" fmla="*/ 2147483647 h 18"/>
                <a:gd name="T14" fmla="*/ 2147483647 w 32"/>
                <a:gd name="T15" fmla="*/ 2147483647 h 18"/>
                <a:gd name="T16" fmla="*/ 2147483647 w 32"/>
                <a:gd name="T17" fmla="*/ 2147483647 h 18"/>
                <a:gd name="T18" fmla="*/ 2147483647 w 32"/>
                <a:gd name="T19" fmla="*/ 2147483647 h 18"/>
                <a:gd name="T20" fmla="*/ 0 w 32"/>
                <a:gd name="T21" fmla="*/ 2147483647 h 18"/>
                <a:gd name="T22" fmla="*/ 2147483647 w 32"/>
                <a:gd name="T23" fmla="*/ 2147483647 h 18"/>
                <a:gd name="T24" fmla="*/ 2147483647 w 32"/>
                <a:gd name="T25" fmla="*/ 2147483647 h 18"/>
                <a:gd name="T26" fmla="*/ 2147483647 w 32"/>
                <a:gd name="T27" fmla="*/ 2147483647 h 18"/>
                <a:gd name="T28" fmla="*/ 2147483647 w 32"/>
                <a:gd name="T29" fmla="*/ 2147483647 h 18"/>
                <a:gd name="T30" fmla="*/ 2147483647 w 32"/>
                <a:gd name="T31" fmla="*/ 0 h 18"/>
                <a:gd name="T32" fmla="*/ 2147483647 w 32"/>
                <a:gd name="T33" fmla="*/ 2147483647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7" name="Freeform 59"/>
            <p:cNvSpPr>
              <a:spLocks/>
            </p:cNvSpPr>
            <p:nvPr/>
          </p:nvSpPr>
          <p:spPr bwMode="auto">
            <a:xfrm>
              <a:off x="1955689" y="3152587"/>
              <a:ext cx="1276492" cy="687615"/>
            </a:xfrm>
            <a:custGeom>
              <a:avLst/>
              <a:gdLst>
                <a:gd name="T0" fmla="*/ 2147483647 w 872"/>
                <a:gd name="T1" fmla="*/ 2147483647 h 434"/>
                <a:gd name="T2" fmla="*/ 2147483647 w 872"/>
                <a:gd name="T3" fmla="*/ 2147483647 h 434"/>
                <a:gd name="T4" fmla="*/ 2147483647 w 872"/>
                <a:gd name="T5" fmla="*/ 2147483647 h 434"/>
                <a:gd name="T6" fmla="*/ 2147483647 w 872"/>
                <a:gd name="T7" fmla="*/ 2147483647 h 434"/>
                <a:gd name="T8" fmla="*/ 2147483647 w 872"/>
                <a:gd name="T9" fmla="*/ 2147483647 h 434"/>
                <a:gd name="T10" fmla="*/ 2147483647 w 872"/>
                <a:gd name="T11" fmla="*/ 2147483647 h 434"/>
                <a:gd name="T12" fmla="*/ 2147483647 w 872"/>
                <a:gd name="T13" fmla="*/ 2147483647 h 434"/>
                <a:gd name="T14" fmla="*/ 2147483647 w 872"/>
                <a:gd name="T15" fmla="*/ 2147483647 h 434"/>
                <a:gd name="T16" fmla="*/ 2147483647 w 872"/>
                <a:gd name="T17" fmla="*/ 2147483647 h 434"/>
                <a:gd name="T18" fmla="*/ 2147483647 w 872"/>
                <a:gd name="T19" fmla="*/ 2147483647 h 434"/>
                <a:gd name="T20" fmla="*/ 2147483647 w 872"/>
                <a:gd name="T21" fmla="*/ 2147483647 h 434"/>
                <a:gd name="T22" fmla="*/ 2147483647 w 872"/>
                <a:gd name="T23" fmla="*/ 2147483647 h 434"/>
                <a:gd name="T24" fmla="*/ 2147483647 w 872"/>
                <a:gd name="T25" fmla="*/ 2147483647 h 434"/>
                <a:gd name="T26" fmla="*/ 2147483647 w 872"/>
                <a:gd name="T27" fmla="*/ 2147483647 h 434"/>
                <a:gd name="T28" fmla="*/ 2147483647 w 872"/>
                <a:gd name="T29" fmla="*/ 2147483647 h 434"/>
                <a:gd name="T30" fmla="*/ 2147483647 w 872"/>
                <a:gd name="T31" fmla="*/ 2147483647 h 434"/>
                <a:gd name="T32" fmla="*/ 2147483647 w 872"/>
                <a:gd name="T33" fmla="*/ 2147483647 h 434"/>
                <a:gd name="T34" fmla="*/ 2147483647 w 872"/>
                <a:gd name="T35" fmla="*/ 2147483647 h 434"/>
                <a:gd name="T36" fmla="*/ 2147483647 w 872"/>
                <a:gd name="T37" fmla="*/ 2147483647 h 434"/>
                <a:gd name="T38" fmla="*/ 2147483647 w 872"/>
                <a:gd name="T39" fmla="*/ 2147483647 h 434"/>
                <a:gd name="T40" fmla="*/ 2147483647 w 872"/>
                <a:gd name="T41" fmla="*/ 2147483647 h 434"/>
                <a:gd name="T42" fmla="*/ 2147483647 w 872"/>
                <a:gd name="T43" fmla="*/ 2147483647 h 434"/>
                <a:gd name="T44" fmla="*/ 2147483647 w 872"/>
                <a:gd name="T45" fmla="*/ 2147483647 h 434"/>
                <a:gd name="T46" fmla="*/ 2147483647 w 872"/>
                <a:gd name="T47" fmla="*/ 2147483647 h 434"/>
                <a:gd name="T48" fmla="*/ 2147483647 w 872"/>
                <a:gd name="T49" fmla="*/ 2147483647 h 434"/>
                <a:gd name="T50" fmla="*/ 2147483647 w 872"/>
                <a:gd name="T51" fmla="*/ 2147483647 h 434"/>
                <a:gd name="T52" fmla="*/ 2147483647 w 872"/>
                <a:gd name="T53" fmla="*/ 2147483647 h 434"/>
                <a:gd name="T54" fmla="*/ 2147483647 w 872"/>
                <a:gd name="T55" fmla="*/ 2147483647 h 434"/>
                <a:gd name="T56" fmla="*/ 2147483647 w 872"/>
                <a:gd name="T57" fmla="*/ 2147483647 h 434"/>
                <a:gd name="T58" fmla="*/ 2147483647 w 872"/>
                <a:gd name="T59" fmla="*/ 2147483647 h 434"/>
                <a:gd name="T60" fmla="*/ 2147483647 w 872"/>
                <a:gd name="T61" fmla="*/ 2147483647 h 434"/>
                <a:gd name="T62" fmla="*/ 2147483647 w 872"/>
                <a:gd name="T63" fmla="*/ 2147483647 h 434"/>
                <a:gd name="T64" fmla="*/ 2147483647 w 872"/>
                <a:gd name="T65" fmla="*/ 2147483647 h 434"/>
                <a:gd name="T66" fmla="*/ 2147483647 w 872"/>
                <a:gd name="T67" fmla="*/ 2147483647 h 434"/>
                <a:gd name="T68" fmla="*/ 2147483647 w 872"/>
                <a:gd name="T69" fmla="*/ 2147483647 h 434"/>
                <a:gd name="T70" fmla="*/ 2147483647 w 872"/>
                <a:gd name="T71" fmla="*/ 2147483647 h 434"/>
                <a:gd name="T72" fmla="*/ 2147483647 w 872"/>
                <a:gd name="T73" fmla="*/ 2147483647 h 434"/>
                <a:gd name="T74" fmla="*/ 2147483647 w 872"/>
                <a:gd name="T75" fmla="*/ 2147483647 h 434"/>
                <a:gd name="T76" fmla="*/ 2147483647 w 872"/>
                <a:gd name="T77" fmla="*/ 2147483647 h 434"/>
                <a:gd name="T78" fmla="*/ 2147483647 w 872"/>
                <a:gd name="T79" fmla="*/ 2147483647 h 434"/>
                <a:gd name="T80" fmla="*/ 2147483647 w 872"/>
                <a:gd name="T81" fmla="*/ 2147483647 h 434"/>
                <a:gd name="T82" fmla="*/ 2147483647 w 872"/>
                <a:gd name="T83" fmla="*/ 2147483647 h 434"/>
                <a:gd name="T84" fmla="*/ 2147483647 w 872"/>
                <a:gd name="T85" fmla="*/ 2147483647 h 434"/>
                <a:gd name="T86" fmla="*/ 2147483647 w 872"/>
                <a:gd name="T87" fmla="*/ 2147483647 h 434"/>
                <a:gd name="T88" fmla="*/ 2147483647 w 872"/>
                <a:gd name="T89" fmla="*/ 2147483647 h 434"/>
                <a:gd name="T90" fmla="*/ 2147483647 w 872"/>
                <a:gd name="T91" fmla="*/ 2147483647 h 434"/>
                <a:gd name="T92" fmla="*/ 2147483647 w 872"/>
                <a:gd name="T93" fmla="*/ 2147483647 h 434"/>
                <a:gd name="T94" fmla="*/ 2147483647 w 872"/>
                <a:gd name="T95" fmla="*/ 2147483647 h 434"/>
                <a:gd name="T96" fmla="*/ 2147483647 w 872"/>
                <a:gd name="T97" fmla="*/ 2147483647 h 434"/>
                <a:gd name="T98" fmla="*/ 2147483647 w 872"/>
                <a:gd name="T99" fmla="*/ 2147483647 h 434"/>
                <a:gd name="T100" fmla="*/ 2147483647 w 872"/>
                <a:gd name="T101" fmla="*/ 2147483647 h 434"/>
                <a:gd name="T102" fmla="*/ 2147483647 w 872"/>
                <a:gd name="T103" fmla="*/ 2147483647 h 434"/>
                <a:gd name="T104" fmla="*/ 0 w 872"/>
                <a:gd name="T105" fmla="*/ 2147483647 h 434"/>
                <a:gd name="T106" fmla="*/ 2147483647 w 872"/>
                <a:gd name="T107" fmla="*/ 2147483647 h 434"/>
                <a:gd name="T108" fmla="*/ 2147483647 w 872"/>
                <a:gd name="T109" fmla="*/ 214748364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8" name="Freeform 60"/>
            <p:cNvSpPr>
              <a:spLocks/>
            </p:cNvSpPr>
            <p:nvPr/>
          </p:nvSpPr>
          <p:spPr bwMode="auto">
            <a:xfrm>
              <a:off x="1403350" y="2564529"/>
              <a:ext cx="838311" cy="439383"/>
            </a:xfrm>
            <a:custGeom>
              <a:avLst/>
              <a:gdLst>
                <a:gd name="T0" fmla="*/ 2147483647 w 574"/>
                <a:gd name="T1" fmla="*/ 2147483647 h 278"/>
                <a:gd name="T2" fmla="*/ 2147483647 w 574"/>
                <a:gd name="T3" fmla="*/ 2147483647 h 278"/>
                <a:gd name="T4" fmla="*/ 2147483647 w 574"/>
                <a:gd name="T5" fmla="*/ 2147483647 h 278"/>
                <a:gd name="T6" fmla="*/ 2147483647 w 574"/>
                <a:gd name="T7" fmla="*/ 2147483647 h 278"/>
                <a:gd name="T8" fmla="*/ 2147483647 w 574"/>
                <a:gd name="T9" fmla="*/ 2147483647 h 278"/>
                <a:gd name="T10" fmla="*/ 2147483647 w 574"/>
                <a:gd name="T11" fmla="*/ 2147483647 h 278"/>
                <a:gd name="T12" fmla="*/ 2147483647 w 574"/>
                <a:gd name="T13" fmla="*/ 2147483647 h 278"/>
                <a:gd name="T14" fmla="*/ 2147483647 w 574"/>
                <a:gd name="T15" fmla="*/ 2147483647 h 278"/>
                <a:gd name="T16" fmla="*/ 2147483647 w 574"/>
                <a:gd name="T17" fmla="*/ 2147483647 h 278"/>
                <a:gd name="T18" fmla="*/ 2147483647 w 574"/>
                <a:gd name="T19" fmla="*/ 2147483647 h 278"/>
                <a:gd name="T20" fmla="*/ 2147483647 w 574"/>
                <a:gd name="T21" fmla="*/ 2147483647 h 278"/>
                <a:gd name="T22" fmla="*/ 2147483647 w 574"/>
                <a:gd name="T23" fmla="*/ 2147483647 h 278"/>
                <a:gd name="T24" fmla="*/ 2147483647 w 574"/>
                <a:gd name="T25" fmla="*/ 2147483647 h 278"/>
                <a:gd name="T26" fmla="*/ 2147483647 w 574"/>
                <a:gd name="T27" fmla="*/ 2147483647 h 278"/>
                <a:gd name="T28" fmla="*/ 2147483647 w 574"/>
                <a:gd name="T29" fmla="*/ 2147483647 h 278"/>
                <a:gd name="T30" fmla="*/ 2147483647 w 574"/>
                <a:gd name="T31" fmla="*/ 2147483647 h 278"/>
                <a:gd name="T32" fmla="*/ 2147483647 w 574"/>
                <a:gd name="T33" fmla="*/ 2147483647 h 278"/>
                <a:gd name="T34" fmla="*/ 2147483647 w 574"/>
                <a:gd name="T35" fmla="*/ 2147483647 h 278"/>
                <a:gd name="T36" fmla="*/ 2147483647 w 574"/>
                <a:gd name="T37" fmla="*/ 2147483647 h 278"/>
                <a:gd name="T38" fmla="*/ 2147483647 w 574"/>
                <a:gd name="T39" fmla="*/ 2147483647 h 278"/>
                <a:gd name="T40" fmla="*/ 2147483647 w 574"/>
                <a:gd name="T41" fmla="*/ 2147483647 h 278"/>
                <a:gd name="T42" fmla="*/ 2147483647 w 574"/>
                <a:gd name="T43" fmla="*/ 2147483647 h 278"/>
                <a:gd name="T44" fmla="*/ 2147483647 w 574"/>
                <a:gd name="T45" fmla="*/ 2147483647 h 278"/>
                <a:gd name="T46" fmla="*/ 2147483647 w 574"/>
                <a:gd name="T47" fmla="*/ 2147483647 h 278"/>
                <a:gd name="T48" fmla="*/ 2147483647 w 574"/>
                <a:gd name="T49" fmla="*/ 2147483647 h 278"/>
                <a:gd name="T50" fmla="*/ 2147483647 w 574"/>
                <a:gd name="T51" fmla="*/ 2147483647 h 278"/>
                <a:gd name="T52" fmla="*/ 2147483647 w 574"/>
                <a:gd name="T53" fmla="*/ 2147483647 h 278"/>
                <a:gd name="T54" fmla="*/ 2147483647 w 574"/>
                <a:gd name="T55" fmla="*/ 2147483647 h 278"/>
                <a:gd name="T56" fmla="*/ 2147483647 w 574"/>
                <a:gd name="T57" fmla="*/ 2147483647 h 278"/>
                <a:gd name="T58" fmla="*/ 2147483647 w 574"/>
                <a:gd name="T59" fmla="*/ 2147483647 h 278"/>
                <a:gd name="T60" fmla="*/ 2147483647 w 574"/>
                <a:gd name="T61" fmla="*/ 2147483647 h 278"/>
                <a:gd name="T62" fmla="*/ 2147483647 w 574"/>
                <a:gd name="T63" fmla="*/ 2147483647 h 278"/>
                <a:gd name="T64" fmla="*/ 2147483647 w 574"/>
                <a:gd name="T65" fmla="*/ 2147483647 h 278"/>
                <a:gd name="T66" fmla="*/ 2147483647 w 574"/>
                <a:gd name="T67" fmla="*/ 2147483647 h 278"/>
                <a:gd name="T68" fmla="*/ 2147483647 w 574"/>
                <a:gd name="T69" fmla="*/ 2147483647 h 278"/>
                <a:gd name="T70" fmla="*/ 2147483647 w 574"/>
                <a:gd name="T71" fmla="*/ 2147483647 h 278"/>
                <a:gd name="T72" fmla="*/ 2147483647 w 574"/>
                <a:gd name="T73" fmla="*/ 2147483647 h 278"/>
                <a:gd name="T74" fmla="*/ 2147483647 w 574"/>
                <a:gd name="T75" fmla="*/ 2147483647 h 278"/>
                <a:gd name="T76" fmla="*/ 2147483647 w 574"/>
                <a:gd name="T77" fmla="*/ 2147483647 h 278"/>
                <a:gd name="T78" fmla="*/ 2147483647 w 574"/>
                <a:gd name="T79" fmla="*/ 2147483647 h 278"/>
                <a:gd name="T80" fmla="*/ 2147483647 w 574"/>
                <a:gd name="T81" fmla="*/ 2147483647 h 278"/>
                <a:gd name="T82" fmla="*/ 2147483647 w 574"/>
                <a:gd name="T83" fmla="*/ 2147483647 h 278"/>
                <a:gd name="T84" fmla="*/ 2147483647 w 574"/>
                <a:gd name="T85" fmla="*/ 2147483647 h 278"/>
                <a:gd name="T86" fmla="*/ 2147483647 w 574"/>
                <a:gd name="T87" fmla="*/ 2147483647 h 278"/>
                <a:gd name="T88" fmla="*/ 2147483647 w 574"/>
                <a:gd name="T89" fmla="*/ 2147483647 h 278"/>
                <a:gd name="T90" fmla="*/ 2147483647 w 574"/>
                <a:gd name="T91" fmla="*/ 2147483647 h 278"/>
                <a:gd name="T92" fmla="*/ 2147483647 w 574"/>
                <a:gd name="T93" fmla="*/ 2147483647 h 278"/>
                <a:gd name="T94" fmla="*/ 2147483647 w 574"/>
                <a:gd name="T95" fmla="*/ 2147483647 h 278"/>
                <a:gd name="T96" fmla="*/ 2147483647 w 574"/>
                <a:gd name="T97" fmla="*/ 2147483647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9" name="Freeform 66"/>
            <p:cNvSpPr>
              <a:spLocks/>
            </p:cNvSpPr>
            <p:nvPr/>
          </p:nvSpPr>
          <p:spPr bwMode="auto">
            <a:xfrm>
              <a:off x="2022570" y="3625157"/>
              <a:ext cx="624986" cy="529649"/>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0" name="Freeform 67"/>
            <p:cNvSpPr>
              <a:spLocks/>
            </p:cNvSpPr>
            <p:nvPr/>
          </p:nvSpPr>
          <p:spPr bwMode="auto">
            <a:xfrm>
              <a:off x="2694833" y="3902592"/>
              <a:ext cx="236387" cy="100886"/>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1" name="Freeform 68"/>
            <p:cNvSpPr>
              <a:spLocks/>
            </p:cNvSpPr>
            <p:nvPr/>
          </p:nvSpPr>
          <p:spPr bwMode="auto">
            <a:xfrm>
              <a:off x="2834359" y="4036663"/>
              <a:ext cx="46124" cy="23894"/>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2" name="Freeform 69"/>
            <p:cNvSpPr>
              <a:spLocks/>
            </p:cNvSpPr>
            <p:nvPr/>
          </p:nvSpPr>
          <p:spPr bwMode="auto">
            <a:xfrm>
              <a:off x="3084584" y="4036663"/>
              <a:ext cx="38053" cy="21239"/>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3" name="Freeform 70"/>
            <p:cNvSpPr>
              <a:spLocks/>
            </p:cNvSpPr>
            <p:nvPr/>
          </p:nvSpPr>
          <p:spPr bwMode="auto">
            <a:xfrm>
              <a:off x="2853962" y="3852149"/>
              <a:ext cx="13837" cy="22567"/>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4" name="Freeform 71"/>
            <p:cNvSpPr>
              <a:spLocks/>
            </p:cNvSpPr>
            <p:nvPr/>
          </p:nvSpPr>
          <p:spPr bwMode="auto">
            <a:xfrm>
              <a:off x="2705211" y="4295515"/>
              <a:ext cx="126842" cy="65044"/>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5" name="Freeform 72"/>
            <p:cNvSpPr>
              <a:spLocks/>
            </p:cNvSpPr>
            <p:nvPr/>
          </p:nvSpPr>
          <p:spPr bwMode="auto">
            <a:xfrm>
              <a:off x="2637177" y="4259674"/>
              <a:ext cx="78411" cy="70354"/>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6" name="Freeform 73"/>
            <p:cNvSpPr>
              <a:spLocks/>
            </p:cNvSpPr>
            <p:nvPr/>
          </p:nvSpPr>
          <p:spPr bwMode="auto">
            <a:xfrm>
              <a:off x="2604890" y="4146841"/>
              <a:ext cx="104933" cy="123453"/>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7" name="Freeform 74"/>
            <p:cNvSpPr>
              <a:spLocks/>
            </p:cNvSpPr>
            <p:nvPr/>
          </p:nvSpPr>
          <p:spPr bwMode="auto">
            <a:xfrm>
              <a:off x="2546082" y="4166754"/>
              <a:ext cx="56503" cy="23894"/>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8" name="Freeform 75"/>
            <p:cNvSpPr>
              <a:spLocks/>
            </p:cNvSpPr>
            <p:nvPr/>
          </p:nvSpPr>
          <p:spPr bwMode="auto">
            <a:xfrm>
              <a:off x="2563378" y="4108345"/>
              <a:ext cx="146445" cy="94249"/>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9" name="Freeform 76"/>
            <p:cNvSpPr>
              <a:spLocks/>
            </p:cNvSpPr>
            <p:nvPr/>
          </p:nvSpPr>
          <p:spPr bwMode="auto">
            <a:xfrm>
              <a:off x="2573756" y="4048611"/>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0" name="Freeform 77"/>
            <p:cNvSpPr>
              <a:spLocks/>
            </p:cNvSpPr>
            <p:nvPr/>
          </p:nvSpPr>
          <p:spPr bwMode="auto">
            <a:xfrm>
              <a:off x="2497651" y="4063212"/>
              <a:ext cx="104933" cy="115488"/>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1" name="Freeform 78"/>
            <p:cNvSpPr>
              <a:spLocks/>
            </p:cNvSpPr>
            <p:nvPr/>
          </p:nvSpPr>
          <p:spPr bwMode="auto">
            <a:xfrm>
              <a:off x="2920842" y="3996840"/>
              <a:ext cx="64574" cy="58407"/>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2" name="Freeform 79"/>
            <p:cNvSpPr>
              <a:spLocks/>
            </p:cNvSpPr>
            <p:nvPr/>
          </p:nvSpPr>
          <p:spPr bwMode="auto">
            <a:xfrm>
              <a:off x="2978498" y="4002150"/>
              <a:ext cx="85330" cy="55752"/>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3" name="Freeform 85"/>
            <p:cNvSpPr>
              <a:spLocks/>
            </p:cNvSpPr>
            <p:nvPr/>
          </p:nvSpPr>
          <p:spPr bwMode="auto">
            <a:xfrm>
              <a:off x="3198742" y="4259674"/>
              <a:ext cx="16144"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4" name="Freeform 86"/>
            <p:cNvSpPr>
              <a:spLocks/>
            </p:cNvSpPr>
            <p:nvPr/>
          </p:nvSpPr>
          <p:spPr bwMode="auto">
            <a:xfrm>
              <a:off x="3450120" y="4568968"/>
              <a:ext cx="57656" cy="54425"/>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5" name="Freeform 87"/>
            <p:cNvSpPr>
              <a:spLocks/>
            </p:cNvSpPr>
            <p:nvPr/>
          </p:nvSpPr>
          <p:spPr bwMode="auto">
            <a:xfrm>
              <a:off x="3416680" y="6053049"/>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2147483647 h 16"/>
                <a:gd name="T8" fmla="*/ 2147483647 w 40"/>
                <a:gd name="T9" fmla="*/ 2147483647 h 16"/>
                <a:gd name="T10" fmla="*/ 2147483647 w 40"/>
                <a:gd name="T11" fmla="*/ 2147483647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2147483647 w 40"/>
                <a:gd name="T21" fmla="*/ 2147483647 h 16"/>
                <a:gd name="T22" fmla="*/ 2147483647 w 40"/>
                <a:gd name="T23" fmla="*/ 0 h 16"/>
                <a:gd name="T24" fmla="*/ 2147483647 w 40"/>
                <a:gd name="T25" fmla="*/ 0 h 16"/>
                <a:gd name="T26" fmla="*/ 2147483647 w 40"/>
                <a:gd name="T27" fmla="*/ 0 h 16"/>
                <a:gd name="T28" fmla="*/ 2147483647 w 40"/>
                <a:gd name="T29" fmla="*/ 2147483647 h 16"/>
                <a:gd name="T30" fmla="*/ 2147483647 w 40"/>
                <a:gd name="T31" fmla="*/ 2147483647 h 16"/>
                <a:gd name="T32" fmla="*/ 2147483647 w 40"/>
                <a:gd name="T33" fmla="*/ 2147483647 h 16"/>
                <a:gd name="T34" fmla="*/ 0 w 40"/>
                <a:gd name="T35" fmla="*/ 2147483647 h 16"/>
                <a:gd name="T36" fmla="*/ 2147483647 w 40"/>
                <a:gd name="T37" fmla="*/ 2147483647 h 16"/>
                <a:gd name="T38" fmla="*/ 2147483647 w 40"/>
                <a:gd name="T39" fmla="*/ 2147483647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6" name="Freeform 88"/>
            <p:cNvSpPr>
              <a:spLocks/>
            </p:cNvSpPr>
            <p:nvPr/>
          </p:nvSpPr>
          <p:spPr bwMode="auto">
            <a:xfrm>
              <a:off x="3201048" y="4323392"/>
              <a:ext cx="102627" cy="219028"/>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7" name="Freeform 89"/>
            <p:cNvSpPr>
              <a:spLocks/>
            </p:cNvSpPr>
            <p:nvPr/>
          </p:nvSpPr>
          <p:spPr bwMode="auto">
            <a:xfrm>
              <a:off x="3279459" y="4393746"/>
              <a:ext cx="96861" cy="135399"/>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8" name="Freeform 90"/>
            <p:cNvSpPr>
              <a:spLocks/>
            </p:cNvSpPr>
            <p:nvPr/>
          </p:nvSpPr>
          <p:spPr bwMode="auto">
            <a:xfrm>
              <a:off x="3359024" y="4409675"/>
              <a:ext cx="83024" cy="106196"/>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9" name="Freeform 91"/>
            <p:cNvSpPr>
              <a:spLocks/>
            </p:cNvSpPr>
            <p:nvPr/>
          </p:nvSpPr>
          <p:spPr bwMode="auto">
            <a:xfrm>
              <a:off x="2925454" y="4235780"/>
              <a:ext cx="314799" cy="322569"/>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0" name="Freeform 92"/>
            <p:cNvSpPr>
              <a:spLocks/>
            </p:cNvSpPr>
            <p:nvPr/>
          </p:nvSpPr>
          <p:spPr bwMode="auto">
            <a:xfrm>
              <a:off x="2908158" y="4430914"/>
              <a:ext cx="924794" cy="1103105"/>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1" name="Freeform 93"/>
            <p:cNvSpPr>
              <a:spLocks/>
            </p:cNvSpPr>
            <p:nvPr/>
          </p:nvSpPr>
          <p:spPr bwMode="auto">
            <a:xfrm>
              <a:off x="2742110" y="4535783"/>
              <a:ext cx="127995" cy="185842"/>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2" name="Freeform 94"/>
            <p:cNvSpPr>
              <a:spLocks/>
            </p:cNvSpPr>
            <p:nvPr/>
          </p:nvSpPr>
          <p:spPr bwMode="auto">
            <a:xfrm>
              <a:off x="2735191" y="4584898"/>
              <a:ext cx="305574" cy="525667"/>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3" name="Freeform 95"/>
            <p:cNvSpPr>
              <a:spLocks/>
            </p:cNvSpPr>
            <p:nvPr/>
          </p:nvSpPr>
          <p:spPr bwMode="auto">
            <a:xfrm>
              <a:off x="3017704" y="4863660"/>
              <a:ext cx="285971" cy="375666"/>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4" name="Freeform 96"/>
            <p:cNvSpPr>
              <a:spLocks/>
            </p:cNvSpPr>
            <p:nvPr/>
          </p:nvSpPr>
          <p:spPr bwMode="auto">
            <a:xfrm>
              <a:off x="3201048" y="5137114"/>
              <a:ext cx="196029" cy="238940"/>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5" name="Freeform 97"/>
            <p:cNvSpPr>
              <a:spLocks/>
            </p:cNvSpPr>
            <p:nvPr/>
          </p:nvSpPr>
          <p:spPr bwMode="auto">
            <a:xfrm>
              <a:off x="3341727" y="5455700"/>
              <a:ext cx="122230" cy="128763"/>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6" name="Freeform 98"/>
            <p:cNvSpPr>
              <a:spLocks/>
            </p:cNvSpPr>
            <p:nvPr/>
          </p:nvSpPr>
          <p:spPr bwMode="auto">
            <a:xfrm>
              <a:off x="3059216" y="5212778"/>
              <a:ext cx="357464" cy="872130"/>
            </a:xfrm>
            <a:custGeom>
              <a:avLst/>
              <a:gdLst>
                <a:gd name="T0" fmla="*/ 2147483647 w 246"/>
                <a:gd name="T1" fmla="*/ 2147483647 h 552"/>
                <a:gd name="T2" fmla="*/ 2147483647 w 246"/>
                <a:gd name="T3" fmla="*/ 2147483647 h 552"/>
                <a:gd name="T4" fmla="*/ 2147483647 w 246"/>
                <a:gd name="T5" fmla="*/ 2147483647 h 552"/>
                <a:gd name="T6" fmla="*/ 2147483647 w 246"/>
                <a:gd name="T7" fmla="*/ 2147483647 h 552"/>
                <a:gd name="T8" fmla="*/ 2147483647 w 246"/>
                <a:gd name="T9" fmla="*/ 2147483647 h 552"/>
                <a:gd name="T10" fmla="*/ 2147483647 w 246"/>
                <a:gd name="T11" fmla="*/ 2147483647 h 552"/>
                <a:gd name="T12" fmla="*/ 2147483647 w 246"/>
                <a:gd name="T13" fmla="*/ 2147483647 h 552"/>
                <a:gd name="T14" fmla="*/ 2147483647 w 246"/>
                <a:gd name="T15" fmla="*/ 2147483647 h 552"/>
                <a:gd name="T16" fmla="*/ 2147483647 w 246"/>
                <a:gd name="T17" fmla="*/ 2147483647 h 552"/>
                <a:gd name="T18" fmla="*/ 2147483647 w 246"/>
                <a:gd name="T19" fmla="*/ 2147483647 h 552"/>
                <a:gd name="T20" fmla="*/ 2147483647 w 246"/>
                <a:gd name="T21" fmla="*/ 2147483647 h 552"/>
                <a:gd name="T22" fmla="*/ 2147483647 w 246"/>
                <a:gd name="T23" fmla="*/ 2147483647 h 552"/>
                <a:gd name="T24" fmla="*/ 2147483647 w 246"/>
                <a:gd name="T25" fmla="*/ 2147483647 h 552"/>
                <a:gd name="T26" fmla="*/ 2147483647 w 246"/>
                <a:gd name="T27" fmla="*/ 2147483647 h 552"/>
                <a:gd name="T28" fmla="*/ 2147483647 w 246"/>
                <a:gd name="T29" fmla="*/ 2147483647 h 552"/>
                <a:gd name="T30" fmla="*/ 2147483647 w 246"/>
                <a:gd name="T31" fmla="*/ 2147483647 h 552"/>
                <a:gd name="T32" fmla="*/ 2147483647 w 246"/>
                <a:gd name="T33" fmla="*/ 2147483647 h 552"/>
                <a:gd name="T34" fmla="*/ 2147483647 w 246"/>
                <a:gd name="T35" fmla="*/ 2147483647 h 552"/>
                <a:gd name="T36" fmla="*/ 2147483647 w 246"/>
                <a:gd name="T37" fmla="*/ 2147483647 h 552"/>
                <a:gd name="T38" fmla="*/ 2147483647 w 246"/>
                <a:gd name="T39" fmla="*/ 2147483647 h 552"/>
                <a:gd name="T40" fmla="*/ 2147483647 w 246"/>
                <a:gd name="T41" fmla="*/ 2147483647 h 552"/>
                <a:gd name="T42" fmla="*/ 2147483647 w 246"/>
                <a:gd name="T43" fmla="*/ 2147483647 h 552"/>
                <a:gd name="T44" fmla="*/ 2147483647 w 246"/>
                <a:gd name="T45" fmla="*/ 2147483647 h 552"/>
                <a:gd name="T46" fmla="*/ 2147483647 w 246"/>
                <a:gd name="T47" fmla="*/ 2147483647 h 552"/>
                <a:gd name="T48" fmla="*/ 2147483647 w 246"/>
                <a:gd name="T49" fmla="*/ 2147483647 h 552"/>
                <a:gd name="T50" fmla="*/ 2147483647 w 246"/>
                <a:gd name="T51" fmla="*/ 2147483647 h 552"/>
                <a:gd name="T52" fmla="*/ 2147483647 w 246"/>
                <a:gd name="T53" fmla="*/ 2147483647 h 552"/>
                <a:gd name="T54" fmla="*/ 2147483647 w 246"/>
                <a:gd name="T55" fmla="*/ 2147483647 h 552"/>
                <a:gd name="T56" fmla="*/ 2147483647 w 246"/>
                <a:gd name="T57" fmla="*/ 2147483647 h 552"/>
                <a:gd name="T58" fmla="*/ 2147483647 w 246"/>
                <a:gd name="T59" fmla="*/ 2147483647 h 552"/>
                <a:gd name="T60" fmla="*/ 2147483647 w 246"/>
                <a:gd name="T61" fmla="*/ 2147483647 h 552"/>
                <a:gd name="T62" fmla="*/ 2147483647 w 246"/>
                <a:gd name="T63" fmla="*/ 2147483647 h 552"/>
                <a:gd name="T64" fmla="*/ 2147483647 w 246"/>
                <a:gd name="T65" fmla="*/ 2147483647 h 552"/>
                <a:gd name="T66" fmla="*/ 2147483647 w 246"/>
                <a:gd name="T67" fmla="*/ 2147483647 h 552"/>
                <a:gd name="T68" fmla="*/ 2147483647 w 246"/>
                <a:gd name="T69" fmla="*/ 2147483647 h 552"/>
                <a:gd name="T70" fmla="*/ 2147483647 w 246"/>
                <a:gd name="T71" fmla="*/ 2147483647 h 552"/>
                <a:gd name="T72" fmla="*/ 2147483647 w 246"/>
                <a:gd name="T73" fmla="*/ 2147483647 h 552"/>
                <a:gd name="T74" fmla="*/ 2147483647 w 246"/>
                <a:gd name="T75" fmla="*/ 2147483647 h 552"/>
                <a:gd name="T76" fmla="*/ 2147483647 w 246"/>
                <a:gd name="T77" fmla="*/ 2147483647 h 552"/>
                <a:gd name="T78" fmla="*/ 2147483647 w 246"/>
                <a:gd name="T79" fmla="*/ 2147483647 h 552"/>
                <a:gd name="T80" fmla="*/ 2147483647 w 246"/>
                <a:gd name="T81" fmla="*/ 2147483647 h 552"/>
                <a:gd name="T82" fmla="*/ 2147483647 w 246"/>
                <a:gd name="T83" fmla="*/ 2147483647 h 552"/>
                <a:gd name="T84" fmla="*/ 2147483647 w 246"/>
                <a:gd name="T85" fmla="*/ 2147483647 h 552"/>
                <a:gd name="T86" fmla="*/ 2147483647 w 246"/>
                <a:gd name="T87" fmla="*/ 2147483647 h 552"/>
                <a:gd name="T88" fmla="*/ 2147483647 w 246"/>
                <a:gd name="T89" fmla="*/ 2147483647 h 552"/>
                <a:gd name="T90" fmla="*/ 2147483647 w 246"/>
                <a:gd name="T91" fmla="*/ 2147483647 h 552"/>
                <a:gd name="T92" fmla="*/ 2147483647 w 246"/>
                <a:gd name="T93" fmla="*/ 2147483647 h 552"/>
                <a:gd name="T94" fmla="*/ 2147483647 w 246"/>
                <a:gd name="T95" fmla="*/ 2147483647 h 552"/>
                <a:gd name="T96" fmla="*/ 2147483647 w 246"/>
                <a:gd name="T97" fmla="*/ 2147483647 h 552"/>
                <a:gd name="T98" fmla="*/ 2147483647 w 246"/>
                <a:gd name="T99" fmla="*/ 2147483647 h 552"/>
                <a:gd name="T100" fmla="*/ 2147483647 w 246"/>
                <a:gd name="T101" fmla="*/ 2147483647 h 552"/>
                <a:gd name="T102" fmla="*/ 2147483647 w 246"/>
                <a:gd name="T103" fmla="*/ 2147483647 h 552"/>
                <a:gd name="T104" fmla="*/ 2147483647 w 246"/>
                <a:gd name="T105" fmla="*/ 2147483647 h 552"/>
                <a:gd name="T106" fmla="*/ 2147483647 w 246"/>
                <a:gd name="T107" fmla="*/ 2147483647 h 552"/>
                <a:gd name="T108" fmla="*/ 2147483647 w 246"/>
                <a:gd name="T109" fmla="*/ 2147483647 h 552"/>
                <a:gd name="T110" fmla="*/ 2147483647 w 246"/>
                <a:gd name="T111" fmla="*/ 2147483647 h 552"/>
                <a:gd name="T112" fmla="*/ 2147483647 w 246"/>
                <a:gd name="T113" fmla="*/ 2147483647 h 552"/>
                <a:gd name="T114" fmla="*/ 2147483647 w 246"/>
                <a:gd name="T115" fmla="*/ 2147483647 h 552"/>
                <a:gd name="T116" fmla="*/ 2147483647 w 246"/>
                <a:gd name="T117" fmla="*/ 2147483647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7" name="Freeform 99"/>
            <p:cNvSpPr>
              <a:spLocks/>
            </p:cNvSpPr>
            <p:nvPr/>
          </p:nvSpPr>
          <p:spPr bwMode="auto">
            <a:xfrm>
              <a:off x="3007326" y="5097291"/>
              <a:ext cx="281358" cy="1071246"/>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8" name="Freeform 100"/>
            <p:cNvSpPr>
              <a:spLocks/>
            </p:cNvSpPr>
            <p:nvPr/>
          </p:nvSpPr>
          <p:spPr bwMode="auto">
            <a:xfrm>
              <a:off x="3263316" y="6084908"/>
              <a:ext cx="99168" cy="88938"/>
            </a:xfrm>
            <a:custGeom>
              <a:avLst/>
              <a:gdLst>
                <a:gd name="T0" fmla="*/ 0 w 68"/>
                <a:gd name="T1" fmla="*/ 0 h 56"/>
                <a:gd name="T2" fmla="*/ 2147483647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9" name="Freeform 101"/>
            <p:cNvSpPr>
              <a:spLocks/>
            </p:cNvSpPr>
            <p:nvPr/>
          </p:nvSpPr>
          <p:spPr bwMode="auto">
            <a:xfrm>
              <a:off x="2791694" y="4215869"/>
              <a:ext cx="269828" cy="480535"/>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0" name="Freeform 103"/>
            <p:cNvSpPr>
              <a:spLocks/>
            </p:cNvSpPr>
            <p:nvPr/>
          </p:nvSpPr>
          <p:spPr bwMode="auto">
            <a:xfrm>
              <a:off x="5138271" y="3905246"/>
              <a:ext cx="386292" cy="560181"/>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1" name="Freeform 104"/>
            <p:cNvSpPr>
              <a:spLocks/>
            </p:cNvSpPr>
            <p:nvPr/>
          </p:nvSpPr>
          <p:spPr bwMode="auto">
            <a:xfrm>
              <a:off x="5592597" y="4223833"/>
              <a:ext cx="244459" cy="383631"/>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2" name="Freeform 105"/>
            <p:cNvSpPr>
              <a:spLocks/>
            </p:cNvSpPr>
            <p:nvPr/>
          </p:nvSpPr>
          <p:spPr bwMode="auto">
            <a:xfrm>
              <a:off x="4849994" y="4503924"/>
              <a:ext cx="42665" cy="38495"/>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3" name="Freeform 106"/>
            <p:cNvSpPr>
              <a:spLocks/>
            </p:cNvSpPr>
            <p:nvPr/>
          </p:nvSpPr>
          <p:spPr bwMode="auto">
            <a:xfrm>
              <a:off x="5623730" y="4916758"/>
              <a:ext cx="181038" cy="394250"/>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4" name="Freeform 107"/>
            <p:cNvSpPr>
              <a:spLocks/>
            </p:cNvSpPr>
            <p:nvPr/>
          </p:nvSpPr>
          <p:spPr bwMode="auto">
            <a:xfrm>
              <a:off x="5185549" y="3653033"/>
              <a:ext cx="265215" cy="289383"/>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5" name="Freeform 108"/>
            <p:cNvSpPr>
              <a:spLocks/>
            </p:cNvSpPr>
            <p:nvPr/>
          </p:nvSpPr>
          <p:spPr bwMode="auto">
            <a:xfrm>
              <a:off x="4841923" y="3605245"/>
              <a:ext cx="362076" cy="398232"/>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6" name="Freeform 109"/>
            <p:cNvSpPr>
              <a:spLocks/>
            </p:cNvSpPr>
            <p:nvPr/>
          </p:nvSpPr>
          <p:spPr bwMode="auto">
            <a:xfrm>
              <a:off x="4795798" y="3491085"/>
              <a:ext cx="89943" cy="213718"/>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7" name="Freeform 110"/>
            <p:cNvSpPr>
              <a:spLocks/>
            </p:cNvSpPr>
            <p:nvPr/>
          </p:nvSpPr>
          <p:spPr bwMode="auto">
            <a:xfrm>
              <a:off x="4434875" y="3496394"/>
              <a:ext cx="465856" cy="523013"/>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8" name="Freeform 111"/>
            <p:cNvSpPr>
              <a:spLocks/>
            </p:cNvSpPr>
            <p:nvPr/>
          </p:nvSpPr>
          <p:spPr bwMode="auto">
            <a:xfrm>
              <a:off x="4336861" y="3533563"/>
              <a:ext cx="262909" cy="242922"/>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9" name="Freeform 112"/>
            <p:cNvSpPr>
              <a:spLocks/>
            </p:cNvSpPr>
            <p:nvPr/>
          </p:nvSpPr>
          <p:spPr bwMode="auto">
            <a:xfrm>
              <a:off x="4248071" y="3772503"/>
              <a:ext cx="184497" cy="185842"/>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0" name="Freeform 113"/>
            <p:cNvSpPr>
              <a:spLocks/>
            </p:cNvSpPr>
            <p:nvPr/>
          </p:nvSpPr>
          <p:spPr bwMode="auto">
            <a:xfrm>
              <a:off x="4248071" y="3772503"/>
              <a:ext cx="272133" cy="378321"/>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1" name="Freeform 114"/>
            <p:cNvSpPr>
              <a:spLocks/>
            </p:cNvSpPr>
            <p:nvPr/>
          </p:nvSpPr>
          <p:spPr bwMode="auto">
            <a:xfrm>
              <a:off x="4347239" y="3852149"/>
              <a:ext cx="374760" cy="427437"/>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2" name="Freeform 115"/>
            <p:cNvSpPr>
              <a:spLocks/>
            </p:cNvSpPr>
            <p:nvPr/>
          </p:nvSpPr>
          <p:spPr bwMode="auto">
            <a:xfrm>
              <a:off x="4630903" y="3891972"/>
              <a:ext cx="365535" cy="343808"/>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3" name="Freeform 116"/>
            <p:cNvSpPr>
              <a:spLocks/>
            </p:cNvSpPr>
            <p:nvPr/>
          </p:nvSpPr>
          <p:spPr bwMode="auto">
            <a:xfrm>
              <a:off x="4942243" y="3891972"/>
              <a:ext cx="246766" cy="465932"/>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4" name="Freeform 117"/>
            <p:cNvSpPr>
              <a:spLocks/>
            </p:cNvSpPr>
            <p:nvPr/>
          </p:nvSpPr>
          <p:spPr bwMode="auto">
            <a:xfrm>
              <a:off x="5602974" y="4190647"/>
              <a:ext cx="48431" cy="63717"/>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5" name="Freeform 118"/>
            <p:cNvSpPr>
              <a:spLocks/>
            </p:cNvSpPr>
            <p:nvPr/>
          </p:nvSpPr>
          <p:spPr bwMode="auto">
            <a:xfrm>
              <a:off x="5401180" y="4049938"/>
              <a:ext cx="345933" cy="419472"/>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6" name="Freeform 119"/>
            <p:cNvSpPr>
              <a:spLocks/>
            </p:cNvSpPr>
            <p:nvPr/>
          </p:nvSpPr>
          <p:spPr bwMode="auto">
            <a:xfrm>
              <a:off x="4968765" y="4254364"/>
              <a:ext cx="303268" cy="237612"/>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7" name="Freeform 120"/>
            <p:cNvSpPr>
              <a:spLocks/>
            </p:cNvSpPr>
            <p:nvPr/>
          </p:nvSpPr>
          <p:spPr bwMode="auto">
            <a:xfrm>
              <a:off x="5427702" y="4440207"/>
              <a:ext cx="184497" cy="266815"/>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8" name="Freeform 121"/>
            <p:cNvSpPr>
              <a:spLocks/>
            </p:cNvSpPr>
            <p:nvPr/>
          </p:nvSpPr>
          <p:spPr bwMode="auto">
            <a:xfrm>
              <a:off x="5322769" y="4440207"/>
              <a:ext cx="127995" cy="169912"/>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9" name="Freeform 122"/>
            <p:cNvSpPr>
              <a:spLocks/>
            </p:cNvSpPr>
            <p:nvPr/>
          </p:nvSpPr>
          <p:spPr bwMode="auto">
            <a:xfrm>
              <a:off x="5319309" y="4594190"/>
              <a:ext cx="267521" cy="318586"/>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0" name="Freeform 123"/>
            <p:cNvSpPr>
              <a:spLocks/>
            </p:cNvSpPr>
            <p:nvPr/>
          </p:nvSpPr>
          <p:spPr bwMode="auto">
            <a:xfrm>
              <a:off x="5311237" y="4594190"/>
              <a:ext cx="42665" cy="54425"/>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1" name="Freeform 124"/>
            <p:cNvSpPr>
              <a:spLocks/>
            </p:cNvSpPr>
            <p:nvPr/>
          </p:nvSpPr>
          <p:spPr bwMode="auto">
            <a:xfrm>
              <a:off x="5311237" y="4637995"/>
              <a:ext cx="40359" cy="65044"/>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2" name="Freeform 125"/>
            <p:cNvSpPr>
              <a:spLocks/>
            </p:cNvSpPr>
            <p:nvPr/>
          </p:nvSpPr>
          <p:spPr bwMode="auto">
            <a:xfrm>
              <a:off x="4922641" y="4414984"/>
              <a:ext cx="434722" cy="545579"/>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3" name="Freeform 126"/>
            <p:cNvSpPr>
              <a:spLocks/>
            </p:cNvSpPr>
            <p:nvPr/>
          </p:nvSpPr>
          <p:spPr bwMode="auto">
            <a:xfrm>
              <a:off x="5330841" y="4876935"/>
              <a:ext cx="255990" cy="471243"/>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4" name="Freeform 127"/>
            <p:cNvSpPr>
              <a:spLocks/>
            </p:cNvSpPr>
            <p:nvPr/>
          </p:nvSpPr>
          <p:spPr bwMode="auto">
            <a:xfrm>
              <a:off x="5004511" y="5208796"/>
              <a:ext cx="374760" cy="369029"/>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5" name="Freeform 128"/>
            <p:cNvSpPr>
              <a:spLocks/>
            </p:cNvSpPr>
            <p:nvPr/>
          </p:nvSpPr>
          <p:spPr bwMode="auto">
            <a:xfrm>
              <a:off x="5244357" y="5398619"/>
              <a:ext cx="49583" cy="57080"/>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6" name="Freeform 129"/>
            <p:cNvSpPr>
              <a:spLocks/>
            </p:cNvSpPr>
            <p:nvPr/>
          </p:nvSpPr>
          <p:spPr bwMode="auto">
            <a:xfrm>
              <a:off x="5328534" y="5318974"/>
              <a:ext cx="28828" cy="38495"/>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7" name="Freeform 130"/>
            <p:cNvSpPr>
              <a:spLocks/>
            </p:cNvSpPr>
            <p:nvPr/>
          </p:nvSpPr>
          <p:spPr bwMode="auto">
            <a:xfrm>
              <a:off x="5220142" y="5021626"/>
              <a:ext cx="175272" cy="200443"/>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8" name="Freeform 131"/>
            <p:cNvSpPr>
              <a:spLocks/>
            </p:cNvSpPr>
            <p:nvPr/>
          </p:nvSpPr>
          <p:spPr bwMode="auto">
            <a:xfrm>
              <a:off x="5395415" y="4849059"/>
              <a:ext cx="71493" cy="215046"/>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9" name="Freeform 132"/>
            <p:cNvSpPr>
              <a:spLocks/>
            </p:cNvSpPr>
            <p:nvPr/>
          </p:nvSpPr>
          <p:spPr bwMode="auto">
            <a:xfrm>
              <a:off x="5144037" y="4807908"/>
              <a:ext cx="272133" cy="286728"/>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0" name="Freeform 133"/>
            <p:cNvSpPr>
              <a:spLocks/>
            </p:cNvSpPr>
            <p:nvPr/>
          </p:nvSpPr>
          <p:spPr bwMode="auto">
            <a:xfrm>
              <a:off x="4904191" y="4744190"/>
              <a:ext cx="287124" cy="346463"/>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1" name="Freeform 134"/>
            <p:cNvSpPr>
              <a:spLocks/>
            </p:cNvSpPr>
            <p:nvPr/>
          </p:nvSpPr>
          <p:spPr bwMode="auto">
            <a:xfrm>
              <a:off x="5082923" y="5086671"/>
              <a:ext cx="216784" cy="264161"/>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2" name="Freeform 135"/>
            <p:cNvSpPr>
              <a:spLocks/>
            </p:cNvSpPr>
            <p:nvPr/>
          </p:nvSpPr>
          <p:spPr bwMode="auto">
            <a:xfrm>
              <a:off x="4242306" y="4092416"/>
              <a:ext cx="118770" cy="131417"/>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3" name="Freeform 136"/>
            <p:cNvSpPr>
              <a:spLocks/>
            </p:cNvSpPr>
            <p:nvPr/>
          </p:nvSpPr>
          <p:spPr bwMode="auto">
            <a:xfrm>
              <a:off x="4250377" y="4210559"/>
              <a:ext cx="65727" cy="37169"/>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4" name="Freeform 137"/>
            <p:cNvSpPr>
              <a:spLocks/>
            </p:cNvSpPr>
            <p:nvPr/>
          </p:nvSpPr>
          <p:spPr bwMode="auto">
            <a:xfrm>
              <a:off x="4288430" y="4210559"/>
              <a:ext cx="161435" cy="150001"/>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5" name="Freeform 138"/>
            <p:cNvSpPr>
              <a:spLocks/>
            </p:cNvSpPr>
            <p:nvPr/>
          </p:nvSpPr>
          <p:spPr bwMode="auto">
            <a:xfrm>
              <a:off x="4329942" y="4282241"/>
              <a:ext cx="62268" cy="88938"/>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6" name="Freeform 139"/>
            <p:cNvSpPr>
              <a:spLocks/>
            </p:cNvSpPr>
            <p:nvPr/>
          </p:nvSpPr>
          <p:spPr bwMode="auto">
            <a:xfrm>
              <a:off x="4364536" y="4328702"/>
              <a:ext cx="93402" cy="111506"/>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7" name="Freeform 140"/>
            <p:cNvSpPr>
              <a:spLocks/>
            </p:cNvSpPr>
            <p:nvPr/>
          </p:nvSpPr>
          <p:spPr bwMode="auto">
            <a:xfrm>
              <a:off x="4499449" y="4138877"/>
              <a:ext cx="177579" cy="156638"/>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8" name="Freeform 141"/>
            <p:cNvSpPr>
              <a:spLocks/>
            </p:cNvSpPr>
            <p:nvPr/>
          </p:nvSpPr>
          <p:spPr bwMode="auto">
            <a:xfrm>
              <a:off x="4439488" y="4266311"/>
              <a:ext cx="129148" cy="173895"/>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9" name="Freeform 142"/>
            <p:cNvSpPr>
              <a:spLocks/>
            </p:cNvSpPr>
            <p:nvPr/>
          </p:nvSpPr>
          <p:spPr bwMode="auto">
            <a:xfrm>
              <a:off x="4554799" y="4254364"/>
              <a:ext cx="102627" cy="176550"/>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0" name="Freeform 143"/>
            <p:cNvSpPr>
              <a:spLocks/>
            </p:cNvSpPr>
            <p:nvPr/>
          </p:nvSpPr>
          <p:spPr bwMode="auto">
            <a:xfrm>
              <a:off x="4628598" y="4254364"/>
              <a:ext cx="42665" cy="146019"/>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1" name="Freeform 144"/>
            <p:cNvSpPr>
              <a:spLocks/>
            </p:cNvSpPr>
            <p:nvPr/>
          </p:nvSpPr>
          <p:spPr bwMode="auto">
            <a:xfrm>
              <a:off x="4649354" y="4218523"/>
              <a:ext cx="68033" cy="175222"/>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2" name="Freeform 145"/>
            <p:cNvSpPr>
              <a:spLocks/>
            </p:cNvSpPr>
            <p:nvPr/>
          </p:nvSpPr>
          <p:spPr bwMode="auto">
            <a:xfrm>
              <a:off x="4693172" y="4172063"/>
              <a:ext cx="275593" cy="274780"/>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3" name="Freeform 146"/>
            <p:cNvSpPr>
              <a:spLocks/>
            </p:cNvSpPr>
            <p:nvPr/>
          </p:nvSpPr>
          <p:spPr bwMode="auto">
            <a:xfrm>
              <a:off x="4824626" y="4186665"/>
              <a:ext cx="185651" cy="329206"/>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4" name="Freeform 147"/>
            <p:cNvSpPr>
              <a:spLocks/>
            </p:cNvSpPr>
            <p:nvPr/>
          </p:nvSpPr>
          <p:spPr bwMode="auto">
            <a:xfrm>
              <a:off x="4838464" y="4503924"/>
              <a:ext cx="130301" cy="175222"/>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5" name="Freeform 148"/>
            <p:cNvSpPr>
              <a:spLocks/>
            </p:cNvSpPr>
            <p:nvPr/>
          </p:nvSpPr>
          <p:spPr bwMode="auto">
            <a:xfrm>
              <a:off x="4894966" y="4469410"/>
              <a:ext cx="170660" cy="242922"/>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6" name="Freeform 149"/>
            <p:cNvSpPr>
              <a:spLocks/>
            </p:cNvSpPr>
            <p:nvPr/>
          </p:nvSpPr>
          <p:spPr bwMode="auto">
            <a:xfrm>
              <a:off x="4904191" y="5065432"/>
              <a:ext cx="307880" cy="342480"/>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7" name="Freeform 150"/>
            <p:cNvSpPr>
              <a:spLocks/>
            </p:cNvSpPr>
            <p:nvPr/>
          </p:nvSpPr>
          <p:spPr bwMode="auto">
            <a:xfrm>
              <a:off x="5478438" y="4049938"/>
              <a:ext cx="154517" cy="156638"/>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8" name="Freeform 152"/>
            <p:cNvSpPr>
              <a:spLocks/>
            </p:cNvSpPr>
            <p:nvPr/>
          </p:nvSpPr>
          <p:spPr bwMode="auto">
            <a:xfrm>
              <a:off x="4248071" y="4172063"/>
              <a:ext cx="68033" cy="18584"/>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9" name="Freeform 155"/>
            <p:cNvSpPr>
              <a:spLocks/>
            </p:cNvSpPr>
            <p:nvPr/>
          </p:nvSpPr>
          <p:spPr bwMode="auto">
            <a:xfrm>
              <a:off x="4913416" y="4699058"/>
              <a:ext cx="20756" cy="35841"/>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0" name="Freeform 157"/>
            <p:cNvSpPr>
              <a:spLocks/>
            </p:cNvSpPr>
            <p:nvPr/>
          </p:nvSpPr>
          <p:spPr bwMode="auto">
            <a:xfrm>
              <a:off x="3552746" y="2276475"/>
              <a:ext cx="916722" cy="544251"/>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1" name="Freeform 158"/>
            <p:cNvSpPr>
              <a:spLocks/>
            </p:cNvSpPr>
            <p:nvPr/>
          </p:nvSpPr>
          <p:spPr bwMode="auto">
            <a:xfrm>
              <a:off x="4221550" y="2657451"/>
              <a:ext cx="185651" cy="83628"/>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2" name="Freeform 159"/>
            <p:cNvSpPr>
              <a:spLocks/>
            </p:cNvSpPr>
            <p:nvPr/>
          </p:nvSpPr>
          <p:spPr bwMode="auto">
            <a:xfrm>
              <a:off x="4790033" y="2342847"/>
              <a:ext cx="208713" cy="79646"/>
            </a:xfrm>
            <a:custGeom>
              <a:avLst/>
              <a:gdLst>
                <a:gd name="T0" fmla="*/ 2147483647 w 143"/>
                <a:gd name="T1" fmla="*/ 2147483647 h 50"/>
                <a:gd name="T2" fmla="*/ 2147483647 w 143"/>
                <a:gd name="T3" fmla="*/ 2147483647 h 50"/>
                <a:gd name="T4" fmla="*/ 2147483647 w 143"/>
                <a:gd name="T5" fmla="*/ 2147483647 h 50"/>
                <a:gd name="T6" fmla="*/ 0 w 143"/>
                <a:gd name="T7" fmla="*/ 2147483647 h 50"/>
                <a:gd name="T8" fmla="*/ 0 w 143"/>
                <a:gd name="T9" fmla="*/ 2147483647 h 50"/>
                <a:gd name="T10" fmla="*/ 2147483647 w 143"/>
                <a:gd name="T11" fmla="*/ 2147483647 h 50"/>
                <a:gd name="T12" fmla="*/ 2147483647 w 143"/>
                <a:gd name="T13" fmla="*/ 2147483647 h 50"/>
                <a:gd name="T14" fmla="*/ 2147483647 w 143"/>
                <a:gd name="T15" fmla="*/ 2147483647 h 50"/>
                <a:gd name="T16" fmla="*/ 2147483647 w 143"/>
                <a:gd name="T17" fmla="*/ 2147483647 h 50"/>
                <a:gd name="T18" fmla="*/ 2147483647 w 143"/>
                <a:gd name="T19" fmla="*/ 2147483647 h 50"/>
                <a:gd name="T20" fmla="*/ 2147483647 w 143"/>
                <a:gd name="T21" fmla="*/ 2147483647 h 50"/>
                <a:gd name="T22" fmla="*/ 2147483647 w 143"/>
                <a:gd name="T23" fmla="*/ 2147483647 h 50"/>
                <a:gd name="T24" fmla="*/ 2147483647 w 143"/>
                <a:gd name="T25" fmla="*/ 0 h 50"/>
                <a:gd name="T26" fmla="*/ 2147483647 w 143"/>
                <a:gd name="T27" fmla="*/ 0 h 50"/>
                <a:gd name="T28" fmla="*/ 2147483647 w 143"/>
                <a:gd name="T29" fmla="*/ 2147483647 h 50"/>
                <a:gd name="T30" fmla="*/ 2147483647 w 143"/>
                <a:gd name="T31" fmla="*/ 2147483647 h 50"/>
                <a:gd name="T32" fmla="*/ 2147483647 w 143"/>
                <a:gd name="T33" fmla="*/ 2147483647 h 50"/>
                <a:gd name="T34" fmla="*/ 2147483647 w 143"/>
                <a:gd name="T35" fmla="*/ 2147483647 h 50"/>
                <a:gd name="T36" fmla="*/ 2147483647 w 143"/>
                <a:gd name="T37" fmla="*/ 2147483647 h 50"/>
                <a:gd name="T38" fmla="*/ 2147483647 w 143"/>
                <a:gd name="T39" fmla="*/ 2147483647 h 50"/>
                <a:gd name="T40" fmla="*/ 2147483647 w 143"/>
                <a:gd name="T41" fmla="*/ 2147483647 h 50"/>
                <a:gd name="T42" fmla="*/ 2147483647 w 143"/>
                <a:gd name="T43" fmla="*/ 2147483647 h 50"/>
                <a:gd name="T44" fmla="*/ 2147483647 w 143"/>
                <a:gd name="T45" fmla="*/ 2147483647 h 50"/>
                <a:gd name="T46" fmla="*/ 2147483647 w 143"/>
                <a:gd name="T47" fmla="*/ 2147483647 h 50"/>
                <a:gd name="T48" fmla="*/ 2147483647 w 143"/>
                <a:gd name="T49" fmla="*/ 2147483647 h 50"/>
                <a:gd name="T50" fmla="*/ 2147483647 w 143"/>
                <a:gd name="T51" fmla="*/ 2147483647 h 50"/>
                <a:gd name="T52" fmla="*/ 2147483647 w 143"/>
                <a:gd name="T53" fmla="*/ 2147483647 h 50"/>
                <a:gd name="T54" fmla="*/ 2147483647 w 143"/>
                <a:gd name="T55" fmla="*/ 2147483647 h 50"/>
                <a:gd name="T56" fmla="*/ 2147483647 w 143"/>
                <a:gd name="T57" fmla="*/ 2147483647 h 50"/>
                <a:gd name="T58" fmla="*/ 2147483647 w 143"/>
                <a:gd name="T59" fmla="*/ 2147483647 h 50"/>
                <a:gd name="T60" fmla="*/ 2147483647 w 143"/>
                <a:gd name="T61" fmla="*/ 2147483647 h 50"/>
                <a:gd name="T62" fmla="*/ 2147483647 w 143"/>
                <a:gd name="T63" fmla="*/ 2147483647 h 50"/>
                <a:gd name="T64" fmla="*/ 2147483647 w 143"/>
                <a:gd name="T65" fmla="*/ 2147483647 h 50"/>
                <a:gd name="T66" fmla="*/ 2147483647 w 143"/>
                <a:gd name="T67" fmla="*/ 2147483647 h 50"/>
                <a:gd name="T68" fmla="*/ 2147483647 w 143"/>
                <a:gd name="T69" fmla="*/ 2147483647 h 50"/>
                <a:gd name="T70" fmla="*/ 2147483647 w 143"/>
                <a:gd name="T71" fmla="*/ 2147483647 h 50"/>
                <a:gd name="T72" fmla="*/ 2147483647 w 143"/>
                <a:gd name="T73" fmla="*/ 2147483647 h 50"/>
                <a:gd name="T74" fmla="*/ 2147483647 w 143"/>
                <a:gd name="T75" fmla="*/ 2147483647 h 50"/>
                <a:gd name="T76" fmla="*/ 2147483647 w 143"/>
                <a:gd name="T77" fmla="*/ 2147483647 h 50"/>
                <a:gd name="T78" fmla="*/ 2147483647 w 143"/>
                <a:gd name="T79" fmla="*/ 2147483647 h 50"/>
                <a:gd name="T80" fmla="*/ 2147483647 w 143"/>
                <a:gd name="T81" fmla="*/ 2147483647 h 50"/>
                <a:gd name="T82" fmla="*/ 2147483647 w 143"/>
                <a:gd name="T83" fmla="*/ 2147483647 h 50"/>
                <a:gd name="T84" fmla="*/ 2147483647 w 143"/>
                <a:gd name="T85" fmla="*/ 2147483647 h 50"/>
                <a:gd name="T86" fmla="*/ 2147483647 w 143"/>
                <a:gd name="T87" fmla="*/ 2147483647 h 50"/>
                <a:gd name="T88" fmla="*/ 2147483647 w 143"/>
                <a:gd name="T89" fmla="*/ 2147483647 h 50"/>
                <a:gd name="T90" fmla="*/ 2147483647 w 143"/>
                <a:gd name="T91" fmla="*/ 2147483647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3" name="Freeform 160"/>
            <p:cNvSpPr>
              <a:spLocks/>
            </p:cNvSpPr>
            <p:nvPr/>
          </p:nvSpPr>
          <p:spPr bwMode="auto">
            <a:xfrm>
              <a:off x="4900731" y="2330900"/>
              <a:ext cx="123382" cy="27876"/>
            </a:xfrm>
            <a:custGeom>
              <a:avLst/>
              <a:gdLst>
                <a:gd name="T0" fmla="*/ 2147483647 w 85"/>
                <a:gd name="T1" fmla="*/ 2147483647 h 18"/>
                <a:gd name="T2" fmla="*/ 2147483647 w 85"/>
                <a:gd name="T3" fmla="*/ 2147483647 h 18"/>
                <a:gd name="T4" fmla="*/ 2147483647 w 85"/>
                <a:gd name="T5" fmla="*/ 2147483647 h 18"/>
                <a:gd name="T6" fmla="*/ 2147483647 w 85"/>
                <a:gd name="T7" fmla="*/ 2147483647 h 18"/>
                <a:gd name="T8" fmla="*/ 0 w 85"/>
                <a:gd name="T9" fmla="*/ 2147483647 h 18"/>
                <a:gd name="T10" fmla="*/ 2147483647 w 85"/>
                <a:gd name="T11" fmla="*/ 2147483647 h 18"/>
                <a:gd name="T12" fmla="*/ 2147483647 w 85"/>
                <a:gd name="T13" fmla="*/ 2147483647 h 18"/>
                <a:gd name="T14" fmla="*/ 2147483647 w 85"/>
                <a:gd name="T15" fmla="*/ 0 h 18"/>
                <a:gd name="T16" fmla="*/ 2147483647 w 85"/>
                <a:gd name="T17" fmla="*/ 2147483647 h 18"/>
                <a:gd name="T18" fmla="*/ 2147483647 w 85"/>
                <a:gd name="T19" fmla="*/ 2147483647 h 18"/>
                <a:gd name="T20" fmla="*/ 2147483647 w 85"/>
                <a:gd name="T21" fmla="*/ 2147483647 h 18"/>
                <a:gd name="T22" fmla="*/ 2147483647 w 85"/>
                <a:gd name="T23" fmla="*/ 2147483647 h 18"/>
                <a:gd name="T24" fmla="*/ 2147483647 w 85"/>
                <a:gd name="T25" fmla="*/ 2147483647 h 18"/>
                <a:gd name="T26" fmla="*/ 2147483647 w 85"/>
                <a:gd name="T27" fmla="*/ 2147483647 h 18"/>
                <a:gd name="T28" fmla="*/ 2147483647 w 85"/>
                <a:gd name="T29" fmla="*/ 2147483647 h 18"/>
                <a:gd name="T30" fmla="*/ 2147483647 w 85"/>
                <a:gd name="T31" fmla="*/ 2147483647 h 18"/>
                <a:gd name="T32" fmla="*/ 2147483647 w 85"/>
                <a:gd name="T33" fmla="*/ 2147483647 h 18"/>
                <a:gd name="T34" fmla="*/ 2147483647 w 85"/>
                <a:gd name="T35" fmla="*/ 2147483647 h 18"/>
                <a:gd name="T36" fmla="*/ 2147483647 w 85"/>
                <a:gd name="T37" fmla="*/ 214748364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4" name="Freeform 161"/>
            <p:cNvSpPr>
              <a:spLocks/>
            </p:cNvSpPr>
            <p:nvPr/>
          </p:nvSpPr>
          <p:spPr bwMode="auto">
            <a:xfrm>
              <a:off x="4957234" y="3268074"/>
              <a:ext cx="79565" cy="59734"/>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5" name="Freeform 162"/>
            <p:cNvSpPr>
              <a:spLocks/>
            </p:cNvSpPr>
            <p:nvPr/>
          </p:nvSpPr>
          <p:spPr bwMode="auto">
            <a:xfrm>
              <a:off x="4934171" y="3228251"/>
              <a:ext cx="93402" cy="84956"/>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6" name="Freeform 163"/>
            <p:cNvSpPr>
              <a:spLocks/>
            </p:cNvSpPr>
            <p:nvPr/>
          </p:nvSpPr>
          <p:spPr bwMode="auto">
            <a:xfrm>
              <a:off x="4986061" y="2591078"/>
              <a:ext cx="214479" cy="266815"/>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7" name="Freeform 164"/>
            <p:cNvSpPr>
              <a:spLocks/>
            </p:cNvSpPr>
            <p:nvPr/>
          </p:nvSpPr>
          <p:spPr bwMode="auto">
            <a:xfrm>
              <a:off x="5147496" y="3541527"/>
              <a:ext cx="62268" cy="13274"/>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8" name="Freeform 165"/>
            <p:cNvSpPr>
              <a:spLocks/>
            </p:cNvSpPr>
            <p:nvPr/>
          </p:nvSpPr>
          <p:spPr bwMode="auto">
            <a:xfrm>
              <a:off x="4677028" y="3412766"/>
              <a:ext cx="24215" cy="18584"/>
            </a:xfrm>
            <a:custGeom>
              <a:avLst/>
              <a:gdLst>
                <a:gd name="T0" fmla="*/ 2147483647 w 16"/>
                <a:gd name="T1" fmla="*/ 2147483647 h 10"/>
                <a:gd name="T2" fmla="*/ 2147483647 w 16"/>
                <a:gd name="T3" fmla="*/ 0 h 10"/>
                <a:gd name="T4" fmla="*/ 2147483647 w 16"/>
                <a:gd name="T5" fmla="*/ 0 h 10"/>
                <a:gd name="T6" fmla="*/ 2147483647 w 16"/>
                <a:gd name="T7" fmla="*/ 0 h 10"/>
                <a:gd name="T8" fmla="*/ 2147483647 w 16"/>
                <a:gd name="T9" fmla="*/ 2147483647 h 10"/>
                <a:gd name="T10" fmla="*/ 0 w 16"/>
                <a:gd name="T11" fmla="*/ 2147483647 h 10"/>
                <a:gd name="T12" fmla="*/ 2147483647 w 16"/>
                <a:gd name="T13" fmla="*/ 2147483647 h 10"/>
                <a:gd name="T14" fmla="*/ 2147483647 w 16"/>
                <a:gd name="T15" fmla="*/ 2147483647 h 10"/>
                <a:gd name="T16" fmla="*/ 2147483647 w 16"/>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9" name="Freeform 166"/>
            <p:cNvSpPr>
              <a:spLocks/>
            </p:cNvSpPr>
            <p:nvPr/>
          </p:nvSpPr>
          <p:spPr bwMode="auto">
            <a:xfrm>
              <a:off x="4499449" y="2877806"/>
              <a:ext cx="160283" cy="244249"/>
            </a:xfrm>
            <a:custGeom>
              <a:avLst/>
              <a:gdLst>
                <a:gd name="T0" fmla="*/ 2147483647 w 110"/>
                <a:gd name="T1" fmla="*/ 2147483647 h 154"/>
                <a:gd name="T2" fmla="*/ 2147483647 w 110"/>
                <a:gd name="T3" fmla="*/ 2147483647 h 154"/>
                <a:gd name="T4" fmla="*/ 2147483647 w 110"/>
                <a:gd name="T5" fmla="*/ 2147483647 h 154"/>
                <a:gd name="T6" fmla="*/ 2147483647 w 110"/>
                <a:gd name="T7" fmla="*/ 2147483647 h 154"/>
                <a:gd name="T8" fmla="*/ 2147483647 w 110"/>
                <a:gd name="T9" fmla="*/ 2147483647 h 154"/>
                <a:gd name="T10" fmla="*/ 2147483647 w 110"/>
                <a:gd name="T11" fmla="*/ 2147483647 h 154"/>
                <a:gd name="T12" fmla="*/ 2147483647 w 110"/>
                <a:gd name="T13" fmla="*/ 2147483647 h 154"/>
                <a:gd name="T14" fmla="*/ 2147483647 w 110"/>
                <a:gd name="T15" fmla="*/ 2147483647 h 154"/>
                <a:gd name="T16" fmla="*/ 2147483647 w 110"/>
                <a:gd name="T17" fmla="*/ 2147483647 h 154"/>
                <a:gd name="T18" fmla="*/ 2147483647 w 110"/>
                <a:gd name="T19" fmla="*/ 2147483647 h 154"/>
                <a:gd name="T20" fmla="*/ 2147483647 w 110"/>
                <a:gd name="T21" fmla="*/ 2147483647 h 154"/>
                <a:gd name="T22" fmla="*/ 2147483647 w 110"/>
                <a:gd name="T23" fmla="*/ 2147483647 h 154"/>
                <a:gd name="T24" fmla="*/ 2147483647 w 110"/>
                <a:gd name="T25" fmla="*/ 2147483647 h 154"/>
                <a:gd name="T26" fmla="*/ 2147483647 w 110"/>
                <a:gd name="T27" fmla="*/ 2147483647 h 154"/>
                <a:gd name="T28" fmla="*/ 2147483647 w 110"/>
                <a:gd name="T29" fmla="*/ 2147483647 h 154"/>
                <a:gd name="T30" fmla="*/ 2147483647 w 110"/>
                <a:gd name="T31" fmla="*/ 2147483647 h 154"/>
                <a:gd name="T32" fmla="*/ 2147483647 w 110"/>
                <a:gd name="T33" fmla="*/ 2147483647 h 154"/>
                <a:gd name="T34" fmla="*/ 2147483647 w 110"/>
                <a:gd name="T35" fmla="*/ 2147483647 h 154"/>
                <a:gd name="T36" fmla="*/ 2147483647 w 110"/>
                <a:gd name="T37" fmla="*/ 2147483647 h 154"/>
                <a:gd name="T38" fmla="*/ 2147483647 w 110"/>
                <a:gd name="T39" fmla="*/ 2147483647 h 154"/>
                <a:gd name="T40" fmla="*/ 2147483647 w 110"/>
                <a:gd name="T41" fmla="*/ 2147483647 h 154"/>
                <a:gd name="T42" fmla="*/ 2147483647 w 110"/>
                <a:gd name="T43" fmla="*/ 2147483647 h 154"/>
                <a:gd name="T44" fmla="*/ 2147483647 w 110"/>
                <a:gd name="T45" fmla="*/ 2147483647 h 154"/>
                <a:gd name="T46" fmla="*/ 2147483647 w 110"/>
                <a:gd name="T47" fmla="*/ 2147483647 h 154"/>
                <a:gd name="T48" fmla="*/ 2147483647 w 110"/>
                <a:gd name="T49" fmla="*/ 2147483647 h 154"/>
                <a:gd name="T50" fmla="*/ 2147483647 w 110"/>
                <a:gd name="T51" fmla="*/ 2147483647 h 154"/>
                <a:gd name="T52" fmla="*/ 2147483647 w 110"/>
                <a:gd name="T53" fmla="*/ 2147483647 h 154"/>
                <a:gd name="T54" fmla="*/ 2147483647 w 110"/>
                <a:gd name="T55" fmla="*/ 2147483647 h 154"/>
                <a:gd name="T56" fmla="*/ 2147483647 w 110"/>
                <a:gd name="T57" fmla="*/ 2147483647 h 154"/>
                <a:gd name="T58" fmla="*/ 2147483647 w 110"/>
                <a:gd name="T59" fmla="*/ 2147483647 h 154"/>
                <a:gd name="T60" fmla="*/ 0 w 110"/>
                <a:gd name="T61" fmla="*/ 2147483647 h 154"/>
                <a:gd name="T62" fmla="*/ 2147483647 w 110"/>
                <a:gd name="T63" fmla="*/ 2147483647 h 154"/>
                <a:gd name="T64" fmla="*/ 2147483647 w 110"/>
                <a:gd name="T65" fmla="*/ 0 h 154"/>
                <a:gd name="T66" fmla="*/ 2147483647 w 110"/>
                <a:gd name="T67" fmla="*/ 2147483647 h 154"/>
                <a:gd name="T68" fmla="*/ 2147483647 w 110"/>
                <a:gd name="T69" fmla="*/ 2147483647 h 154"/>
                <a:gd name="T70" fmla="*/ 2147483647 w 110"/>
                <a:gd name="T71" fmla="*/ 2147483647 h 154"/>
                <a:gd name="T72" fmla="*/ 2147483647 w 110"/>
                <a:gd name="T73" fmla="*/ 2147483647 h 154"/>
                <a:gd name="T74" fmla="*/ 2147483647 w 110"/>
                <a:gd name="T75" fmla="*/ 2147483647 h 154"/>
                <a:gd name="T76" fmla="*/ 2147483647 w 110"/>
                <a:gd name="T77" fmla="*/ 2147483647 h 154"/>
                <a:gd name="T78" fmla="*/ 2147483647 w 110"/>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0" name="Freeform 167"/>
            <p:cNvSpPr>
              <a:spLocks/>
            </p:cNvSpPr>
            <p:nvPr/>
          </p:nvSpPr>
          <p:spPr bwMode="auto">
            <a:xfrm>
              <a:off x="4429110" y="2984001"/>
              <a:ext cx="88790" cy="99558"/>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1" name="Freeform 168"/>
            <p:cNvSpPr>
              <a:spLocks/>
            </p:cNvSpPr>
            <p:nvPr/>
          </p:nvSpPr>
          <p:spPr bwMode="auto">
            <a:xfrm>
              <a:off x="4818861" y="3327809"/>
              <a:ext cx="13837" cy="43805"/>
            </a:xfrm>
            <a:custGeom>
              <a:avLst/>
              <a:gdLst>
                <a:gd name="T0" fmla="*/ 0 w 10"/>
                <a:gd name="T1" fmla="*/ 2147483647 h 28"/>
                <a:gd name="T2" fmla="*/ 0 w 10"/>
                <a:gd name="T3" fmla="*/ 2147483647 h 28"/>
                <a:gd name="T4" fmla="*/ 2147483647 w 10"/>
                <a:gd name="T5" fmla="*/ 2147483647 h 28"/>
                <a:gd name="T6" fmla="*/ 2147483647 w 10"/>
                <a:gd name="T7" fmla="*/ 0 h 28"/>
                <a:gd name="T8" fmla="*/ 2147483647 w 10"/>
                <a:gd name="T9" fmla="*/ 2147483647 h 28"/>
                <a:gd name="T10" fmla="*/ 2147483647 w 10"/>
                <a:gd name="T11" fmla="*/ 2147483647 h 28"/>
                <a:gd name="T12" fmla="*/ 2147483647 w 10"/>
                <a:gd name="T13" fmla="*/ 2147483647 h 28"/>
                <a:gd name="T14" fmla="*/ 0 w 1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2" name="Freeform 169"/>
            <p:cNvSpPr>
              <a:spLocks/>
            </p:cNvSpPr>
            <p:nvPr/>
          </p:nvSpPr>
          <p:spPr bwMode="auto">
            <a:xfrm>
              <a:off x="4798104" y="3378251"/>
              <a:ext cx="40359" cy="62390"/>
            </a:xfrm>
            <a:custGeom>
              <a:avLst/>
              <a:gdLst>
                <a:gd name="T0" fmla="*/ 2147483647 w 28"/>
                <a:gd name="T1" fmla="*/ 2147483647 h 40"/>
                <a:gd name="T2" fmla="*/ 2147483647 w 28"/>
                <a:gd name="T3" fmla="*/ 2147483647 h 40"/>
                <a:gd name="T4" fmla="*/ 2147483647 w 28"/>
                <a:gd name="T5" fmla="*/ 0 h 40"/>
                <a:gd name="T6" fmla="*/ 2147483647 w 28"/>
                <a:gd name="T7" fmla="*/ 2147483647 h 40"/>
                <a:gd name="T8" fmla="*/ 2147483647 w 28"/>
                <a:gd name="T9" fmla="*/ 2147483647 h 40"/>
                <a:gd name="T10" fmla="*/ 2147483647 w 28"/>
                <a:gd name="T11" fmla="*/ 2147483647 h 40"/>
                <a:gd name="T12" fmla="*/ 2147483647 w 28"/>
                <a:gd name="T13" fmla="*/ 2147483647 h 40"/>
                <a:gd name="T14" fmla="*/ 2147483647 w 28"/>
                <a:gd name="T15" fmla="*/ 2147483647 h 40"/>
                <a:gd name="T16" fmla="*/ 2147483647 w 28"/>
                <a:gd name="T17" fmla="*/ 2147483647 h 40"/>
                <a:gd name="T18" fmla="*/ 2147483647 w 28"/>
                <a:gd name="T19" fmla="*/ 2147483647 h 40"/>
                <a:gd name="T20" fmla="*/ 2147483647 w 28"/>
                <a:gd name="T21" fmla="*/ 2147483647 h 40"/>
                <a:gd name="T22" fmla="*/ 2147483647 w 28"/>
                <a:gd name="T23" fmla="*/ 2147483647 h 40"/>
                <a:gd name="T24" fmla="*/ 2147483647 w 28"/>
                <a:gd name="T25" fmla="*/ 2147483647 h 40"/>
                <a:gd name="T26" fmla="*/ 2147483647 w 28"/>
                <a:gd name="T27" fmla="*/ 2147483647 h 40"/>
                <a:gd name="T28" fmla="*/ 0 w 28"/>
                <a:gd name="T29" fmla="*/ 2147483647 h 40"/>
                <a:gd name="T30" fmla="*/ 2147483647 w 28"/>
                <a:gd name="T31" fmla="*/ 2147483647 h 40"/>
                <a:gd name="T32" fmla="*/ 2147483647 w 28"/>
                <a:gd name="T33" fmla="*/ 2147483647 h 40"/>
                <a:gd name="T34" fmla="*/ 2147483647 w 28"/>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3" name="Freeform 170"/>
            <p:cNvSpPr>
              <a:spLocks/>
            </p:cNvSpPr>
            <p:nvPr/>
          </p:nvSpPr>
          <p:spPr bwMode="auto">
            <a:xfrm>
              <a:off x="4904191" y="3465863"/>
              <a:ext cx="58808" cy="38495"/>
            </a:xfrm>
            <a:custGeom>
              <a:avLst/>
              <a:gdLst>
                <a:gd name="T0" fmla="*/ 2147483647 w 41"/>
                <a:gd name="T1" fmla="*/ 2147483647 h 24"/>
                <a:gd name="T2" fmla="*/ 2147483647 w 41"/>
                <a:gd name="T3" fmla="*/ 2147483647 h 24"/>
                <a:gd name="T4" fmla="*/ 2147483647 w 41"/>
                <a:gd name="T5" fmla="*/ 2147483647 h 24"/>
                <a:gd name="T6" fmla="*/ 2147483647 w 41"/>
                <a:gd name="T7" fmla="*/ 2147483647 h 24"/>
                <a:gd name="T8" fmla="*/ 2147483647 w 41"/>
                <a:gd name="T9" fmla="*/ 2147483647 h 24"/>
                <a:gd name="T10" fmla="*/ 2147483647 w 41"/>
                <a:gd name="T11" fmla="*/ 2147483647 h 24"/>
                <a:gd name="T12" fmla="*/ 2147483647 w 41"/>
                <a:gd name="T13" fmla="*/ 2147483647 h 24"/>
                <a:gd name="T14" fmla="*/ 2147483647 w 41"/>
                <a:gd name="T15" fmla="*/ 2147483647 h 24"/>
                <a:gd name="T16" fmla="*/ 0 w 41"/>
                <a:gd name="T17" fmla="*/ 2147483647 h 24"/>
                <a:gd name="T18" fmla="*/ 0 w 41"/>
                <a:gd name="T19" fmla="*/ 2147483647 h 24"/>
                <a:gd name="T20" fmla="*/ 2147483647 w 41"/>
                <a:gd name="T21" fmla="*/ 0 h 24"/>
                <a:gd name="T22" fmla="*/ 2147483647 w 41"/>
                <a:gd name="T23" fmla="*/ 0 h 24"/>
                <a:gd name="T24" fmla="*/ 2147483647 w 41"/>
                <a:gd name="T25" fmla="*/ 2147483647 h 24"/>
                <a:gd name="T26" fmla="*/ 2147483647 w 41"/>
                <a:gd name="T27" fmla="*/ 2147483647 h 24"/>
                <a:gd name="T28" fmla="*/ 2147483647 w 41"/>
                <a:gd name="T29" fmla="*/ 2147483647 h 24"/>
                <a:gd name="T30" fmla="*/ 2147483647 w 41"/>
                <a:gd name="T31" fmla="*/ 0 h 24"/>
                <a:gd name="T32" fmla="*/ 2147483647 w 41"/>
                <a:gd name="T33" fmla="*/ 2147483647 h 24"/>
                <a:gd name="T34" fmla="*/ 2147483647 w 41"/>
                <a:gd name="T35" fmla="*/ 2147483647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4" name="Freeform 171"/>
            <p:cNvSpPr>
              <a:spLocks/>
            </p:cNvSpPr>
            <p:nvPr/>
          </p:nvSpPr>
          <p:spPr bwMode="auto">
            <a:xfrm>
              <a:off x="4832698" y="2952143"/>
              <a:ext cx="34594" cy="45133"/>
            </a:xfrm>
            <a:custGeom>
              <a:avLst/>
              <a:gdLst>
                <a:gd name="T0" fmla="*/ 2147483647 w 24"/>
                <a:gd name="T1" fmla="*/ 2147483647 h 30"/>
                <a:gd name="T2" fmla="*/ 2147483647 w 24"/>
                <a:gd name="T3" fmla="*/ 2147483647 h 30"/>
                <a:gd name="T4" fmla="*/ 2147483647 w 24"/>
                <a:gd name="T5" fmla="*/ 2147483647 h 30"/>
                <a:gd name="T6" fmla="*/ 2147483647 w 24"/>
                <a:gd name="T7" fmla="*/ 2147483647 h 30"/>
                <a:gd name="T8" fmla="*/ 2147483647 w 24"/>
                <a:gd name="T9" fmla="*/ 2147483647 h 30"/>
                <a:gd name="T10" fmla="*/ 2147483647 w 24"/>
                <a:gd name="T11" fmla="*/ 2147483647 h 30"/>
                <a:gd name="T12" fmla="*/ 2147483647 w 24"/>
                <a:gd name="T13" fmla="*/ 2147483647 h 30"/>
                <a:gd name="T14" fmla="*/ 2147483647 w 24"/>
                <a:gd name="T15" fmla="*/ 2147483647 h 30"/>
                <a:gd name="T16" fmla="*/ 2147483647 w 24"/>
                <a:gd name="T17" fmla="*/ 2147483647 h 30"/>
                <a:gd name="T18" fmla="*/ 2147483647 w 24"/>
                <a:gd name="T19" fmla="*/ 2147483647 h 30"/>
                <a:gd name="T20" fmla="*/ 2147483647 w 24"/>
                <a:gd name="T21" fmla="*/ 2147483647 h 30"/>
                <a:gd name="T22" fmla="*/ 2147483647 w 24"/>
                <a:gd name="T23" fmla="*/ 2147483647 h 30"/>
                <a:gd name="T24" fmla="*/ 2147483647 w 24"/>
                <a:gd name="T25" fmla="*/ 2147483647 h 30"/>
                <a:gd name="T26" fmla="*/ 2147483647 w 24"/>
                <a:gd name="T27" fmla="*/ 2147483647 h 30"/>
                <a:gd name="T28" fmla="*/ 0 w 24"/>
                <a:gd name="T29" fmla="*/ 2147483647 h 30"/>
                <a:gd name="T30" fmla="*/ 0 w 24"/>
                <a:gd name="T31" fmla="*/ 2147483647 h 30"/>
                <a:gd name="T32" fmla="*/ 2147483647 w 24"/>
                <a:gd name="T33" fmla="*/ 2147483647 h 30"/>
                <a:gd name="T34" fmla="*/ 2147483647 w 24"/>
                <a:gd name="T35" fmla="*/ 0 h 30"/>
                <a:gd name="T36" fmla="*/ 2147483647 w 24"/>
                <a:gd name="T37" fmla="*/ 0 h 30"/>
                <a:gd name="T38" fmla="*/ 2147483647 w 24"/>
                <a:gd name="T39" fmla="*/ 0 h 30"/>
                <a:gd name="T40" fmla="*/ 2147483647 w 24"/>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5" name="Freeform 172"/>
            <p:cNvSpPr>
              <a:spLocks/>
            </p:cNvSpPr>
            <p:nvPr/>
          </p:nvSpPr>
          <p:spPr bwMode="auto">
            <a:xfrm>
              <a:off x="4832698" y="2618954"/>
              <a:ext cx="217938" cy="357082"/>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6" name="Freeform 173"/>
            <p:cNvSpPr>
              <a:spLocks/>
            </p:cNvSpPr>
            <p:nvPr/>
          </p:nvSpPr>
          <p:spPr bwMode="auto">
            <a:xfrm>
              <a:off x="4721999" y="2567185"/>
              <a:ext cx="430110" cy="339826"/>
            </a:xfrm>
            <a:custGeom>
              <a:avLst/>
              <a:gdLst>
                <a:gd name="T0" fmla="*/ 2147483647 w 295"/>
                <a:gd name="T1" fmla="*/ 2147483647 h 214"/>
                <a:gd name="T2" fmla="*/ 2147483647 w 295"/>
                <a:gd name="T3" fmla="*/ 2147483647 h 214"/>
                <a:gd name="T4" fmla="*/ 2147483647 w 295"/>
                <a:gd name="T5" fmla="*/ 2147483647 h 214"/>
                <a:gd name="T6" fmla="*/ 2147483647 w 295"/>
                <a:gd name="T7" fmla="*/ 2147483647 h 214"/>
                <a:gd name="T8" fmla="*/ 2147483647 w 295"/>
                <a:gd name="T9" fmla="*/ 2147483647 h 214"/>
                <a:gd name="T10" fmla="*/ 2147483647 w 295"/>
                <a:gd name="T11" fmla="*/ 2147483647 h 214"/>
                <a:gd name="T12" fmla="*/ 2147483647 w 295"/>
                <a:gd name="T13" fmla="*/ 2147483647 h 214"/>
                <a:gd name="T14" fmla="*/ 2147483647 w 295"/>
                <a:gd name="T15" fmla="*/ 2147483647 h 214"/>
                <a:gd name="T16" fmla="*/ 2147483647 w 295"/>
                <a:gd name="T17" fmla="*/ 2147483647 h 214"/>
                <a:gd name="T18" fmla="*/ 2147483647 w 295"/>
                <a:gd name="T19" fmla="*/ 2147483647 h 214"/>
                <a:gd name="T20" fmla="*/ 2147483647 w 295"/>
                <a:gd name="T21" fmla="*/ 2147483647 h 214"/>
                <a:gd name="T22" fmla="*/ 2147483647 w 295"/>
                <a:gd name="T23" fmla="*/ 2147483647 h 214"/>
                <a:gd name="T24" fmla="*/ 2147483647 w 295"/>
                <a:gd name="T25" fmla="*/ 2147483647 h 214"/>
                <a:gd name="T26" fmla="*/ 2147483647 w 295"/>
                <a:gd name="T27" fmla="*/ 2147483647 h 214"/>
                <a:gd name="T28" fmla="*/ 2147483647 w 295"/>
                <a:gd name="T29" fmla="*/ 2147483647 h 214"/>
                <a:gd name="T30" fmla="*/ 2147483647 w 295"/>
                <a:gd name="T31" fmla="*/ 2147483647 h 214"/>
                <a:gd name="T32" fmla="*/ 2147483647 w 295"/>
                <a:gd name="T33" fmla="*/ 2147483647 h 214"/>
                <a:gd name="T34" fmla="*/ 2147483647 w 295"/>
                <a:gd name="T35" fmla="*/ 2147483647 h 214"/>
                <a:gd name="T36" fmla="*/ 2147483647 w 295"/>
                <a:gd name="T37" fmla="*/ 2147483647 h 214"/>
                <a:gd name="T38" fmla="*/ 2147483647 w 295"/>
                <a:gd name="T39" fmla="*/ 2147483647 h 214"/>
                <a:gd name="T40" fmla="*/ 2147483647 w 295"/>
                <a:gd name="T41" fmla="*/ 2147483647 h 214"/>
                <a:gd name="T42" fmla="*/ 2147483647 w 295"/>
                <a:gd name="T43" fmla="*/ 2147483647 h 214"/>
                <a:gd name="T44" fmla="*/ 0 w 295"/>
                <a:gd name="T45" fmla="*/ 2147483647 h 214"/>
                <a:gd name="T46" fmla="*/ 2147483647 w 295"/>
                <a:gd name="T47" fmla="*/ 2147483647 h 214"/>
                <a:gd name="T48" fmla="*/ 2147483647 w 295"/>
                <a:gd name="T49" fmla="*/ 2147483647 h 214"/>
                <a:gd name="T50" fmla="*/ 2147483647 w 295"/>
                <a:gd name="T51" fmla="*/ 2147483647 h 214"/>
                <a:gd name="T52" fmla="*/ 2147483647 w 295"/>
                <a:gd name="T53" fmla="*/ 2147483647 h 214"/>
                <a:gd name="T54" fmla="*/ 2147483647 w 295"/>
                <a:gd name="T55" fmla="*/ 2147483647 h 214"/>
                <a:gd name="T56" fmla="*/ 2147483647 w 295"/>
                <a:gd name="T57" fmla="*/ 2147483647 h 214"/>
                <a:gd name="T58" fmla="*/ 2147483647 w 295"/>
                <a:gd name="T59" fmla="*/ 2147483647 h 214"/>
                <a:gd name="T60" fmla="*/ 2147483647 w 295"/>
                <a:gd name="T61" fmla="*/ 2147483647 h 214"/>
                <a:gd name="T62" fmla="*/ 2147483647 w 295"/>
                <a:gd name="T63" fmla="*/ 2147483647 h 214"/>
                <a:gd name="T64" fmla="*/ 2147483647 w 295"/>
                <a:gd name="T65" fmla="*/ 2147483647 h 214"/>
                <a:gd name="T66" fmla="*/ 2147483647 w 295"/>
                <a:gd name="T67" fmla="*/ 2147483647 h 214"/>
                <a:gd name="T68" fmla="*/ 2147483647 w 295"/>
                <a:gd name="T69" fmla="*/ 2147483647 h 214"/>
                <a:gd name="T70" fmla="*/ 2147483647 w 295"/>
                <a:gd name="T71" fmla="*/ 2147483647 h 214"/>
                <a:gd name="T72" fmla="*/ 2147483647 w 295"/>
                <a:gd name="T73" fmla="*/ 2147483647 h 214"/>
                <a:gd name="T74" fmla="*/ 2147483647 w 295"/>
                <a:gd name="T75" fmla="*/ 2147483647 h 214"/>
                <a:gd name="T76" fmla="*/ 2147483647 w 295"/>
                <a:gd name="T77" fmla="*/ 2147483647 h 214"/>
                <a:gd name="T78" fmla="*/ 2147483647 w 295"/>
                <a:gd name="T79" fmla="*/ 2147483647 h 214"/>
                <a:gd name="T80" fmla="*/ 2147483647 w 295"/>
                <a:gd name="T81" fmla="*/ 2147483647 h 214"/>
                <a:gd name="T82" fmla="*/ 2147483647 w 295"/>
                <a:gd name="T83" fmla="*/ 0 h 214"/>
                <a:gd name="T84" fmla="*/ 2147483647 w 295"/>
                <a:gd name="T85" fmla="*/ 2147483647 h 214"/>
                <a:gd name="T86" fmla="*/ 2147483647 w 295"/>
                <a:gd name="T87" fmla="*/ 2147483647 h 214"/>
                <a:gd name="T88" fmla="*/ 2147483647 w 295"/>
                <a:gd name="T89" fmla="*/ 2147483647 h 214"/>
                <a:gd name="T90" fmla="*/ 2147483647 w 295"/>
                <a:gd name="T91" fmla="*/ 2147483647 h 214"/>
                <a:gd name="T92" fmla="*/ 2147483647 w 295"/>
                <a:gd name="T93" fmla="*/ 2147483647 h 214"/>
                <a:gd name="T94" fmla="*/ 2147483647 w 295"/>
                <a:gd name="T95" fmla="*/ 2147483647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7" name="Freeform 174"/>
            <p:cNvSpPr>
              <a:spLocks/>
            </p:cNvSpPr>
            <p:nvPr/>
          </p:nvSpPr>
          <p:spPr bwMode="auto">
            <a:xfrm>
              <a:off x="5069085" y="2859222"/>
              <a:ext cx="83024" cy="54425"/>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8" name="Freeform 175"/>
            <p:cNvSpPr>
              <a:spLocks/>
            </p:cNvSpPr>
            <p:nvPr/>
          </p:nvSpPr>
          <p:spPr bwMode="auto">
            <a:xfrm>
              <a:off x="5036798" y="2893736"/>
              <a:ext cx="124536" cy="82301"/>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9" name="Freeform 176"/>
            <p:cNvSpPr>
              <a:spLocks/>
            </p:cNvSpPr>
            <p:nvPr/>
          </p:nvSpPr>
          <p:spPr bwMode="auto">
            <a:xfrm>
              <a:off x="5036798" y="2945506"/>
              <a:ext cx="93402" cy="74336"/>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0" name="Freeform 177"/>
            <p:cNvSpPr>
              <a:spLocks/>
            </p:cNvSpPr>
            <p:nvPr/>
          </p:nvSpPr>
          <p:spPr bwMode="auto">
            <a:xfrm>
              <a:off x="5018348" y="2977364"/>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0 h 16"/>
                <a:gd name="T8" fmla="*/ 2147483647 w 40"/>
                <a:gd name="T9" fmla="*/ 0 h 16"/>
                <a:gd name="T10" fmla="*/ 2147483647 w 40"/>
                <a:gd name="T11" fmla="*/ 0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0 w 40"/>
                <a:gd name="T21" fmla="*/ 2147483647 h 16"/>
                <a:gd name="T22" fmla="*/ 2147483647 w 40"/>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1" name="Freeform 178"/>
            <p:cNvSpPr>
              <a:spLocks/>
            </p:cNvSpPr>
            <p:nvPr/>
          </p:nvSpPr>
          <p:spPr bwMode="auto">
            <a:xfrm>
              <a:off x="4429110" y="3354358"/>
              <a:ext cx="59962" cy="142037"/>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2" name="Freeform 179"/>
            <p:cNvSpPr>
              <a:spLocks/>
            </p:cNvSpPr>
            <p:nvPr/>
          </p:nvSpPr>
          <p:spPr bwMode="auto">
            <a:xfrm>
              <a:off x="4439488" y="3305243"/>
              <a:ext cx="253684" cy="220355"/>
            </a:xfrm>
            <a:custGeom>
              <a:avLst/>
              <a:gdLst>
                <a:gd name="T0" fmla="*/ 2147483647 w 174"/>
                <a:gd name="T1" fmla="*/ 2147483647 h 140"/>
                <a:gd name="T2" fmla="*/ 2147483647 w 174"/>
                <a:gd name="T3" fmla="*/ 2147483647 h 140"/>
                <a:gd name="T4" fmla="*/ 2147483647 w 174"/>
                <a:gd name="T5" fmla="*/ 2147483647 h 140"/>
                <a:gd name="T6" fmla="*/ 2147483647 w 174"/>
                <a:gd name="T7" fmla="*/ 2147483647 h 140"/>
                <a:gd name="T8" fmla="*/ 2147483647 w 174"/>
                <a:gd name="T9" fmla="*/ 2147483647 h 140"/>
                <a:gd name="T10" fmla="*/ 2147483647 w 174"/>
                <a:gd name="T11" fmla="*/ 2147483647 h 140"/>
                <a:gd name="T12" fmla="*/ 2147483647 w 174"/>
                <a:gd name="T13" fmla="*/ 2147483647 h 140"/>
                <a:gd name="T14" fmla="*/ 2147483647 w 174"/>
                <a:gd name="T15" fmla="*/ 2147483647 h 140"/>
                <a:gd name="T16" fmla="*/ 2147483647 w 174"/>
                <a:gd name="T17" fmla="*/ 2147483647 h 140"/>
                <a:gd name="T18" fmla="*/ 2147483647 w 174"/>
                <a:gd name="T19" fmla="*/ 2147483647 h 140"/>
                <a:gd name="T20" fmla="*/ 2147483647 w 174"/>
                <a:gd name="T21" fmla="*/ 2147483647 h 140"/>
                <a:gd name="T22" fmla="*/ 2147483647 w 174"/>
                <a:gd name="T23" fmla="*/ 2147483647 h 140"/>
                <a:gd name="T24" fmla="*/ 2147483647 w 174"/>
                <a:gd name="T25" fmla="*/ 2147483647 h 140"/>
                <a:gd name="T26" fmla="*/ 2147483647 w 174"/>
                <a:gd name="T27" fmla="*/ 2147483647 h 140"/>
                <a:gd name="T28" fmla="*/ 2147483647 w 174"/>
                <a:gd name="T29" fmla="*/ 2147483647 h 140"/>
                <a:gd name="T30" fmla="*/ 2147483647 w 174"/>
                <a:gd name="T31" fmla="*/ 2147483647 h 140"/>
                <a:gd name="T32" fmla="*/ 2147483647 w 174"/>
                <a:gd name="T33" fmla="*/ 2147483647 h 140"/>
                <a:gd name="T34" fmla="*/ 2147483647 w 174"/>
                <a:gd name="T35" fmla="*/ 2147483647 h 140"/>
                <a:gd name="T36" fmla="*/ 2147483647 w 174"/>
                <a:gd name="T37" fmla="*/ 2147483647 h 140"/>
                <a:gd name="T38" fmla="*/ 2147483647 w 174"/>
                <a:gd name="T39" fmla="*/ 2147483647 h 140"/>
                <a:gd name="T40" fmla="*/ 2147483647 w 174"/>
                <a:gd name="T41" fmla="*/ 2147483647 h 140"/>
                <a:gd name="T42" fmla="*/ 2147483647 w 174"/>
                <a:gd name="T43" fmla="*/ 2147483647 h 140"/>
                <a:gd name="T44" fmla="*/ 2147483647 w 174"/>
                <a:gd name="T45" fmla="*/ 2147483647 h 140"/>
                <a:gd name="T46" fmla="*/ 2147483647 w 174"/>
                <a:gd name="T47" fmla="*/ 2147483647 h 140"/>
                <a:gd name="T48" fmla="*/ 2147483647 w 174"/>
                <a:gd name="T49" fmla="*/ 2147483647 h 140"/>
                <a:gd name="T50" fmla="*/ 2147483647 w 174"/>
                <a:gd name="T51" fmla="*/ 2147483647 h 140"/>
                <a:gd name="T52" fmla="*/ 0 w 174"/>
                <a:gd name="T53" fmla="*/ 2147483647 h 140"/>
                <a:gd name="T54" fmla="*/ 0 w 174"/>
                <a:gd name="T55" fmla="*/ 2147483647 h 140"/>
                <a:gd name="T56" fmla="*/ 2147483647 w 174"/>
                <a:gd name="T57" fmla="*/ 2147483647 h 140"/>
                <a:gd name="T58" fmla="*/ 2147483647 w 174"/>
                <a:gd name="T59" fmla="*/ 0 h 140"/>
                <a:gd name="T60" fmla="*/ 2147483647 w 174"/>
                <a:gd name="T61" fmla="*/ 2147483647 h 140"/>
                <a:gd name="T62" fmla="*/ 2147483647 w 174"/>
                <a:gd name="T63" fmla="*/ 2147483647 h 140"/>
                <a:gd name="T64" fmla="*/ 2147483647 w 174"/>
                <a:gd name="T65" fmla="*/ 2147483647 h 140"/>
                <a:gd name="T66" fmla="*/ 2147483647 w 174"/>
                <a:gd name="T67" fmla="*/ 2147483647 h 140"/>
                <a:gd name="T68" fmla="*/ 2147483647 w 174"/>
                <a:gd name="T69" fmla="*/ 2147483647 h 140"/>
                <a:gd name="T70" fmla="*/ 2147483647 w 174"/>
                <a:gd name="T71" fmla="*/ 2147483647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3" name="Freeform 180"/>
            <p:cNvSpPr>
              <a:spLocks/>
            </p:cNvSpPr>
            <p:nvPr/>
          </p:nvSpPr>
          <p:spPr bwMode="auto">
            <a:xfrm>
              <a:off x="4531736" y="3099489"/>
              <a:ext cx="261756" cy="257523"/>
            </a:xfrm>
            <a:custGeom>
              <a:avLst/>
              <a:gdLst>
                <a:gd name="T0" fmla="*/ 2147483647 w 178"/>
                <a:gd name="T1" fmla="*/ 2147483647 h 162"/>
                <a:gd name="T2" fmla="*/ 2147483647 w 178"/>
                <a:gd name="T3" fmla="*/ 2147483647 h 162"/>
                <a:gd name="T4" fmla="*/ 2147483647 w 178"/>
                <a:gd name="T5" fmla="*/ 2147483647 h 162"/>
                <a:gd name="T6" fmla="*/ 2147483647 w 178"/>
                <a:gd name="T7" fmla="*/ 2147483647 h 162"/>
                <a:gd name="T8" fmla="*/ 2147483647 w 178"/>
                <a:gd name="T9" fmla="*/ 2147483647 h 162"/>
                <a:gd name="T10" fmla="*/ 2147483647 w 178"/>
                <a:gd name="T11" fmla="*/ 2147483647 h 162"/>
                <a:gd name="T12" fmla="*/ 2147483647 w 178"/>
                <a:gd name="T13" fmla="*/ 2147483647 h 162"/>
                <a:gd name="T14" fmla="*/ 2147483647 w 178"/>
                <a:gd name="T15" fmla="*/ 2147483647 h 162"/>
                <a:gd name="T16" fmla="*/ 2147483647 w 178"/>
                <a:gd name="T17" fmla="*/ 2147483647 h 162"/>
                <a:gd name="T18" fmla="*/ 2147483647 w 178"/>
                <a:gd name="T19" fmla="*/ 2147483647 h 162"/>
                <a:gd name="T20" fmla="*/ 2147483647 w 178"/>
                <a:gd name="T21" fmla="*/ 2147483647 h 162"/>
                <a:gd name="T22" fmla="*/ 2147483647 w 178"/>
                <a:gd name="T23" fmla="*/ 2147483647 h 162"/>
                <a:gd name="T24" fmla="*/ 2147483647 w 178"/>
                <a:gd name="T25" fmla="*/ 2147483647 h 162"/>
                <a:gd name="T26" fmla="*/ 2147483647 w 178"/>
                <a:gd name="T27" fmla="*/ 2147483647 h 162"/>
                <a:gd name="T28" fmla="*/ 2147483647 w 178"/>
                <a:gd name="T29" fmla="*/ 2147483647 h 162"/>
                <a:gd name="T30" fmla="*/ 2147483647 w 178"/>
                <a:gd name="T31" fmla="*/ 2147483647 h 162"/>
                <a:gd name="T32" fmla="*/ 2147483647 w 178"/>
                <a:gd name="T33" fmla="*/ 2147483647 h 162"/>
                <a:gd name="T34" fmla="*/ 2147483647 w 178"/>
                <a:gd name="T35" fmla="*/ 2147483647 h 162"/>
                <a:gd name="T36" fmla="*/ 2147483647 w 178"/>
                <a:gd name="T37" fmla="*/ 2147483647 h 162"/>
                <a:gd name="T38" fmla="*/ 2147483647 w 178"/>
                <a:gd name="T39" fmla="*/ 2147483647 h 162"/>
                <a:gd name="T40" fmla="*/ 2147483647 w 178"/>
                <a:gd name="T41" fmla="*/ 2147483647 h 162"/>
                <a:gd name="T42" fmla="*/ 2147483647 w 178"/>
                <a:gd name="T43" fmla="*/ 2147483647 h 162"/>
                <a:gd name="T44" fmla="*/ 2147483647 w 178"/>
                <a:gd name="T45" fmla="*/ 2147483647 h 162"/>
                <a:gd name="T46" fmla="*/ 2147483647 w 178"/>
                <a:gd name="T47" fmla="*/ 2147483647 h 162"/>
                <a:gd name="T48" fmla="*/ 2147483647 w 178"/>
                <a:gd name="T49" fmla="*/ 2147483647 h 162"/>
                <a:gd name="T50" fmla="*/ 2147483647 w 178"/>
                <a:gd name="T51" fmla="*/ 2147483647 h 162"/>
                <a:gd name="T52" fmla="*/ 2147483647 w 178"/>
                <a:gd name="T53" fmla="*/ 2147483647 h 162"/>
                <a:gd name="T54" fmla="*/ 2147483647 w 178"/>
                <a:gd name="T55" fmla="*/ 2147483647 h 162"/>
                <a:gd name="T56" fmla="*/ 2147483647 w 178"/>
                <a:gd name="T57" fmla="*/ 2147483647 h 162"/>
                <a:gd name="T58" fmla="*/ 2147483647 w 178"/>
                <a:gd name="T59" fmla="*/ 2147483647 h 162"/>
                <a:gd name="T60" fmla="*/ 2147483647 w 178"/>
                <a:gd name="T61" fmla="*/ 2147483647 h 162"/>
                <a:gd name="T62" fmla="*/ 2147483647 w 178"/>
                <a:gd name="T63" fmla="*/ 0 h 162"/>
                <a:gd name="T64" fmla="*/ 2147483647 w 178"/>
                <a:gd name="T65" fmla="*/ 2147483647 h 162"/>
                <a:gd name="T66" fmla="*/ 2147483647 w 178"/>
                <a:gd name="T67" fmla="*/ 2147483647 h 162"/>
                <a:gd name="T68" fmla="*/ 2147483647 w 178"/>
                <a:gd name="T69" fmla="*/ 2147483647 h 162"/>
                <a:gd name="T70" fmla="*/ 2147483647 w 178"/>
                <a:gd name="T71" fmla="*/ 2147483647 h 162"/>
                <a:gd name="T72" fmla="*/ 2147483647 w 178"/>
                <a:gd name="T73" fmla="*/ 2147483647 h 162"/>
                <a:gd name="T74" fmla="*/ 2147483647 w 178"/>
                <a:gd name="T75" fmla="*/ 2147483647 h 162"/>
                <a:gd name="T76" fmla="*/ 2147483647 w 178"/>
                <a:gd name="T77" fmla="*/ 2147483647 h 162"/>
                <a:gd name="T78" fmla="*/ 2147483647 w 178"/>
                <a:gd name="T79" fmla="*/ 2147483647 h 162"/>
                <a:gd name="T80" fmla="*/ 2147483647 w 178"/>
                <a:gd name="T81" fmla="*/ 2147483647 h 162"/>
                <a:gd name="T82" fmla="*/ 2147483647 w 178"/>
                <a:gd name="T83" fmla="*/ 2147483647 h 162"/>
                <a:gd name="T84" fmla="*/ 2147483647 w 178"/>
                <a:gd name="T85" fmla="*/ 2147483647 h 162"/>
                <a:gd name="T86" fmla="*/ 2147483647 w 178"/>
                <a:gd name="T87" fmla="*/ 2147483647 h 162"/>
                <a:gd name="T88" fmla="*/ 2147483647 w 178"/>
                <a:gd name="T89" fmla="*/ 2147483647 h 162"/>
                <a:gd name="T90" fmla="*/ 2147483647 w 178"/>
                <a:gd name="T91" fmla="*/ 2147483647 h 162"/>
                <a:gd name="T92" fmla="*/ 2147483647 w 178"/>
                <a:gd name="T93" fmla="*/ 2147483647 h 162"/>
                <a:gd name="T94" fmla="*/ 2147483647 w 178"/>
                <a:gd name="T95" fmla="*/ 2147483647 h 162"/>
                <a:gd name="T96" fmla="*/ 2147483647 w 178"/>
                <a:gd name="T97" fmla="*/ 2147483647 h 162"/>
                <a:gd name="T98" fmla="*/ 2147483647 w 178"/>
                <a:gd name="T99" fmla="*/ 2147483647 h 162"/>
                <a:gd name="T100" fmla="*/ 2147483647 w 178"/>
                <a:gd name="T101" fmla="*/ 2147483647 h 162"/>
                <a:gd name="T102" fmla="*/ 2147483647 w 178"/>
                <a:gd name="T103" fmla="*/ 2147483647 h 162"/>
                <a:gd name="T104" fmla="*/ 2147483647 w 178"/>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4" name="Freeform 181"/>
            <p:cNvSpPr>
              <a:spLocks/>
            </p:cNvSpPr>
            <p:nvPr/>
          </p:nvSpPr>
          <p:spPr bwMode="auto">
            <a:xfrm>
              <a:off x="4673569" y="3091525"/>
              <a:ext cx="80718" cy="53098"/>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5" name="Freeform 182"/>
            <p:cNvSpPr>
              <a:spLocks/>
            </p:cNvSpPr>
            <p:nvPr/>
          </p:nvSpPr>
          <p:spPr bwMode="auto">
            <a:xfrm>
              <a:off x="4690866" y="3022498"/>
              <a:ext cx="71493" cy="79646"/>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6" name="Freeform 183"/>
            <p:cNvSpPr>
              <a:spLocks/>
            </p:cNvSpPr>
            <p:nvPr/>
          </p:nvSpPr>
          <p:spPr bwMode="auto">
            <a:xfrm>
              <a:off x="4787727" y="2913647"/>
              <a:ext cx="44971" cy="80974"/>
            </a:xfrm>
            <a:custGeom>
              <a:avLst/>
              <a:gdLst>
                <a:gd name="T0" fmla="*/ 2147483647 w 32"/>
                <a:gd name="T1" fmla="*/ 2147483647 h 52"/>
                <a:gd name="T2" fmla="*/ 2147483647 w 32"/>
                <a:gd name="T3" fmla="*/ 2147483647 h 52"/>
                <a:gd name="T4" fmla="*/ 2147483647 w 32"/>
                <a:gd name="T5" fmla="*/ 2147483647 h 52"/>
                <a:gd name="T6" fmla="*/ 2147483647 w 32"/>
                <a:gd name="T7" fmla="*/ 2147483647 h 52"/>
                <a:gd name="T8" fmla="*/ 2147483647 w 32"/>
                <a:gd name="T9" fmla="*/ 2147483647 h 52"/>
                <a:gd name="T10" fmla="*/ 2147483647 w 32"/>
                <a:gd name="T11" fmla="*/ 2147483647 h 52"/>
                <a:gd name="T12" fmla="*/ 2147483647 w 32"/>
                <a:gd name="T13" fmla="*/ 2147483647 h 52"/>
                <a:gd name="T14" fmla="*/ 2147483647 w 32"/>
                <a:gd name="T15" fmla="*/ 2147483647 h 52"/>
                <a:gd name="T16" fmla="*/ 0 w 32"/>
                <a:gd name="T17" fmla="*/ 2147483647 h 52"/>
                <a:gd name="T18" fmla="*/ 2147483647 w 32"/>
                <a:gd name="T19" fmla="*/ 2147483647 h 52"/>
                <a:gd name="T20" fmla="*/ 2147483647 w 32"/>
                <a:gd name="T21" fmla="*/ 2147483647 h 52"/>
                <a:gd name="T22" fmla="*/ 2147483647 w 32"/>
                <a:gd name="T23" fmla="*/ 2147483647 h 52"/>
                <a:gd name="T24" fmla="*/ 2147483647 w 32"/>
                <a:gd name="T25" fmla="*/ 0 h 52"/>
                <a:gd name="T26" fmla="*/ 2147483647 w 32"/>
                <a:gd name="T27" fmla="*/ 2147483647 h 52"/>
                <a:gd name="T28" fmla="*/ 2147483647 w 32"/>
                <a:gd name="T29" fmla="*/ 2147483647 h 52"/>
                <a:gd name="T30" fmla="*/ 2147483647 w 32"/>
                <a:gd name="T31" fmla="*/ 2147483647 h 52"/>
                <a:gd name="T32" fmla="*/ 2147483647 w 32"/>
                <a:gd name="T33" fmla="*/ 2147483647 h 52"/>
                <a:gd name="T34" fmla="*/ 2147483647 w 32"/>
                <a:gd name="T35" fmla="*/ 2147483647 h 52"/>
                <a:gd name="T36" fmla="*/ 2147483647 w 32"/>
                <a:gd name="T37" fmla="*/ 2147483647 h 52"/>
                <a:gd name="T38" fmla="*/ 2147483647 w 32"/>
                <a:gd name="T39" fmla="*/ 2147483647 h 52"/>
                <a:gd name="T40" fmla="*/ 2147483647 w 32"/>
                <a:gd name="T41" fmla="*/ 2147483647 h 52"/>
                <a:gd name="T42" fmla="*/ 2147483647 w 32"/>
                <a:gd name="T43" fmla="*/ 2147483647 h 52"/>
                <a:gd name="T44" fmla="*/ 2147483647 w 32"/>
                <a:gd name="T45" fmla="*/ 2147483647 h 52"/>
                <a:gd name="T46" fmla="*/ 2147483647 w 32"/>
                <a:gd name="T47" fmla="*/ 2147483647 h 52"/>
                <a:gd name="T48" fmla="*/ 2147483647 w 32"/>
                <a:gd name="T49" fmla="*/ 2147483647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7" name="Freeform 184"/>
            <p:cNvSpPr>
              <a:spLocks/>
            </p:cNvSpPr>
            <p:nvPr/>
          </p:nvSpPr>
          <p:spPr bwMode="auto">
            <a:xfrm>
              <a:off x="4741603" y="2994621"/>
              <a:ext cx="186804" cy="207081"/>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8" name="Freeform 185"/>
            <p:cNvSpPr>
              <a:spLocks/>
            </p:cNvSpPr>
            <p:nvPr/>
          </p:nvSpPr>
          <p:spPr bwMode="auto">
            <a:xfrm>
              <a:off x="4751980" y="3195066"/>
              <a:ext cx="86483" cy="46460"/>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9" name="Freeform 186"/>
            <p:cNvSpPr>
              <a:spLocks/>
            </p:cNvSpPr>
            <p:nvPr/>
          </p:nvSpPr>
          <p:spPr bwMode="auto">
            <a:xfrm>
              <a:off x="4824626" y="3156569"/>
              <a:ext cx="156823" cy="71682"/>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0" name="Freeform 187"/>
            <p:cNvSpPr>
              <a:spLocks/>
            </p:cNvSpPr>
            <p:nvPr/>
          </p:nvSpPr>
          <p:spPr bwMode="auto">
            <a:xfrm>
              <a:off x="4762358" y="3212322"/>
              <a:ext cx="270981" cy="258851"/>
            </a:xfrm>
            <a:custGeom>
              <a:avLst/>
              <a:gdLst>
                <a:gd name="T0" fmla="*/ 2147483647 w 185"/>
                <a:gd name="T1" fmla="*/ 2147483647 h 162"/>
                <a:gd name="T2" fmla="*/ 0 w 185"/>
                <a:gd name="T3" fmla="*/ 2147483647 h 162"/>
                <a:gd name="T4" fmla="*/ 2147483647 w 185"/>
                <a:gd name="T5" fmla="*/ 2147483647 h 162"/>
                <a:gd name="T6" fmla="*/ 2147483647 w 185"/>
                <a:gd name="T7" fmla="*/ 2147483647 h 162"/>
                <a:gd name="T8" fmla="*/ 2147483647 w 185"/>
                <a:gd name="T9" fmla="*/ 2147483647 h 162"/>
                <a:gd name="T10" fmla="*/ 2147483647 w 185"/>
                <a:gd name="T11" fmla="*/ 2147483647 h 162"/>
                <a:gd name="T12" fmla="*/ 2147483647 w 185"/>
                <a:gd name="T13" fmla="*/ 2147483647 h 162"/>
                <a:gd name="T14" fmla="*/ 2147483647 w 185"/>
                <a:gd name="T15" fmla="*/ 2147483647 h 162"/>
                <a:gd name="T16" fmla="*/ 2147483647 w 185"/>
                <a:gd name="T17" fmla="*/ 2147483647 h 162"/>
                <a:gd name="T18" fmla="*/ 2147483647 w 185"/>
                <a:gd name="T19" fmla="*/ 2147483647 h 162"/>
                <a:gd name="T20" fmla="*/ 2147483647 w 185"/>
                <a:gd name="T21" fmla="*/ 2147483647 h 162"/>
                <a:gd name="T22" fmla="*/ 2147483647 w 185"/>
                <a:gd name="T23" fmla="*/ 0 h 162"/>
                <a:gd name="T24" fmla="*/ 2147483647 w 185"/>
                <a:gd name="T25" fmla="*/ 2147483647 h 162"/>
                <a:gd name="T26" fmla="*/ 2147483647 w 185"/>
                <a:gd name="T27" fmla="*/ 2147483647 h 162"/>
                <a:gd name="T28" fmla="*/ 2147483647 w 185"/>
                <a:gd name="T29" fmla="*/ 2147483647 h 162"/>
                <a:gd name="T30" fmla="*/ 2147483647 w 185"/>
                <a:gd name="T31" fmla="*/ 2147483647 h 162"/>
                <a:gd name="T32" fmla="*/ 2147483647 w 185"/>
                <a:gd name="T33" fmla="*/ 2147483647 h 162"/>
                <a:gd name="T34" fmla="*/ 2147483647 w 185"/>
                <a:gd name="T35" fmla="*/ 2147483647 h 162"/>
                <a:gd name="T36" fmla="*/ 2147483647 w 185"/>
                <a:gd name="T37" fmla="*/ 2147483647 h 162"/>
                <a:gd name="T38" fmla="*/ 2147483647 w 185"/>
                <a:gd name="T39" fmla="*/ 2147483647 h 162"/>
                <a:gd name="T40" fmla="*/ 2147483647 w 185"/>
                <a:gd name="T41" fmla="*/ 2147483647 h 162"/>
                <a:gd name="T42" fmla="*/ 2147483647 w 185"/>
                <a:gd name="T43" fmla="*/ 2147483647 h 162"/>
                <a:gd name="T44" fmla="*/ 2147483647 w 185"/>
                <a:gd name="T45" fmla="*/ 2147483647 h 162"/>
                <a:gd name="T46" fmla="*/ 2147483647 w 185"/>
                <a:gd name="T47" fmla="*/ 2147483647 h 162"/>
                <a:gd name="T48" fmla="*/ 2147483647 w 185"/>
                <a:gd name="T49" fmla="*/ 2147483647 h 162"/>
                <a:gd name="T50" fmla="*/ 2147483647 w 185"/>
                <a:gd name="T51" fmla="*/ 2147483647 h 162"/>
                <a:gd name="T52" fmla="*/ 2147483647 w 185"/>
                <a:gd name="T53" fmla="*/ 2147483647 h 162"/>
                <a:gd name="T54" fmla="*/ 2147483647 w 185"/>
                <a:gd name="T55" fmla="*/ 2147483647 h 162"/>
                <a:gd name="T56" fmla="*/ 2147483647 w 185"/>
                <a:gd name="T57" fmla="*/ 2147483647 h 162"/>
                <a:gd name="T58" fmla="*/ 2147483647 w 185"/>
                <a:gd name="T59" fmla="*/ 2147483647 h 162"/>
                <a:gd name="T60" fmla="*/ 2147483647 w 185"/>
                <a:gd name="T61" fmla="*/ 2147483647 h 162"/>
                <a:gd name="T62" fmla="*/ 2147483647 w 185"/>
                <a:gd name="T63" fmla="*/ 2147483647 h 162"/>
                <a:gd name="T64" fmla="*/ 2147483647 w 185"/>
                <a:gd name="T65" fmla="*/ 2147483647 h 162"/>
                <a:gd name="T66" fmla="*/ 2147483647 w 185"/>
                <a:gd name="T67" fmla="*/ 2147483647 h 162"/>
                <a:gd name="T68" fmla="*/ 2147483647 w 185"/>
                <a:gd name="T69" fmla="*/ 2147483647 h 162"/>
                <a:gd name="T70" fmla="*/ 2147483647 w 185"/>
                <a:gd name="T71" fmla="*/ 2147483647 h 162"/>
                <a:gd name="T72" fmla="*/ 2147483647 w 185"/>
                <a:gd name="T73" fmla="*/ 2147483647 h 162"/>
                <a:gd name="T74" fmla="*/ 2147483647 w 185"/>
                <a:gd name="T75" fmla="*/ 2147483647 h 162"/>
                <a:gd name="T76" fmla="*/ 2147483647 w 185"/>
                <a:gd name="T77" fmla="*/ 2147483647 h 162"/>
                <a:gd name="T78" fmla="*/ 2147483647 w 185"/>
                <a:gd name="T79" fmla="*/ 2147483647 h 162"/>
                <a:gd name="T80" fmla="*/ 2147483647 w 185"/>
                <a:gd name="T81" fmla="*/ 2147483647 h 162"/>
                <a:gd name="T82" fmla="*/ 2147483647 w 185"/>
                <a:gd name="T83" fmla="*/ 2147483647 h 162"/>
                <a:gd name="T84" fmla="*/ 2147483647 w 185"/>
                <a:gd name="T85" fmla="*/ 2147483647 h 162"/>
                <a:gd name="T86" fmla="*/ 2147483647 w 185"/>
                <a:gd name="T87" fmla="*/ 2147483647 h 162"/>
                <a:gd name="T88" fmla="*/ 2147483647 w 185"/>
                <a:gd name="T89" fmla="*/ 2147483647 h 162"/>
                <a:gd name="T90" fmla="*/ 2147483647 w 185"/>
                <a:gd name="T91" fmla="*/ 2147483647 h 162"/>
                <a:gd name="T92" fmla="*/ 2147483647 w 185"/>
                <a:gd name="T93" fmla="*/ 2147483647 h 162"/>
                <a:gd name="T94" fmla="*/ 2147483647 w 185"/>
                <a:gd name="T95" fmla="*/ 2147483647 h 162"/>
                <a:gd name="T96" fmla="*/ 2147483647 w 185"/>
                <a:gd name="T97" fmla="*/ 2147483647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1" name="Freeform 188"/>
            <p:cNvSpPr>
              <a:spLocks/>
            </p:cNvSpPr>
            <p:nvPr/>
          </p:nvSpPr>
          <p:spPr bwMode="auto">
            <a:xfrm>
              <a:off x="4908803" y="2991966"/>
              <a:ext cx="206407" cy="157966"/>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2" name="Freeform 189"/>
            <p:cNvSpPr>
              <a:spLocks/>
            </p:cNvSpPr>
            <p:nvPr/>
          </p:nvSpPr>
          <p:spPr bwMode="auto">
            <a:xfrm>
              <a:off x="5039105" y="3341084"/>
              <a:ext cx="41512" cy="82301"/>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3" name="Freeform 190"/>
            <p:cNvSpPr>
              <a:spLocks/>
            </p:cNvSpPr>
            <p:nvPr/>
          </p:nvSpPr>
          <p:spPr bwMode="auto">
            <a:xfrm>
              <a:off x="5062167" y="3364977"/>
              <a:ext cx="138373" cy="155311"/>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4" name="Freeform 191"/>
            <p:cNvSpPr>
              <a:spLocks/>
            </p:cNvSpPr>
            <p:nvPr/>
          </p:nvSpPr>
          <p:spPr bwMode="auto">
            <a:xfrm>
              <a:off x="4972224" y="3132675"/>
              <a:ext cx="114157" cy="62390"/>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5" name="Freeform 192"/>
            <p:cNvSpPr>
              <a:spLocks/>
            </p:cNvSpPr>
            <p:nvPr/>
          </p:nvSpPr>
          <p:spPr bwMode="auto">
            <a:xfrm>
              <a:off x="4873056" y="3107454"/>
              <a:ext cx="131455" cy="62390"/>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6" name="Freeform 193"/>
            <p:cNvSpPr>
              <a:spLocks/>
            </p:cNvSpPr>
            <p:nvPr/>
          </p:nvSpPr>
          <p:spPr bwMode="auto">
            <a:xfrm>
              <a:off x="5179783" y="3165861"/>
              <a:ext cx="72646" cy="78319"/>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7" name="Freeform 194"/>
            <p:cNvSpPr>
              <a:spLocks/>
            </p:cNvSpPr>
            <p:nvPr/>
          </p:nvSpPr>
          <p:spPr bwMode="auto">
            <a:xfrm>
              <a:off x="4960693" y="3169843"/>
              <a:ext cx="140680" cy="79646"/>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8" name="Freeform 195"/>
            <p:cNvSpPr>
              <a:spLocks/>
            </p:cNvSpPr>
            <p:nvPr/>
          </p:nvSpPr>
          <p:spPr bwMode="auto">
            <a:xfrm>
              <a:off x="5082923" y="3049046"/>
              <a:ext cx="380526" cy="234958"/>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9" name="Freeform 196"/>
            <p:cNvSpPr>
              <a:spLocks/>
            </p:cNvSpPr>
            <p:nvPr/>
          </p:nvSpPr>
          <p:spPr bwMode="auto">
            <a:xfrm>
              <a:off x="5092147" y="2945506"/>
              <a:ext cx="193722" cy="128763"/>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0" name="Freeform 197"/>
            <p:cNvSpPr>
              <a:spLocks/>
            </p:cNvSpPr>
            <p:nvPr/>
          </p:nvSpPr>
          <p:spPr bwMode="auto">
            <a:xfrm>
              <a:off x="4904191" y="3218959"/>
              <a:ext cx="71493" cy="58407"/>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1" name="Freeform 198"/>
            <p:cNvSpPr>
              <a:spLocks/>
            </p:cNvSpPr>
            <p:nvPr/>
          </p:nvSpPr>
          <p:spPr bwMode="auto">
            <a:xfrm>
              <a:off x="5065626" y="3349048"/>
              <a:ext cx="51890" cy="37169"/>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2" name="Freeform 199"/>
            <p:cNvSpPr>
              <a:spLocks/>
            </p:cNvSpPr>
            <p:nvPr/>
          </p:nvSpPr>
          <p:spPr bwMode="auto">
            <a:xfrm>
              <a:off x="5044870" y="3179136"/>
              <a:ext cx="207559" cy="126107"/>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3" name="Freeform 200"/>
            <p:cNvSpPr>
              <a:spLocks/>
            </p:cNvSpPr>
            <p:nvPr/>
          </p:nvSpPr>
          <p:spPr bwMode="auto">
            <a:xfrm>
              <a:off x="5016043" y="3232233"/>
              <a:ext cx="99168" cy="122125"/>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4" name="Freeform 201"/>
            <p:cNvSpPr>
              <a:spLocks/>
            </p:cNvSpPr>
            <p:nvPr/>
          </p:nvSpPr>
          <p:spPr bwMode="auto">
            <a:xfrm>
              <a:off x="5103679" y="3291968"/>
              <a:ext cx="127995" cy="80974"/>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5" name="Freeform 202"/>
            <p:cNvSpPr>
              <a:spLocks/>
            </p:cNvSpPr>
            <p:nvPr/>
          </p:nvSpPr>
          <p:spPr bwMode="auto">
            <a:xfrm>
              <a:off x="4828085" y="2986656"/>
              <a:ext cx="18450" cy="5310"/>
            </a:xfrm>
            <a:custGeom>
              <a:avLst/>
              <a:gdLst>
                <a:gd name="T0" fmla="*/ 0 w 14"/>
                <a:gd name="T1" fmla="*/ 2147483647 h 4"/>
                <a:gd name="T2" fmla="*/ 2147483647 w 14"/>
                <a:gd name="T3" fmla="*/ 2147483647 h 4"/>
                <a:gd name="T4" fmla="*/ 2147483647 w 14"/>
                <a:gd name="T5" fmla="*/ 2147483647 h 4"/>
                <a:gd name="T6" fmla="*/ 2147483647 w 14"/>
                <a:gd name="T7" fmla="*/ 2147483647 h 4"/>
                <a:gd name="T8" fmla="*/ 2147483647 w 14"/>
                <a:gd name="T9" fmla="*/ 0 h 4"/>
                <a:gd name="T10" fmla="*/ 2147483647 w 14"/>
                <a:gd name="T11" fmla="*/ 0 h 4"/>
                <a:gd name="T12" fmla="*/ 0 w 14"/>
                <a:gd name="T13" fmla="*/ 2147483647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6" name="Freeform 203"/>
            <p:cNvSpPr>
              <a:spLocks/>
            </p:cNvSpPr>
            <p:nvPr/>
          </p:nvSpPr>
          <p:spPr bwMode="auto">
            <a:xfrm>
              <a:off x="4649354" y="3337101"/>
              <a:ext cx="21909" cy="11947"/>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7" name="Freeform 204"/>
            <p:cNvSpPr>
              <a:spLocks/>
            </p:cNvSpPr>
            <p:nvPr/>
          </p:nvSpPr>
          <p:spPr bwMode="auto">
            <a:xfrm>
              <a:off x="4739296" y="3122056"/>
              <a:ext cx="17296" cy="25221"/>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8" name="Freeform 206"/>
            <p:cNvSpPr>
              <a:spLocks/>
            </p:cNvSpPr>
            <p:nvPr/>
          </p:nvSpPr>
          <p:spPr bwMode="auto">
            <a:xfrm>
              <a:off x="5416170" y="3641085"/>
              <a:ext cx="485460" cy="471243"/>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9" name="Freeform 207"/>
            <p:cNvSpPr>
              <a:spLocks/>
            </p:cNvSpPr>
            <p:nvPr/>
          </p:nvSpPr>
          <p:spPr bwMode="auto">
            <a:xfrm>
              <a:off x="5351596" y="3533563"/>
              <a:ext cx="29981" cy="18584"/>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0" name="Freeform 208"/>
            <p:cNvSpPr>
              <a:spLocks/>
            </p:cNvSpPr>
            <p:nvPr/>
          </p:nvSpPr>
          <p:spPr bwMode="auto">
            <a:xfrm>
              <a:off x="5191314" y="3354358"/>
              <a:ext cx="47278" cy="37169"/>
            </a:xfrm>
            <a:custGeom>
              <a:avLst/>
              <a:gdLst>
                <a:gd name="T0" fmla="*/ 2147483647 w 32"/>
                <a:gd name="T1" fmla="*/ 0 h 24"/>
                <a:gd name="T2" fmla="*/ 2147483647 w 32"/>
                <a:gd name="T3" fmla="*/ 2147483647 h 24"/>
                <a:gd name="T4" fmla="*/ 2147483647 w 32"/>
                <a:gd name="T5" fmla="*/ 2147483647 h 24"/>
                <a:gd name="T6" fmla="*/ 2147483647 w 32"/>
                <a:gd name="T7" fmla="*/ 2147483647 h 24"/>
                <a:gd name="T8" fmla="*/ 0 w 32"/>
                <a:gd name="T9" fmla="*/ 2147483647 h 24"/>
                <a:gd name="T10" fmla="*/ 2147483647 w 32"/>
                <a:gd name="T11" fmla="*/ 2147483647 h 24"/>
                <a:gd name="T12" fmla="*/ 2147483647 w 32"/>
                <a:gd name="T13" fmla="*/ 2147483647 h 24"/>
                <a:gd name="T14" fmla="*/ 2147483647 w 32"/>
                <a:gd name="T15" fmla="*/ 2147483647 h 24"/>
                <a:gd name="T16" fmla="*/ 2147483647 w 32"/>
                <a:gd name="T17" fmla="*/ 2147483647 h 24"/>
                <a:gd name="T18" fmla="*/ 2147483647 w 32"/>
                <a:gd name="T19" fmla="*/ 2147483647 h 24"/>
                <a:gd name="T20" fmla="*/ 2147483647 w 32"/>
                <a:gd name="T21" fmla="*/ 2147483647 h 24"/>
                <a:gd name="T22" fmla="*/ 2147483647 w 32"/>
                <a:gd name="T23" fmla="*/ 2147483647 h 24"/>
                <a:gd name="T24" fmla="*/ 2147483647 w 32"/>
                <a:gd name="T25" fmla="*/ 2147483647 h 24"/>
                <a:gd name="T26" fmla="*/ 2147483647 w 32"/>
                <a:gd name="T27" fmla="*/ 0 h 24"/>
                <a:gd name="T28" fmla="*/ 2147483647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1" name="Freeform 209"/>
            <p:cNvSpPr>
              <a:spLocks/>
            </p:cNvSpPr>
            <p:nvPr/>
          </p:nvSpPr>
          <p:spPr bwMode="auto">
            <a:xfrm>
              <a:off x="5393108" y="3611882"/>
              <a:ext cx="32287" cy="100886"/>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2" name="Freeform 210"/>
            <p:cNvSpPr>
              <a:spLocks/>
            </p:cNvSpPr>
            <p:nvPr/>
          </p:nvSpPr>
          <p:spPr bwMode="auto">
            <a:xfrm>
              <a:off x="5421936" y="3491085"/>
              <a:ext cx="138373" cy="140709"/>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3" name="Freeform 211"/>
            <p:cNvSpPr>
              <a:spLocks/>
            </p:cNvSpPr>
            <p:nvPr/>
          </p:nvSpPr>
          <p:spPr bwMode="auto">
            <a:xfrm>
              <a:off x="5495735" y="3489757"/>
              <a:ext cx="224857" cy="234958"/>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4" name="Freeform 212"/>
            <p:cNvSpPr>
              <a:spLocks/>
            </p:cNvSpPr>
            <p:nvPr/>
          </p:nvSpPr>
          <p:spPr bwMode="auto">
            <a:xfrm>
              <a:off x="5191314" y="3346394"/>
              <a:ext cx="407047" cy="183187"/>
            </a:xfrm>
            <a:custGeom>
              <a:avLst/>
              <a:gdLst>
                <a:gd name="T0" fmla="*/ 2147483647 w 278"/>
                <a:gd name="T1" fmla="*/ 2147483647 h 116"/>
                <a:gd name="T2" fmla="*/ 2147483647 w 278"/>
                <a:gd name="T3" fmla="*/ 2147483647 h 116"/>
                <a:gd name="T4" fmla="*/ 2147483647 w 278"/>
                <a:gd name="T5" fmla="*/ 2147483647 h 116"/>
                <a:gd name="T6" fmla="*/ 2147483647 w 278"/>
                <a:gd name="T7" fmla="*/ 2147483647 h 116"/>
                <a:gd name="T8" fmla="*/ 2147483647 w 278"/>
                <a:gd name="T9" fmla="*/ 2147483647 h 116"/>
                <a:gd name="T10" fmla="*/ 2147483647 w 278"/>
                <a:gd name="T11" fmla="*/ 2147483647 h 116"/>
                <a:gd name="T12" fmla="*/ 2147483647 w 278"/>
                <a:gd name="T13" fmla="*/ 2147483647 h 116"/>
                <a:gd name="T14" fmla="*/ 2147483647 w 278"/>
                <a:gd name="T15" fmla="*/ 2147483647 h 116"/>
                <a:gd name="T16" fmla="*/ 2147483647 w 278"/>
                <a:gd name="T17" fmla="*/ 2147483647 h 116"/>
                <a:gd name="T18" fmla="*/ 2147483647 w 278"/>
                <a:gd name="T19" fmla="*/ 2147483647 h 116"/>
                <a:gd name="T20" fmla="*/ 2147483647 w 278"/>
                <a:gd name="T21" fmla="*/ 2147483647 h 116"/>
                <a:gd name="T22" fmla="*/ 2147483647 w 278"/>
                <a:gd name="T23" fmla="*/ 2147483647 h 116"/>
                <a:gd name="T24" fmla="*/ 2147483647 w 278"/>
                <a:gd name="T25" fmla="*/ 2147483647 h 116"/>
                <a:gd name="T26" fmla="*/ 2147483647 w 278"/>
                <a:gd name="T27" fmla="*/ 2147483647 h 116"/>
                <a:gd name="T28" fmla="*/ 2147483647 w 278"/>
                <a:gd name="T29" fmla="*/ 2147483647 h 116"/>
                <a:gd name="T30" fmla="*/ 2147483647 w 278"/>
                <a:gd name="T31" fmla="*/ 2147483647 h 116"/>
                <a:gd name="T32" fmla="*/ 2147483647 w 278"/>
                <a:gd name="T33" fmla="*/ 2147483647 h 116"/>
                <a:gd name="T34" fmla="*/ 2147483647 w 278"/>
                <a:gd name="T35" fmla="*/ 2147483647 h 116"/>
                <a:gd name="T36" fmla="*/ 2147483647 w 278"/>
                <a:gd name="T37" fmla="*/ 2147483647 h 116"/>
                <a:gd name="T38" fmla="*/ 2147483647 w 278"/>
                <a:gd name="T39" fmla="*/ 2147483647 h 116"/>
                <a:gd name="T40" fmla="*/ 2147483647 w 278"/>
                <a:gd name="T41" fmla="*/ 2147483647 h 116"/>
                <a:gd name="T42" fmla="*/ 2147483647 w 278"/>
                <a:gd name="T43" fmla="*/ 2147483647 h 116"/>
                <a:gd name="T44" fmla="*/ 2147483647 w 278"/>
                <a:gd name="T45" fmla="*/ 0 h 116"/>
                <a:gd name="T46" fmla="*/ 2147483647 w 278"/>
                <a:gd name="T47" fmla="*/ 2147483647 h 116"/>
                <a:gd name="T48" fmla="*/ 2147483647 w 278"/>
                <a:gd name="T49" fmla="*/ 2147483647 h 116"/>
                <a:gd name="T50" fmla="*/ 2147483647 w 278"/>
                <a:gd name="T51" fmla="*/ 2147483647 h 116"/>
                <a:gd name="T52" fmla="*/ 2147483647 w 278"/>
                <a:gd name="T53" fmla="*/ 2147483647 h 116"/>
                <a:gd name="T54" fmla="*/ 2147483647 w 278"/>
                <a:gd name="T55" fmla="*/ 2147483647 h 116"/>
                <a:gd name="T56" fmla="*/ 2147483647 w 278"/>
                <a:gd name="T57" fmla="*/ 2147483647 h 116"/>
                <a:gd name="T58" fmla="*/ 2147483647 w 278"/>
                <a:gd name="T59" fmla="*/ 2147483647 h 116"/>
                <a:gd name="T60" fmla="*/ 2147483647 w 278"/>
                <a:gd name="T61" fmla="*/ 2147483647 h 116"/>
                <a:gd name="T62" fmla="*/ 0 w 278"/>
                <a:gd name="T63" fmla="*/ 2147483647 h 116"/>
                <a:gd name="T64" fmla="*/ 2147483647 w 278"/>
                <a:gd name="T65" fmla="*/ 2147483647 h 116"/>
                <a:gd name="T66" fmla="*/ 2147483647 w 278"/>
                <a:gd name="T67" fmla="*/ 2147483647 h 116"/>
                <a:gd name="T68" fmla="*/ 2147483647 w 278"/>
                <a:gd name="T69" fmla="*/ 2147483647 h 116"/>
                <a:gd name="T70" fmla="*/ 2147483647 w 278"/>
                <a:gd name="T71" fmla="*/ 2147483647 h 116"/>
                <a:gd name="T72" fmla="*/ 2147483647 w 278"/>
                <a:gd name="T73" fmla="*/ 2147483647 h 116"/>
                <a:gd name="T74" fmla="*/ 2147483647 w 278"/>
                <a:gd name="T75" fmla="*/ 2147483647 h 116"/>
                <a:gd name="T76" fmla="*/ 2147483647 w 278"/>
                <a:gd name="T77" fmla="*/ 2147483647 h 116"/>
                <a:gd name="T78" fmla="*/ 2147483647 w 278"/>
                <a:gd name="T79" fmla="*/ 2147483647 h 116"/>
                <a:gd name="T80" fmla="*/ 2147483647 w 278"/>
                <a:gd name="T81" fmla="*/ 2147483647 h 116"/>
                <a:gd name="T82" fmla="*/ 2147483647 w 278"/>
                <a:gd name="T83" fmla="*/ 2147483647 h 116"/>
                <a:gd name="T84" fmla="*/ 2147483647 w 278"/>
                <a:gd name="T85" fmla="*/ 2147483647 h 116"/>
                <a:gd name="T86" fmla="*/ 2147483647 w 278"/>
                <a:gd name="T87" fmla="*/ 2147483647 h 116"/>
                <a:gd name="T88" fmla="*/ 2147483647 w 278"/>
                <a:gd name="T89" fmla="*/ 2147483647 h 116"/>
                <a:gd name="T90" fmla="*/ 2147483647 w 278"/>
                <a:gd name="T91" fmla="*/ 2147483647 h 116"/>
                <a:gd name="T92" fmla="*/ 2147483647 w 278"/>
                <a:gd name="T93" fmla="*/ 2147483647 h 116"/>
                <a:gd name="T94" fmla="*/ 2147483647 w 278"/>
                <a:gd name="T95" fmla="*/ 2147483647 h 116"/>
                <a:gd name="T96" fmla="*/ 2147483647 w 278"/>
                <a:gd name="T97" fmla="*/ 2147483647 h 116"/>
                <a:gd name="T98" fmla="*/ 2147483647 w 278"/>
                <a:gd name="T99" fmla="*/ 2147483647 h 116"/>
                <a:gd name="T100" fmla="*/ 2147483647 w 278"/>
                <a:gd name="T101" fmla="*/ 2147483647 h 116"/>
                <a:gd name="T102" fmla="*/ 2147483647 w 278"/>
                <a:gd name="T103" fmla="*/ 2147483647 h 116"/>
                <a:gd name="T104" fmla="*/ 2147483647 w 278"/>
                <a:gd name="T105" fmla="*/ 2147483647 h 116"/>
                <a:gd name="T106" fmla="*/ 2147483647 w 278"/>
                <a:gd name="T107" fmla="*/ 2147483647 h 116"/>
                <a:gd name="T108" fmla="*/ 2147483647 w 278"/>
                <a:gd name="T109" fmla="*/ 2147483647 h 116"/>
                <a:gd name="T110" fmla="*/ 2147483647 w 278"/>
                <a:gd name="T111" fmla="*/ 2147483647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5" name="Freeform 213"/>
            <p:cNvSpPr>
              <a:spLocks/>
            </p:cNvSpPr>
            <p:nvPr/>
          </p:nvSpPr>
          <p:spPr bwMode="auto">
            <a:xfrm>
              <a:off x="5788625" y="3809671"/>
              <a:ext cx="21909" cy="37169"/>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6" name="Freeform 214"/>
            <p:cNvSpPr>
              <a:spLocks/>
            </p:cNvSpPr>
            <p:nvPr/>
          </p:nvSpPr>
          <p:spPr bwMode="auto">
            <a:xfrm>
              <a:off x="5828984" y="3836220"/>
              <a:ext cx="175272" cy="237612"/>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7" name="Freeform 215"/>
            <p:cNvSpPr>
              <a:spLocks/>
            </p:cNvSpPr>
            <p:nvPr/>
          </p:nvSpPr>
          <p:spPr bwMode="auto">
            <a:xfrm>
              <a:off x="5905089" y="3799051"/>
              <a:ext cx="13837" cy="27876"/>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8" name="Freeform 216"/>
            <p:cNvSpPr>
              <a:spLocks/>
            </p:cNvSpPr>
            <p:nvPr/>
          </p:nvSpPr>
          <p:spPr bwMode="auto">
            <a:xfrm>
              <a:off x="5794390" y="3812326"/>
              <a:ext cx="130301" cy="76991"/>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9" name="Freeform 217"/>
            <p:cNvSpPr>
              <a:spLocks/>
            </p:cNvSpPr>
            <p:nvPr/>
          </p:nvSpPr>
          <p:spPr bwMode="auto">
            <a:xfrm>
              <a:off x="5619118" y="4023389"/>
              <a:ext cx="239846" cy="167258"/>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0" name="Freeform 218"/>
            <p:cNvSpPr>
              <a:spLocks/>
            </p:cNvSpPr>
            <p:nvPr/>
          </p:nvSpPr>
          <p:spPr bwMode="auto">
            <a:xfrm>
              <a:off x="5679080" y="3696838"/>
              <a:ext cx="61115" cy="43805"/>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1" name="Freeform 219"/>
            <p:cNvSpPr>
              <a:spLocks/>
            </p:cNvSpPr>
            <p:nvPr/>
          </p:nvSpPr>
          <p:spPr bwMode="auto">
            <a:xfrm>
              <a:off x="5586831" y="3410111"/>
              <a:ext cx="485460" cy="418144"/>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2" name="Freeform 220"/>
            <p:cNvSpPr>
              <a:spLocks/>
            </p:cNvSpPr>
            <p:nvPr/>
          </p:nvSpPr>
          <p:spPr bwMode="auto">
            <a:xfrm>
              <a:off x="5416170" y="3605245"/>
              <a:ext cx="89943" cy="124780"/>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3" name="Freeform 221"/>
            <p:cNvSpPr>
              <a:spLocks/>
            </p:cNvSpPr>
            <p:nvPr/>
          </p:nvSpPr>
          <p:spPr bwMode="auto">
            <a:xfrm>
              <a:off x="5413864" y="3564094"/>
              <a:ext cx="25369" cy="47788"/>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4" name="Freeform 222"/>
            <p:cNvSpPr>
              <a:spLocks/>
            </p:cNvSpPr>
            <p:nvPr/>
          </p:nvSpPr>
          <p:spPr bwMode="auto">
            <a:xfrm>
              <a:off x="5411558" y="3625157"/>
              <a:ext cx="13837" cy="31859"/>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5" name="Freeform 224"/>
            <p:cNvSpPr>
              <a:spLocks/>
            </p:cNvSpPr>
            <p:nvPr/>
          </p:nvSpPr>
          <p:spPr bwMode="auto">
            <a:xfrm>
              <a:off x="5448458" y="2604352"/>
              <a:ext cx="39206" cy="23894"/>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2147483647 w 26"/>
                <a:gd name="T9" fmla="*/ 2147483647 h 16"/>
                <a:gd name="T10" fmla="*/ 2147483647 w 26"/>
                <a:gd name="T11" fmla="*/ 2147483647 h 16"/>
                <a:gd name="T12" fmla="*/ 0 w 26"/>
                <a:gd name="T13" fmla="*/ 2147483647 h 16"/>
                <a:gd name="T14" fmla="*/ 2147483647 w 26"/>
                <a:gd name="T15" fmla="*/ 0 h 16"/>
                <a:gd name="T16" fmla="*/ 2147483647 w 26"/>
                <a:gd name="T17" fmla="*/ 2147483647 h 16"/>
                <a:gd name="T18" fmla="*/ 2147483647 w 26"/>
                <a:gd name="T19" fmla="*/ 2147483647 h 16"/>
                <a:gd name="T20" fmla="*/ 2147483647 w 26"/>
                <a:gd name="T21" fmla="*/ 2147483647 h 16"/>
                <a:gd name="T22" fmla="*/ 2147483647 w 26"/>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6" name="Freeform 225"/>
            <p:cNvSpPr>
              <a:spLocks/>
            </p:cNvSpPr>
            <p:nvPr/>
          </p:nvSpPr>
          <p:spPr bwMode="auto">
            <a:xfrm>
              <a:off x="5478438" y="2433112"/>
              <a:ext cx="213325" cy="147346"/>
            </a:xfrm>
            <a:custGeom>
              <a:avLst/>
              <a:gdLst>
                <a:gd name="T0" fmla="*/ 2147483647 w 146"/>
                <a:gd name="T1" fmla="*/ 2147483647 h 94"/>
                <a:gd name="T2" fmla="*/ 2147483647 w 146"/>
                <a:gd name="T3" fmla="*/ 2147483647 h 94"/>
                <a:gd name="T4" fmla="*/ 2147483647 w 146"/>
                <a:gd name="T5" fmla="*/ 2147483647 h 94"/>
                <a:gd name="T6" fmla="*/ 2147483647 w 146"/>
                <a:gd name="T7" fmla="*/ 2147483647 h 94"/>
                <a:gd name="T8" fmla="*/ 2147483647 w 146"/>
                <a:gd name="T9" fmla="*/ 2147483647 h 94"/>
                <a:gd name="T10" fmla="*/ 2147483647 w 146"/>
                <a:gd name="T11" fmla="*/ 2147483647 h 94"/>
                <a:gd name="T12" fmla="*/ 2147483647 w 146"/>
                <a:gd name="T13" fmla="*/ 2147483647 h 94"/>
                <a:gd name="T14" fmla="*/ 0 w 146"/>
                <a:gd name="T15" fmla="*/ 2147483647 h 94"/>
                <a:gd name="T16" fmla="*/ 0 w 146"/>
                <a:gd name="T17" fmla="*/ 2147483647 h 94"/>
                <a:gd name="T18" fmla="*/ 2147483647 w 146"/>
                <a:gd name="T19" fmla="*/ 2147483647 h 94"/>
                <a:gd name="T20" fmla="*/ 2147483647 w 146"/>
                <a:gd name="T21" fmla="*/ 2147483647 h 94"/>
                <a:gd name="T22" fmla="*/ 2147483647 w 146"/>
                <a:gd name="T23" fmla="*/ 2147483647 h 94"/>
                <a:gd name="T24" fmla="*/ 2147483647 w 146"/>
                <a:gd name="T25" fmla="*/ 2147483647 h 94"/>
                <a:gd name="T26" fmla="*/ 2147483647 w 146"/>
                <a:gd name="T27" fmla="*/ 2147483647 h 94"/>
                <a:gd name="T28" fmla="*/ 2147483647 w 146"/>
                <a:gd name="T29" fmla="*/ 2147483647 h 94"/>
                <a:gd name="T30" fmla="*/ 2147483647 w 146"/>
                <a:gd name="T31" fmla="*/ 2147483647 h 94"/>
                <a:gd name="T32" fmla="*/ 2147483647 w 146"/>
                <a:gd name="T33" fmla="*/ 2147483647 h 94"/>
                <a:gd name="T34" fmla="*/ 2147483647 w 146"/>
                <a:gd name="T35" fmla="*/ 2147483647 h 94"/>
                <a:gd name="T36" fmla="*/ 2147483647 w 146"/>
                <a:gd name="T37" fmla="*/ 2147483647 h 94"/>
                <a:gd name="T38" fmla="*/ 2147483647 w 146"/>
                <a:gd name="T39" fmla="*/ 2147483647 h 94"/>
                <a:gd name="T40" fmla="*/ 2147483647 w 146"/>
                <a:gd name="T41" fmla="*/ 2147483647 h 94"/>
                <a:gd name="T42" fmla="*/ 2147483647 w 146"/>
                <a:gd name="T43" fmla="*/ 2147483647 h 94"/>
                <a:gd name="T44" fmla="*/ 2147483647 w 146"/>
                <a:gd name="T45" fmla="*/ 2147483647 h 94"/>
                <a:gd name="T46" fmla="*/ 2147483647 w 146"/>
                <a:gd name="T47" fmla="*/ 0 h 94"/>
                <a:gd name="T48" fmla="*/ 2147483647 w 146"/>
                <a:gd name="T49" fmla="*/ 0 h 94"/>
                <a:gd name="T50" fmla="*/ 2147483647 w 146"/>
                <a:gd name="T51" fmla="*/ 0 h 94"/>
                <a:gd name="T52" fmla="*/ 2147483647 w 146"/>
                <a:gd name="T53" fmla="*/ 2147483647 h 94"/>
                <a:gd name="T54" fmla="*/ 2147483647 w 146"/>
                <a:gd name="T55" fmla="*/ 2147483647 h 94"/>
                <a:gd name="T56" fmla="*/ 2147483647 w 146"/>
                <a:gd name="T57" fmla="*/ 2147483647 h 94"/>
                <a:gd name="T58" fmla="*/ 2147483647 w 146"/>
                <a:gd name="T59" fmla="*/ 2147483647 h 94"/>
                <a:gd name="T60" fmla="*/ 2147483647 w 146"/>
                <a:gd name="T61" fmla="*/ 2147483647 h 94"/>
                <a:gd name="T62" fmla="*/ 2147483647 w 146"/>
                <a:gd name="T63" fmla="*/ 2147483647 h 94"/>
                <a:gd name="T64" fmla="*/ 2147483647 w 146"/>
                <a:gd name="T65" fmla="*/ 2147483647 h 94"/>
                <a:gd name="T66" fmla="*/ 2147483647 w 146"/>
                <a:gd name="T67" fmla="*/ 2147483647 h 94"/>
                <a:gd name="T68" fmla="*/ 2147483647 w 146"/>
                <a:gd name="T69" fmla="*/ 2147483647 h 94"/>
                <a:gd name="T70" fmla="*/ 2147483647 w 146"/>
                <a:gd name="T71" fmla="*/ 2147483647 h 94"/>
                <a:gd name="T72" fmla="*/ 2147483647 w 146"/>
                <a:gd name="T73" fmla="*/ 2147483647 h 94"/>
                <a:gd name="T74" fmla="*/ 2147483647 w 146"/>
                <a:gd name="T75" fmla="*/ 2147483647 h 94"/>
                <a:gd name="T76" fmla="*/ 2147483647 w 146"/>
                <a:gd name="T77" fmla="*/ 2147483647 h 94"/>
                <a:gd name="T78" fmla="*/ 2147483647 w 146"/>
                <a:gd name="T79" fmla="*/ 2147483647 h 94"/>
                <a:gd name="T80" fmla="*/ 2147483647 w 146"/>
                <a:gd name="T81" fmla="*/ 2147483647 h 94"/>
                <a:gd name="T82" fmla="*/ 2147483647 w 146"/>
                <a:gd name="T83" fmla="*/ 2147483647 h 94"/>
                <a:gd name="T84" fmla="*/ 2147483647 w 146"/>
                <a:gd name="T85" fmla="*/ 2147483647 h 94"/>
                <a:gd name="T86" fmla="*/ 2147483647 w 146"/>
                <a:gd name="T87" fmla="*/ 2147483647 h 94"/>
                <a:gd name="T88" fmla="*/ 2147483647 w 146"/>
                <a:gd name="T89" fmla="*/ 2147483647 h 94"/>
                <a:gd name="T90" fmla="*/ 2147483647 w 146"/>
                <a:gd name="T91" fmla="*/ 2147483647 h 94"/>
                <a:gd name="T92" fmla="*/ 2147483647 w 146"/>
                <a:gd name="T93" fmla="*/ 2147483647 h 94"/>
                <a:gd name="T94" fmla="*/ 2147483647 w 146"/>
                <a:gd name="T95" fmla="*/ 2147483647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7" name="Freeform 226"/>
            <p:cNvSpPr>
              <a:spLocks/>
            </p:cNvSpPr>
            <p:nvPr/>
          </p:nvSpPr>
          <p:spPr bwMode="auto">
            <a:xfrm>
              <a:off x="5963898" y="2350811"/>
              <a:ext cx="154517" cy="46460"/>
            </a:xfrm>
            <a:custGeom>
              <a:avLst/>
              <a:gdLst>
                <a:gd name="T0" fmla="*/ 2147483647 w 106"/>
                <a:gd name="T1" fmla="*/ 2147483647 h 30"/>
                <a:gd name="T2" fmla="*/ 2147483647 w 106"/>
                <a:gd name="T3" fmla="*/ 2147483647 h 30"/>
                <a:gd name="T4" fmla="*/ 2147483647 w 106"/>
                <a:gd name="T5" fmla="*/ 2147483647 h 30"/>
                <a:gd name="T6" fmla="*/ 2147483647 w 106"/>
                <a:gd name="T7" fmla="*/ 2147483647 h 30"/>
                <a:gd name="T8" fmla="*/ 2147483647 w 106"/>
                <a:gd name="T9" fmla="*/ 2147483647 h 30"/>
                <a:gd name="T10" fmla="*/ 2147483647 w 106"/>
                <a:gd name="T11" fmla="*/ 2147483647 h 30"/>
                <a:gd name="T12" fmla="*/ 2147483647 w 106"/>
                <a:gd name="T13" fmla="*/ 2147483647 h 30"/>
                <a:gd name="T14" fmla="*/ 2147483647 w 106"/>
                <a:gd name="T15" fmla="*/ 2147483647 h 30"/>
                <a:gd name="T16" fmla="*/ 2147483647 w 106"/>
                <a:gd name="T17" fmla="*/ 2147483647 h 30"/>
                <a:gd name="T18" fmla="*/ 2147483647 w 106"/>
                <a:gd name="T19" fmla="*/ 2147483647 h 30"/>
                <a:gd name="T20" fmla="*/ 2147483647 w 106"/>
                <a:gd name="T21" fmla="*/ 2147483647 h 30"/>
                <a:gd name="T22" fmla="*/ 2147483647 w 106"/>
                <a:gd name="T23" fmla="*/ 2147483647 h 30"/>
                <a:gd name="T24" fmla="*/ 2147483647 w 106"/>
                <a:gd name="T25" fmla="*/ 2147483647 h 30"/>
                <a:gd name="T26" fmla="*/ 2147483647 w 106"/>
                <a:gd name="T27" fmla="*/ 2147483647 h 30"/>
                <a:gd name="T28" fmla="*/ 2147483647 w 106"/>
                <a:gd name="T29" fmla="*/ 2147483647 h 30"/>
                <a:gd name="T30" fmla="*/ 2147483647 w 106"/>
                <a:gd name="T31" fmla="*/ 2147483647 h 30"/>
                <a:gd name="T32" fmla="*/ 0 w 106"/>
                <a:gd name="T33" fmla="*/ 2147483647 h 30"/>
                <a:gd name="T34" fmla="*/ 2147483647 w 106"/>
                <a:gd name="T35" fmla="*/ 2147483647 h 30"/>
                <a:gd name="T36" fmla="*/ 2147483647 w 106"/>
                <a:gd name="T37" fmla="*/ 2147483647 h 30"/>
                <a:gd name="T38" fmla="*/ 2147483647 w 106"/>
                <a:gd name="T39" fmla="*/ 0 h 30"/>
                <a:gd name="T40" fmla="*/ 2147483647 w 106"/>
                <a:gd name="T41" fmla="*/ 0 h 30"/>
                <a:gd name="T42" fmla="*/ 2147483647 w 106"/>
                <a:gd name="T43" fmla="*/ 0 h 30"/>
                <a:gd name="T44" fmla="*/ 2147483647 w 106"/>
                <a:gd name="T45" fmla="*/ 2147483647 h 30"/>
                <a:gd name="T46" fmla="*/ 2147483647 w 106"/>
                <a:gd name="T47" fmla="*/ 2147483647 h 30"/>
                <a:gd name="T48" fmla="*/ 2147483647 w 106"/>
                <a:gd name="T49" fmla="*/ 2147483647 h 30"/>
                <a:gd name="T50" fmla="*/ 2147483647 w 106"/>
                <a:gd name="T51" fmla="*/ 2147483647 h 30"/>
                <a:gd name="T52" fmla="*/ 2147483647 w 106"/>
                <a:gd name="T53" fmla="*/ 2147483647 h 30"/>
                <a:gd name="T54" fmla="*/ 2147483647 w 106"/>
                <a:gd name="T55" fmla="*/ 2147483647 h 30"/>
                <a:gd name="T56" fmla="*/ 2147483647 w 106"/>
                <a:gd name="T57" fmla="*/ 2147483647 h 30"/>
                <a:gd name="T58" fmla="*/ 2147483647 w 106"/>
                <a:gd name="T59" fmla="*/ 2147483647 h 30"/>
                <a:gd name="T60" fmla="*/ 2147483647 w 106"/>
                <a:gd name="T61" fmla="*/ 2147483647 h 30"/>
                <a:gd name="T62" fmla="*/ 2147483647 w 106"/>
                <a:gd name="T63" fmla="*/ 2147483647 h 30"/>
                <a:gd name="T64" fmla="*/ 2147483647 w 106"/>
                <a:gd name="T65" fmla="*/ 2147483647 h 30"/>
                <a:gd name="T66" fmla="*/ 2147483647 w 106"/>
                <a:gd name="T67" fmla="*/ 2147483647 h 30"/>
                <a:gd name="T68" fmla="*/ 2147483647 w 106"/>
                <a:gd name="T69" fmla="*/ 2147483647 h 30"/>
                <a:gd name="T70" fmla="*/ 2147483647 w 106"/>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8" name="Freeform 227"/>
            <p:cNvSpPr>
              <a:spLocks/>
            </p:cNvSpPr>
            <p:nvPr/>
          </p:nvSpPr>
          <p:spPr bwMode="auto">
            <a:xfrm>
              <a:off x="6132251" y="2382670"/>
              <a:ext cx="77258" cy="34513"/>
            </a:xfrm>
            <a:custGeom>
              <a:avLst/>
              <a:gdLst>
                <a:gd name="T0" fmla="*/ 2147483647 w 52"/>
                <a:gd name="T1" fmla="*/ 2147483647 h 22"/>
                <a:gd name="T2" fmla="*/ 2147483647 w 52"/>
                <a:gd name="T3" fmla="*/ 2147483647 h 22"/>
                <a:gd name="T4" fmla="*/ 2147483647 w 52"/>
                <a:gd name="T5" fmla="*/ 2147483647 h 22"/>
                <a:gd name="T6" fmla="*/ 0 w 52"/>
                <a:gd name="T7" fmla="*/ 2147483647 h 22"/>
                <a:gd name="T8" fmla="*/ 0 w 52"/>
                <a:gd name="T9" fmla="*/ 2147483647 h 22"/>
                <a:gd name="T10" fmla="*/ 2147483647 w 52"/>
                <a:gd name="T11" fmla="*/ 2147483647 h 22"/>
                <a:gd name="T12" fmla="*/ 2147483647 w 52"/>
                <a:gd name="T13" fmla="*/ 0 h 22"/>
                <a:gd name="T14" fmla="*/ 2147483647 w 52"/>
                <a:gd name="T15" fmla="*/ 0 h 22"/>
                <a:gd name="T16" fmla="*/ 2147483647 w 52"/>
                <a:gd name="T17" fmla="*/ 2147483647 h 22"/>
                <a:gd name="T18" fmla="*/ 2147483647 w 52"/>
                <a:gd name="T19" fmla="*/ 2147483647 h 22"/>
                <a:gd name="T20" fmla="*/ 2147483647 w 52"/>
                <a:gd name="T21" fmla="*/ 2147483647 h 22"/>
                <a:gd name="T22" fmla="*/ 2147483647 w 52"/>
                <a:gd name="T23" fmla="*/ 2147483647 h 22"/>
                <a:gd name="T24" fmla="*/ 2147483647 w 52"/>
                <a:gd name="T25" fmla="*/ 2147483647 h 22"/>
                <a:gd name="T26" fmla="*/ 2147483647 w 52"/>
                <a:gd name="T27" fmla="*/ 2147483647 h 22"/>
                <a:gd name="T28" fmla="*/ 2147483647 w 52"/>
                <a:gd name="T29" fmla="*/ 2147483647 h 22"/>
                <a:gd name="T30" fmla="*/ 2147483647 w 52"/>
                <a:gd name="T31" fmla="*/ 2147483647 h 22"/>
                <a:gd name="T32" fmla="*/ 2147483647 w 52"/>
                <a:gd name="T33" fmla="*/ 2147483647 h 22"/>
                <a:gd name="T34" fmla="*/ 2147483647 w 5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9" name="Freeform 228"/>
            <p:cNvSpPr>
              <a:spLocks/>
            </p:cNvSpPr>
            <p:nvPr/>
          </p:nvSpPr>
          <p:spPr bwMode="auto">
            <a:xfrm>
              <a:off x="6781453" y="2449043"/>
              <a:ext cx="136067" cy="26549"/>
            </a:xfrm>
            <a:custGeom>
              <a:avLst/>
              <a:gdLst>
                <a:gd name="T0" fmla="*/ 2147483647 w 92"/>
                <a:gd name="T1" fmla="*/ 2147483647 h 18"/>
                <a:gd name="T2" fmla="*/ 2147483647 w 92"/>
                <a:gd name="T3" fmla="*/ 2147483647 h 18"/>
                <a:gd name="T4" fmla="*/ 2147483647 w 92"/>
                <a:gd name="T5" fmla="*/ 2147483647 h 18"/>
                <a:gd name="T6" fmla="*/ 2147483647 w 92"/>
                <a:gd name="T7" fmla="*/ 2147483647 h 18"/>
                <a:gd name="T8" fmla="*/ 2147483647 w 92"/>
                <a:gd name="T9" fmla="*/ 2147483647 h 18"/>
                <a:gd name="T10" fmla="*/ 2147483647 w 92"/>
                <a:gd name="T11" fmla="*/ 2147483647 h 18"/>
                <a:gd name="T12" fmla="*/ 2147483647 w 92"/>
                <a:gd name="T13" fmla="*/ 2147483647 h 18"/>
                <a:gd name="T14" fmla="*/ 0 w 92"/>
                <a:gd name="T15" fmla="*/ 2147483647 h 18"/>
                <a:gd name="T16" fmla="*/ 0 w 92"/>
                <a:gd name="T17" fmla="*/ 2147483647 h 18"/>
                <a:gd name="T18" fmla="*/ 0 w 92"/>
                <a:gd name="T19" fmla="*/ 2147483647 h 18"/>
                <a:gd name="T20" fmla="*/ 2147483647 w 92"/>
                <a:gd name="T21" fmla="*/ 2147483647 h 18"/>
                <a:gd name="T22" fmla="*/ 2147483647 w 92"/>
                <a:gd name="T23" fmla="*/ 0 h 18"/>
                <a:gd name="T24" fmla="*/ 2147483647 w 92"/>
                <a:gd name="T25" fmla="*/ 0 h 18"/>
                <a:gd name="T26" fmla="*/ 2147483647 w 92"/>
                <a:gd name="T27" fmla="*/ 2147483647 h 18"/>
                <a:gd name="T28" fmla="*/ 2147483647 w 92"/>
                <a:gd name="T29" fmla="*/ 2147483647 h 18"/>
                <a:gd name="T30" fmla="*/ 2147483647 w 92"/>
                <a:gd name="T31" fmla="*/ 2147483647 h 18"/>
                <a:gd name="T32" fmla="*/ 2147483647 w 92"/>
                <a:gd name="T33" fmla="*/ 2147483647 h 18"/>
                <a:gd name="T34" fmla="*/ 2147483647 w 92"/>
                <a:gd name="T35" fmla="*/ 2147483647 h 18"/>
                <a:gd name="T36" fmla="*/ 2147483647 w 92"/>
                <a:gd name="T37" fmla="*/ 2147483647 h 18"/>
                <a:gd name="T38" fmla="*/ 2147483647 w 92"/>
                <a:gd name="T39" fmla="*/ 2147483647 h 18"/>
                <a:gd name="T40" fmla="*/ 2147483647 w 92"/>
                <a:gd name="T41" fmla="*/ 2147483647 h 18"/>
                <a:gd name="T42" fmla="*/ 2147483647 w 92"/>
                <a:gd name="T43" fmla="*/ 2147483647 h 18"/>
                <a:gd name="T44" fmla="*/ 2147483647 w 92"/>
                <a:gd name="T45" fmla="*/ 2147483647 h 18"/>
                <a:gd name="T46" fmla="*/ 2147483647 w 92"/>
                <a:gd name="T47" fmla="*/ 2147483647 h 18"/>
                <a:gd name="T48" fmla="*/ 2147483647 w 92"/>
                <a:gd name="T49" fmla="*/ 2147483647 h 18"/>
                <a:gd name="T50" fmla="*/ 2147483647 w 92"/>
                <a:gd name="T51" fmla="*/ 2147483647 h 18"/>
                <a:gd name="T52" fmla="*/ 2147483647 w 92"/>
                <a:gd name="T53" fmla="*/ 2147483647 h 18"/>
                <a:gd name="T54" fmla="*/ 2147483647 w 92"/>
                <a:gd name="T55" fmla="*/ 2147483647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0" name="Freeform 229"/>
            <p:cNvSpPr>
              <a:spLocks/>
            </p:cNvSpPr>
            <p:nvPr/>
          </p:nvSpPr>
          <p:spPr bwMode="auto">
            <a:xfrm>
              <a:off x="6938275" y="2459662"/>
              <a:ext cx="76106" cy="23894"/>
            </a:xfrm>
            <a:custGeom>
              <a:avLst/>
              <a:gdLst>
                <a:gd name="T0" fmla="*/ 2147483647 w 52"/>
                <a:gd name="T1" fmla="*/ 2147483647 h 16"/>
                <a:gd name="T2" fmla="*/ 2147483647 w 52"/>
                <a:gd name="T3" fmla="*/ 2147483647 h 16"/>
                <a:gd name="T4" fmla="*/ 2147483647 w 52"/>
                <a:gd name="T5" fmla="*/ 2147483647 h 16"/>
                <a:gd name="T6" fmla="*/ 2147483647 w 52"/>
                <a:gd name="T7" fmla="*/ 2147483647 h 16"/>
                <a:gd name="T8" fmla="*/ 2147483647 w 52"/>
                <a:gd name="T9" fmla="*/ 2147483647 h 16"/>
                <a:gd name="T10" fmla="*/ 0 w 52"/>
                <a:gd name="T11" fmla="*/ 0 h 16"/>
                <a:gd name="T12" fmla="*/ 2147483647 w 52"/>
                <a:gd name="T13" fmla="*/ 0 h 16"/>
                <a:gd name="T14" fmla="*/ 2147483647 w 52"/>
                <a:gd name="T15" fmla="*/ 2147483647 h 16"/>
                <a:gd name="T16" fmla="*/ 2147483647 w 52"/>
                <a:gd name="T17" fmla="*/ 2147483647 h 16"/>
                <a:gd name="T18" fmla="*/ 2147483647 w 52"/>
                <a:gd name="T19" fmla="*/ 2147483647 h 16"/>
                <a:gd name="T20" fmla="*/ 2147483647 w 52"/>
                <a:gd name="T21" fmla="*/ 2147483647 h 16"/>
                <a:gd name="T22" fmla="*/ 2147483647 w 52"/>
                <a:gd name="T23" fmla="*/ 2147483647 h 16"/>
                <a:gd name="T24" fmla="*/ 2147483647 w 52"/>
                <a:gd name="T25" fmla="*/ 2147483647 h 16"/>
                <a:gd name="T26" fmla="*/ 2147483647 w 52"/>
                <a:gd name="T27" fmla="*/ 2147483647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1" name="Freeform 230"/>
            <p:cNvSpPr>
              <a:spLocks/>
            </p:cNvSpPr>
            <p:nvPr/>
          </p:nvSpPr>
          <p:spPr bwMode="auto">
            <a:xfrm>
              <a:off x="7615150" y="2551255"/>
              <a:ext cx="55349" cy="23894"/>
            </a:xfrm>
            <a:custGeom>
              <a:avLst/>
              <a:gdLst>
                <a:gd name="T0" fmla="*/ 2147483647 w 38"/>
                <a:gd name="T1" fmla="*/ 2147483647 h 14"/>
                <a:gd name="T2" fmla="*/ 2147483647 w 38"/>
                <a:gd name="T3" fmla="*/ 2147483647 h 14"/>
                <a:gd name="T4" fmla="*/ 2147483647 w 38"/>
                <a:gd name="T5" fmla="*/ 2147483647 h 14"/>
                <a:gd name="T6" fmla="*/ 2147483647 w 38"/>
                <a:gd name="T7" fmla="*/ 2147483647 h 14"/>
                <a:gd name="T8" fmla="*/ 2147483647 w 38"/>
                <a:gd name="T9" fmla="*/ 2147483647 h 14"/>
                <a:gd name="T10" fmla="*/ 0 w 38"/>
                <a:gd name="T11" fmla="*/ 2147483647 h 14"/>
                <a:gd name="T12" fmla="*/ 2147483647 w 38"/>
                <a:gd name="T13" fmla="*/ 2147483647 h 14"/>
                <a:gd name="T14" fmla="*/ 2147483647 w 38"/>
                <a:gd name="T15" fmla="*/ 2147483647 h 14"/>
                <a:gd name="T16" fmla="*/ 2147483647 w 38"/>
                <a:gd name="T17" fmla="*/ 0 h 14"/>
                <a:gd name="T18" fmla="*/ 2147483647 w 38"/>
                <a:gd name="T19" fmla="*/ 0 h 14"/>
                <a:gd name="T20" fmla="*/ 2147483647 w 38"/>
                <a:gd name="T21" fmla="*/ 2147483647 h 14"/>
                <a:gd name="T22" fmla="*/ 2147483647 w 38"/>
                <a:gd name="T23" fmla="*/ 2147483647 h 14"/>
                <a:gd name="T24" fmla="*/ 2147483647 w 38"/>
                <a:gd name="T25" fmla="*/ 2147483647 h 14"/>
                <a:gd name="T26" fmla="*/ 2147483647 w 38"/>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2" name="Freeform 231"/>
            <p:cNvSpPr>
              <a:spLocks/>
            </p:cNvSpPr>
            <p:nvPr/>
          </p:nvSpPr>
          <p:spPr bwMode="auto">
            <a:xfrm>
              <a:off x="7460634" y="3007896"/>
              <a:ext cx="175272" cy="232302"/>
            </a:xfrm>
            <a:custGeom>
              <a:avLst/>
              <a:gdLst>
                <a:gd name="T0" fmla="*/ 0 w 120"/>
                <a:gd name="T1" fmla="*/ 0 h 146"/>
                <a:gd name="T2" fmla="*/ 2147483647 w 120"/>
                <a:gd name="T3" fmla="*/ 2147483647 h 146"/>
                <a:gd name="T4" fmla="*/ 2147483647 w 120"/>
                <a:gd name="T5" fmla="*/ 2147483647 h 146"/>
                <a:gd name="T6" fmla="*/ 2147483647 w 120"/>
                <a:gd name="T7" fmla="*/ 2147483647 h 146"/>
                <a:gd name="T8" fmla="*/ 2147483647 w 120"/>
                <a:gd name="T9" fmla="*/ 2147483647 h 146"/>
                <a:gd name="T10" fmla="*/ 2147483647 w 120"/>
                <a:gd name="T11" fmla="*/ 2147483647 h 146"/>
                <a:gd name="T12" fmla="*/ 2147483647 w 120"/>
                <a:gd name="T13" fmla="*/ 2147483647 h 146"/>
                <a:gd name="T14" fmla="*/ 2147483647 w 120"/>
                <a:gd name="T15" fmla="*/ 2147483647 h 146"/>
                <a:gd name="T16" fmla="*/ 2147483647 w 120"/>
                <a:gd name="T17" fmla="*/ 2147483647 h 146"/>
                <a:gd name="T18" fmla="*/ 2147483647 w 120"/>
                <a:gd name="T19" fmla="*/ 2147483647 h 146"/>
                <a:gd name="T20" fmla="*/ 2147483647 w 120"/>
                <a:gd name="T21" fmla="*/ 2147483647 h 146"/>
                <a:gd name="T22" fmla="*/ 2147483647 w 120"/>
                <a:gd name="T23" fmla="*/ 2147483647 h 146"/>
                <a:gd name="T24" fmla="*/ 2147483647 w 120"/>
                <a:gd name="T25" fmla="*/ 2147483647 h 146"/>
                <a:gd name="T26" fmla="*/ 2147483647 w 120"/>
                <a:gd name="T27" fmla="*/ 2147483647 h 146"/>
                <a:gd name="T28" fmla="*/ 2147483647 w 120"/>
                <a:gd name="T29" fmla="*/ 2147483647 h 146"/>
                <a:gd name="T30" fmla="*/ 2147483647 w 120"/>
                <a:gd name="T31" fmla="*/ 2147483647 h 146"/>
                <a:gd name="T32" fmla="*/ 2147483647 w 120"/>
                <a:gd name="T33" fmla="*/ 2147483647 h 146"/>
                <a:gd name="T34" fmla="*/ 2147483647 w 120"/>
                <a:gd name="T35" fmla="*/ 2147483647 h 146"/>
                <a:gd name="T36" fmla="*/ 2147483647 w 120"/>
                <a:gd name="T37" fmla="*/ 2147483647 h 146"/>
                <a:gd name="T38" fmla="*/ 2147483647 w 120"/>
                <a:gd name="T39" fmla="*/ 2147483647 h 146"/>
                <a:gd name="T40" fmla="*/ 2147483647 w 120"/>
                <a:gd name="T41" fmla="*/ 2147483647 h 146"/>
                <a:gd name="T42" fmla="*/ 2147483647 w 120"/>
                <a:gd name="T43" fmla="*/ 2147483647 h 146"/>
                <a:gd name="T44" fmla="*/ 2147483647 w 120"/>
                <a:gd name="T45" fmla="*/ 2147483647 h 146"/>
                <a:gd name="T46" fmla="*/ 2147483647 w 120"/>
                <a:gd name="T47" fmla="*/ 2147483647 h 146"/>
                <a:gd name="T48" fmla="*/ 2147483647 w 120"/>
                <a:gd name="T49" fmla="*/ 2147483647 h 146"/>
                <a:gd name="T50" fmla="*/ 2147483647 w 120"/>
                <a:gd name="T51" fmla="*/ 2147483647 h 146"/>
                <a:gd name="T52" fmla="*/ 2147483647 w 120"/>
                <a:gd name="T53" fmla="*/ 2147483647 h 146"/>
                <a:gd name="T54" fmla="*/ 2147483647 w 120"/>
                <a:gd name="T55" fmla="*/ 2147483647 h 146"/>
                <a:gd name="T56" fmla="*/ 2147483647 w 120"/>
                <a:gd name="T57" fmla="*/ 2147483647 h 146"/>
                <a:gd name="T58" fmla="*/ 2147483647 w 120"/>
                <a:gd name="T59" fmla="*/ 2147483647 h 146"/>
                <a:gd name="T60" fmla="*/ 2147483647 w 120"/>
                <a:gd name="T61" fmla="*/ 2147483647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3" name="Freeform 232"/>
            <p:cNvSpPr>
              <a:spLocks/>
            </p:cNvSpPr>
            <p:nvPr/>
          </p:nvSpPr>
          <p:spPr bwMode="auto">
            <a:xfrm>
              <a:off x="5767869" y="3337101"/>
              <a:ext cx="336708" cy="204426"/>
            </a:xfrm>
            <a:custGeom>
              <a:avLst/>
              <a:gdLst>
                <a:gd name="T0" fmla="*/ 2147483647 w 230"/>
                <a:gd name="T1" fmla="*/ 2147483647 h 130"/>
                <a:gd name="T2" fmla="*/ 2147483647 w 230"/>
                <a:gd name="T3" fmla="*/ 2147483647 h 130"/>
                <a:gd name="T4" fmla="*/ 2147483647 w 230"/>
                <a:gd name="T5" fmla="*/ 2147483647 h 130"/>
                <a:gd name="T6" fmla="*/ 2147483647 w 230"/>
                <a:gd name="T7" fmla="*/ 2147483647 h 130"/>
                <a:gd name="T8" fmla="*/ 2147483647 w 230"/>
                <a:gd name="T9" fmla="*/ 2147483647 h 130"/>
                <a:gd name="T10" fmla="*/ 2147483647 w 230"/>
                <a:gd name="T11" fmla="*/ 2147483647 h 130"/>
                <a:gd name="T12" fmla="*/ 2147483647 w 230"/>
                <a:gd name="T13" fmla="*/ 2147483647 h 130"/>
                <a:gd name="T14" fmla="*/ 2147483647 w 230"/>
                <a:gd name="T15" fmla="*/ 2147483647 h 130"/>
                <a:gd name="T16" fmla="*/ 2147483647 w 230"/>
                <a:gd name="T17" fmla="*/ 2147483647 h 130"/>
                <a:gd name="T18" fmla="*/ 2147483647 w 230"/>
                <a:gd name="T19" fmla="*/ 2147483647 h 130"/>
                <a:gd name="T20" fmla="*/ 2147483647 w 230"/>
                <a:gd name="T21" fmla="*/ 2147483647 h 130"/>
                <a:gd name="T22" fmla="*/ 2147483647 w 230"/>
                <a:gd name="T23" fmla="*/ 2147483647 h 130"/>
                <a:gd name="T24" fmla="*/ 2147483647 w 230"/>
                <a:gd name="T25" fmla="*/ 2147483647 h 130"/>
                <a:gd name="T26" fmla="*/ 2147483647 w 230"/>
                <a:gd name="T27" fmla="*/ 2147483647 h 130"/>
                <a:gd name="T28" fmla="*/ 2147483647 w 230"/>
                <a:gd name="T29" fmla="*/ 2147483647 h 130"/>
                <a:gd name="T30" fmla="*/ 2147483647 w 230"/>
                <a:gd name="T31" fmla="*/ 2147483647 h 130"/>
                <a:gd name="T32" fmla="*/ 2147483647 w 230"/>
                <a:gd name="T33" fmla="*/ 2147483647 h 130"/>
                <a:gd name="T34" fmla="*/ 2147483647 w 230"/>
                <a:gd name="T35" fmla="*/ 2147483647 h 130"/>
                <a:gd name="T36" fmla="*/ 2147483647 w 230"/>
                <a:gd name="T37" fmla="*/ 2147483647 h 130"/>
                <a:gd name="T38" fmla="*/ 2147483647 w 230"/>
                <a:gd name="T39" fmla="*/ 2147483647 h 130"/>
                <a:gd name="T40" fmla="*/ 2147483647 w 230"/>
                <a:gd name="T41" fmla="*/ 2147483647 h 130"/>
                <a:gd name="T42" fmla="*/ 2147483647 w 230"/>
                <a:gd name="T43" fmla="*/ 2147483647 h 130"/>
                <a:gd name="T44" fmla="*/ 2147483647 w 230"/>
                <a:gd name="T45" fmla="*/ 2147483647 h 130"/>
                <a:gd name="T46" fmla="*/ 2147483647 w 230"/>
                <a:gd name="T47" fmla="*/ 2147483647 h 130"/>
                <a:gd name="T48" fmla="*/ 2147483647 w 230"/>
                <a:gd name="T49" fmla="*/ 2147483647 h 130"/>
                <a:gd name="T50" fmla="*/ 2147483647 w 230"/>
                <a:gd name="T51" fmla="*/ 2147483647 h 130"/>
                <a:gd name="T52" fmla="*/ 2147483647 w 230"/>
                <a:gd name="T53" fmla="*/ 2147483647 h 130"/>
                <a:gd name="T54" fmla="*/ 0 w 230"/>
                <a:gd name="T55" fmla="*/ 2147483647 h 130"/>
                <a:gd name="T56" fmla="*/ 2147483647 w 230"/>
                <a:gd name="T57" fmla="*/ 2147483647 h 130"/>
                <a:gd name="T58" fmla="*/ 2147483647 w 230"/>
                <a:gd name="T59" fmla="*/ 2147483647 h 130"/>
                <a:gd name="T60" fmla="*/ 2147483647 w 230"/>
                <a:gd name="T61" fmla="*/ 2147483647 h 130"/>
                <a:gd name="T62" fmla="*/ 2147483647 w 230"/>
                <a:gd name="T63" fmla="*/ 2147483647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4" name="Freeform 233"/>
            <p:cNvSpPr>
              <a:spLocks/>
            </p:cNvSpPr>
            <p:nvPr/>
          </p:nvSpPr>
          <p:spPr bwMode="auto">
            <a:xfrm>
              <a:off x="6158773" y="3321172"/>
              <a:ext cx="185651" cy="114160"/>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5" name="Freeform 234"/>
            <p:cNvSpPr>
              <a:spLocks/>
            </p:cNvSpPr>
            <p:nvPr/>
          </p:nvSpPr>
          <p:spPr bwMode="auto">
            <a:xfrm>
              <a:off x="5825524" y="3252145"/>
              <a:ext cx="394363" cy="244249"/>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6" name="Freeform 235"/>
            <p:cNvSpPr>
              <a:spLocks/>
            </p:cNvSpPr>
            <p:nvPr/>
          </p:nvSpPr>
          <p:spPr bwMode="auto">
            <a:xfrm>
              <a:off x="5602974" y="2970727"/>
              <a:ext cx="834851" cy="426109"/>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7" name="Freeform 236"/>
            <p:cNvSpPr>
              <a:spLocks/>
            </p:cNvSpPr>
            <p:nvPr/>
          </p:nvSpPr>
          <p:spPr bwMode="auto">
            <a:xfrm>
              <a:off x="5602974" y="3423385"/>
              <a:ext cx="34594" cy="21239"/>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8" name="Freeform 237"/>
            <p:cNvSpPr>
              <a:spLocks/>
            </p:cNvSpPr>
            <p:nvPr/>
          </p:nvSpPr>
          <p:spPr bwMode="auto">
            <a:xfrm>
              <a:off x="5117515" y="2417183"/>
              <a:ext cx="2878162" cy="955758"/>
            </a:xfrm>
            <a:custGeom>
              <a:avLst/>
              <a:gdLst>
                <a:gd name="T0" fmla="*/ 2147483647 w 1968"/>
                <a:gd name="T1" fmla="*/ 2147483647 h 606"/>
                <a:gd name="T2" fmla="*/ 2147483647 w 1968"/>
                <a:gd name="T3" fmla="*/ 2147483647 h 606"/>
                <a:gd name="T4" fmla="*/ 2147483647 w 1968"/>
                <a:gd name="T5" fmla="*/ 2147483647 h 606"/>
                <a:gd name="T6" fmla="*/ 2147483647 w 1968"/>
                <a:gd name="T7" fmla="*/ 2147483647 h 606"/>
                <a:gd name="T8" fmla="*/ 2147483647 w 1968"/>
                <a:gd name="T9" fmla="*/ 2147483647 h 606"/>
                <a:gd name="T10" fmla="*/ 2147483647 w 1968"/>
                <a:gd name="T11" fmla="*/ 2147483647 h 606"/>
                <a:gd name="T12" fmla="*/ 2147483647 w 1968"/>
                <a:gd name="T13" fmla="*/ 2147483647 h 606"/>
                <a:gd name="T14" fmla="*/ 2147483647 w 1968"/>
                <a:gd name="T15" fmla="*/ 2147483647 h 606"/>
                <a:gd name="T16" fmla="*/ 2147483647 w 1968"/>
                <a:gd name="T17" fmla="*/ 2147483647 h 606"/>
                <a:gd name="T18" fmla="*/ 2147483647 w 1968"/>
                <a:gd name="T19" fmla="*/ 2147483647 h 606"/>
                <a:gd name="T20" fmla="*/ 2147483647 w 1968"/>
                <a:gd name="T21" fmla="*/ 2147483647 h 606"/>
                <a:gd name="T22" fmla="*/ 2147483647 w 1968"/>
                <a:gd name="T23" fmla="*/ 2147483647 h 606"/>
                <a:gd name="T24" fmla="*/ 2147483647 w 1968"/>
                <a:gd name="T25" fmla="*/ 2147483647 h 606"/>
                <a:gd name="T26" fmla="*/ 2147483647 w 1968"/>
                <a:gd name="T27" fmla="*/ 2147483647 h 606"/>
                <a:gd name="T28" fmla="*/ 2147483647 w 1968"/>
                <a:gd name="T29" fmla="*/ 2147483647 h 606"/>
                <a:gd name="T30" fmla="*/ 2147483647 w 1968"/>
                <a:gd name="T31" fmla="*/ 2147483647 h 606"/>
                <a:gd name="T32" fmla="*/ 2147483647 w 1968"/>
                <a:gd name="T33" fmla="*/ 2147483647 h 606"/>
                <a:gd name="T34" fmla="*/ 2147483647 w 1968"/>
                <a:gd name="T35" fmla="*/ 2147483647 h 606"/>
                <a:gd name="T36" fmla="*/ 2147483647 w 1968"/>
                <a:gd name="T37" fmla="*/ 2147483647 h 606"/>
                <a:gd name="T38" fmla="*/ 2147483647 w 1968"/>
                <a:gd name="T39" fmla="*/ 2147483647 h 606"/>
                <a:gd name="T40" fmla="*/ 2147483647 w 1968"/>
                <a:gd name="T41" fmla="*/ 2147483647 h 606"/>
                <a:gd name="T42" fmla="*/ 2147483647 w 1968"/>
                <a:gd name="T43" fmla="*/ 2147483647 h 606"/>
                <a:gd name="T44" fmla="*/ 2147483647 w 1968"/>
                <a:gd name="T45" fmla="*/ 2147483647 h 606"/>
                <a:gd name="T46" fmla="*/ 2147483647 w 1968"/>
                <a:gd name="T47" fmla="*/ 2147483647 h 606"/>
                <a:gd name="T48" fmla="*/ 2147483647 w 1968"/>
                <a:gd name="T49" fmla="*/ 2147483647 h 606"/>
                <a:gd name="T50" fmla="*/ 2147483647 w 1968"/>
                <a:gd name="T51" fmla="*/ 2147483647 h 606"/>
                <a:gd name="T52" fmla="*/ 2147483647 w 1968"/>
                <a:gd name="T53" fmla="*/ 2147483647 h 606"/>
                <a:gd name="T54" fmla="*/ 2147483647 w 1968"/>
                <a:gd name="T55" fmla="*/ 2147483647 h 606"/>
                <a:gd name="T56" fmla="*/ 2147483647 w 1968"/>
                <a:gd name="T57" fmla="*/ 2147483647 h 606"/>
                <a:gd name="T58" fmla="*/ 2147483647 w 1968"/>
                <a:gd name="T59" fmla="*/ 2147483647 h 606"/>
                <a:gd name="T60" fmla="*/ 2147483647 w 1968"/>
                <a:gd name="T61" fmla="*/ 0 h 606"/>
                <a:gd name="T62" fmla="*/ 2147483647 w 1968"/>
                <a:gd name="T63" fmla="*/ 2147483647 h 606"/>
                <a:gd name="T64" fmla="*/ 2147483647 w 1968"/>
                <a:gd name="T65" fmla="*/ 2147483647 h 606"/>
                <a:gd name="T66" fmla="*/ 2147483647 w 1968"/>
                <a:gd name="T67" fmla="*/ 2147483647 h 606"/>
                <a:gd name="T68" fmla="*/ 2147483647 w 1968"/>
                <a:gd name="T69" fmla="*/ 2147483647 h 606"/>
                <a:gd name="T70" fmla="*/ 2147483647 w 1968"/>
                <a:gd name="T71" fmla="*/ 2147483647 h 606"/>
                <a:gd name="T72" fmla="*/ 2147483647 w 1968"/>
                <a:gd name="T73" fmla="*/ 2147483647 h 606"/>
                <a:gd name="T74" fmla="*/ 2147483647 w 1968"/>
                <a:gd name="T75" fmla="*/ 2147483647 h 606"/>
                <a:gd name="T76" fmla="*/ 2147483647 w 1968"/>
                <a:gd name="T77" fmla="*/ 2147483647 h 606"/>
                <a:gd name="T78" fmla="*/ 2147483647 w 1968"/>
                <a:gd name="T79" fmla="*/ 2147483647 h 606"/>
                <a:gd name="T80" fmla="*/ 2147483647 w 1968"/>
                <a:gd name="T81" fmla="*/ 2147483647 h 606"/>
                <a:gd name="T82" fmla="*/ 2147483647 w 1968"/>
                <a:gd name="T83" fmla="*/ 2147483647 h 606"/>
                <a:gd name="T84" fmla="*/ 2147483647 w 1968"/>
                <a:gd name="T85" fmla="*/ 2147483647 h 606"/>
                <a:gd name="T86" fmla="*/ 2147483647 w 1968"/>
                <a:gd name="T87" fmla="*/ 2147483647 h 606"/>
                <a:gd name="T88" fmla="*/ 2147483647 w 1968"/>
                <a:gd name="T89" fmla="*/ 2147483647 h 606"/>
                <a:gd name="T90" fmla="*/ 2147483647 w 1968"/>
                <a:gd name="T91" fmla="*/ 2147483647 h 606"/>
                <a:gd name="T92" fmla="*/ 2147483647 w 1968"/>
                <a:gd name="T93" fmla="*/ 2147483647 h 606"/>
                <a:gd name="T94" fmla="*/ 2147483647 w 1968"/>
                <a:gd name="T95" fmla="*/ 2147483647 h 606"/>
                <a:gd name="T96" fmla="*/ 2147483647 w 1968"/>
                <a:gd name="T97" fmla="*/ 2147483647 h 606"/>
                <a:gd name="T98" fmla="*/ 2147483647 w 1968"/>
                <a:gd name="T99" fmla="*/ 2147483647 h 606"/>
                <a:gd name="T100" fmla="*/ 2147483647 w 1968"/>
                <a:gd name="T101" fmla="*/ 2147483647 h 606"/>
                <a:gd name="T102" fmla="*/ 2147483647 w 1968"/>
                <a:gd name="T103" fmla="*/ 2147483647 h 606"/>
                <a:gd name="T104" fmla="*/ 2147483647 w 1968"/>
                <a:gd name="T105" fmla="*/ 2147483647 h 606"/>
                <a:gd name="T106" fmla="*/ 2147483647 w 1968"/>
                <a:gd name="T107" fmla="*/ 2147483647 h 606"/>
                <a:gd name="T108" fmla="*/ 2147483647 w 1968"/>
                <a:gd name="T109" fmla="*/ 2147483647 h 606"/>
                <a:gd name="T110" fmla="*/ 2147483647 w 1968"/>
                <a:gd name="T111" fmla="*/ 2147483647 h 606"/>
                <a:gd name="T112" fmla="*/ 2147483647 w 1968"/>
                <a:gd name="T113" fmla="*/ 2147483647 h 606"/>
                <a:gd name="T114" fmla="*/ 2147483647 w 1968"/>
                <a:gd name="T115" fmla="*/ 2147483647 h 606"/>
                <a:gd name="T116" fmla="*/ 2147483647 w 1968"/>
                <a:gd name="T117" fmla="*/ 2147483647 h 606"/>
                <a:gd name="T118" fmla="*/ 2147483647 w 1968"/>
                <a:gd name="T119" fmla="*/ 2147483647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9" name="Freeform 238"/>
            <p:cNvSpPr>
              <a:spLocks/>
            </p:cNvSpPr>
            <p:nvPr/>
          </p:nvSpPr>
          <p:spPr bwMode="auto">
            <a:xfrm>
              <a:off x="6109189" y="3386217"/>
              <a:ext cx="164895" cy="110178"/>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0" name="Freeform 239"/>
            <p:cNvSpPr>
              <a:spLocks/>
            </p:cNvSpPr>
            <p:nvPr/>
          </p:nvSpPr>
          <p:spPr bwMode="auto">
            <a:xfrm>
              <a:off x="5471520" y="3305243"/>
              <a:ext cx="161435" cy="73009"/>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1" name="Freeform 240"/>
            <p:cNvSpPr>
              <a:spLocks/>
            </p:cNvSpPr>
            <p:nvPr/>
          </p:nvSpPr>
          <p:spPr bwMode="auto">
            <a:xfrm>
              <a:off x="5568381" y="3372942"/>
              <a:ext cx="74952" cy="67700"/>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2" name="Freeform 241"/>
            <p:cNvSpPr>
              <a:spLocks/>
            </p:cNvSpPr>
            <p:nvPr/>
          </p:nvSpPr>
          <p:spPr bwMode="auto">
            <a:xfrm>
              <a:off x="5598362" y="3357013"/>
              <a:ext cx="113005" cy="92921"/>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3" name="Freeform 267"/>
            <p:cNvSpPr>
              <a:spLocks/>
            </p:cNvSpPr>
            <p:nvPr/>
          </p:nvSpPr>
          <p:spPr bwMode="auto">
            <a:xfrm>
              <a:off x="7933409" y="4637995"/>
              <a:ext cx="222550" cy="241594"/>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4" name="Freeform 268"/>
            <p:cNvSpPr>
              <a:spLocks/>
            </p:cNvSpPr>
            <p:nvPr/>
          </p:nvSpPr>
          <p:spPr bwMode="auto">
            <a:xfrm>
              <a:off x="6864476" y="4401710"/>
              <a:ext cx="257144" cy="325224"/>
            </a:xfrm>
            <a:custGeom>
              <a:avLst/>
              <a:gdLst>
                <a:gd name="T0" fmla="*/ 2147483647 w 176"/>
                <a:gd name="T1" fmla="*/ 2147483647 h 206"/>
                <a:gd name="T2" fmla="*/ 2147483647 w 176"/>
                <a:gd name="T3" fmla="*/ 2147483647 h 206"/>
                <a:gd name="T4" fmla="*/ 2147483647 w 176"/>
                <a:gd name="T5" fmla="*/ 2147483647 h 206"/>
                <a:gd name="T6" fmla="*/ 0 w 176"/>
                <a:gd name="T7" fmla="*/ 2147483647 h 206"/>
                <a:gd name="T8" fmla="*/ 2147483647 w 176"/>
                <a:gd name="T9" fmla="*/ 0 h 206"/>
                <a:gd name="T10" fmla="*/ 2147483647 w 176"/>
                <a:gd name="T11" fmla="*/ 0 h 206"/>
                <a:gd name="T12" fmla="*/ 2147483647 w 176"/>
                <a:gd name="T13" fmla="*/ 2147483647 h 206"/>
                <a:gd name="T14" fmla="*/ 2147483647 w 176"/>
                <a:gd name="T15" fmla="*/ 2147483647 h 206"/>
                <a:gd name="T16" fmla="*/ 2147483647 w 176"/>
                <a:gd name="T17" fmla="*/ 2147483647 h 206"/>
                <a:gd name="T18" fmla="*/ 2147483647 w 176"/>
                <a:gd name="T19" fmla="*/ 2147483647 h 206"/>
                <a:gd name="T20" fmla="*/ 2147483647 w 176"/>
                <a:gd name="T21" fmla="*/ 2147483647 h 206"/>
                <a:gd name="T22" fmla="*/ 2147483647 w 176"/>
                <a:gd name="T23" fmla="*/ 2147483647 h 206"/>
                <a:gd name="T24" fmla="*/ 2147483647 w 176"/>
                <a:gd name="T25" fmla="*/ 2147483647 h 206"/>
                <a:gd name="T26" fmla="*/ 2147483647 w 176"/>
                <a:gd name="T27" fmla="*/ 2147483647 h 206"/>
                <a:gd name="T28" fmla="*/ 2147483647 w 176"/>
                <a:gd name="T29" fmla="*/ 2147483647 h 206"/>
                <a:gd name="T30" fmla="*/ 2147483647 w 176"/>
                <a:gd name="T31" fmla="*/ 2147483647 h 206"/>
                <a:gd name="T32" fmla="*/ 2147483647 w 176"/>
                <a:gd name="T33" fmla="*/ 2147483647 h 206"/>
                <a:gd name="T34" fmla="*/ 2147483647 w 176"/>
                <a:gd name="T35" fmla="*/ 2147483647 h 206"/>
                <a:gd name="T36" fmla="*/ 2147483647 w 176"/>
                <a:gd name="T37" fmla="*/ 2147483647 h 206"/>
                <a:gd name="T38" fmla="*/ 2147483647 w 176"/>
                <a:gd name="T39" fmla="*/ 2147483647 h 206"/>
                <a:gd name="T40" fmla="*/ 2147483647 w 176"/>
                <a:gd name="T41" fmla="*/ 2147483647 h 206"/>
                <a:gd name="T42" fmla="*/ 2147483647 w 176"/>
                <a:gd name="T43" fmla="*/ 2147483647 h 206"/>
                <a:gd name="T44" fmla="*/ 2147483647 w 176"/>
                <a:gd name="T45" fmla="*/ 2147483647 h 206"/>
                <a:gd name="T46" fmla="*/ 2147483647 w 176"/>
                <a:gd name="T47" fmla="*/ 2147483647 h 206"/>
                <a:gd name="T48" fmla="*/ 2147483647 w 176"/>
                <a:gd name="T49" fmla="*/ 2147483647 h 206"/>
                <a:gd name="T50" fmla="*/ 2147483647 w 176"/>
                <a:gd name="T51" fmla="*/ 2147483647 h 206"/>
                <a:gd name="T52" fmla="*/ 2147483647 w 176"/>
                <a:gd name="T53" fmla="*/ 2147483647 h 206"/>
                <a:gd name="T54" fmla="*/ 2147483647 w 176"/>
                <a:gd name="T55" fmla="*/ 2147483647 h 206"/>
                <a:gd name="T56" fmla="*/ 2147483647 w 176"/>
                <a:gd name="T57" fmla="*/ 2147483647 h 206"/>
                <a:gd name="T58" fmla="*/ 2147483647 w 176"/>
                <a:gd name="T59" fmla="*/ 2147483647 h 206"/>
                <a:gd name="T60" fmla="*/ 2147483647 w 176"/>
                <a:gd name="T61" fmla="*/ 2147483647 h 206"/>
                <a:gd name="T62" fmla="*/ 2147483647 w 176"/>
                <a:gd name="T63" fmla="*/ 2147483647 h 206"/>
                <a:gd name="T64" fmla="*/ 2147483647 w 176"/>
                <a:gd name="T65" fmla="*/ 2147483647 h 206"/>
                <a:gd name="T66" fmla="*/ 2147483647 w 176"/>
                <a:gd name="T67" fmla="*/ 2147483647 h 206"/>
                <a:gd name="T68" fmla="*/ 2147483647 w 176"/>
                <a:gd name="T69" fmla="*/ 2147483647 h 206"/>
                <a:gd name="T70" fmla="*/ 2147483647 w 176"/>
                <a:gd name="T71" fmla="*/ 2147483647 h 206"/>
                <a:gd name="T72" fmla="*/ 2147483647 w 176"/>
                <a:gd name="T73" fmla="*/ 2147483647 h 206"/>
                <a:gd name="T74" fmla="*/ 2147483647 w 176"/>
                <a:gd name="T75" fmla="*/ 2147483647 h 206"/>
                <a:gd name="T76" fmla="*/ 2147483647 w 176"/>
                <a:gd name="T77" fmla="*/ 2147483647 h 206"/>
                <a:gd name="T78" fmla="*/ 2147483647 w 176"/>
                <a:gd name="T79" fmla="*/ 2147483647 h 206"/>
                <a:gd name="T80" fmla="*/ 2147483647 w 176"/>
                <a:gd name="T81" fmla="*/ 2147483647 h 206"/>
                <a:gd name="T82" fmla="*/ 2147483647 w 176"/>
                <a:gd name="T83" fmla="*/ 2147483647 h 206"/>
                <a:gd name="T84" fmla="*/ 2147483647 w 176"/>
                <a:gd name="T85" fmla="*/ 2147483647 h 206"/>
                <a:gd name="T86" fmla="*/ 2147483647 w 176"/>
                <a:gd name="T87" fmla="*/ 2147483647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5" name="Freeform 269"/>
            <p:cNvSpPr>
              <a:spLocks/>
            </p:cNvSpPr>
            <p:nvPr/>
          </p:nvSpPr>
          <p:spPr bwMode="auto">
            <a:xfrm>
              <a:off x="7194266" y="4449498"/>
              <a:ext cx="234082" cy="230974"/>
            </a:xfrm>
            <a:custGeom>
              <a:avLst/>
              <a:gdLst>
                <a:gd name="T0" fmla="*/ 2147483647 w 160"/>
                <a:gd name="T1" fmla="*/ 2147483647 h 146"/>
                <a:gd name="T2" fmla="*/ 2147483647 w 160"/>
                <a:gd name="T3" fmla="*/ 0 h 146"/>
                <a:gd name="T4" fmla="*/ 2147483647 w 160"/>
                <a:gd name="T5" fmla="*/ 2147483647 h 146"/>
                <a:gd name="T6" fmla="*/ 2147483647 w 160"/>
                <a:gd name="T7" fmla="*/ 2147483647 h 146"/>
                <a:gd name="T8" fmla="*/ 2147483647 w 160"/>
                <a:gd name="T9" fmla="*/ 2147483647 h 146"/>
                <a:gd name="T10" fmla="*/ 2147483647 w 160"/>
                <a:gd name="T11" fmla="*/ 2147483647 h 146"/>
                <a:gd name="T12" fmla="*/ 2147483647 w 160"/>
                <a:gd name="T13" fmla="*/ 2147483647 h 146"/>
                <a:gd name="T14" fmla="*/ 2147483647 w 160"/>
                <a:gd name="T15" fmla="*/ 2147483647 h 146"/>
                <a:gd name="T16" fmla="*/ 2147483647 w 160"/>
                <a:gd name="T17" fmla="*/ 2147483647 h 146"/>
                <a:gd name="T18" fmla="*/ 2147483647 w 160"/>
                <a:gd name="T19" fmla="*/ 2147483647 h 146"/>
                <a:gd name="T20" fmla="*/ 2147483647 w 160"/>
                <a:gd name="T21" fmla="*/ 2147483647 h 146"/>
                <a:gd name="T22" fmla="*/ 2147483647 w 160"/>
                <a:gd name="T23" fmla="*/ 2147483647 h 146"/>
                <a:gd name="T24" fmla="*/ 2147483647 w 160"/>
                <a:gd name="T25" fmla="*/ 2147483647 h 146"/>
                <a:gd name="T26" fmla="*/ 2147483647 w 160"/>
                <a:gd name="T27" fmla="*/ 2147483647 h 146"/>
                <a:gd name="T28" fmla="*/ 2147483647 w 160"/>
                <a:gd name="T29" fmla="*/ 2147483647 h 146"/>
                <a:gd name="T30" fmla="*/ 2147483647 w 160"/>
                <a:gd name="T31" fmla="*/ 2147483647 h 146"/>
                <a:gd name="T32" fmla="*/ 0 w 160"/>
                <a:gd name="T33" fmla="*/ 2147483647 h 146"/>
                <a:gd name="T34" fmla="*/ 2147483647 w 160"/>
                <a:gd name="T35" fmla="*/ 2147483647 h 146"/>
                <a:gd name="T36" fmla="*/ 2147483647 w 160"/>
                <a:gd name="T37" fmla="*/ 2147483647 h 146"/>
                <a:gd name="T38" fmla="*/ 2147483647 w 160"/>
                <a:gd name="T39" fmla="*/ 2147483647 h 146"/>
                <a:gd name="T40" fmla="*/ 2147483647 w 160"/>
                <a:gd name="T41" fmla="*/ 2147483647 h 146"/>
                <a:gd name="T42" fmla="*/ 2147483647 w 160"/>
                <a:gd name="T43" fmla="*/ 2147483647 h 146"/>
                <a:gd name="T44" fmla="*/ 2147483647 w 160"/>
                <a:gd name="T45" fmla="*/ 2147483647 h 146"/>
                <a:gd name="T46" fmla="*/ 2147483647 w 160"/>
                <a:gd name="T47" fmla="*/ 2147483647 h 146"/>
                <a:gd name="T48" fmla="*/ 2147483647 w 160"/>
                <a:gd name="T49" fmla="*/ 2147483647 h 146"/>
                <a:gd name="T50" fmla="*/ 2147483647 w 160"/>
                <a:gd name="T51" fmla="*/ 2147483647 h 146"/>
                <a:gd name="T52" fmla="*/ 2147483647 w 160"/>
                <a:gd name="T53" fmla="*/ 2147483647 h 146"/>
                <a:gd name="T54" fmla="*/ 2147483647 w 160"/>
                <a:gd name="T55" fmla="*/ 2147483647 h 146"/>
                <a:gd name="T56" fmla="*/ 2147483647 w 160"/>
                <a:gd name="T57" fmla="*/ 2147483647 h 146"/>
                <a:gd name="T58" fmla="*/ 2147483647 w 160"/>
                <a:gd name="T59" fmla="*/ 2147483647 h 146"/>
                <a:gd name="T60" fmla="*/ 2147483647 w 160"/>
                <a:gd name="T61" fmla="*/ 2147483647 h 146"/>
                <a:gd name="T62" fmla="*/ 2147483647 w 160"/>
                <a:gd name="T63" fmla="*/ 2147483647 h 146"/>
                <a:gd name="T64" fmla="*/ 2147483647 w 160"/>
                <a:gd name="T65" fmla="*/ 2147483647 h 146"/>
                <a:gd name="T66" fmla="*/ 2147483647 w 160"/>
                <a:gd name="T67" fmla="*/ 2147483647 h 146"/>
                <a:gd name="T68" fmla="*/ 2147483647 w 160"/>
                <a:gd name="T69" fmla="*/ 2147483647 h 146"/>
                <a:gd name="T70" fmla="*/ 2147483647 w 160"/>
                <a:gd name="T71" fmla="*/ 2147483647 h 146"/>
                <a:gd name="T72" fmla="*/ 2147483647 w 160"/>
                <a:gd name="T73" fmla="*/ 2147483647 h 146"/>
                <a:gd name="T74" fmla="*/ 2147483647 w 160"/>
                <a:gd name="T75" fmla="*/ 2147483647 h 146"/>
                <a:gd name="T76" fmla="*/ 2147483647 w 160"/>
                <a:gd name="T77" fmla="*/ 2147483647 h 146"/>
                <a:gd name="T78" fmla="*/ 2147483647 w 160"/>
                <a:gd name="T79" fmla="*/ 2147483647 h 146"/>
                <a:gd name="T80" fmla="*/ 2147483647 w 160"/>
                <a:gd name="T81" fmla="*/ 2147483647 h 146"/>
                <a:gd name="T82" fmla="*/ 2147483647 w 160"/>
                <a:gd name="T83" fmla="*/ 2147483647 h 146"/>
                <a:gd name="T84" fmla="*/ 2147483647 w 160"/>
                <a:gd name="T85" fmla="*/ 2147483647 h 146"/>
                <a:gd name="T86" fmla="*/ 2147483647 w 160"/>
                <a:gd name="T87" fmla="*/ 2147483647 h 146"/>
                <a:gd name="T88" fmla="*/ 2147483647 w 160"/>
                <a:gd name="T89" fmla="*/ 2147483647 h 146"/>
                <a:gd name="T90" fmla="*/ 2147483647 w 160"/>
                <a:gd name="T91" fmla="*/ 2147483647 h 146"/>
                <a:gd name="T92" fmla="*/ 2147483647 w 160"/>
                <a:gd name="T93" fmla="*/ 2147483647 h 146"/>
                <a:gd name="T94" fmla="*/ 2147483647 w 160"/>
                <a:gd name="T95" fmla="*/ 2147483647 h 146"/>
                <a:gd name="T96" fmla="*/ 2147483647 w 160"/>
                <a:gd name="T97" fmla="*/ 2147483647 h 146"/>
                <a:gd name="T98" fmla="*/ 2147483647 w 160"/>
                <a:gd name="T99" fmla="*/ 2147483647 h 146"/>
                <a:gd name="T100" fmla="*/ 2147483647 w 160"/>
                <a:gd name="T101" fmla="*/ 2147483647 h 146"/>
                <a:gd name="T102" fmla="*/ 2147483647 w 160"/>
                <a:gd name="T103" fmla="*/ 2147483647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6" name="Freeform 270"/>
            <p:cNvSpPr>
              <a:spLocks/>
            </p:cNvSpPr>
            <p:nvPr/>
          </p:nvSpPr>
          <p:spPr bwMode="auto">
            <a:xfrm>
              <a:off x="7190806" y="4879590"/>
              <a:ext cx="930560" cy="816377"/>
            </a:xfrm>
            <a:custGeom>
              <a:avLst/>
              <a:gdLst>
                <a:gd name="T0" fmla="*/ 2147483647 w 636"/>
                <a:gd name="T1" fmla="*/ 2147483647 h 516"/>
                <a:gd name="T2" fmla="*/ 2147483647 w 636"/>
                <a:gd name="T3" fmla="*/ 2147483647 h 516"/>
                <a:gd name="T4" fmla="*/ 2147483647 w 636"/>
                <a:gd name="T5" fmla="*/ 2147483647 h 516"/>
                <a:gd name="T6" fmla="*/ 2147483647 w 636"/>
                <a:gd name="T7" fmla="*/ 2147483647 h 516"/>
                <a:gd name="T8" fmla="*/ 2147483647 w 636"/>
                <a:gd name="T9" fmla="*/ 2147483647 h 516"/>
                <a:gd name="T10" fmla="*/ 2147483647 w 636"/>
                <a:gd name="T11" fmla="*/ 2147483647 h 516"/>
                <a:gd name="T12" fmla="*/ 2147483647 w 636"/>
                <a:gd name="T13" fmla="*/ 2147483647 h 516"/>
                <a:gd name="T14" fmla="*/ 2147483647 w 636"/>
                <a:gd name="T15" fmla="*/ 2147483647 h 516"/>
                <a:gd name="T16" fmla="*/ 2147483647 w 636"/>
                <a:gd name="T17" fmla="*/ 2147483647 h 516"/>
                <a:gd name="T18" fmla="*/ 2147483647 w 636"/>
                <a:gd name="T19" fmla="*/ 2147483647 h 516"/>
                <a:gd name="T20" fmla="*/ 2147483647 w 636"/>
                <a:gd name="T21" fmla="*/ 2147483647 h 516"/>
                <a:gd name="T22" fmla="*/ 2147483647 w 636"/>
                <a:gd name="T23" fmla="*/ 2147483647 h 516"/>
                <a:gd name="T24" fmla="*/ 2147483647 w 636"/>
                <a:gd name="T25" fmla="*/ 2147483647 h 516"/>
                <a:gd name="T26" fmla="*/ 2147483647 w 636"/>
                <a:gd name="T27" fmla="*/ 2147483647 h 516"/>
                <a:gd name="T28" fmla="*/ 2147483647 w 636"/>
                <a:gd name="T29" fmla="*/ 2147483647 h 516"/>
                <a:gd name="T30" fmla="*/ 2147483647 w 636"/>
                <a:gd name="T31" fmla="*/ 2147483647 h 516"/>
                <a:gd name="T32" fmla="*/ 2147483647 w 636"/>
                <a:gd name="T33" fmla="*/ 2147483647 h 516"/>
                <a:gd name="T34" fmla="*/ 2147483647 w 636"/>
                <a:gd name="T35" fmla="*/ 2147483647 h 516"/>
                <a:gd name="T36" fmla="*/ 2147483647 w 636"/>
                <a:gd name="T37" fmla="*/ 2147483647 h 516"/>
                <a:gd name="T38" fmla="*/ 2147483647 w 636"/>
                <a:gd name="T39" fmla="*/ 2147483647 h 516"/>
                <a:gd name="T40" fmla="*/ 2147483647 w 636"/>
                <a:gd name="T41" fmla="*/ 2147483647 h 516"/>
                <a:gd name="T42" fmla="*/ 2147483647 w 636"/>
                <a:gd name="T43" fmla="*/ 0 h 516"/>
                <a:gd name="T44" fmla="*/ 2147483647 w 636"/>
                <a:gd name="T45" fmla="*/ 2147483647 h 516"/>
                <a:gd name="T46" fmla="*/ 2147483647 w 636"/>
                <a:gd name="T47" fmla="*/ 2147483647 h 516"/>
                <a:gd name="T48" fmla="*/ 2147483647 w 636"/>
                <a:gd name="T49" fmla="*/ 2147483647 h 516"/>
                <a:gd name="T50" fmla="*/ 2147483647 w 636"/>
                <a:gd name="T51" fmla="*/ 2147483647 h 516"/>
                <a:gd name="T52" fmla="*/ 2147483647 w 636"/>
                <a:gd name="T53" fmla="*/ 2147483647 h 516"/>
                <a:gd name="T54" fmla="*/ 2147483647 w 636"/>
                <a:gd name="T55" fmla="*/ 2147483647 h 516"/>
                <a:gd name="T56" fmla="*/ 2147483647 w 636"/>
                <a:gd name="T57" fmla="*/ 2147483647 h 516"/>
                <a:gd name="T58" fmla="*/ 2147483647 w 636"/>
                <a:gd name="T59" fmla="*/ 2147483647 h 516"/>
                <a:gd name="T60" fmla="*/ 2147483647 w 636"/>
                <a:gd name="T61" fmla="*/ 2147483647 h 516"/>
                <a:gd name="T62" fmla="*/ 2147483647 w 636"/>
                <a:gd name="T63" fmla="*/ 2147483647 h 516"/>
                <a:gd name="T64" fmla="*/ 2147483647 w 636"/>
                <a:gd name="T65" fmla="*/ 2147483647 h 516"/>
                <a:gd name="T66" fmla="*/ 2147483647 w 636"/>
                <a:gd name="T67" fmla="*/ 2147483647 h 516"/>
                <a:gd name="T68" fmla="*/ 2147483647 w 636"/>
                <a:gd name="T69" fmla="*/ 2147483647 h 516"/>
                <a:gd name="T70" fmla="*/ 2147483647 w 636"/>
                <a:gd name="T71" fmla="*/ 2147483647 h 516"/>
                <a:gd name="T72" fmla="*/ 2147483647 w 636"/>
                <a:gd name="T73" fmla="*/ 2147483647 h 516"/>
                <a:gd name="T74" fmla="*/ 2147483647 w 636"/>
                <a:gd name="T75" fmla="*/ 2147483647 h 516"/>
                <a:gd name="T76" fmla="*/ 2147483647 w 636"/>
                <a:gd name="T77" fmla="*/ 2147483647 h 516"/>
                <a:gd name="T78" fmla="*/ 2147483647 w 636"/>
                <a:gd name="T79" fmla="*/ 2147483647 h 516"/>
                <a:gd name="T80" fmla="*/ 2147483647 w 636"/>
                <a:gd name="T81" fmla="*/ 2147483647 h 516"/>
                <a:gd name="T82" fmla="*/ 2147483647 w 636"/>
                <a:gd name="T83" fmla="*/ 2147483647 h 516"/>
                <a:gd name="T84" fmla="*/ 2147483647 w 636"/>
                <a:gd name="T85" fmla="*/ 2147483647 h 516"/>
                <a:gd name="T86" fmla="*/ 2147483647 w 636"/>
                <a:gd name="T87" fmla="*/ 2147483647 h 516"/>
                <a:gd name="T88" fmla="*/ 2147483647 w 636"/>
                <a:gd name="T89" fmla="*/ 2147483647 h 516"/>
                <a:gd name="T90" fmla="*/ 2147483647 w 636"/>
                <a:gd name="T91" fmla="*/ 2147483647 h 516"/>
                <a:gd name="T92" fmla="*/ 2147483647 w 636"/>
                <a:gd name="T93" fmla="*/ 2147483647 h 516"/>
                <a:gd name="T94" fmla="*/ 2147483647 w 636"/>
                <a:gd name="T95" fmla="*/ 2147483647 h 516"/>
                <a:gd name="T96" fmla="*/ 2147483647 w 636"/>
                <a:gd name="T97" fmla="*/ 2147483647 h 516"/>
                <a:gd name="T98" fmla="*/ 2147483647 w 636"/>
                <a:gd name="T99" fmla="*/ 2147483647 h 516"/>
                <a:gd name="T100" fmla="*/ 0 w 636"/>
                <a:gd name="T101" fmla="*/ 2147483647 h 516"/>
                <a:gd name="T102" fmla="*/ 2147483647 w 636"/>
                <a:gd name="T103" fmla="*/ 2147483647 h 516"/>
                <a:gd name="T104" fmla="*/ 2147483647 w 636"/>
                <a:gd name="T105" fmla="*/ 2147483647 h 516"/>
                <a:gd name="T106" fmla="*/ 2147483647 w 636"/>
                <a:gd name="T107" fmla="*/ 2147483647 h 516"/>
                <a:gd name="T108" fmla="*/ 2147483647 w 636"/>
                <a:gd name="T109" fmla="*/ 2147483647 h 516"/>
                <a:gd name="T110" fmla="*/ 2147483647 w 636"/>
                <a:gd name="T111" fmla="*/ 2147483647 h 516"/>
                <a:gd name="T112" fmla="*/ 2147483647 w 636"/>
                <a:gd name="T113" fmla="*/ 2147483647 h 516"/>
                <a:gd name="T114" fmla="*/ 2147483647 w 636"/>
                <a:gd name="T115" fmla="*/ 2147483647 h 516"/>
                <a:gd name="T116" fmla="*/ 2147483647 w 636"/>
                <a:gd name="T117" fmla="*/ 2147483647 h 516"/>
                <a:gd name="T118" fmla="*/ 2147483647 w 636"/>
                <a:gd name="T119" fmla="*/ 2147483647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7" name="Freeform 272"/>
            <p:cNvSpPr>
              <a:spLocks/>
            </p:cNvSpPr>
            <p:nvPr/>
          </p:nvSpPr>
          <p:spPr bwMode="auto">
            <a:xfrm>
              <a:off x="7515983" y="4807908"/>
              <a:ext cx="94555" cy="58407"/>
            </a:xfrm>
            <a:custGeom>
              <a:avLst/>
              <a:gdLst>
                <a:gd name="T0" fmla="*/ 2147483647 w 64"/>
                <a:gd name="T1" fmla="*/ 0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2147483647 w 64"/>
                <a:gd name="T13" fmla="*/ 2147483647 h 38"/>
                <a:gd name="T14" fmla="*/ 2147483647 w 64"/>
                <a:gd name="T15" fmla="*/ 2147483647 h 38"/>
                <a:gd name="T16" fmla="*/ 2147483647 w 64"/>
                <a:gd name="T17" fmla="*/ 2147483647 h 38"/>
                <a:gd name="T18" fmla="*/ 0 w 64"/>
                <a:gd name="T19" fmla="*/ 2147483647 h 38"/>
                <a:gd name="T20" fmla="*/ 0 w 64"/>
                <a:gd name="T21" fmla="*/ 2147483647 h 38"/>
                <a:gd name="T22" fmla="*/ 0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2147483647 h 38"/>
                <a:gd name="T38" fmla="*/ 2147483647 w 64"/>
                <a:gd name="T39" fmla="*/ 2147483647 h 38"/>
                <a:gd name="T40" fmla="*/ 2147483647 w 64"/>
                <a:gd name="T41" fmla="*/ 0 h 38"/>
                <a:gd name="T42" fmla="*/ 2147483647 w 64"/>
                <a:gd name="T43" fmla="*/ 0 h 38"/>
                <a:gd name="T44" fmla="*/ 2147483647 w 64"/>
                <a:gd name="T45" fmla="*/ 2147483647 h 38"/>
                <a:gd name="T46" fmla="*/ 2147483647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8" name="Freeform 273"/>
            <p:cNvSpPr>
              <a:spLocks/>
            </p:cNvSpPr>
            <p:nvPr/>
          </p:nvSpPr>
          <p:spPr bwMode="auto">
            <a:xfrm>
              <a:off x="7437572" y="4799943"/>
              <a:ext cx="72646" cy="15929"/>
            </a:xfrm>
            <a:custGeom>
              <a:avLst/>
              <a:gdLst>
                <a:gd name="T0" fmla="*/ 2147483647 w 50"/>
                <a:gd name="T1" fmla="*/ 2147483647 h 10"/>
                <a:gd name="T2" fmla="*/ 2147483647 w 50"/>
                <a:gd name="T3" fmla="*/ 2147483647 h 10"/>
                <a:gd name="T4" fmla="*/ 2147483647 w 50"/>
                <a:gd name="T5" fmla="*/ 2147483647 h 10"/>
                <a:gd name="T6" fmla="*/ 2147483647 w 50"/>
                <a:gd name="T7" fmla="*/ 2147483647 h 10"/>
                <a:gd name="T8" fmla="*/ 2147483647 w 50"/>
                <a:gd name="T9" fmla="*/ 2147483647 h 10"/>
                <a:gd name="T10" fmla="*/ 2147483647 w 50"/>
                <a:gd name="T11" fmla="*/ 2147483647 h 10"/>
                <a:gd name="T12" fmla="*/ 2147483647 w 50"/>
                <a:gd name="T13" fmla="*/ 2147483647 h 10"/>
                <a:gd name="T14" fmla="*/ 0 w 50"/>
                <a:gd name="T15" fmla="*/ 2147483647 h 10"/>
                <a:gd name="T16" fmla="*/ 2147483647 w 50"/>
                <a:gd name="T17" fmla="*/ 2147483647 h 10"/>
                <a:gd name="T18" fmla="*/ 2147483647 w 50"/>
                <a:gd name="T19" fmla="*/ 0 h 10"/>
                <a:gd name="T20" fmla="*/ 2147483647 w 50"/>
                <a:gd name="T21" fmla="*/ 2147483647 h 10"/>
                <a:gd name="T22" fmla="*/ 2147483647 w 50"/>
                <a:gd name="T23" fmla="*/ 2147483647 h 10"/>
                <a:gd name="T24" fmla="*/ 2147483647 w 50"/>
                <a:gd name="T25" fmla="*/ 2147483647 h 10"/>
                <a:gd name="T26" fmla="*/ 2147483647 w 50"/>
                <a:gd name="T27" fmla="*/ 2147483647 h 10"/>
                <a:gd name="T28" fmla="*/ 2147483647 w 50"/>
                <a:gd name="T29" fmla="*/ 2147483647 h 10"/>
                <a:gd name="T30" fmla="*/ 2147483647 w 50"/>
                <a:gd name="T31" fmla="*/ 2147483647 h 10"/>
                <a:gd name="T32" fmla="*/ 2147483647 w 50"/>
                <a:gd name="T33" fmla="*/ 2147483647 h 10"/>
                <a:gd name="T34" fmla="*/ 2147483647 w 50"/>
                <a:gd name="T35" fmla="*/ 2147483647 h 10"/>
                <a:gd name="T36" fmla="*/ 2147483647 w 50"/>
                <a:gd name="T37" fmla="*/ 2147483647 h 10"/>
                <a:gd name="T38" fmla="*/ 2147483647 w 50"/>
                <a:gd name="T39" fmla="*/ 2147483647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9" name="Freeform 274"/>
            <p:cNvSpPr>
              <a:spLocks/>
            </p:cNvSpPr>
            <p:nvPr/>
          </p:nvSpPr>
          <p:spPr bwMode="auto">
            <a:xfrm>
              <a:off x="7105476" y="4737554"/>
              <a:ext cx="235234" cy="78319"/>
            </a:xfrm>
            <a:custGeom>
              <a:avLst/>
              <a:gdLst>
                <a:gd name="T0" fmla="*/ 2147483647 w 162"/>
                <a:gd name="T1" fmla="*/ 2147483647 h 50"/>
                <a:gd name="T2" fmla="*/ 0 w 162"/>
                <a:gd name="T3" fmla="*/ 2147483647 h 50"/>
                <a:gd name="T4" fmla="*/ 2147483647 w 162"/>
                <a:gd name="T5" fmla="*/ 2147483647 h 50"/>
                <a:gd name="T6" fmla="*/ 2147483647 w 162"/>
                <a:gd name="T7" fmla="*/ 2147483647 h 50"/>
                <a:gd name="T8" fmla="*/ 2147483647 w 162"/>
                <a:gd name="T9" fmla="*/ 2147483647 h 50"/>
                <a:gd name="T10" fmla="*/ 2147483647 w 162"/>
                <a:gd name="T11" fmla="*/ 0 h 50"/>
                <a:gd name="T12" fmla="*/ 2147483647 w 162"/>
                <a:gd name="T13" fmla="*/ 2147483647 h 50"/>
                <a:gd name="T14" fmla="*/ 2147483647 w 162"/>
                <a:gd name="T15" fmla="*/ 2147483647 h 50"/>
                <a:gd name="T16" fmla="*/ 2147483647 w 162"/>
                <a:gd name="T17" fmla="*/ 2147483647 h 50"/>
                <a:gd name="T18" fmla="*/ 2147483647 w 162"/>
                <a:gd name="T19" fmla="*/ 2147483647 h 50"/>
                <a:gd name="T20" fmla="*/ 2147483647 w 162"/>
                <a:gd name="T21" fmla="*/ 2147483647 h 50"/>
                <a:gd name="T22" fmla="*/ 2147483647 w 162"/>
                <a:gd name="T23" fmla="*/ 2147483647 h 50"/>
                <a:gd name="T24" fmla="*/ 2147483647 w 162"/>
                <a:gd name="T25" fmla="*/ 2147483647 h 50"/>
                <a:gd name="T26" fmla="*/ 2147483647 w 162"/>
                <a:gd name="T27" fmla="*/ 2147483647 h 50"/>
                <a:gd name="T28" fmla="*/ 2147483647 w 162"/>
                <a:gd name="T29" fmla="*/ 2147483647 h 50"/>
                <a:gd name="T30" fmla="*/ 2147483647 w 162"/>
                <a:gd name="T31" fmla="*/ 2147483647 h 50"/>
                <a:gd name="T32" fmla="*/ 2147483647 w 162"/>
                <a:gd name="T33" fmla="*/ 2147483647 h 50"/>
                <a:gd name="T34" fmla="*/ 2147483647 w 162"/>
                <a:gd name="T35" fmla="*/ 2147483647 h 50"/>
                <a:gd name="T36" fmla="*/ 2147483647 w 162"/>
                <a:gd name="T37" fmla="*/ 2147483647 h 50"/>
                <a:gd name="T38" fmla="*/ 2147483647 w 162"/>
                <a:gd name="T39" fmla="*/ 2147483647 h 50"/>
                <a:gd name="T40" fmla="*/ 2147483647 w 162"/>
                <a:gd name="T41" fmla="*/ 2147483647 h 50"/>
                <a:gd name="T42" fmla="*/ 2147483647 w 162"/>
                <a:gd name="T43" fmla="*/ 2147483647 h 50"/>
                <a:gd name="T44" fmla="*/ 2147483647 w 162"/>
                <a:gd name="T45" fmla="*/ 2147483647 h 50"/>
                <a:gd name="T46" fmla="*/ 2147483647 w 162"/>
                <a:gd name="T47" fmla="*/ 2147483647 h 50"/>
                <a:gd name="T48" fmla="*/ 2147483647 w 162"/>
                <a:gd name="T49" fmla="*/ 2147483647 h 50"/>
                <a:gd name="T50" fmla="*/ 2147483647 w 162"/>
                <a:gd name="T51" fmla="*/ 2147483647 h 50"/>
                <a:gd name="T52" fmla="*/ 2147483647 w 162"/>
                <a:gd name="T53" fmla="*/ 2147483647 h 50"/>
                <a:gd name="T54" fmla="*/ 2147483647 w 162"/>
                <a:gd name="T55" fmla="*/ 2147483647 h 50"/>
                <a:gd name="T56" fmla="*/ 2147483647 w 162"/>
                <a:gd name="T57" fmla="*/ 2147483647 h 50"/>
                <a:gd name="T58" fmla="*/ 2147483647 w 162"/>
                <a:gd name="T59" fmla="*/ 2147483647 h 50"/>
                <a:gd name="T60" fmla="*/ 2147483647 w 162"/>
                <a:gd name="T61" fmla="*/ 2147483647 h 50"/>
                <a:gd name="T62" fmla="*/ 2147483647 w 162"/>
                <a:gd name="T63" fmla="*/ 2147483647 h 50"/>
                <a:gd name="T64" fmla="*/ 2147483647 w 162"/>
                <a:gd name="T65" fmla="*/ 2147483647 h 50"/>
                <a:gd name="T66" fmla="*/ 2147483647 w 162"/>
                <a:gd name="T67" fmla="*/ 2147483647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0" name="Freeform 275"/>
            <p:cNvSpPr>
              <a:spLocks/>
            </p:cNvSpPr>
            <p:nvPr/>
          </p:nvSpPr>
          <p:spPr bwMode="auto">
            <a:xfrm>
              <a:off x="7105476" y="4610119"/>
              <a:ext cx="33440" cy="41151"/>
            </a:xfrm>
            <a:custGeom>
              <a:avLst/>
              <a:gdLst>
                <a:gd name="T0" fmla="*/ 0 w 24"/>
                <a:gd name="T1" fmla="*/ 2147483647 h 26"/>
                <a:gd name="T2" fmla="*/ 2147483647 w 24"/>
                <a:gd name="T3" fmla="*/ 2147483647 h 26"/>
                <a:gd name="T4" fmla="*/ 2147483647 w 24"/>
                <a:gd name="T5" fmla="*/ 2147483647 h 26"/>
                <a:gd name="T6" fmla="*/ 2147483647 w 24"/>
                <a:gd name="T7" fmla="*/ 0 h 26"/>
                <a:gd name="T8" fmla="*/ 2147483647 w 24"/>
                <a:gd name="T9" fmla="*/ 0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2147483647 h 26"/>
                <a:gd name="T24" fmla="*/ 2147483647 w 24"/>
                <a:gd name="T25" fmla="*/ 2147483647 h 26"/>
                <a:gd name="T26" fmla="*/ 2147483647 w 24"/>
                <a:gd name="T27" fmla="*/ 2147483647 h 26"/>
                <a:gd name="T28" fmla="*/ 2147483647 w 24"/>
                <a:gd name="T29" fmla="*/ 2147483647 h 26"/>
                <a:gd name="T30" fmla="*/ 2147483647 w 24"/>
                <a:gd name="T31" fmla="*/ 2147483647 h 26"/>
                <a:gd name="T32" fmla="*/ 2147483647 w 24"/>
                <a:gd name="T33" fmla="*/ 2147483647 h 26"/>
                <a:gd name="T34" fmla="*/ 2147483647 w 24"/>
                <a:gd name="T35" fmla="*/ 2147483647 h 26"/>
                <a:gd name="T36" fmla="*/ 0 w 24"/>
                <a:gd name="T37" fmla="*/ 2147483647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1" name="Freeform 276"/>
            <p:cNvSpPr>
              <a:spLocks/>
            </p:cNvSpPr>
            <p:nvPr/>
          </p:nvSpPr>
          <p:spPr bwMode="auto">
            <a:xfrm>
              <a:off x="7159672" y="4639322"/>
              <a:ext cx="17296" cy="15929"/>
            </a:xfrm>
            <a:custGeom>
              <a:avLst/>
              <a:gdLst>
                <a:gd name="T0" fmla="*/ 2147483647 w 12"/>
                <a:gd name="T1" fmla="*/ 2147483647 h 10"/>
                <a:gd name="T2" fmla="*/ 2147483647 w 12"/>
                <a:gd name="T3" fmla="*/ 2147483647 h 10"/>
                <a:gd name="T4" fmla="*/ 2147483647 w 12"/>
                <a:gd name="T5" fmla="*/ 2147483647 h 10"/>
                <a:gd name="T6" fmla="*/ 2147483647 w 12"/>
                <a:gd name="T7" fmla="*/ 2147483647 h 10"/>
                <a:gd name="T8" fmla="*/ 2147483647 w 12"/>
                <a:gd name="T9" fmla="*/ 2147483647 h 10"/>
                <a:gd name="T10" fmla="*/ 0 w 12"/>
                <a:gd name="T11" fmla="*/ 2147483647 h 10"/>
                <a:gd name="T12" fmla="*/ 2147483647 w 12"/>
                <a:gd name="T13" fmla="*/ 2147483647 h 10"/>
                <a:gd name="T14" fmla="*/ 2147483647 w 12"/>
                <a:gd name="T15" fmla="*/ 0 h 10"/>
                <a:gd name="T16" fmla="*/ 2147483647 w 12"/>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2" name="Freeform 277"/>
            <p:cNvSpPr>
              <a:spLocks/>
            </p:cNvSpPr>
            <p:nvPr/>
          </p:nvSpPr>
          <p:spPr bwMode="auto">
            <a:xfrm>
              <a:off x="6948653" y="4592862"/>
              <a:ext cx="13837" cy="17257"/>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3" name="Freeform 278"/>
            <p:cNvSpPr>
              <a:spLocks/>
            </p:cNvSpPr>
            <p:nvPr/>
          </p:nvSpPr>
          <p:spPr bwMode="auto">
            <a:xfrm>
              <a:off x="6917519" y="4522508"/>
              <a:ext cx="17296" cy="22567"/>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0 w 12"/>
                <a:gd name="T9" fmla="*/ 2147483647 h 14"/>
                <a:gd name="T10" fmla="*/ 0 w 12"/>
                <a:gd name="T11" fmla="*/ 2147483647 h 14"/>
                <a:gd name="T12" fmla="*/ 0 w 12"/>
                <a:gd name="T13" fmla="*/ 0 h 14"/>
                <a:gd name="T14" fmla="*/ 2147483647 w 12"/>
                <a:gd name="T15" fmla="*/ 2147483647 h 14"/>
                <a:gd name="T16" fmla="*/ 2147483647 w 12"/>
                <a:gd name="T17" fmla="*/ 2147483647 h 14"/>
                <a:gd name="T18" fmla="*/ 2147483647 w 12"/>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4" name="Freeform 279"/>
            <p:cNvSpPr>
              <a:spLocks/>
            </p:cNvSpPr>
            <p:nvPr/>
          </p:nvSpPr>
          <p:spPr bwMode="auto">
            <a:xfrm>
              <a:off x="7673959" y="4888882"/>
              <a:ext cx="29981" cy="15929"/>
            </a:xfrm>
            <a:custGeom>
              <a:avLst/>
              <a:gdLst>
                <a:gd name="T0" fmla="*/ 0 w 20"/>
                <a:gd name="T1" fmla="*/ 0 h 10"/>
                <a:gd name="T2" fmla="*/ 0 w 20"/>
                <a:gd name="T3" fmla="*/ 2147483647 h 10"/>
                <a:gd name="T4" fmla="*/ 2147483647 w 20"/>
                <a:gd name="T5" fmla="*/ 2147483647 h 10"/>
                <a:gd name="T6" fmla="*/ 2147483647 w 20"/>
                <a:gd name="T7" fmla="*/ 2147483647 h 10"/>
                <a:gd name="T8" fmla="*/ 2147483647 w 20"/>
                <a:gd name="T9" fmla="*/ 2147483647 h 10"/>
                <a:gd name="T10" fmla="*/ 2147483647 w 20"/>
                <a:gd name="T11" fmla="*/ 2147483647 h 10"/>
                <a:gd name="T12" fmla="*/ 2147483647 w 20"/>
                <a:gd name="T13" fmla="*/ 2147483647 h 10"/>
                <a:gd name="T14" fmla="*/ 2147483647 w 20"/>
                <a:gd name="T15" fmla="*/ 0 h 10"/>
                <a:gd name="T16" fmla="*/ 2147483647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5" name="Freeform 280"/>
            <p:cNvSpPr>
              <a:spLocks/>
            </p:cNvSpPr>
            <p:nvPr/>
          </p:nvSpPr>
          <p:spPr bwMode="auto">
            <a:xfrm>
              <a:off x="7730461" y="5734463"/>
              <a:ext cx="95708" cy="92921"/>
            </a:xfrm>
            <a:custGeom>
              <a:avLst/>
              <a:gdLst>
                <a:gd name="T0" fmla="*/ 2147483647 w 66"/>
                <a:gd name="T1" fmla="*/ 2147483647 h 58"/>
                <a:gd name="T2" fmla="*/ 2147483647 w 66"/>
                <a:gd name="T3" fmla="*/ 2147483647 h 58"/>
                <a:gd name="T4" fmla="*/ 2147483647 w 66"/>
                <a:gd name="T5" fmla="*/ 2147483647 h 58"/>
                <a:gd name="T6" fmla="*/ 2147483647 w 66"/>
                <a:gd name="T7" fmla="*/ 2147483647 h 58"/>
                <a:gd name="T8" fmla="*/ 2147483647 w 66"/>
                <a:gd name="T9" fmla="*/ 2147483647 h 58"/>
                <a:gd name="T10" fmla="*/ 2147483647 w 66"/>
                <a:gd name="T11" fmla="*/ 2147483647 h 58"/>
                <a:gd name="T12" fmla="*/ 2147483647 w 66"/>
                <a:gd name="T13" fmla="*/ 2147483647 h 58"/>
                <a:gd name="T14" fmla="*/ 2147483647 w 66"/>
                <a:gd name="T15" fmla="*/ 2147483647 h 58"/>
                <a:gd name="T16" fmla="*/ 2147483647 w 66"/>
                <a:gd name="T17" fmla="*/ 2147483647 h 58"/>
                <a:gd name="T18" fmla="*/ 2147483647 w 66"/>
                <a:gd name="T19" fmla="*/ 2147483647 h 58"/>
                <a:gd name="T20" fmla="*/ 2147483647 w 66"/>
                <a:gd name="T21" fmla="*/ 2147483647 h 58"/>
                <a:gd name="T22" fmla="*/ 2147483647 w 66"/>
                <a:gd name="T23" fmla="*/ 2147483647 h 58"/>
                <a:gd name="T24" fmla="*/ 2147483647 w 66"/>
                <a:gd name="T25" fmla="*/ 2147483647 h 58"/>
                <a:gd name="T26" fmla="*/ 2147483647 w 66"/>
                <a:gd name="T27" fmla="*/ 2147483647 h 58"/>
                <a:gd name="T28" fmla="*/ 2147483647 w 66"/>
                <a:gd name="T29" fmla="*/ 2147483647 h 58"/>
                <a:gd name="T30" fmla="*/ 2147483647 w 66"/>
                <a:gd name="T31" fmla="*/ 2147483647 h 58"/>
                <a:gd name="T32" fmla="*/ 2147483647 w 66"/>
                <a:gd name="T33" fmla="*/ 2147483647 h 58"/>
                <a:gd name="T34" fmla="*/ 2147483647 w 66"/>
                <a:gd name="T35" fmla="*/ 2147483647 h 58"/>
                <a:gd name="T36" fmla="*/ 2147483647 w 66"/>
                <a:gd name="T37" fmla="*/ 2147483647 h 58"/>
                <a:gd name="T38" fmla="*/ 2147483647 w 66"/>
                <a:gd name="T39" fmla="*/ 2147483647 h 58"/>
                <a:gd name="T40" fmla="*/ 2147483647 w 66"/>
                <a:gd name="T41" fmla="*/ 2147483647 h 58"/>
                <a:gd name="T42" fmla="*/ 2147483647 w 66"/>
                <a:gd name="T43" fmla="*/ 2147483647 h 58"/>
                <a:gd name="T44" fmla="*/ 2147483647 w 66"/>
                <a:gd name="T45" fmla="*/ 2147483647 h 58"/>
                <a:gd name="T46" fmla="*/ 2147483647 w 66"/>
                <a:gd name="T47" fmla="*/ 2147483647 h 58"/>
                <a:gd name="T48" fmla="*/ 2147483647 w 66"/>
                <a:gd name="T49" fmla="*/ 2147483647 h 58"/>
                <a:gd name="T50" fmla="*/ 0 w 66"/>
                <a:gd name="T51" fmla="*/ 2147483647 h 58"/>
                <a:gd name="T52" fmla="*/ 0 w 66"/>
                <a:gd name="T53" fmla="*/ 2147483647 h 58"/>
                <a:gd name="T54" fmla="*/ 0 w 66"/>
                <a:gd name="T55" fmla="*/ 2147483647 h 58"/>
                <a:gd name="T56" fmla="*/ 0 w 66"/>
                <a:gd name="T57" fmla="*/ 2147483647 h 58"/>
                <a:gd name="T58" fmla="*/ 2147483647 w 66"/>
                <a:gd name="T59" fmla="*/ 2147483647 h 58"/>
                <a:gd name="T60" fmla="*/ 2147483647 w 66"/>
                <a:gd name="T61" fmla="*/ 2147483647 h 58"/>
                <a:gd name="T62" fmla="*/ 2147483647 w 66"/>
                <a:gd name="T63" fmla="*/ 2147483647 h 58"/>
                <a:gd name="T64" fmla="*/ 2147483647 w 66"/>
                <a:gd name="T65" fmla="*/ 2147483647 h 58"/>
                <a:gd name="T66" fmla="*/ 2147483647 w 66"/>
                <a:gd name="T67" fmla="*/ 2147483647 h 58"/>
                <a:gd name="T68" fmla="*/ 2147483647 w 66"/>
                <a:gd name="T69" fmla="*/ 2147483647 h 58"/>
                <a:gd name="T70" fmla="*/ 2147483647 w 66"/>
                <a:gd name="T71" fmla="*/ 2147483647 h 58"/>
                <a:gd name="T72" fmla="*/ 2147483647 w 66"/>
                <a:gd name="T73" fmla="*/ 0 h 58"/>
                <a:gd name="T74" fmla="*/ 2147483647 w 66"/>
                <a:gd name="T75" fmla="*/ 2147483647 h 58"/>
                <a:gd name="T76" fmla="*/ 2147483647 w 66"/>
                <a:gd name="T77" fmla="*/ 2147483647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6" name="Freeform 281"/>
            <p:cNvSpPr>
              <a:spLocks/>
            </p:cNvSpPr>
            <p:nvPr/>
          </p:nvSpPr>
          <p:spPr bwMode="auto">
            <a:xfrm>
              <a:off x="8116753" y="5739773"/>
              <a:ext cx="267521" cy="179205"/>
            </a:xfrm>
            <a:custGeom>
              <a:avLst/>
              <a:gdLst>
                <a:gd name="T0" fmla="*/ 2147483647 w 184"/>
                <a:gd name="T1" fmla="*/ 2147483647 h 114"/>
                <a:gd name="T2" fmla="*/ 2147483647 w 184"/>
                <a:gd name="T3" fmla="*/ 2147483647 h 114"/>
                <a:gd name="T4" fmla="*/ 2147483647 w 184"/>
                <a:gd name="T5" fmla="*/ 2147483647 h 114"/>
                <a:gd name="T6" fmla="*/ 2147483647 w 184"/>
                <a:gd name="T7" fmla="*/ 2147483647 h 114"/>
                <a:gd name="T8" fmla="*/ 2147483647 w 184"/>
                <a:gd name="T9" fmla="*/ 2147483647 h 114"/>
                <a:gd name="T10" fmla="*/ 2147483647 w 184"/>
                <a:gd name="T11" fmla="*/ 2147483647 h 114"/>
                <a:gd name="T12" fmla="*/ 2147483647 w 184"/>
                <a:gd name="T13" fmla="*/ 2147483647 h 114"/>
                <a:gd name="T14" fmla="*/ 2147483647 w 184"/>
                <a:gd name="T15" fmla="*/ 0 h 114"/>
                <a:gd name="T16" fmla="*/ 2147483647 w 184"/>
                <a:gd name="T17" fmla="*/ 2147483647 h 114"/>
                <a:gd name="T18" fmla="*/ 2147483647 w 184"/>
                <a:gd name="T19" fmla="*/ 2147483647 h 114"/>
                <a:gd name="T20" fmla="*/ 2147483647 w 184"/>
                <a:gd name="T21" fmla="*/ 2147483647 h 114"/>
                <a:gd name="T22" fmla="*/ 2147483647 w 184"/>
                <a:gd name="T23" fmla="*/ 2147483647 h 114"/>
                <a:gd name="T24" fmla="*/ 2147483647 w 184"/>
                <a:gd name="T25" fmla="*/ 2147483647 h 114"/>
                <a:gd name="T26" fmla="*/ 2147483647 w 184"/>
                <a:gd name="T27" fmla="*/ 2147483647 h 114"/>
                <a:gd name="T28" fmla="*/ 2147483647 w 184"/>
                <a:gd name="T29" fmla="*/ 2147483647 h 114"/>
                <a:gd name="T30" fmla="*/ 2147483647 w 184"/>
                <a:gd name="T31" fmla="*/ 2147483647 h 114"/>
                <a:gd name="T32" fmla="*/ 2147483647 w 184"/>
                <a:gd name="T33" fmla="*/ 2147483647 h 114"/>
                <a:gd name="T34" fmla="*/ 2147483647 w 184"/>
                <a:gd name="T35" fmla="*/ 2147483647 h 114"/>
                <a:gd name="T36" fmla="*/ 2147483647 w 184"/>
                <a:gd name="T37" fmla="*/ 2147483647 h 114"/>
                <a:gd name="T38" fmla="*/ 2147483647 w 184"/>
                <a:gd name="T39" fmla="*/ 2147483647 h 114"/>
                <a:gd name="T40" fmla="*/ 2147483647 w 184"/>
                <a:gd name="T41" fmla="*/ 2147483647 h 114"/>
                <a:gd name="T42" fmla="*/ 2147483647 w 184"/>
                <a:gd name="T43" fmla="*/ 2147483647 h 114"/>
                <a:gd name="T44" fmla="*/ 2147483647 w 184"/>
                <a:gd name="T45" fmla="*/ 2147483647 h 114"/>
                <a:gd name="T46" fmla="*/ 2147483647 w 184"/>
                <a:gd name="T47" fmla="*/ 2147483647 h 114"/>
                <a:gd name="T48" fmla="*/ 2147483647 w 184"/>
                <a:gd name="T49" fmla="*/ 2147483647 h 114"/>
                <a:gd name="T50" fmla="*/ 2147483647 w 184"/>
                <a:gd name="T51" fmla="*/ 2147483647 h 114"/>
                <a:gd name="T52" fmla="*/ 2147483647 w 184"/>
                <a:gd name="T53" fmla="*/ 2147483647 h 114"/>
                <a:gd name="T54" fmla="*/ 2147483647 w 184"/>
                <a:gd name="T55" fmla="*/ 2147483647 h 114"/>
                <a:gd name="T56" fmla="*/ 2147483647 w 184"/>
                <a:gd name="T57" fmla="*/ 2147483647 h 114"/>
                <a:gd name="T58" fmla="*/ 2147483647 w 184"/>
                <a:gd name="T59" fmla="*/ 2147483647 h 114"/>
                <a:gd name="T60" fmla="*/ 2147483647 w 184"/>
                <a:gd name="T61" fmla="*/ 2147483647 h 114"/>
                <a:gd name="T62" fmla="*/ 2147483647 w 184"/>
                <a:gd name="T63" fmla="*/ 2147483647 h 114"/>
                <a:gd name="T64" fmla="*/ 2147483647 w 184"/>
                <a:gd name="T65" fmla="*/ 2147483647 h 114"/>
                <a:gd name="T66" fmla="*/ 2147483647 w 184"/>
                <a:gd name="T67" fmla="*/ 2147483647 h 114"/>
                <a:gd name="T68" fmla="*/ 2147483647 w 184"/>
                <a:gd name="T69" fmla="*/ 2147483647 h 114"/>
                <a:gd name="T70" fmla="*/ 2147483647 w 184"/>
                <a:gd name="T71" fmla="*/ 2147483647 h 114"/>
                <a:gd name="T72" fmla="*/ 2147483647 w 184"/>
                <a:gd name="T73" fmla="*/ 2147483647 h 114"/>
                <a:gd name="T74" fmla="*/ 2147483647 w 184"/>
                <a:gd name="T75" fmla="*/ 2147483647 h 114"/>
                <a:gd name="T76" fmla="*/ 2147483647 w 184"/>
                <a:gd name="T77" fmla="*/ 2147483647 h 114"/>
                <a:gd name="T78" fmla="*/ 2147483647 w 184"/>
                <a:gd name="T79" fmla="*/ 2147483647 h 114"/>
                <a:gd name="T80" fmla="*/ 2147483647 w 184"/>
                <a:gd name="T81" fmla="*/ 2147483647 h 114"/>
                <a:gd name="T82" fmla="*/ 2147483647 w 184"/>
                <a:gd name="T83" fmla="*/ 2147483647 h 114"/>
                <a:gd name="T84" fmla="*/ 0 w 184"/>
                <a:gd name="T85" fmla="*/ 2147483647 h 114"/>
                <a:gd name="T86" fmla="*/ 0 w 184"/>
                <a:gd name="T87" fmla="*/ 2147483647 h 114"/>
                <a:gd name="T88" fmla="*/ 2147483647 w 184"/>
                <a:gd name="T89" fmla="*/ 2147483647 h 114"/>
                <a:gd name="T90" fmla="*/ 2147483647 w 184"/>
                <a:gd name="T91" fmla="*/ 2147483647 h 114"/>
                <a:gd name="T92" fmla="*/ 2147483647 w 184"/>
                <a:gd name="T93" fmla="*/ 2147483647 h 114"/>
                <a:gd name="T94" fmla="*/ 2147483647 w 184"/>
                <a:gd name="T95" fmla="*/ 2147483647 h 114"/>
                <a:gd name="T96" fmla="*/ 2147483647 w 184"/>
                <a:gd name="T97" fmla="*/ 2147483647 h 114"/>
                <a:gd name="T98" fmla="*/ 2147483647 w 184"/>
                <a:gd name="T99" fmla="*/ 2147483647 h 114"/>
                <a:gd name="T100" fmla="*/ 2147483647 w 184"/>
                <a:gd name="T101" fmla="*/ 2147483647 h 114"/>
                <a:gd name="T102" fmla="*/ 2147483647 w 184"/>
                <a:gd name="T103" fmla="*/ 2147483647 h 114"/>
                <a:gd name="T104" fmla="*/ 2147483647 w 184"/>
                <a:gd name="T105" fmla="*/ 2147483647 h 114"/>
                <a:gd name="T106" fmla="*/ 2147483647 w 184"/>
                <a:gd name="T107" fmla="*/ 2147483647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7" name="Freeform 282"/>
            <p:cNvSpPr>
              <a:spLocks/>
            </p:cNvSpPr>
            <p:nvPr/>
          </p:nvSpPr>
          <p:spPr bwMode="auto">
            <a:xfrm>
              <a:off x="8391193" y="5565877"/>
              <a:ext cx="153364" cy="208409"/>
            </a:xfrm>
            <a:custGeom>
              <a:avLst/>
              <a:gdLst>
                <a:gd name="T0" fmla="*/ 2147483647 w 106"/>
                <a:gd name="T1" fmla="*/ 2147483647 h 132"/>
                <a:gd name="T2" fmla="*/ 0 w 106"/>
                <a:gd name="T3" fmla="*/ 2147483647 h 132"/>
                <a:gd name="T4" fmla="*/ 2147483647 w 106"/>
                <a:gd name="T5" fmla="*/ 2147483647 h 132"/>
                <a:gd name="T6" fmla="*/ 2147483647 w 106"/>
                <a:gd name="T7" fmla="*/ 2147483647 h 132"/>
                <a:gd name="T8" fmla="*/ 2147483647 w 106"/>
                <a:gd name="T9" fmla="*/ 2147483647 h 132"/>
                <a:gd name="T10" fmla="*/ 2147483647 w 106"/>
                <a:gd name="T11" fmla="*/ 2147483647 h 132"/>
                <a:gd name="T12" fmla="*/ 2147483647 w 106"/>
                <a:gd name="T13" fmla="*/ 2147483647 h 132"/>
                <a:gd name="T14" fmla="*/ 2147483647 w 106"/>
                <a:gd name="T15" fmla="*/ 2147483647 h 132"/>
                <a:gd name="T16" fmla="*/ 2147483647 w 106"/>
                <a:gd name="T17" fmla="*/ 2147483647 h 132"/>
                <a:gd name="T18" fmla="*/ 2147483647 w 106"/>
                <a:gd name="T19" fmla="*/ 2147483647 h 132"/>
                <a:gd name="T20" fmla="*/ 2147483647 w 106"/>
                <a:gd name="T21" fmla="*/ 2147483647 h 132"/>
                <a:gd name="T22" fmla="*/ 2147483647 w 106"/>
                <a:gd name="T23" fmla="*/ 2147483647 h 132"/>
                <a:gd name="T24" fmla="*/ 2147483647 w 106"/>
                <a:gd name="T25" fmla="*/ 2147483647 h 132"/>
                <a:gd name="T26" fmla="*/ 2147483647 w 106"/>
                <a:gd name="T27" fmla="*/ 2147483647 h 132"/>
                <a:gd name="T28" fmla="*/ 2147483647 w 106"/>
                <a:gd name="T29" fmla="*/ 2147483647 h 132"/>
                <a:gd name="T30" fmla="*/ 2147483647 w 106"/>
                <a:gd name="T31" fmla="*/ 2147483647 h 132"/>
                <a:gd name="T32" fmla="*/ 2147483647 w 106"/>
                <a:gd name="T33" fmla="*/ 2147483647 h 132"/>
                <a:gd name="T34" fmla="*/ 2147483647 w 106"/>
                <a:gd name="T35" fmla="*/ 0 h 132"/>
                <a:gd name="T36" fmla="*/ 2147483647 w 106"/>
                <a:gd name="T37" fmla="*/ 2147483647 h 132"/>
                <a:gd name="T38" fmla="*/ 2147483647 w 106"/>
                <a:gd name="T39" fmla="*/ 2147483647 h 132"/>
                <a:gd name="T40" fmla="*/ 2147483647 w 106"/>
                <a:gd name="T41" fmla="*/ 2147483647 h 132"/>
                <a:gd name="T42" fmla="*/ 2147483647 w 106"/>
                <a:gd name="T43" fmla="*/ 2147483647 h 132"/>
                <a:gd name="T44" fmla="*/ 2147483647 w 106"/>
                <a:gd name="T45" fmla="*/ 2147483647 h 132"/>
                <a:gd name="T46" fmla="*/ 2147483647 w 106"/>
                <a:gd name="T47" fmla="*/ 2147483647 h 132"/>
                <a:gd name="T48" fmla="*/ 2147483647 w 106"/>
                <a:gd name="T49" fmla="*/ 2147483647 h 132"/>
                <a:gd name="T50" fmla="*/ 2147483647 w 106"/>
                <a:gd name="T51" fmla="*/ 2147483647 h 132"/>
                <a:gd name="T52" fmla="*/ 2147483647 w 106"/>
                <a:gd name="T53" fmla="*/ 2147483647 h 132"/>
                <a:gd name="T54" fmla="*/ 2147483647 w 106"/>
                <a:gd name="T55" fmla="*/ 2147483647 h 132"/>
                <a:gd name="T56" fmla="*/ 2147483647 w 106"/>
                <a:gd name="T57" fmla="*/ 2147483647 h 132"/>
                <a:gd name="T58" fmla="*/ 2147483647 w 106"/>
                <a:gd name="T59" fmla="*/ 2147483647 h 132"/>
                <a:gd name="T60" fmla="*/ 2147483647 w 106"/>
                <a:gd name="T61" fmla="*/ 2147483647 h 132"/>
                <a:gd name="T62" fmla="*/ 2147483647 w 106"/>
                <a:gd name="T63" fmla="*/ 2147483647 h 132"/>
                <a:gd name="T64" fmla="*/ 2147483647 w 106"/>
                <a:gd name="T65" fmla="*/ 2147483647 h 132"/>
                <a:gd name="T66" fmla="*/ 2147483647 w 106"/>
                <a:gd name="T67" fmla="*/ 2147483647 h 132"/>
                <a:gd name="T68" fmla="*/ 2147483647 w 106"/>
                <a:gd name="T69" fmla="*/ 2147483647 h 132"/>
                <a:gd name="T70" fmla="*/ 2147483647 w 106"/>
                <a:gd name="T71" fmla="*/ 2147483647 h 132"/>
                <a:gd name="T72" fmla="*/ 2147483647 w 106"/>
                <a:gd name="T73" fmla="*/ 2147483647 h 132"/>
                <a:gd name="T74" fmla="*/ 2147483647 w 106"/>
                <a:gd name="T75" fmla="*/ 2147483647 h 132"/>
                <a:gd name="T76" fmla="*/ 2147483647 w 106"/>
                <a:gd name="T77" fmla="*/ 2147483647 h 132"/>
                <a:gd name="T78" fmla="*/ 2147483647 w 106"/>
                <a:gd name="T79" fmla="*/ 2147483647 h 132"/>
                <a:gd name="T80" fmla="*/ 2147483647 w 106"/>
                <a:gd name="T81" fmla="*/ 2147483647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8" name="Freeform 283"/>
            <p:cNvSpPr>
              <a:spLocks/>
            </p:cNvSpPr>
            <p:nvPr/>
          </p:nvSpPr>
          <p:spPr bwMode="auto">
            <a:xfrm>
              <a:off x="8418868" y="5151716"/>
              <a:ext cx="56503" cy="70354"/>
            </a:xfrm>
            <a:custGeom>
              <a:avLst/>
              <a:gdLst>
                <a:gd name="T0" fmla="*/ 2147483647 w 38"/>
                <a:gd name="T1" fmla="*/ 2147483647 h 44"/>
                <a:gd name="T2" fmla="*/ 2147483647 w 38"/>
                <a:gd name="T3" fmla="*/ 2147483647 h 44"/>
                <a:gd name="T4" fmla="*/ 2147483647 w 38"/>
                <a:gd name="T5" fmla="*/ 2147483647 h 44"/>
                <a:gd name="T6" fmla="*/ 2147483647 w 38"/>
                <a:gd name="T7" fmla="*/ 2147483647 h 44"/>
                <a:gd name="T8" fmla="*/ 2147483647 w 38"/>
                <a:gd name="T9" fmla="*/ 2147483647 h 44"/>
                <a:gd name="T10" fmla="*/ 2147483647 w 38"/>
                <a:gd name="T11" fmla="*/ 2147483647 h 44"/>
                <a:gd name="T12" fmla="*/ 0 w 38"/>
                <a:gd name="T13" fmla="*/ 2147483647 h 44"/>
                <a:gd name="T14" fmla="*/ 0 w 38"/>
                <a:gd name="T15" fmla="*/ 0 h 44"/>
                <a:gd name="T16" fmla="*/ 2147483647 w 38"/>
                <a:gd name="T17" fmla="*/ 2147483647 h 44"/>
                <a:gd name="T18" fmla="*/ 2147483647 w 38"/>
                <a:gd name="T19" fmla="*/ 2147483647 h 44"/>
                <a:gd name="T20" fmla="*/ 2147483647 w 38"/>
                <a:gd name="T21" fmla="*/ 2147483647 h 44"/>
                <a:gd name="T22" fmla="*/ 2147483647 w 38"/>
                <a:gd name="T23" fmla="*/ 2147483647 h 44"/>
                <a:gd name="T24" fmla="*/ 2147483647 w 38"/>
                <a:gd name="T25" fmla="*/ 2147483647 h 44"/>
                <a:gd name="T26" fmla="*/ 2147483647 w 38"/>
                <a:gd name="T27" fmla="*/ 2147483647 h 44"/>
                <a:gd name="T28" fmla="*/ 2147483647 w 38"/>
                <a:gd name="T29" fmla="*/ 2147483647 h 44"/>
                <a:gd name="T30" fmla="*/ 2147483647 w 38"/>
                <a:gd name="T31" fmla="*/ 2147483647 h 44"/>
                <a:gd name="T32" fmla="*/ 2147483647 w 38"/>
                <a:gd name="T33" fmla="*/ 2147483647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9" name="Freeform 284"/>
            <p:cNvSpPr>
              <a:spLocks/>
            </p:cNvSpPr>
            <p:nvPr/>
          </p:nvSpPr>
          <p:spPr bwMode="auto">
            <a:xfrm>
              <a:off x="8116753" y="4691093"/>
              <a:ext cx="92249" cy="59734"/>
            </a:xfrm>
            <a:custGeom>
              <a:avLst/>
              <a:gdLst>
                <a:gd name="T0" fmla="*/ 2147483647 w 64"/>
                <a:gd name="T1" fmla="*/ 2147483647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0 w 64"/>
                <a:gd name="T13" fmla="*/ 2147483647 h 38"/>
                <a:gd name="T14" fmla="*/ 0 w 64"/>
                <a:gd name="T15" fmla="*/ 2147483647 h 38"/>
                <a:gd name="T16" fmla="*/ 0 w 64"/>
                <a:gd name="T17" fmla="*/ 2147483647 h 38"/>
                <a:gd name="T18" fmla="*/ 2147483647 w 64"/>
                <a:gd name="T19" fmla="*/ 2147483647 h 38"/>
                <a:gd name="T20" fmla="*/ 2147483647 w 64"/>
                <a:gd name="T21" fmla="*/ 2147483647 h 38"/>
                <a:gd name="T22" fmla="*/ 2147483647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0 h 38"/>
                <a:gd name="T38" fmla="*/ 2147483647 w 64"/>
                <a:gd name="T39" fmla="*/ 0 h 38"/>
                <a:gd name="T40" fmla="*/ 2147483647 w 64"/>
                <a:gd name="T41" fmla="*/ 2147483647 h 38"/>
                <a:gd name="T42" fmla="*/ 2147483647 w 64"/>
                <a:gd name="T43" fmla="*/ 2147483647 h 38"/>
                <a:gd name="T44" fmla="*/ 2147483647 w 64"/>
                <a:gd name="T45" fmla="*/ 2147483647 h 38"/>
                <a:gd name="T46" fmla="*/ 2147483647 w 64"/>
                <a:gd name="T47" fmla="*/ 2147483647 h 38"/>
                <a:gd name="T48" fmla="*/ 2147483647 w 64"/>
                <a:gd name="T49" fmla="*/ 2147483647 h 38"/>
                <a:gd name="T50" fmla="*/ 2147483647 w 64"/>
                <a:gd name="T51" fmla="*/ 2147483647 h 38"/>
                <a:gd name="T52" fmla="*/ 2147483647 w 64"/>
                <a:gd name="T53" fmla="*/ 2147483647 h 38"/>
                <a:gd name="T54" fmla="*/ 2147483647 w 64"/>
                <a:gd name="T55" fmla="*/ 2147483647 h 38"/>
                <a:gd name="T56" fmla="*/ 2147483647 w 64"/>
                <a:gd name="T57" fmla="*/ 2147483647 h 38"/>
                <a:gd name="T58" fmla="*/ 2147483647 w 64"/>
                <a:gd name="T59" fmla="*/ 2147483647 h 38"/>
                <a:gd name="T60" fmla="*/ 2147483647 w 64"/>
                <a:gd name="T61" fmla="*/ 2147483647 h 38"/>
                <a:gd name="T62" fmla="*/ 2147483647 w 64"/>
                <a:gd name="T63" fmla="*/ 2147483647 h 38"/>
                <a:gd name="T64" fmla="*/ 2147483647 w 64"/>
                <a:gd name="T65" fmla="*/ 2147483647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0" name="Freeform 285"/>
            <p:cNvSpPr>
              <a:spLocks/>
            </p:cNvSpPr>
            <p:nvPr/>
          </p:nvSpPr>
          <p:spPr bwMode="auto">
            <a:xfrm>
              <a:off x="7778892" y="4725607"/>
              <a:ext cx="17296" cy="25221"/>
            </a:xfrm>
            <a:custGeom>
              <a:avLst/>
              <a:gdLst>
                <a:gd name="T0" fmla="*/ 2147483647 w 12"/>
                <a:gd name="T1" fmla="*/ 2147483647 h 16"/>
                <a:gd name="T2" fmla="*/ 2147483647 w 12"/>
                <a:gd name="T3" fmla="*/ 2147483647 h 16"/>
                <a:gd name="T4" fmla="*/ 2147483647 w 12"/>
                <a:gd name="T5" fmla="*/ 2147483647 h 16"/>
                <a:gd name="T6" fmla="*/ 2147483647 w 12"/>
                <a:gd name="T7" fmla="*/ 2147483647 h 16"/>
                <a:gd name="T8" fmla="*/ 2147483647 w 12"/>
                <a:gd name="T9" fmla="*/ 2147483647 h 16"/>
                <a:gd name="T10" fmla="*/ 0 w 12"/>
                <a:gd name="T11" fmla="*/ 2147483647 h 16"/>
                <a:gd name="T12" fmla="*/ 2147483647 w 12"/>
                <a:gd name="T13" fmla="*/ 2147483647 h 16"/>
                <a:gd name="T14" fmla="*/ 2147483647 w 12"/>
                <a:gd name="T15" fmla="*/ 0 h 16"/>
                <a:gd name="T16" fmla="*/ 2147483647 w 12"/>
                <a:gd name="T17" fmla="*/ 2147483647 h 16"/>
                <a:gd name="T18" fmla="*/ 2147483647 w 12"/>
                <a:gd name="T19" fmla="*/ 2147483647 h 16"/>
                <a:gd name="T20" fmla="*/ 2147483647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1" name="Freeform 286"/>
            <p:cNvSpPr>
              <a:spLocks/>
            </p:cNvSpPr>
            <p:nvPr/>
          </p:nvSpPr>
          <p:spPr bwMode="auto">
            <a:xfrm>
              <a:off x="7703940" y="4773395"/>
              <a:ext cx="17296" cy="29203"/>
            </a:xfrm>
            <a:custGeom>
              <a:avLst/>
              <a:gdLst>
                <a:gd name="T0" fmla="*/ 2147483647 w 12"/>
                <a:gd name="T1" fmla="*/ 2147483647 h 20"/>
                <a:gd name="T2" fmla="*/ 2147483647 w 12"/>
                <a:gd name="T3" fmla="*/ 2147483647 h 20"/>
                <a:gd name="T4" fmla="*/ 2147483647 w 12"/>
                <a:gd name="T5" fmla="*/ 0 h 20"/>
                <a:gd name="T6" fmla="*/ 2147483647 w 12"/>
                <a:gd name="T7" fmla="*/ 2147483647 h 20"/>
                <a:gd name="T8" fmla="*/ 2147483647 w 12"/>
                <a:gd name="T9" fmla="*/ 2147483647 h 20"/>
                <a:gd name="T10" fmla="*/ 2147483647 w 12"/>
                <a:gd name="T11" fmla="*/ 2147483647 h 20"/>
                <a:gd name="T12" fmla="*/ 2147483647 w 12"/>
                <a:gd name="T13" fmla="*/ 2147483647 h 20"/>
                <a:gd name="T14" fmla="*/ 0 w 12"/>
                <a:gd name="T15" fmla="*/ 2147483647 h 20"/>
                <a:gd name="T16" fmla="*/ 0 w 12"/>
                <a:gd name="T17" fmla="*/ 2147483647 h 20"/>
                <a:gd name="T18" fmla="*/ 2147483647 w 12"/>
                <a:gd name="T19" fmla="*/ 2147483647 h 20"/>
                <a:gd name="T20" fmla="*/ 2147483647 w 12"/>
                <a:gd name="T21" fmla="*/ 2147483647 h 20"/>
                <a:gd name="T22" fmla="*/ 2147483647 w 12"/>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2" name="Freeform 287"/>
            <p:cNvSpPr>
              <a:spLocks/>
            </p:cNvSpPr>
            <p:nvPr/>
          </p:nvSpPr>
          <p:spPr bwMode="auto">
            <a:xfrm>
              <a:off x="7635907" y="4645960"/>
              <a:ext cx="73799" cy="34513"/>
            </a:xfrm>
            <a:custGeom>
              <a:avLst/>
              <a:gdLst>
                <a:gd name="T0" fmla="*/ 2147483647 w 50"/>
                <a:gd name="T1" fmla="*/ 2147483647 h 22"/>
                <a:gd name="T2" fmla="*/ 2147483647 w 50"/>
                <a:gd name="T3" fmla="*/ 2147483647 h 22"/>
                <a:gd name="T4" fmla="*/ 2147483647 w 50"/>
                <a:gd name="T5" fmla="*/ 2147483647 h 22"/>
                <a:gd name="T6" fmla="*/ 2147483647 w 50"/>
                <a:gd name="T7" fmla="*/ 2147483647 h 22"/>
                <a:gd name="T8" fmla="*/ 2147483647 w 50"/>
                <a:gd name="T9" fmla="*/ 2147483647 h 22"/>
                <a:gd name="T10" fmla="*/ 2147483647 w 50"/>
                <a:gd name="T11" fmla="*/ 2147483647 h 22"/>
                <a:gd name="T12" fmla="*/ 2147483647 w 50"/>
                <a:gd name="T13" fmla="*/ 2147483647 h 22"/>
                <a:gd name="T14" fmla="*/ 2147483647 w 50"/>
                <a:gd name="T15" fmla="*/ 2147483647 h 22"/>
                <a:gd name="T16" fmla="*/ 2147483647 w 50"/>
                <a:gd name="T17" fmla="*/ 2147483647 h 22"/>
                <a:gd name="T18" fmla="*/ 0 w 50"/>
                <a:gd name="T19" fmla="*/ 2147483647 h 22"/>
                <a:gd name="T20" fmla="*/ 2147483647 w 50"/>
                <a:gd name="T21" fmla="*/ 2147483647 h 22"/>
                <a:gd name="T22" fmla="*/ 2147483647 w 50"/>
                <a:gd name="T23" fmla="*/ 2147483647 h 22"/>
                <a:gd name="T24" fmla="*/ 2147483647 w 50"/>
                <a:gd name="T25" fmla="*/ 2147483647 h 22"/>
                <a:gd name="T26" fmla="*/ 2147483647 w 50"/>
                <a:gd name="T27" fmla="*/ 2147483647 h 22"/>
                <a:gd name="T28" fmla="*/ 2147483647 w 50"/>
                <a:gd name="T29" fmla="*/ 0 h 22"/>
                <a:gd name="T30" fmla="*/ 2147483647 w 50"/>
                <a:gd name="T31" fmla="*/ 2147483647 h 22"/>
                <a:gd name="T32" fmla="*/ 2147483647 w 50"/>
                <a:gd name="T33" fmla="*/ 2147483647 h 22"/>
                <a:gd name="T34" fmla="*/ 2147483647 w 50"/>
                <a:gd name="T35" fmla="*/ 0 h 22"/>
                <a:gd name="T36" fmla="*/ 2147483647 w 50"/>
                <a:gd name="T37" fmla="*/ 2147483647 h 22"/>
                <a:gd name="T38" fmla="*/ 2147483647 w 50"/>
                <a:gd name="T39" fmla="*/ 2147483647 h 22"/>
                <a:gd name="T40" fmla="*/ 2147483647 w 50"/>
                <a:gd name="T41" fmla="*/ 2147483647 h 22"/>
                <a:gd name="T42" fmla="*/ 2147483647 w 50"/>
                <a:gd name="T43" fmla="*/ 2147483647 h 22"/>
                <a:gd name="T44" fmla="*/ 2147483647 w 50"/>
                <a:gd name="T45" fmla="*/ 2147483647 h 22"/>
                <a:gd name="T46" fmla="*/ 2147483647 w 50"/>
                <a:gd name="T47" fmla="*/ 2147483647 h 22"/>
                <a:gd name="T48" fmla="*/ 2147483647 w 50"/>
                <a:gd name="T49" fmla="*/ 2147483647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3" name="Freeform 288"/>
            <p:cNvSpPr>
              <a:spLocks/>
            </p:cNvSpPr>
            <p:nvPr/>
          </p:nvSpPr>
          <p:spPr bwMode="auto">
            <a:xfrm>
              <a:off x="7633600" y="4510561"/>
              <a:ext cx="28828" cy="66372"/>
            </a:xfrm>
            <a:custGeom>
              <a:avLst/>
              <a:gdLst>
                <a:gd name="T0" fmla="*/ 2147483647 w 20"/>
                <a:gd name="T1" fmla="*/ 2147483647 h 42"/>
                <a:gd name="T2" fmla="*/ 2147483647 w 20"/>
                <a:gd name="T3" fmla="*/ 2147483647 h 42"/>
                <a:gd name="T4" fmla="*/ 2147483647 w 20"/>
                <a:gd name="T5" fmla="*/ 2147483647 h 42"/>
                <a:gd name="T6" fmla="*/ 0 w 20"/>
                <a:gd name="T7" fmla="*/ 2147483647 h 42"/>
                <a:gd name="T8" fmla="*/ 2147483647 w 20"/>
                <a:gd name="T9" fmla="*/ 2147483647 h 42"/>
                <a:gd name="T10" fmla="*/ 0 w 20"/>
                <a:gd name="T11" fmla="*/ 0 h 42"/>
                <a:gd name="T12" fmla="*/ 2147483647 w 20"/>
                <a:gd name="T13" fmla="*/ 0 h 42"/>
                <a:gd name="T14" fmla="*/ 2147483647 w 20"/>
                <a:gd name="T15" fmla="*/ 2147483647 h 42"/>
                <a:gd name="T16" fmla="*/ 2147483647 w 20"/>
                <a:gd name="T17" fmla="*/ 2147483647 h 42"/>
                <a:gd name="T18" fmla="*/ 2147483647 w 20"/>
                <a:gd name="T19" fmla="*/ 2147483647 h 42"/>
                <a:gd name="T20" fmla="*/ 2147483647 w 20"/>
                <a:gd name="T21" fmla="*/ 2147483647 h 42"/>
                <a:gd name="T22" fmla="*/ 2147483647 w 20"/>
                <a:gd name="T23" fmla="*/ 2147483647 h 42"/>
                <a:gd name="T24" fmla="*/ 2147483647 w 20"/>
                <a:gd name="T25" fmla="*/ 2147483647 h 42"/>
                <a:gd name="T26" fmla="*/ 2147483647 w 20"/>
                <a:gd name="T27" fmla="*/ 2147483647 h 42"/>
                <a:gd name="T28" fmla="*/ 2147483647 w 20"/>
                <a:gd name="T29" fmla="*/ 2147483647 h 42"/>
                <a:gd name="T30" fmla="*/ 2147483647 w 20"/>
                <a:gd name="T31" fmla="*/ 2147483647 h 42"/>
                <a:gd name="T32" fmla="*/ 2147483647 w 20"/>
                <a:gd name="T33" fmla="*/ 2147483647 h 42"/>
                <a:gd name="T34" fmla="*/ 2147483647 w 20"/>
                <a:gd name="T35" fmla="*/ 2147483647 h 42"/>
                <a:gd name="T36" fmla="*/ 2147483647 w 20"/>
                <a:gd name="T37" fmla="*/ 2147483647 h 42"/>
                <a:gd name="T38" fmla="*/ 2147483647 w 20"/>
                <a:gd name="T39" fmla="*/ 2147483647 h 42"/>
                <a:gd name="T40" fmla="*/ 2147483647 w 20"/>
                <a:gd name="T41" fmla="*/ 2147483647 h 42"/>
                <a:gd name="T42" fmla="*/ 2147483647 w 20"/>
                <a:gd name="T43" fmla="*/ 2147483647 h 42"/>
                <a:gd name="T44" fmla="*/ 2147483647 w 20"/>
                <a:gd name="T45" fmla="*/ 2147483647 h 42"/>
                <a:gd name="T46" fmla="*/ 2147483647 w 20"/>
                <a:gd name="T47" fmla="*/ 2147483647 h 42"/>
                <a:gd name="T48" fmla="*/ 2147483647 w 20"/>
                <a:gd name="T49" fmla="*/ 2147483647 h 42"/>
                <a:gd name="T50" fmla="*/ 2147483647 w 20"/>
                <a:gd name="T51" fmla="*/ 2147483647 h 42"/>
                <a:gd name="T52" fmla="*/ 2147483647 w 20"/>
                <a:gd name="T53" fmla="*/ 2147483647 h 42"/>
                <a:gd name="T54" fmla="*/ 2147483647 w 20"/>
                <a:gd name="T55" fmla="*/ 2147483647 h 42"/>
                <a:gd name="T56" fmla="*/ 2147483647 w 20"/>
                <a:gd name="T57" fmla="*/ 2147483647 h 42"/>
                <a:gd name="T58" fmla="*/ 2147483647 w 2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4" name="Freeform 289"/>
            <p:cNvSpPr>
              <a:spLocks/>
            </p:cNvSpPr>
            <p:nvPr/>
          </p:nvSpPr>
          <p:spPr bwMode="auto">
            <a:xfrm>
              <a:off x="7596701" y="4655252"/>
              <a:ext cx="24215" cy="25221"/>
            </a:xfrm>
            <a:custGeom>
              <a:avLst/>
              <a:gdLst>
                <a:gd name="T0" fmla="*/ 2147483647 w 18"/>
                <a:gd name="T1" fmla="*/ 2147483647 h 16"/>
                <a:gd name="T2" fmla="*/ 2147483647 w 18"/>
                <a:gd name="T3" fmla="*/ 2147483647 h 16"/>
                <a:gd name="T4" fmla="*/ 2147483647 w 18"/>
                <a:gd name="T5" fmla="*/ 2147483647 h 16"/>
                <a:gd name="T6" fmla="*/ 2147483647 w 18"/>
                <a:gd name="T7" fmla="*/ 2147483647 h 16"/>
                <a:gd name="T8" fmla="*/ 2147483647 w 18"/>
                <a:gd name="T9" fmla="*/ 2147483647 h 16"/>
                <a:gd name="T10" fmla="*/ 2147483647 w 18"/>
                <a:gd name="T11" fmla="*/ 2147483647 h 16"/>
                <a:gd name="T12" fmla="*/ 2147483647 w 18"/>
                <a:gd name="T13" fmla="*/ 2147483647 h 16"/>
                <a:gd name="T14" fmla="*/ 0 w 18"/>
                <a:gd name="T15" fmla="*/ 2147483647 h 16"/>
                <a:gd name="T16" fmla="*/ 0 w 18"/>
                <a:gd name="T17" fmla="*/ 2147483647 h 16"/>
                <a:gd name="T18" fmla="*/ 2147483647 w 18"/>
                <a:gd name="T19" fmla="*/ 0 h 16"/>
                <a:gd name="T20" fmla="*/ 2147483647 w 18"/>
                <a:gd name="T21" fmla="*/ 2147483647 h 16"/>
                <a:gd name="T22" fmla="*/ 2147483647 w 18"/>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5" name="Freeform 290"/>
            <p:cNvSpPr>
              <a:spLocks/>
            </p:cNvSpPr>
            <p:nvPr/>
          </p:nvSpPr>
          <p:spPr bwMode="auto">
            <a:xfrm>
              <a:off x="7349935" y="4798616"/>
              <a:ext cx="73799" cy="25221"/>
            </a:xfrm>
            <a:custGeom>
              <a:avLst/>
              <a:gdLst>
                <a:gd name="T0" fmla="*/ 2147483647 w 50"/>
                <a:gd name="T1" fmla="*/ 2147483647 h 16"/>
                <a:gd name="T2" fmla="*/ 2147483647 w 50"/>
                <a:gd name="T3" fmla="*/ 2147483647 h 16"/>
                <a:gd name="T4" fmla="*/ 2147483647 w 50"/>
                <a:gd name="T5" fmla="*/ 2147483647 h 16"/>
                <a:gd name="T6" fmla="*/ 2147483647 w 50"/>
                <a:gd name="T7" fmla="*/ 2147483647 h 16"/>
                <a:gd name="T8" fmla="*/ 2147483647 w 50"/>
                <a:gd name="T9" fmla="*/ 2147483647 h 16"/>
                <a:gd name="T10" fmla="*/ 2147483647 w 50"/>
                <a:gd name="T11" fmla="*/ 2147483647 h 16"/>
                <a:gd name="T12" fmla="*/ 2147483647 w 50"/>
                <a:gd name="T13" fmla="*/ 2147483647 h 16"/>
                <a:gd name="T14" fmla="*/ 2147483647 w 50"/>
                <a:gd name="T15" fmla="*/ 2147483647 h 16"/>
                <a:gd name="T16" fmla="*/ 2147483647 w 50"/>
                <a:gd name="T17" fmla="*/ 2147483647 h 16"/>
                <a:gd name="T18" fmla="*/ 2147483647 w 50"/>
                <a:gd name="T19" fmla="*/ 2147483647 h 16"/>
                <a:gd name="T20" fmla="*/ 2147483647 w 50"/>
                <a:gd name="T21" fmla="*/ 2147483647 h 16"/>
                <a:gd name="T22" fmla="*/ 2147483647 w 50"/>
                <a:gd name="T23" fmla="*/ 2147483647 h 16"/>
                <a:gd name="T24" fmla="*/ 2147483647 w 50"/>
                <a:gd name="T25" fmla="*/ 2147483647 h 16"/>
                <a:gd name="T26" fmla="*/ 0 w 50"/>
                <a:gd name="T27" fmla="*/ 2147483647 h 16"/>
                <a:gd name="T28" fmla="*/ 2147483647 w 50"/>
                <a:gd name="T29" fmla="*/ 2147483647 h 16"/>
                <a:gd name="T30" fmla="*/ 2147483647 w 50"/>
                <a:gd name="T31" fmla="*/ 2147483647 h 16"/>
                <a:gd name="T32" fmla="*/ 2147483647 w 50"/>
                <a:gd name="T33" fmla="*/ 2147483647 h 16"/>
                <a:gd name="T34" fmla="*/ 2147483647 w 50"/>
                <a:gd name="T35" fmla="*/ 2147483647 h 16"/>
                <a:gd name="T36" fmla="*/ 2147483647 w 50"/>
                <a:gd name="T37" fmla="*/ 2147483647 h 16"/>
                <a:gd name="T38" fmla="*/ 2147483647 w 50"/>
                <a:gd name="T39" fmla="*/ 2147483647 h 16"/>
                <a:gd name="T40" fmla="*/ 2147483647 w 50"/>
                <a:gd name="T41" fmla="*/ 2147483647 h 16"/>
                <a:gd name="T42" fmla="*/ 2147483647 w 50"/>
                <a:gd name="T43" fmla="*/ 2147483647 h 16"/>
                <a:gd name="T44" fmla="*/ 2147483647 w 50"/>
                <a:gd name="T45" fmla="*/ 2147483647 h 16"/>
                <a:gd name="T46" fmla="*/ 2147483647 w 50"/>
                <a:gd name="T47" fmla="*/ 2147483647 h 16"/>
                <a:gd name="T48" fmla="*/ 2147483647 w 50"/>
                <a:gd name="T49" fmla="*/ 0 h 16"/>
                <a:gd name="T50" fmla="*/ 2147483647 w 50"/>
                <a:gd name="T51" fmla="*/ 2147483647 h 16"/>
                <a:gd name="T52" fmla="*/ 2147483647 w 50"/>
                <a:gd name="T53" fmla="*/ 2147483647 h 16"/>
                <a:gd name="T54" fmla="*/ 2147483647 w 50"/>
                <a:gd name="T55" fmla="*/ 2147483647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6" name="Freeform 291"/>
            <p:cNvSpPr>
              <a:spLocks/>
            </p:cNvSpPr>
            <p:nvPr/>
          </p:nvSpPr>
          <p:spPr bwMode="auto">
            <a:xfrm>
              <a:off x="7494074" y="4279585"/>
              <a:ext cx="110698" cy="122125"/>
            </a:xfrm>
            <a:custGeom>
              <a:avLst/>
              <a:gdLst>
                <a:gd name="T0" fmla="*/ 2147483647 w 76"/>
                <a:gd name="T1" fmla="*/ 2147483647 h 78"/>
                <a:gd name="T2" fmla="*/ 2147483647 w 76"/>
                <a:gd name="T3" fmla="*/ 2147483647 h 78"/>
                <a:gd name="T4" fmla="*/ 2147483647 w 76"/>
                <a:gd name="T5" fmla="*/ 2147483647 h 78"/>
                <a:gd name="T6" fmla="*/ 2147483647 w 76"/>
                <a:gd name="T7" fmla="*/ 2147483647 h 78"/>
                <a:gd name="T8" fmla="*/ 2147483647 w 76"/>
                <a:gd name="T9" fmla="*/ 2147483647 h 78"/>
                <a:gd name="T10" fmla="*/ 2147483647 w 76"/>
                <a:gd name="T11" fmla="*/ 2147483647 h 78"/>
                <a:gd name="T12" fmla="*/ 2147483647 w 76"/>
                <a:gd name="T13" fmla="*/ 2147483647 h 78"/>
                <a:gd name="T14" fmla="*/ 2147483647 w 76"/>
                <a:gd name="T15" fmla="*/ 2147483647 h 78"/>
                <a:gd name="T16" fmla="*/ 2147483647 w 76"/>
                <a:gd name="T17" fmla="*/ 2147483647 h 78"/>
                <a:gd name="T18" fmla="*/ 2147483647 w 76"/>
                <a:gd name="T19" fmla="*/ 2147483647 h 78"/>
                <a:gd name="T20" fmla="*/ 2147483647 w 76"/>
                <a:gd name="T21" fmla="*/ 2147483647 h 78"/>
                <a:gd name="T22" fmla="*/ 2147483647 w 76"/>
                <a:gd name="T23" fmla="*/ 2147483647 h 78"/>
                <a:gd name="T24" fmla="*/ 2147483647 w 76"/>
                <a:gd name="T25" fmla="*/ 2147483647 h 78"/>
                <a:gd name="T26" fmla="*/ 2147483647 w 76"/>
                <a:gd name="T27" fmla="*/ 2147483647 h 78"/>
                <a:gd name="T28" fmla="*/ 2147483647 w 76"/>
                <a:gd name="T29" fmla="*/ 2147483647 h 78"/>
                <a:gd name="T30" fmla="*/ 2147483647 w 76"/>
                <a:gd name="T31" fmla="*/ 2147483647 h 78"/>
                <a:gd name="T32" fmla="*/ 0 w 76"/>
                <a:gd name="T33" fmla="*/ 2147483647 h 78"/>
                <a:gd name="T34" fmla="*/ 2147483647 w 76"/>
                <a:gd name="T35" fmla="*/ 2147483647 h 78"/>
                <a:gd name="T36" fmla="*/ 0 w 76"/>
                <a:gd name="T37" fmla="*/ 2147483647 h 78"/>
                <a:gd name="T38" fmla="*/ 2147483647 w 76"/>
                <a:gd name="T39" fmla="*/ 2147483647 h 78"/>
                <a:gd name="T40" fmla="*/ 2147483647 w 76"/>
                <a:gd name="T41" fmla="*/ 2147483647 h 78"/>
                <a:gd name="T42" fmla="*/ 2147483647 w 76"/>
                <a:gd name="T43" fmla="*/ 2147483647 h 78"/>
                <a:gd name="T44" fmla="*/ 2147483647 w 76"/>
                <a:gd name="T45" fmla="*/ 2147483647 h 78"/>
                <a:gd name="T46" fmla="*/ 2147483647 w 76"/>
                <a:gd name="T47" fmla="*/ 2147483647 h 78"/>
                <a:gd name="T48" fmla="*/ 2147483647 w 76"/>
                <a:gd name="T49" fmla="*/ 2147483647 h 78"/>
                <a:gd name="T50" fmla="*/ 2147483647 w 76"/>
                <a:gd name="T51" fmla="*/ 2147483647 h 78"/>
                <a:gd name="T52" fmla="*/ 2147483647 w 76"/>
                <a:gd name="T53" fmla="*/ 2147483647 h 78"/>
                <a:gd name="T54" fmla="*/ 2147483647 w 76"/>
                <a:gd name="T55" fmla="*/ 2147483647 h 78"/>
                <a:gd name="T56" fmla="*/ 2147483647 w 76"/>
                <a:gd name="T57" fmla="*/ 0 h 78"/>
                <a:gd name="T58" fmla="*/ 2147483647 w 76"/>
                <a:gd name="T59" fmla="*/ 2147483647 h 78"/>
                <a:gd name="T60" fmla="*/ 2147483647 w 76"/>
                <a:gd name="T61" fmla="*/ 2147483647 h 78"/>
                <a:gd name="T62" fmla="*/ 2147483647 w 76"/>
                <a:gd name="T63" fmla="*/ 2147483647 h 78"/>
                <a:gd name="T64" fmla="*/ 2147483647 w 76"/>
                <a:gd name="T65" fmla="*/ 2147483647 h 78"/>
                <a:gd name="T66" fmla="*/ 2147483647 w 76"/>
                <a:gd name="T67" fmla="*/ 2147483647 h 78"/>
                <a:gd name="T68" fmla="*/ 2147483647 w 76"/>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7" name="Freeform 292"/>
            <p:cNvSpPr>
              <a:spLocks/>
            </p:cNvSpPr>
            <p:nvPr/>
          </p:nvSpPr>
          <p:spPr bwMode="auto">
            <a:xfrm>
              <a:off x="7379916" y="4251709"/>
              <a:ext cx="57656" cy="66372"/>
            </a:xfrm>
            <a:custGeom>
              <a:avLst/>
              <a:gdLst>
                <a:gd name="T0" fmla="*/ 2147483647 w 38"/>
                <a:gd name="T1" fmla="*/ 2147483647 h 42"/>
                <a:gd name="T2" fmla="*/ 0 w 38"/>
                <a:gd name="T3" fmla="*/ 2147483647 h 42"/>
                <a:gd name="T4" fmla="*/ 2147483647 w 38"/>
                <a:gd name="T5" fmla="*/ 2147483647 h 42"/>
                <a:gd name="T6" fmla="*/ 2147483647 w 38"/>
                <a:gd name="T7" fmla="*/ 2147483647 h 42"/>
                <a:gd name="T8" fmla="*/ 2147483647 w 38"/>
                <a:gd name="T9" fmla="*/ 2147483647 h 42"/>
                <a:gd name="T10" fmla="*/ 2147483647 w 38"/>
                <a:gd name="T11" fmla="*/ 2147483647 h 42"/>
                <a:gd name="T12" fmla="*/ 2147483647 w 38"/>
                <a:gd name="T13" fmla="*/ 2147483647 h 42"/>
                <a:gd name="T14" fmla="*/ 2147483647 w 38"/>
                <a:gd name="T15" fmla="*/ 2147483647 h 42"/>
                <a:gd name="T16" fmla="*/ 2147483647 w 38"/>
                <a:gd name="T17" fmla="*/ 0 h 42"/>
                <a:gd name="T18" fmla="*/ 2147483647 w 38"/>
                <a:gd name="T19" fmla="*/ 2147483647 h 42"/>
                <a:gd name="T20" fmla="*/ 2147483647 w 38"/>
                <a:gd name="T21" fmla="*/ 2147483647 h 42"/>
                <a:gd name="T22" fmla="*/ 2147483647 w 38"/>
                <a:gd name="T23" fmla="*/ 2147483647 h 42"/>
                <a:gd name="T24" fmla="*/ 2147483647 w 38"/>
                <a:gd name="T25" fmla="*/ 2147483647 h 42"/>
                <a:gd name="T26" fmla="*/ 2147483647 w 38"/>
                <a:gd name="T27" fmla="*/ 2147483647 h 42"/>
                <a:gd name="T28" fmla="*/ 2147483647 w 38"/>
                <a:gd name="T29" fmla="*/ 2147483647 h 42"/>
                <a:gd name="T30" fmla="*/ 2147483647 w 38"/>
                <a:gd name="T31" fmla="*/ 2147483647 h 42"/>
                <a:gd name="T32" fmla="*/ 2147483647 w 38"/>
                <a:gd name="T33" fmla="*/ 2147483647 h 42"/>
                <a:gd name="T34" fmla="*/ 2147483647 w 38"/>
                <a:gd name="T35" fmla="*/ 2147483647 h 42"/>
                <a:gd name="T36" fmla="*/ 2147483647 w 38"/>
                <a:gd name="T37" fmla="*/ 2147483647 h 42"/>
                <a:gd name="T38" fmla="*/ 2147483647 w 38"/>
                <a:gd name="T39" fmla="*/ 2147483647 h 42"/>
                <a:gd name="T40" fmla="*/ 2147483647 w 38"/>
                <a:gd name="T41" fmla="*/ 2147483647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8" name="Freeform 293"/>
            <p:cNvSpPr>
              <a:spLocks/>
            </p:cNvSpPr>
            <p:nvPr/>
          </p:nvSpPr>
          <p:spPr bwMode="auto">
            <a:xfrm>
              <a:off x="7423734" y="4031354"/>
              <a:ext cx="107239" cy="171240"/>
            </a:xfrm>
            <a:custGeom>
              <a:avLst/>
              <a:gdLst>
                <a:gd name="T0" fmla="*/ 2147483647 w 74"/>
                <a:gd name="T1" fmla="*/ 2147483647 h 110"/>
                <a:gd name="T2" fmla="*/ 2147483647 w 74"/>
                <a:gd name="T3" fmla="*/ 2147483647 h 110"/>
                <a:gd name="T4" fmla="*/ 2147483647 w 74"/>
                <a:gd name="T5" fmla="*/ 2147483647 h 110"/>
                <a:gd name="T6" fmla="*/ 2147483647 w 74"/>
                <a:gd name="T7" fmla="*/ 0 h 110"/>
                <a:gd name="T8" fmla="*/ 2147483647 w 74"/>
                <a:gd name="T9" fmla="*/ 2147483647 h 110"/>
                <a:gd name="T10" fmla="*/ 2147483647 w 74"/>
                <a:gd name="T11" fmla="*/ 2147483647 h 110"/>
                <a:gd name="T12" fmla="*/ 2147483647 w 74"/>
                <a:gd name="T13" fmla="*/ 2147483647 h 110"/>
                <a:gd name="T14" fmla="*/ 2147483647 w 74"/>
                <a:gd name="T15" fmla="*/ 2147483647 h 110"/>
                <a:gd name="T16" fmla="*/ 2147483647 w 74"/>
                <a:gd name="T17" fmla="*/ 2147483647 h 110"/>
                <a:gd name="T18" fmla="*/ 2147483647 w 74"/>
                <a:gd name="T19" fmla="*/ 2147483647 h 110"/>
                <a:gd name="T20" fmla="*/ 2147483647 w 74"/>
                <a:gd name="T21" fmla="*/ 2147483647 h 110"/>
                <a:gd name="T22" fmla="*/ 2147483647 w 74"/>
                <a:gd name="T23" fmla="*/ 2147483647 h 110"/>
                <a:gd name="T24" fmla="*/ 2147483647 w 74"/>
                <a:gd name="T25" fmla="*/ 2147483647 h 110"/>
                <a:gd name="T26" fmla="*/ 2147483647 w 74"/>
                <a:gd name="T27" fmla="*/ 2147483647 h 110"/>
                <a:gd name="T28" fmla="*/ 2147483647 w 74"/>
                <a:gd name="T29" fmla="*/ 2147483647 h 110"/>
                <a:gd name="T30" fmla="*/ 2147483647 w 74"/>
                <a:gd name="T31" fmla="*/ 2147483647 h 110"/>
                <a:gd name="T32" fmla="*/ 2147483647 w 74"/>
                <a:gd name="T33" fmla="*/ 2147483647 h 110"/>
                <a:gd name="T34" fmla="*/ 2147483647 w 74"/>
                <a:gd name="T35" fmla="*/ 2147483647 h 110"/>
                <a:gd name="T36" fmla="*/ 2147483647 w 74"/>
                <a:gd name="T37" fmla="*/ 2147483647 h 110"/>
                <a:gd name="T38" fmla="*/ 2147483647 w 74"/>
                <a:gd name="T39" fmla="*/ 2147483647 h 110"/>
                <a:gd name="T40" fmla="*/ 2147483647 w 74"/>
                <a:gd name="T41" fmla="*/ 2147483647 h 110"/>
                <a:gd name="T42" fmla="*/ 2147483647 w 74"/>
                <a:gd name="T43" fmla="*/ 2147483647 h 110"/>
                <a:gd name="T44" fmla="*/ 2147483647 w 74"/>
                <a:gd name="T45" fmla="*/ 2147483647 h 110"/>
                <a:gd name="T46" fmla="*/ 2147483647 w 74"/>
                <a:gd name="T47" fmla="*/ 2147483647 h 110"/>
                <a:gd name="T48" fmla="*/ 2147483647 w 74"/>
                <a:gd name="T49" fmla="*/ 2147483647 h 110"/>
                <a:gd name="T50" fmla="*/ 2147483647 w 74"/>
                <a:gd name="T51" fmla="*/ 2147483647 h 110"/>
                <a:gd name="T52" fmla="*/ 2147483647 w 74"/>
                <a:gd name="T53" fmla="*/ 2147483647 h 110"/>
                <a:gd name="T54" fmla="*/ 2147483647 w 74"/>
                <a:gd name="T55" fmla="*/ 2147483647 h 110"/>
                <a:gd name="T56" fmla="*/ 2147483647 w 74"/>
                <a:gd name="T57" fmla="*/ 2147483647 h 110"/>
                <a:gd name="T58" fmla="*/ 2147483647 w 74"/>
                <a:gd name="T59" fmla="*/ 2147483647 h 110"/>
                <a:gd name="T60" fmla="*/ 2147483647 w 74"/>
                <a:gd name="T61" fmla="*/ 2147483647 h 110"/>
                <a:gd name="T62" fmla="*/ 2147483647 w 74"/>
                <a:gd name="T63" fmla="*/ 2147483647 h 110"/>
                <a:gd name="T64" fmla="*/ 2147483647 w 74"/>
                <a:gd name="T65" fmla="*/ 2147483647 h 110"/>
                <a:gd name="T66" fmla="*/ 2147483647 w 74"/>
                <a:gd name="T67" fmla="*/ 2147483647 h 110"/>
                <a:gd name="T68" fmla="*/ 2147483647 w 74"/>
                <a:gd name="T69" fmla="*/ 2147483647 h 110"/>
                <a:gd name="T70" fmla="*/ 2147483647 w 74"/>
                <a:gd name="T71" fmla="*/ 2147483647 h 110"/>
                <a:gd name="T72" fmla="*/ 2147483647 w 74"/>
                <a:gd name="T73" fmla="*/ 2147483647 h 110"/>
                <a:gd name="T74" fmla="*/ 0 w 74"/>
                <a:gd name="T75" fmla="*/ 2147483647 h 110"/>
                <a:gd name="T76" fmla="*/ 2147483647 w 74"/>
                <a:gd name="T77" fmla="*/ 2147483647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9" name="Freeform 294"/>
            <p:cNvSpPr>
              <a:spLocks/>
            </p:cNvSpPr>
            <p:nvPr/>
          </p:nvSpPr>
          <p:spPr bwMode="auto">
            <a:xfrm>
              <a:off x="7536739" y="4206577"/>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2147483647 h 42"/>
                <a:gd name="T28" fmla="*/ 2147483647 w 24"/>
                <a:gd name="T29" fmla="*/ 2147483647 h 42"/>
                <a:gd name="T30" fmla="*/ 2147483647 w 24"/>
                <a:gd name="T31" fmla="*/ 2147483647 h 42"/>
                <a:gd name="T32" fmla="*/ 2147483647 w 24"/>
                <a:gd name="T33" fmla="*/ 2147483647 h 42"/>
                <a:gd name="T34" fmla="*/ 2147483647 w 24"/>
                <a:gd name="T35" fmla="*/ 2147483647 h 42"/>
                <a:gd name="T36" fmla="*/ 2147483647 w 24"/>
                <a:gd name="T37" fmla="*/ 2147483647 h 42"/>
                <a:gd name="T38" fmla="*/ 2147483647 w 24"/>
                <a:gd name="T39" fmla="*/ 2147483647 h 42"/>
                <a:gd name="T40" fmla="*/ 2147483647 w 24"/>
                <a:gd name="T41" fmla="*/ 2147483647 h 42"/>
                <a:gd name="T42" fmla="*/ 0 w 24"/>
                <a:gd name="T43" fmla="*/ 2147483647 h 42"/>
                <a:gd name="T44" fmla="*/ 2147483647 w 24"/>
                <a:gd name="T45" fmla="*/ 0 h 42"/>
                <a:gd name="T46" fmla="*/ 2147483647 w 24"/>
                <a:gd name="T47" fmla="*/ 0 h 42"/>
                <a:gd name="T48" fmla="*/ 2147483647 w 24"/>
                <a:gd name="T49" fmla="*/ 2147483647 h 42"/>
                <a:gd name="T50" fmla="*/ 2147483647 w 24"/>
                <a:gd name="T51" fmla="*/ 2147483647 h 42"/>
                <a:gd name="T52" fmla="*/ 2147483647 w 24"/>
                <a:gd name="T53" fmla="*/ 2147483647 h 42"/>
                <a:gd name="T54" fmla="*/ 2147483647 w 24"/>
                <a:gd name="T55" fmla="*/ 2147483647 h 42"/>
                <a:gd name="T56" fmla="*/ 2147483647 w 24"/>
                <a:gd name="T57" fmla="*/ 2147483647 h 42"/>
                <a:gd name="T58" fmla="*/ 2147483647 w 24"/>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0" name="Freeform 295"/>
            <p:cNvSpPr>
              <a:spLocks/>
            </p:cNvSpPr>
            <p:nvPr/>
          </p:nvSpPr>
          <p:spPr bwMode="auto">
            <a:xfrm>
              <a:off x="7480236" y="4225161"/>
              <a:ext cx="33440" cy="45133"/>
            </a:xfrm>
            <a:custGeom>
              <a:avLst/>
              <a:gdLst>
                <a:gd name="T0" fmla="*/ 2147483647 w 22"/>
                <a:gd name="T1" fmla="*/ 2147483647 h 28"/>
                <a:gd name="T2" fmla="*/ 2147483647 w 22"/>
                <a:gd name="T3" fmla="*/ 2147483647 h 28"/>
                <a:gd name="T4" fmla="*/ 2147483647 w 22"/>
                <a:gd name="T5" fmla="*/ 2147483647 h 28"/>
                <a:gd name="T6" fmla="*/ 2147483647 w 22"/>
                <a:gd name="T7" fmla="*/ 2147483647 h 28"/>
                <a:gd name="T8" fmla="*/ 2147483647 w 22"/>
                <a:gd name="T9" fmla="*/ 2147483647 h 28"/>
                <a:gd name="T10" fmla="*/ 2147483647 w 22"/>
                <a:gd name="T11" fmla="*/ 2147483647 h 28"/>
                <a:gd name="T12" fmla="*/ 2147483647 w 22"/>
                <a:gd name="T13" fmla="*/ 2147483647 h 28"/>
                <a:gd name="T14" fmla="*/ 2147483647 w 22"/>
                <a:gd name="T15" fmla="*/ 2147483647 h 28"/>
                <a:gd name="T16" fmla="*/ 2147483647 w 22"/>
                <a:gd name="T17" fmla="*/ 2147483647 h 28"/>
                <a:gd name="T18" fmla="*/ 0 w 22"/>
                <a:gd name="T19" fmla="*/ 2147483647 h 28"/>
                <a:gd name="T20" fmla="*/ 2147483647 w 22"/>
                <a:gd name="T21" fmla="*/ 2147483647 h 28"/>
                <a:gd name="T22" fmla="*/ 2147483647 w 22"/>
                <a:gd name="T23" fmla="*/ 0 h 28"/>
                <a:gd name="T24" fmla="*/ 2147483647 w 22"/>
                <a:gd name="T25" fmla="*/ 2147483647 h 28"/>
                <a:gd name="T26" fmla="*/ 2147483647 w 22"/>
                <a:gd name="T27" fmla="*/ 214748364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1" name="Freeform 296"/>
            <p:cNvSpPr>
              <a:spLocks/>
            </p:cNvSpPr>
            <p:nvPr/>
          </p:nvSpPr>
          <p:spPr bwMode="auto">
            <a:xfrm>
              <a:off x="8264352" y="4721624"/>
              <a:ext cx="24215" cy="47788"/>
            </a:xfrm>
            <a:custGeom>
              <a:avLst/>
              <a:gdLst>
                <a:gd name="T0" fmla="*/ 2147483647 w 16"/>
                <a:gd name="T1" fmla="*/ 2147483647 h 30"/>
                <a:gd name="T2" fmla="*/ 2147483647 w 16"/>
                <a:gd name="T3" fmla="*/ 2147483647 h 30"/>
                <a:gd name="T4" fmla="*/ 2147483647 w 16"/>
                <a:gd name="T5" fmla="*/ 2147483647 h 30"/>
                <a:gd name="T6" fmla="*/ 2147483647 w 16"/>
                <a:gd name="T7" fmla="*/ 2147483647 h 30"/>
                <a:gd name="T8" fmla="*/ 2147483647 w 16"/>
                <a:gd name="T9" fmla="*/ 2147483647 h 30"/>
                <a:gd name="T10" fmla="*/ 2147483647 w 16"/>
                <a:gd name="T11" fmla="*/ 2147483647 h 30"/>
                <a:gd name="T12" fmla="*/ 2147483647 w 16"/>
                <a:gd name="T13" fmla="*/ 2147483647 h 30"/>
                <a:gd name="T14" fmla="*/ 2147483647 w 16"/>
                <a:gd name="T15" fmla="*/ 2147483647 h 30"/>
                <a:gd name="T16" fmla="*/ 2147483647 w 16"/>
                <a:gd name="T17" fmla="*/ 2147483647 h 30"/>
                <a:gd name="T18" fmla="*/ 0 w 16"/>
                <a:gd name="T19" fmla="*/ 2147483647 h 30"/>
                <a:gd name="T20" fmla="*/ 0 w 16"/>
                <a:gd name="T21" fmla="*/ 0 h 30"/>
                <a:gd name="T22" fmla="*/ 2147483647 w 16"/>
                <a:gd name="T23" fmla="*/ 2147483647 h 30"/>
                <a:gd name="T24" fmla="*/ 2147483647 w 16"/>
                <a:gd name="T25" fmla="*/ 2147483647 h 30"/>
                <a:gd name="T26" fmla="*/ 2147483647 w 16"/>
                <a:gd name="T27" fmla="*/ 2147483647 h 30"/>
                <a:gd name="T28" fmla="*/ 2147483647 w 16"/>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2" name="Freeform 297"/>
            <p:cNvSpPr>
              <a:spLocks/>
            </p:cNvSpPr>
            <p:nvPr/>
          </p:nvSpPr>
          <p:spPr bwMode="auto">
            <a:xfrm>
              <a:off x="8346222" y="4786669"/>
              <a:ext cx="32287" cy="27876"/>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0 w 22"/>
                <a:gd name="T11" fmla="*/ 2147483647 h 16"/>
                <a:gd name="T12" fmla="*/ 0 w 22"/>
                <a:gd name="T13" fmla="*/ 0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3" name="Freeform 298"/>
            <p:cNvSpPr>
              <a:spLocks/>
            </p:cNvSpPr>
            <p:nvPr/>
          </p:nvSpPr>
          <p:spPr bwMode="auto">
            <a:xfrm>
              <a:off x="8396959" y="4810562"/>
              <a:ext cx="19603" cy="38495"/>
            </a:xfrm>
            <a:custGeom>
              <a:avLst/>
              <a:gdLst>
                <a:gd name="T0" fmla="*/ 2147483647 w 14"/>
                <a:gd name="T1" fmla="*/ 0 h 24"/>
                <a:gd name="T2" fmla="*/ 2147483647 w 14"/>
                <a:gd name="T3" fmla="*/ 2147483647 h 24"/>
                <a:gd name="T4" fmla="*/ 2147483647 w 14"/>
                <a:gd name="T5" fmla="*/ 2147483647 h 24"/>
                <a:gd name="T6" fmla="*/ 2147483647 w 14"/>
                <a:gd name="T7" fmla="*/ 2147483647 h 24"/>
                <a:gd name="T8" fmla="*/ 2147483647 w 14"/>
                <a:gd name="T9" fmla="*/ 2147483647 h 24"/>
                <a:gd name="T10" fmla="*/ 2147483647 w 14"/>
                <a:gd name="T11" fmla="*/ 2147483647 h 24"/>
                <a:gd name="T12" fmla="*/ 2147483647 w 14"/>
                <a:gd name="T13" fmla="*/ 2147483647 h 24"/>
                <a:gd name="T14" fmla="*/ 2147483647 w 14"/>
                <a:gd name="T15" fmla="*/ 2147483647 h 24"/>
                <a:gd name="T16" fmla="*/ 0 w 14"/>
                <a:gd name="T17" fmla="*/ 2147483647 h 24"/>
                <a:gd name="T18" fmla="*/ 0 w 14"/>
                <a:gd name="T19" fmla="*/ 2147483647 h 24"/>
                <a:gd name="T20" fmla="*/ 0 w 14"/>
                <a:gd name="T21" fmla="*/ 2147483647 h 24"/>
                <a:gd name="T22" fmla="*/ 2147483647 w 14"/>
                <a:gd name="T23" fmla="*/ 2147483647 h 24"/>
                <a:gd name="T24" fmla="*/ 2147483647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4" name="Freeform 299"/>
            <p:cNvSpPr>
              <a:spLocks/>
            </p:cNvSpPr>
            <p:nvPr/>
          </p:nvSpPr>
          <p:spPr bwMode="auto">
            <a:xfrm>
              <a:off x="8408490" y="4866315"/>
              <a:ext cx="25369" cy="15929"/>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0 w 18"/>
                <a:gd name="T9" fmla="*/ 0 h 10"/>
                <a:gd name="T10" fmla="*/ 2147483647 w 18"/>
                <a:gd name="T11" fmla="*/ 0 h 10"/>
                <a:gd name="T12" fmla="*/ 2147483647 w 18"/>
                <a:gd name="T13" fmla="*/ 2147483647 h 10"/>
                <a:gd name="T14" fmla="*/ 2147483647 w 18"/>
                <a:gd name="T15" fmla="*/ 2147483647 h 10"/>
                <a:gd name="T16" fmla="*/ 2147483647 w 18"/>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5" name="Freeform 300"/>
            <p:cNvSpPr>
              <a:spLocks/>
            </p:cNvSpPr>
            <p:nvPr/>
          </p:nvSpPr>
          <p:spPr bwMode="auto">
            <a:xfrm>
              <a:off x="8302403" y="4790651"/>
              <a:ext cx="34594" cy="33186"/>
            </a:xfrm>
            <a:custGeom>
              <a:avLst/>
              <a:gdLst>
                <a:gd name="T0" fmla="*/ 2147483647 w 24"/>
                <a:gd name="T1" fmla="*/ 0 h 20"/>
                <a:gd name="T2" fmla="*/ 2147483647 w 24"/>
                <a:gd name="T3" fmla="*/ 2147483647 h 20"/>
                <a:gd name="T4" fmla="*/ 2147483647 w 24"/>
                <a:gd name="T5" fmla="*/ 2147483647 h 20"/>
                <a:gd name="T6" fmla="*/ 2147483647 w 24"/>
                <a:gd name="T7" fmla="*/ 2147483647 h 20"/>
                <a:gd name="T8" fmla="*/ 2147483647 w 24"/>
                <a:gd name="T9" fmla="*/ 2147483647 h 20"/>
                <a:gd name="T10" fmla="*/ 2147483647 w 24"/>
                <a:gd name="T11" fmla="*/ 2147483647 h 20"/>
                <a:gd name="T12" fmla="*/ 2147483647 w 24"/>
                <a:gd name="T13" fmla="*/ 2147483647 h 20"/>
                <a:gd name="T14" fmla="*/ 2147483647 w 24"/>
                <a:gd name="T15" fmla="*/ 2147483647 h 20"/>
                <a:gd name="T16" fmla="*/ 2147483647 w 24"/>
                <a:gd name="T17" fmla="*/ 2147483647 h 20"/>
                <a:gd name="T18" fmla="*/ 2147483647 w 24"/>
                <a:gd name="T19" fmla="*/ 2147483647 h 20"/>
                <a:gd name="T20" fmla="*/ 2147483647 w 24"/>
                <a:gd name="T21" fmla="*/ 2147483647 h 20"/>
                <a:gd name="T22" fmla="*/ 2147483647 w 24"/>
                <a:gd name="T23" fmla="*/ 2147483647 h 20"/>
                <a:gd name="T24" fmla="*/ 2147483647 w 24"/>
                <a:gd name="T25" fmla="*/ 2147483647 h 20"/>
                <a:gd name="T26" fmla="*/ 2147483647 w 24"/>
                <a:gd name="T27" fmla="*/ 2147483647 h 20"/>
                <a:gd name="T28" fmla="*/ 2147483647 w 24"/>
                <a:gd name="T29" fmla="*/ 2147483647 h 20"/>
                <a:gd name="T30" fmla="*/ 2147483647 w 24"/>
                <a:gd name="T31" fmla="*/ 2147483647 h 20"/>
                <a:gd name="T32" fmla="*/ 0 w 24"/>
                <a:gd name="T33" fmla="*/ 2147483647 h 20"/>
                <a:gd name="T34" fmla="*/ 0 w 24"/>
                <a:gd name="T35" fmla="*/ 0 h 20"/>
                <a:gd name="T36" fmla="*/ 2147483647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6" name="Freeform 301"/>
            <p:cNvSpPr>
              <a:spLocks/>
            </p:cNvSpPr>
            <p:nvPr/>
          </p:nvSpPr>
          <p:spPr bwMode="auto">
            <a:xfrm>
              <a:off x="8515729" y="5032246"/>
              <a:ext cx="18450" cy="17257"/>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0 w 12"/>
                <a:gd name="T11" fmla="*/ 0 h 12"/>
                <a:gd name="T12" fmla="*/ 2147483647 w 12"/>
                <a:gd name="T13" fmla="*/ 0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7" name="Freeform 302"/>
            <p:cNvSpPr>
              <a:spLocks/>
            </p:cNvSpPr>
            <p:nvPr/>
          </p:nvSpPr>
          <p:spPr bwMode="auto">
            <a:xfrm>
              <a:off x="8741739" y="5073396"/>
              <a:ext cx="35746" cy="23894"/>
            </a:xfrm>
            <a:custGeom>
              <a:avLst/>
              <a:gdLst>
                <a:gd name="T0" fmla="*/ 2147483647 w 24"/>
                <a:gd name="T1" fmla="*/ 2147483647 h 16"/>
                <a:gd name="T2" fmla="*/ 2147483647 w 24"/>
                <a:gd name="T3" fmla="*/ 2147483647 h 16"/>
                <a:gd name="T4" fmla="*/ 2147483647 w 24"/>
                <a:gd name="T5" fmla="*/ 2147483647 h 16"/>
                <a:gd name="T6" fmla="*/ 2147483647 w 24"/>
                <a:gd name="T7" fmla="*/ 2147483647 h 16"/>
                <a:gd name="T8" fmla="*/ 2147483647 w 24"/>
                <a:gd name="T9" fmla="*/ 2147483647 h 16"/>
                <a:gd name="T10" fmla="*/ 2147483647 w 24"/>
                <a:gd name="T11" fmla="*/ 2147483647 h 16"/>
                <a:gd name="T12" fmla="*/ 2147483647 w 24"/>
                <a:gd name="T13" fmla="*/ 2147483647 h 16"/>
                <a:gd name="T14" fmla="*/ 0 w 24"/>
                <a:gd name="T15" fmla="*/ 2147483647 h 16"/>
                <a:gd name="T16" fmla="*/ 2147483647 w 24"/>
                <a:gd name="T17" fmla="*/ 2147483647 h 16"/>
                <a:gd name="T18" fmla="*/ 2147483647 w 24"/>
                <a:gd name="T19" fmla="*/ 2147483647 h 16"/>
                <a:gd name="T20" fmla="*/ 2147483647 w 24"/>
                <a:gd name="T21" fmla="*/ 2147483647 h 16"/>
                <a:gd name="T22" fmla="*/ 2147483647 w 24"/>
                <a:gd name="T23" fmla="*/ 0 h 16"/>
                <a:gd name="T24" fmla="*/ 2147483647 w 24"/>
                <a:gd name="T25" fmla="*/ 0 h 16"/>
                <a:gd name="T26" fmla="*/ 2147483647 w 24"/>
                <a:gd name="T27" fmla="*/ 2147483647 h 16"/>
                <a:gd name="T28" fmla="*/ 2147483647 w 24"/>
                <a:gd name="T29" fmla="*/ 2147483647 h 16"/>
                <a:gd name="T30" fmla="*/ 2147483647 w 24"/>
                <a:gd name="T31" fmla="*/ 2147483647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8" name="Freeform 303"/>
            <p:cNvSpPr>
              <a:spLocks/>
            </p:cNvSpPr>
            <p:nvPr/>
          </p:nvSpPr>
          <p:spPr bwMode="auto">
            <a:xfrm>
              <a:off x="8779791" y="5040210"/>
              <a:ext cx="40359" cy="23894"/>
            </a:xfrm>
            <a:custGeom>
              <a:avLst/>
              <a:gdLst>
                <a:gd name="T0" fmla="*/ 2147483647 w 28"/>
                <a:gd name="T1" fmla="*/ 2147483647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0 w 28"/>
                <a:gd name="T13" fmla="*/ 2147483647 h 14"/>
                <a:gd name="T14" fmla="*/ 0 w 28"/>
                <a:gd name="T15" fmla="*/ 2147483647 h 14"/>
                <a:gd name="T16" fmla="*/ 2147483647 w 28"/>
                <a:gd name="T17" fmla="*/ 2147483647 h 14"/>
                <a:gd name="T18" fmla="*/ 2147483647 w 28"/>
                <a:gd name="T19" fmla="*/ 2147483647 h 14"/>
                <a:gd name="T20" fmla="*/ 2147483647 w 28"/>
                <a:gd name="T21" fmla="*/ 0 h 14"/>
                <a:gd name="T22" fmla="*/ 2147483647 w 28"/>
                <a:gd name="T23" fmla="*/ 0 h 14"/>
                <a:gd name="T24" fmla="*/ 2147483647 w 28"/>
                <a:gd name="T25" fmla="*/ 0 h 14"/>
                <a:gd name="T26" fmla="*/ 2147483647 w 28"/>
                <a:gd name="T27" fmla="*/ 2147483647 h 14"/>
                <a:gd name="T28" fmla="*/ 2147483647 w 28"/>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9" name="Freeform 304"/>
            <p:cNvSpPr>
              <a:spLocks/>
            </p:cNvSpPr>
            <p:nvPr/>
          </p:nvSpPr>
          <p:spPr bwMode="auto">
            <a:xfrm>
              <a:off x="7428346" y="4515871"/>
              <a:ext cx="145292" cy="215046"/>
            </a:xfrm>
            <a:custGeom>
              <a:avLst/>
              <a:gdLst>
                <a:gd name="T0" fmla="*/ 2147483647 w 100"/>
                <a:gd name="T1" fmla="*/ 2147483647 h 136"/>
                <a:gd name="T2" fmla="*/ 2147483647 w 100"/>
                <a:gd name="T3" fmla="*/ 2147483647 h 136"/>
                <a:gd name="T4" fmla="*/ 2147483647 w 100"/>
                <a:gd name="T5" fmla="*/ 2147483647 h 136"/>
                <a:gd name="T6" fmla="*/ 2147483647 w 100"/>
                <a:gd name="T7" fmla="*/ 2147483647 h 136"/>
                <a:gd name="T8" fmla="*/ 2147483647 w 100"/>
                <a:gd name="T9" fmla="*/ 2147483647 h 136"/>
                <a:gd name="T10" fmla="*/ 2147483647 w 100"/>
                <a:gd name="T11" fmla="*/ 2147483647 h 136"/>
                <a:gd name="T12" fmla="*/ 2147483647 w 100"/>
                <a:gd name="T13" fmla="*/ 2147483647 h 136"/>
                <a:gd name="T14" fmla="*/ 2147483647 w 100"/>
                <a:gd name="T15" fmla="*/ 2147483647 h 136"/>
                <a:gd name="T16" fmla="*/ 2147483647 w 100"/>
                <a:gd name="T17" fmla="*/ 0 h 136"/>
                <a:gd name="T18" fmla="*/ 2147483647 w 100"/>
                <a:gd name="T19" fmla="*/ 2147483647 h 136"/>
                <a:gd name="T20" fmla="*/ 2147483647 w 100"/>
                <a:gd name="T21" fmla="*/ 2147483647 h 136"/>
                <a:gd name="T22" fmla="*/ 2147483647 w 100"/>
                <a:gd name="T23" fmla="*/ 2147483647 h 136"/>
                <a:gd name="T24" fmla="*/ 2147483647 w 100"/>
                <a:gd name="T25" fmla="*/ 2147483647 h 136"/>
                <a:gd name="T26" fmla="*/ 2147483647 w 100"/>
                <a:gd name="T27" fmla="*/ 2147483647 h 136"/>
                <a:gd name="T28" fmla="*/ 2147483647 w 100"/>
                <a:gd name="T29" fmla="*/ 2147483647 h 136"/>
                <a:gd name="T30" fmla="*/ 2147483647 w 100"/>
                <a:gd name="T31" fmla="*/ 2147483647 h 136"/>
                <a:gd name="T32" fmla="*/ 2147483647 w 100"/>
                <a:gd name="T33" fmla="*/ 2147483647 h 136"/>
                <a:gd name="T34" fmla="*/ 2147483647 w 100"/>
                <a:gd name="T35" fmla="*/ 2147483647 h 136"/>
                <a:gd name="T36" fmla="*/ 2147483647 w 100"/>
                <a:gd name="T37" fmla="*/ 2147483647 h 136"/>
                <a:gd name="T38" fmla="*/ 2147483647 w 100"/>
                <a:gd name="T39" fmla="*/ 2147483647 h 136"/>
                <a:gd name="T40" fmla="*/ 2147483647 w 100"/>
                <a:gd name="T41" fmla="*/ 2147483647 h 136"/>
                <a:gd name="T42" fmla="*/ 2147483647 w 100"/>
                <a:gd name="T43" fmla="*/ 2147483647 h 136"/>
                <a:gd name="T44" fmla="*/ 2147483647 w 100"/>
                <a:gd name="T45" fmla="*/ 2147483647 h 136"/>
                <a:gd name="T46" fmla="*/ 2147483647 w 100"/>
                <a:gd name="T47" fmla="*/ 2147483647 h 136"/>
                <a:gd name="T48" fmla="*/ 2147483647 w 100"/>
                <a:gd name="T49" fmla="*/ 2147483647 h 136"/>
                <a:gd name="T50" fmla="*/ 2147483647 w 100"/>
                <a:gd name="T51" fmla="*/ 2147483647 h 136"/>
                <a:gd name="T52" fmla="*/ 2147483647 w 100"/>
                <a:gd name="T53" fmla="*/ 2147483647 h 136"/>
                <a:gd name="T54" fmla="*/ 2147483647 w 100"/>
                <a:gd name="T55" fmla="*/ 2147483647 h 136"/>
                <a:gd name="T56" fmla="*/ 2147483647 w 100"/>
                <a:gd name="T57" fmla="*/ 2147483647 h 136"/>
                <a:gd name="T58" fmla="*/ 2147483647 w 100"/>
                <a:gd name="T59" fmla="*/ 2147483647 h 136"/>
                <a:gd name="T60" fmla="*/ 2147483647 w 100"/>
                <a:gd name="T61" fmla="*/ 2147483647 h 136"/>
                <a:gd name="T62" fmla="*/ 2147483647 w 100"/>
                <a:gd name="T63" fmla="*/ 2147483647 h 136"/>
                <a:gd name="T64" fmla="*/ 2147483647 w 100"/>
                <a:gd name="T65" fmla="*/ 2147483647 h 136"/>
                <a:gd name="T66" fmla="*/ 2147483647 w 100"/>
                <a:gd name="T67" fmla="*/ 2147483647 h 136"/>
                <a:gd name="T68" fmla="*/ 2147483647 w 100"/>
                <a:gd name="T69" fmla="*/ 2147483647 h 136"/>
                <a:gd name="T70" fmla="*/ 2147483647 w 100"/>
                <a:gd name="T71" fmla="*/ 2147483647 h 136"/>
                <a:gd name="T72" fmla="*/ 2147483647 w 100"/>
                <a:gd name="T73" fmla="*/ 2147483647 h 136"/>
                <a:gd name="T74" fmla="*/ 2147483647 w 100"/>
                <a:gd name="T75" fmla="*/ 2147483647 h 136"/>
                <a:gd name="T76" fmla="*/ 2147483647 w 100"/>
                <a:gd name="T77" fmla="*/ 2147483647 h 136"/>
                <a:gd name="T78" fmla="*/ 2147483647 w 100"/>
                <a:gd name="T79" fmla="*/ 2147483647 h 136"/>
                <a:gd name="T80" fmla="*/ 0 w 100"/>
                <a:gd name="T81" fmla="*/ 2147483647 h 136"/>
                <a:gd name="T82" fmla="*/ 2147483647 w 100"/>
                <a:gd name="T83" fmla="*/ 2147483647 h 136"/>
                <a:gd name="T84" fmla="*/ 2147483647 w 100"/>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0" name="Freeform 305"/>
            <p:cNvSpPr>
              <a:spLocks/>
            </p:cNvSpPr>
            <p:nvPr/>
          </p:nvSpPr>
          <p:spPr bwMode="auto">
            <a:xfrm>
              <a:off x="7216174" y="4360560"/>
              <a:ext cx="221397" cy="177877"/>
            </a:xfrm>
            <a:custGeom>
              <a:avLst/>
              <a:gdLst>
                <a:gd name="T0" fmla="*/ 2147483647 w 152"/>
                <a:gd name="T1" fmla="*/ 2147483647 h 112"/>
                <a:gd name="T2" fmla="*/ 2147483647 w 152"/>
                <a:gd name="T3" fmla="*/ 2147483647 h 112"/>
                <a:gd name="T4" fmla="*/ 2147483647 w 152"/>
                <a:gd name="T5" fmla="*/ 2147483647 h 112"/>
                <a:gd name="T6" fmla="*/ 2147483647 w 152"/>
                <a:gd name="T7" fmla="*/ 2147483647 h 112"/>
                <a:gd name="T8" fmla="*/ 2147483647 w 152"/>
                <a:gd name="T9" fmla="*/ 2147483647 h 112"/>
                <a:gd name="T10" fmla="*/ 2147483647 w 152"/>
                <a:gd name="T11" fmla="*/ 2147483647 h 112"/>
                <a:gd name="T12" fmla="*/ 2147483647 w 152"/>
                <a:gd name="T13" fmla="*/ 2147483647 h 112"/>
                <a:gd name="T14" fmla="*/ 2147483647 w 152"/>
                <a:gd name="T15" fmla="*/ 2147483647 h 112"/>
                <a:gd name="T16" fmla="*/ 2147483647 w 152"/>
                <a:gd name="T17" fmla="*/ 2147483647 h 112"/>
                <a:gd name="T18" fmla="*/ 2147483647 w 152"/>
                <a:gd name="T19" fmla="*/ 0 h 112"/>
                <a:gd name="T20" fmla="*/ 2147483647 w 152"/>
                <a:gd name="T21" fmla="*/ 2147483647 h 112"/>
                <a:gd name="T22" fmla="*/ 2147483647 w 152"/>
                <a:gd name="T23" fmla="*/ 2147483647 h 112"/>
                <a:gd name="T24" fmla="*/ 2147483647 w 152"/>
                <a:gd name="T25" fmla="*/ 2147483647 h 112"/>
                <a:gd name="T26" fmla="*/ 2147483647 w 152"/>
                <a:gd name="T27" fmla="*/ 2147483647 h 112"/>
                <a:gd name="T28" fmla="*/ 2147483647 w 152"/>
                <a:gd name="T29" fmla="*/ 2147483647 h 112"/>
                <a:gd name="T30" fmla="*/ 2147483647 w 152"/>
                <a:gd name="T31" fmla="*/ 2147483647 h 112"/>
                <a:gd name="T32" fmla="*/ 2147483647 w 152"/>
                <a:gd name="T33" fmla="*/ 2147483647 h 112"/>
                <a:gd name="T34" fmla="*/ 2147483647 w 152"/>
                <a:gd name="T35" fmla="*/ 2147483647 h 112"/>
                <a:gd name="T36" fmla="*/ 2147483647 w 152"/>
                <a:gd name="T37" fmla="*/ 2147483647 h 112"/>
                <a:gd name="T38" fmla="*/ 2147483647 w 152"/>
                <a:gd name="T39" fmla="*/ 2147483647 h 112"/>
                <a:gd name="T40" fmla="*/ 2147483647 w 152"/>
                <a:gd name="T41" fmla="*/ 2147483647 h 112"/>
                <a:gd name="T42" fmla="*/ 2147483647 w 152"/>
                <a:gd name="T43" fmla="*/ 2147483647 h 112"/>
                <a:gd name="T44" fmla="*/ 2147483647 w 152"/>
                <a:gd name="T45" fmla="*/ 2147483647 h 112"/>
                <a:gd name="T46" fmla="*/ 2147483647 w 152"/>
                <a:gd name="T47" fmla="*/ 2147483647 h 112"/>
                <a:gd name="T48" fmla="*/ 2147483647 w 152"/>
                <a:gd name="T49" fmla="*/ 2147483647 h 112"/>
                <a:gd name="T50" fmla="*/ 2147483647 w 152"/>
                <a:gd name="T51" fmla="*/ 2147483647 h 112"/>
                <a:gd name="T52" fmla="*/ 2147483647 w 152"/>
                <a:gd name="T53" fmla="*/ 2147483647 h 112"/>
                <a:gd name="T54" fmla="*/ 2147483647 w 152"/>
                <a:gd name="T55" fmla="*/ 2147483647 h 112"/>
                <a:gd name="T56" fmla="*/ 2147483647 w 152"/>
                <a:gd name="T57" fmla="*/ 2147483647 h 112"/>
                <a:gd name="T58" fmla="*/ 2147483647 w 152"/>
                <a:gd name="T59" fmla="*/ 2147483647 h 112"/>
                <a:gd name="T60" fmla="*/ 2147483647 w 152"/>
                <a:gd name="T61" fmla="*/ 2147483647 h 112"/>
                <a:gd name="T62" fmla="*/ 2147483647 w 152"/>
                <a:gd name="T63" fmla="*/ 2147483647 h 112"/>
                <a:gd name="T64" fmla="*/ 0 w 152"/>
                <a:gd name="T65" fmla="*/ 2147483647 h 112"/>
                <a:gd name="T66" fmla="*/ 0 w 152"/>
                <a:gd name="T67" fmla="*/ 2147483647 h 112"/>
                <a:gd name="T68" fmla="*/ 0 w 152"/>
                <a:gd name="T69" fmla="*/ 2147483647 h 112"/>
                <a:gd name="T70" fmla="*/ 2147483647 w 152"/>
                <a:gd name="T71" fmla="*/ 2147483647 h 112"/>
                <a:gd name="T72" fmla="*/ 2147483647 w 152"/>
                <a:gd name="T73" fmla="*/ 2147483647 h 112"/>
                <a:gd name="T74" fmla="*/ 2147483647 w 152"/>
                <a:gd name="T75" fmla="*/ 2147483647 h 112"/>
                <a:gd name="T76" fmla="*/ 2147483647 w 152"/>
                <a:gd name="T77" fmla="*/ 2147483647 h 112"/>
                <a:gd name="T78" fmla="*/ 2147483647 w 152"/>
                <a:gd name="T79" fmla="*/ 2147483647 h 112"/>
                <a:gd name="T80" fmla="*/ 2147483647 w 152"/>
                <a:gd name="T81" fmla="*/ 2147483647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1" name="Freeform 306"/>
            <p:cNvSpPr>
              <a:spLocks/>
            </p:cNvSpPr>
            <p:nvPr/>
          </p:nvSpPr>
          <p:spPr bwMode="auto">
            <a:xfrm>
              <a:off x="7300352" y="4437551"/>
              <a:ext cx="23062" cy="23894"/>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2" name="Freeform 307"/>
            <p:cNvSpPr>
              <a:spLocks/>
            </p:cNvSpPr>
            <p:nvPr/>
          </p:nvSpPr>
          <p:spPr bwMode="auto">
            <a:xfrm>
              <a:off x="7707399" y="4576933"/>
              <a:ext cx="232928" cy="260179"/>
            </a:xfrm>
            <a:custGeom>
              <a:avLst/>
              <a:gdLst>
                <a:gd name="T0" fmla="*/ 2147483647 w 160"/>
                <a:gd name="T1" fmla="*/ 2147483647 h 164"/>
                <a:gd name="T2" fmla="*/ 2147483647 w 160"/>
                <a:gd name="T3" fmla="*/ 2147483647 h 164"/>
                <a:gd name="T4" fmla="*/ 2147483647 w 160"/>
                <a:gd name="T5" fmla="*/ 2147483647 h 164"/>
                <a:gd name="T6" fmla="*/ 2147483647 w 160"/>
                <a:gd name="T7" fmla="*/ 2147483647 h 164"/>
                <a:gd name="T8" fmla="*/ 2147483647 w 160"/>
                <a:gd name="T9" fmla="*/ 2147483647 h 164"/>
                <a:gd name="T10" fmla="*/ 2147483647 w 160"/>
                <a:gd name="T11" fmla="*/ 2147483647 h 164"/>
                <a:gd name="T12" fmla="*/ 2147483647 w 160"/>
                <a:gd name="T13" fmla="*/ 2147483647 h 164"/>
                <a:gd name="T14" fmla="*/ 2147483647 w 160"/>
                <a:gd name="T15" fmla="*/ 2147483647 h 164"/>
                <a:gd name="T16" fmla="*/ 2147483647 w 160"/>
                <a:gd name="T17" fmla="*/ 2147483647 h 164"/>
                <a:gd name="T18" fmla="*/ 2147483647 w 160"/>
                <a:gd name="T19" fmla="*/ 2147483647 h 164"/>
                <a:gd name="T20" fmla="*/ 2147483647 w 160"/>
                <a:gd name="T21" fmla="*/ 2147483647 h 164"/>
                <a:gd name="T22" fmla="*/ 2147483647 w 160"/>
                <a:gd name="T23" fmla="*/ 2147483647 h 164"/>
                <a:gd name="T24" fmla="*/ 2147483647 w 160"/>
                <a:gd name="T25" fmla="*/ 2147483647 h 164"/>
                <a:gd name="T26" fmla="*/ 2147483647 w 160"/>
                <a:gd name="T27" fmla="*/ 2147483647 h 164"/>
                <a:gd name="T28" fmla="*/ 2147483647 w 160"/>
                <a:gd name="T29" fmla="*/ 2147483647 h 164"/>
                <a:gd name="T30" fmla="*/ 2147483647 w 160"/>
                <a:gd name="T31" fmla="*/ 2147483647 h 164"/>
                <a:gd name="T32" fmla="*/ 2147483647 w 160"/>
                <a:gd name="T33" fmla="*/ 2147483647 h 164"/>
                <a:gd name="T34" fmla="*/ 2147483647 w 160"/>
                <a:gd name="T35" fmla="*/ 2147483647 h 164"/>
                <a:gd name="T36" fmla="*/ 2147483647 w 160"/>
                <a:gd name="T37" fmla="*/ 2147483647 h 164"/>
                <a:gd name="T38" fmla="*/ 2147483647 w 160"/>
                <a:gd name="T39" fmla="*/ 2147483647 h 164"/>
                <a:gd name="T40" fmla="*/ 2147483647 w 160"/>
                <a:gd name="T41" fmla="*/ 2147483647 h 164"/>
                <a:gd name="T42" fmla="*/ 2147483647 w 160"/>
                <a:gd name="T43" fmla="*/ 2147483647 h 164"/>
                <a:gd name="T44" fmla="*/ 2147483647 w 160"/>
                <a:gd name="T45" fmla="*/ 2147483647 h 164"/>
                <a:gd name="T46" fmla="*/ 2147483647 w 160"/>
                <a:gd name="T47" fmla="*/ 2147483647 h 164"/>
                <a:gd name="T48" fmla="*/ 2147483647 w 160"/>
                <a:gd name="T49" fmla="*/ 2147483647 h 164"/>
                <a:gd name="T50" fmla="*/ 2147483647 w 160"/>
                <a:gd name="T51" fmla="*/ 2147483647 h 164"/>
                <a:gd name="T52" fmla="*/ 2147483647 w 160"/>
                <a:gd name="T53" fmla="*/ 2147483647 h 164"/>
                <a:gd name="T54" fmla="*/ 2147483647 w 160"/>
                <a:gd name="T55" fmla="*/ 2147483647 h 164"/>
                <a:gd name="T56" fmla="*/ 2147483647 w 160"/>
                <a:gd name="T57" fmla="*/ 2147483647 h 164"/>
                <a:gd name="T58" fmla="*/ 2147483647 w 160"/>
                <a:gd name="T59" fmla="*/ 2147483647 h 164"/>
                <a:gd name="T60" fmla="*/ 2147483647 w 160"/>
                <a:gd name="T61" fmla="*/ 2147483647 h 164"/>
                <a:gd name="T62" fmla="*/ 2147483647 w 160"/>
                <a:gd name="T63" fmla="*/ 2147483647 h 164"/>
                <a:gd name="T64" fmla="*/ 0 w 160"/>
                <a:gd name="T65" fmla="*/ 2147483647 h 164"/>
                <a:gd name="T66" fmla="*/ 2147483647 w 160"/>
                <a:gd name="T67" fmla="*/ 2147483647 h 164"/>
                <a:gd name="T68" fmla="*/ 2147483647 w 160"/>
                <a:gd name="T69" fmla="*/ 0 h 164"/>
                <a:gd name="T70" fmla="*/ 2147483647 w 160"/>
                <a:gd name="T71" fmla="*/ 2147483647 h 164"/>
                <a:gd name="T72" fmla="*/ 2147483647 w 160"/>
                <a:gd name="T73" fmla="*/ 2147483647 h 164"/>
                <a:gd name="T74" fmla="*/ 2147483647 w 160"/>
                <a:gd name="T75" fmla="*/ 2147483647 h 164"/>
                <a:gd name="T76" fmla="*/ 2147483647 w 160"/>
                <a:gd name="T77" fmla="*/ 2147483647 h 164"/>
                <a:gd name="T78" fmla="*/ 2147483647 w 160"/>
                <a:gd name="T79" fmla="*/ 2147483647 h 164"/>
                <a:gd name="T80" fmla="*/ 2147483647 w 160"/>
                <a:gd name="T81" fmla="*/ 2147483647 h 164"/>
                <a:gd name="T82" fmla="*/ 2147483647 w 160"/>
                <a:gd name="T83" fmla="*/ 2147483647 h 164"/>
                <a:gd name="T84" fmla="*/ 2147483647 w 160"/>
                <a:gd name="T85" fmla="*/ 2147483647 h 164"/>
                <a:gd name="T86" fmla="*/ 2147483647 w 160"/>
                <a:gd name="T87" fmla="*/ 2147483647 h 164"/>
                <a:gd name="T88" fmla="*/ 2147483647 w 160"/>
                <a:gd name="T89" fmla="*/ 2147483647 h 164"/>
                <a:gd name="T90" fmla="*/ 2147483647 w 160"/>
                <a:gd name="T91" fmla="*/ 2147483647 h 164"/>
                <a:gd name="T92" fmla="*/ 2147483647 w 160"/>
                <a:gd name="T93" fmla="*/ 2147483647 h 164"/>
                <a:gd name="T94" fmla="*/ 2147483647 w 160"/>
                <a:gd name="T95" fmla="*/ 2147483647 h 164"/>
                <a:gd name="T96" fmla="*/ 2147483647 w 160"/>
                <a:gd name="T97" fmla="*/ 2147483647 h 164"/>
                <a:gd name="T98" fmla="*/ 2147483647 w 160"/>
                <a:gd name="T99" fmla="*/ 2147483647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3" name="Freeform 308"/>
            <p:cNvSpPr>
              <a:spLocks/>
            </p:cNvSpPr>
            <p:nvPr/>
          </p:nvSpPr>
          <p:spPr bwMode="auto">
            <a:xfrm>
              <a:off x="7420275" y="4837111"/>
              <a:ext cx="34594" cy="19911"/>
            </a:xfrm>
            <a:custGeom>
              <a:avLst/>
              <a:gdLst>
                <a:gd name="T0" fmla="*/ 2147483647 w 24"/>
                <a:gd name="T1" fmla="*/ 2147483647 h 14"/>
                <a:gd name="T2" fmla="*/ 2147483647 w 24"/>
                <a:gd name="T3" fmla="*/ 2147483647 h 14"/>
                <a:gd name="T4" fmla="*/ 0 w 24"/>
                <a:gd name="T5" fmla="*/ 2147483647 h 14"/>
                <a:gd name="T6" fmla="*/ 2147483647 w 24"/>
                <a:gd name="T7" fmla="*/ 0 h 14"/>
                <a:gd name="T8" fmla="*/ 2147483647 w 24"/>
                <a:gd name="T9" fmla="*/ 0 h 14"/>
                <a:gd name="T10" fmla="*/ 2147483647 w 24"/>
                <a:gd name="T11" fmla="*/ 0 h 14"/>
                <a:gd name="T12" fmla="*/ 2147483647 w 24"/>
                <a:gd name="T13" fmla="*/ 0 h 14"/>
                <a:gd name="T14" fmla="*/ 2147483647 w 24"/>
                <a:gd name="T15" fmla="*/ 2147483647 h 14"/>
                <a:gd name="T16" fmla="*/ 2147483647 w 24"/>
                <a:gd name="T17" fmla="*/ 2147483647 h 14"/>
                <a:gd name="T18" fmla="*/ 2147483647 w 24"/>
                <a:gd name="T19" fmla="*/ 2147483647 h 14"/>
                <a:gd name="T20" fmla="*/ 2147483647 w 24"/>
                <a:gd name="T21" fmla="*/ 2147483647 h 14"/>
                <a:gd name="T22" fmla="*/ 2147483647 w 24"/>
                <a:gd name="T23" fmla="*/ 2147483647 h 14"/>
                <a:gd name="T24" fmla="*/ 2147483647 w 24"/>
                <a:gd name="T25" fmla="*/ 2147483647 h 14"/>
                <a:gd name="T26" fmla="*/ 2147483647 w 24"/>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4" name="Freeform 309"/>
            <p:cNvSpPr>
              <a:spLocks/>
            </p:cNvSpPr>
            <p:nvPr/>
          </p:nvSpPr>
          <p:spPr bwMode="auto">
            <a:xfrm>
              <a:off x="7645131" y="5597736"/>
              <a:ext cx="31134" cy="11947"/>
            </a:xfrm>
            <a:custGeom>
              <a:avLst/>
              <a:gdLst>
                <a:gd name="T0" fmla="*/ 2147483647 w 22"/>
                <a:gd name="T1" fmla="*/ 2147483647 h 8"/>
                <a:gd name="T2" fmla="*/ 2147483647 w 22"/>
                <a:gd name="T3" fmla="*/ 2147483647 h 8"/>
                <a:gd name="T4" fmla="*/ 2147483647 w 22"/>
                <a:gd name="T5" fmla="*/ 2147483647 h 8"/>
                <a:gd name="T6" fmla="*/ 0 w 22"/>
                <a:gd name="T7" fmla="*/ 2147483647 h 8"/>
                <a:gd name="T8" fmla="*/ 2147483647 w 22"/>
                <a:gd name="T9" fmla="*/ 2147483647 h 8"/>
                <a:gd name="T10" fmla="*/ 2147483647 w 22"/>
                <a:gd name="T11" fmla="*/ 2147483647 h 8"/>
                <a:gd name="T12" fmla="*/ 2147483647 w 22"/>
                <a:gd name="T13" fmla="*/ 2147483647 h 8"/>
                <a:gd name="T14" fmla="*/ 2147483647 w 22"/>
                <a:gd name="T15" fmla="*/ 2147483647 h 8"/>
                <a:gd name="T16" fmla="*/ 2147483647 w 22"/>
                <a:gd name="T17" fmla="*/ 2147483647 h 8"/>
                <a:gd name="T18" fmla="*/ 2147483647 w 22"/>
                <a:gd name="T19" fmla="*/ 0 h 8"/>
                <a:gd name="T20" fmla="*/ 2147483647 w 22"/>
                <a:gd name="T21" fmla="*/ 0 h 8"/>
                <a:gd name="T22" fmla="*/ 2147483647 w 22"/>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5" name="Freeform 310"/>
            <p:cNvSpPr>
              <a:spLocks/>
            </p:cNvSpPr>
            <p:nvPr/>
          </p:nvSpPr>
          <p:spPr bwMode="auto">
            <a:xfrm>
              <a:off x="8187093" y="4648614"/>
              <a:ext cx="42665" cy="58407"/>
            </a:xfrm>
            <a:custGeom>
              <a:avLst/>
              <a:gdLst>
                <a:gd name="T0" fmla="*/ 2147483647 w 30"/>
                <a:gd name="T1" fmla="*/ 2147483647 h 36"/>
                <a:gd name="T2" fmla="*/ 2147483647 w 30"/>
                <a:gd name="T3" fmla="*/ 2147483647 h 36"/>
                <a:gd name="T4" fmla="*/ 2147483647 w 30"/>
                <a:gd name="T5" fmla="*/ 2147483647 h 36"/>
                <a:gd name="T6" fmla="*/ 2147483647 w 30"/>
                <a:gd name="T7" fmla="*/ 2147483647 h 36"/>
                <a:gd name="T8" fmla="*/ 2147483647 w 30"/>
                <a:gd name="T9" fmla="*/ 2147483647 h 36"/>
                <a:gd name="T10" fmla="*/ 2147483647 w 30"/>
                <a:gd name="T11" fmla="*/ 2147483647 h 36"/>
                <a:gd name="T12" fmla="*/ 2147483647 w 30"/>
                <a:gd name="T13" fmla="*/ 2147483647 h 36"/>
                <a:gd name="T14" fmla="*/ 2147483647 w 30"/>
                <a:gd name="T15" fmla="*/ 2147483647 h 36"/>
                <a:gd name="T16" fmla="*/ 0 w 30"/>
                <a:gd name="T17" fmla="*/ 2147483647 h 36"/>
                <a:gd name="T18" fmla="*/ 0 w 30"/>
                <a:gd name="T19" fmla="*/ 0 h 36"/>
                <a:gd name="T20" fmla="*/ 2147483647 w 30"/>
                <a:gd name="T21" fmla="*/ 2147483647 h 36"/>
                <a:gd name="T22" fmla="*/ 2147483647 w 30"/>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6" name="Freeform 311"/>
            <p:cNvSpPr>
              <a:spLocks/>
            </p:cNvSpPr>
            <p:nvPr/>
          </p:nvSpPr>
          <p:spPr bwMode="auto">
            <a:xfrm>
              <a:off x="7816945" y="4582242"/>
              <a:ext cx="18450"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0 w 12"/>
                <a:gd name="T11" fmla="*/ 0 h 12"/>
                <a:gd name="T12" fmla="*/ 2147483647 w 12"/>
                <a:gd name="T13" fmla="*/ 2147483647 h 12"/>
                <a:gd name="T14" fmla="*/ 2147483647 w 12"/>
                <a:gd name="T15" fmla="*/ 2147483647 h 12"/>
                <a:gd name="T16" fmla="*/ 2147483647 w 12"/>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7" name="Freeform 312"/>
            <p:cNvSpPr>
              <a:spLocks/>
            </p:cNvSpPr>
            <p:nvPr/>
          </p:nvSpPr>
          <p:spPr bwMode="auto">
            <a:xfrm>
              <a:off x="7820404" y="4618083"/>
              <a:ext cx="20756" cy="5310"/>
            </a:xfrm>
            <a:custGeom>
              <a:avLst/>
              <a:gdLst>
                <a:gd name="T0" fmla="*/ 2147483647 w 14"/>
                <a:gd name="T1" fmla="*/ 0 h 4"/>
                <a:gd name="T2" fmla="*/ 2147483647 w 14"/>
                <a:gd name="T3" fmla="*/ 2147483647 h 4"/>
                <a:gd name="T4" fmla="*/ 0 w 14"/>
                <a:gd name="T5" fmla="*/ 2147483647 h 4"/>
                <a:gd name="T6" fmla="*/ 0 w 14"/>
                <a:gd name="T7" fmla="*/ 0 h 4"/>
                <a:gd name="T8" fmla="*/ 2147483647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8" name="Freeform 313"/>
            <p:cNvSpPr>
              <a:spLocks/>
            </p:cNvSpPr>
            <p:nvPr/>
          </p:nvSpPr>
          <p:spPr bwMode="auto">
            <a:xfrm>
              <a:off x="7773126" y="4750828"/>
              <a:ext cx="14991" cy="18584"/>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0 w 10"/>
                <a:gd name="T9" fmla="*/ 2147483647 h 12"/>
                <a:gd name="T10" fmla="*/ 0 w 10"/>
                <a:gd name="T11" fmla="*/ 2147483647 h 12"/>
                <a:gd name="T12" fmla="*/ 2147483647 w 10"/>
                <a:gd name="T13" fmla="*/ 0 h 12"/>
                <a:gd name="T14" fmla="*/ 2147483647 w 10"/>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9" name="Freeform 314"/>
            <p:cNvSpPr>
              <a:spLocks/>
            </p:cNvSpPr>
            <p:nvPr/>
          </p:nvSpPr>
          <p:spPr bwMode="auto">
            <a:xfrm>
              <a:off x="7695868" y="4566314"/>
              <a:ext cx="21909" cy="10620"/>
            </a:xfrm>
            <a:custGeom>
              <a:avLst/>
              <a:gdLst>
                <a:gd name="T0" fmla="*/ 2147483647 w 16"/>
                <a:gd name="T1" fmla="*/ 2147483647 h 6"/>
                <a:gd name="T2" fmla="*/ 2147483647 w 16"/>
                <a:gd name="T3" fmla="*/ 2147483647 h 6"/>
                <a:gd name="T4" fmla="*/ 2147483647 w 16"/>
                <a:gd name="T5" fmla="*/ 2147483647 h 6"/>
                <a:gd name="T6" fmla="*/ 0 w 16"/>
                <a:gd name="T7" fmla="*/ 2147483647 h 6"/>
                <a:gd name="T8" fmla="*/ 2147483647 w 16"/>
                <a:gd name="T9" fmla="*/ 2147483647 h 6"/>
                <a:gd name="T10" fmla="*/ 2147483647 w 16"/>
                <a:gd name="T11" fmla="*/ 0 h 6"/>
                <a:gd name="T12" fmla="*/ 2147483647 w 16"/>
                <a:gd name="T13" fmla="*/ 0 h 6"/>
                <a:gd name="T14" fmla="*/ 2147483647 w 16"/>
                <a:gd name="T15" fmla="*/ 2147483647 h 6"/>
                <a:gd name="T16" fmla="*/ 2147483647 w 1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0" name="Freeform 315"/>
            <p:cNvSpPr>
              <a:spLocks/>
            </p:cNvSpPr>
            <p:nvPr/>
          </p:nvSpPr>
          <p:spPr bwMode="auto">
            <a:xfrm>
              <a:off x="7557495" y="4622066"/>
              <a:ext cx="13837" cy="5310"/>
            </a:xfrm>
            <a:custGeom>
              <a:avLst/>
              <a:gdLst>
                <a:gd name="T0" fmla="*/ 2147483647 w 10"/>
                <a:gd name="T1" fmla="*/ 0 h 4"/>
                <a:gd name="T2" fmla="*/ 2147483647 w 10"/>
                <a:gd name="T3" fmla="*/ 2147483647 h 4"/>
                <a:gd name="T4" fmla="*/ 2147483647 w 10"/>
                <a:gd name="T5" fmla="*/ 2147483647 h 4"/>
                <a:gd name="T6" fmla="*/ 2147483647 w 10"/>
                <a:gd name="T7" fmla="*/ 2147483647 h 4"/>
                <a:gd name="T8" fmla="*/ 0 w 10"/>
                <a:gd name="T9" fmla="*/ 0 h 4"/>
                <a:gd name="T10" fmla="*/ 2147483647 w 10"/>
                <a:gd name="T11" fmla="*/ 0 h 4"/>
                <a:gd name="T12" fmla="*/ 2147483647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1" name="Freeform 316"/>
            <p:cNvSpPr>
              <a:spLocks/>
            </p:cNvSpPr>
            <p:nvPr/>
          </p:nvSpPr>
          <p:spPr bwMode="auto">
            <a:xfrm>
              <a:off x="7502146" y="4254364"/>
              <a:ext cx="26521" cy="53098"/>
            </a:xfrm>
            <a:custGeom>
              <a:avLst/>
              <a:gdLst>
                <a:gd name="T0" fmla="*/ 2147483647 w 18"/>
                <a:gd name="T1" fmla="*/ 2147483647 h 34"/>
                <a:gd name="T2" fmla="*/ 2147483647 w 18"/>
                <a:gd name="T3" fmla="*/ 2147483647 h 34"/>
                <a:gd name="T4" fmla="*/ 2147483647 w 18"/>
                <a:gd name="T5" fmla="*/ 2147483647 h 34"/>
                <a:gd name="T6" fmla="*/ 2147483647 w 18"/>
                <a:gd name="T7" fmla="*/ 2147483647 h 34"/>
                <a:gd name="T8" fmla="*/ 2147483647 w 18"/>
                <a:gd name="T9" fmla="*/ 2147483647 h 34"/>
                <a:gd name="T10" fmla="*/ 2147483647 w 18"/>
                <a:gd name="T11" fmla="*/ 2147483647 h 34"/>
                <a:gd name="T12" fmla="*/ 2147483647 w 18"/>
                <a:gd name="T13" fmla="*/ 2147483647 h 34"/>
                <a:gd name="T14" fmla="*/ 2147483647 w 18"/>
                <a:gd name="T15" fmla="*/ 2147483647 h 34"/>
                <a:gd name="T16" fmla="*/ 2147483647 w 18"/>
                <a:gd name="T17" fmla="*/ 2147483647 h 34"/>
                <a:gd name="T18" fmla="*/ 2147483647 w 18"/>
                <a:gd name="T19" fmla="*/ 2147483647 h 34"/>
                <a:gd name="T20" fmla="*/ 2147483647 w 18"/>
                <a:gd name="T21" fmla="*/ 2147483647 h 34"/>
                <a:gd name="T22" fmla="*/ 2147483647 w 18"/>
                <a:gd name="T23" fmla="*/ 2147483647 h 34"/>
                <a:gd name="T24" fmla="*/ 0 w 18"/>
                <a:gd name="T25" fmla="*/ 2147483647 h 34"/>
                <a:gd name="T26" fmla="*/ 2147483647 w 18"/>
                <a:gd name="T27" fmla="*/ 2147483647 h 34"/>
                <a:gd name="T28" fmla="*/ 2147483647 w 18"/>
                <a:gd name="T29" fmla="*/ 2147483647 h 34"/>
                <a:gd name="T30" fmla="*/ 2147483647 w 18"/>
                <a:gd name="T31" fmla="*/ 2147483647 h 34"/>
                <a:gd name="T32" fmla="*/ 2147483647 w 18"/>
                <a:gd name="T33" fmla="*/ 2147483647 h 34"/>
                <a:gd name="T34" fmla="*/ 2147483647 w 18"/>
                <a:gd name="T35" fmla="*/ 0 h 34"/>
                <a:gd name="T36" fmla="*/ 2147483647 w 18"/>
                <a:gd name="T37" fmla="*/ 0 h 34"/>
                <a:gd name="T38" fmla="*/ 2147483647 w 18"/>
                <a:gd name="T39" fmla="*/ 2147483647 h 34"/>
                <a:gd name="T40" fmla="*/ 2147483647 w 18"/>
                <a:gd name="T41" fmla="*/ 2147483647 h 34"/>
                <a:gd name="T42" fmla="*/ 2147483647 w 18"/>
                <a:gd name="T43" fmla="*/ 2147483647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2" name="Freeform 317"/>
            <p:cNvSpPr>
              <a:spLocks/>
            </p:cNvSpPr>
            <p:nvPr/>
          </p:nvSpPr>
          <p:spPr bwMode="auto">
            <a:xfrm>
              <a:off x="7530973" y="4275603"/>
              <a:ext cx="19603" cy="19911"/>
            </a:xfrm>
            <a:custGeom>
              <a:avLst/>
              <a:gdLst>
                <a:gd name="T0" fmla="*/ 2147483647 w 14"/>
                <a:gd name="T1" fmla="*/ 0 h 12"/>
                <a:gd name="T2" fmla="*/ 2147483647 w 14"/>
                <a:gd name="T3" fmla="*/ 2147483647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w 14"/>
                <a:gd name="T13" fmla="*/ 2147483647 h 12"/>
                <a:gd name="T14" fmla="*/ 2147483647 w 14"/>
                <a:gd name="T15" fmla="*/ 2147483647 h 12"/>
                <a:gd name="T16" fmla="*/ 2147483647 w 14"/>
                <a:gd name="T17" fmla="*/ 0 h 12"/>
                <a:gd name="T18" fmla="*/ 2147483647 w 14"/>
                <a:gd name="T19" fmla="*/ 0 h 12"/>
                <a:gd name="T20" fmla="*/ 2147483647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3" name="Freeform 318"/>
            <p:cNvSpPr>
              <a:spLocks/>
            </p:cNvSpPr>
            <p:nvPr/>
          </p:nvSpPr>
          <p:spPr bwMode="auto">
            <a:xfrm>
              <a:off x="7513677" y="4206577"/>
              <a:ext cx="17296" cy="25221"/>
            </a:xfrm>
            <a:custGeom>
              <a:avLst/>
              <a:gdLst>
                <a:gd name="T0" fmla="*/ 0 w 12"/>
                <a:gd name="T1" fmla="*/ 2147483647 h 16"/>
                <a:gd name="T2" fmla="*/ 0 w 12"/>
                <a:gd name="T3" fmla="*/ 0 h 16"/>
                <a:gd name="T4" fmla="*/ 2147483647 w 12"/>
                <a:gd name="T5" fmla="*/ 0 h 16"/>
                <a:gd name="T6" fmla="*/ 2147483647 w 12"/>
                <a:gd name="T7" fmla="*/ 2147483647 h 16"/>
                <a:gd name="T8" fmla="*/ 2147483647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0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4" name="Freeform 319"/>
            <p:cNvSpPr>
              <a:spLocks/>
            </p:cNvSpPr>
            <p:nvPr/>
          </p:nvSpPr>
          <p:spPr bwMode="auto">
            <a:xfrm>
              <a:off x="7442184" y="4180028"/>
              <a:ext cx="29981" cy="31859"/>
            </a:xfrm>
            <a:custGeom>
              <a:avLst/>
              <a:gdLst>
                <a:gd name="T0" fmla="*/ 2147483647 w 20"/>
                <a:gd name="T1" fmla="*/ 2147483647 h 20"/>
                <a:gd name="T2" fmla="*/ 2147483647 w 20"/>
                <a:gd name="T3" fmla="*/ 2147483647 h 20"/>
                <a:gd name="T4" fmla="*/ 2147483647 w 20"/>
                <a:gd name="T5" fmla="*/ 2147483647 h 20"/>
                <a:gd name="T6" fmla="*/ 0 w 20"/>
                <a:gd name="T7" fmla="*/ 0 h 20"/>
                <a:gd name="T8" fmla="*/ 2147483647 w 20"/>
                <a:gd name="T9" fmla="*/ 0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5" name="Freeform 320"/>
            <p:cNvSpPr>
              <a:spLocks/>
            </p:cNvSpPr>
            <p:nvPr/>
          </p:nvSpPr>
          <p:spPr bwMode="auto">
            <a:xfrm>
              <a:off x="8302403" y="4760120"/>
              <a:ext cx="20756" cy="25221"/>
            </a:xfrm>
            <a:custGeom>
              <a:avLst/>
              <a:gdLst>
                <a:gd name="T0" fmla="*/ 2147483647 w 14"/>
                <a:gd name="T1" fmla="*/ 2147483647 h 16"/>
                <a:gd name="T2" fmla="*/ 2147483647 w 14"/>
                <a:gd name="T3" fmla="*/ 2147483647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0 h 16"/>
                <a:gd name="T14" fmla="*/ 2147483647 w 14"/>
                <a:gd name="T15" fmla="*/ 2147483647 h 16"/>
                <a:gd name="T16" fmla="*/ 2147483647 w 14"/>
                <a:gd name="T17" fmla="*/ 2147483647 h 16"/>
                <a:gd name="T18" fmla="*/ 2147483647 w 14"/>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6" name="Freeform 321"/>
            <p:cNvSpPr>
              <a:spLocks/>
            </p:cNvSpPr>
            <p:nvPr/>
          </p:nvSpPr>
          <p:spPr bwMode="auto">
            <a:xfrm>
              <a:off x="8368131" y="4839767"/>
              <a:ext cx="28828" cy="17257"/>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2147483647 h 12"/>
                <a:gd name="T12" fmla="*/ 0 w 20"/>
                <a:gd name="T13" fmla="*/ 0 h 12"/>
                <a:gd name="T14" fmla="*/ 2147483647 w 20"/>
                <a:gd name="T15" fmla="*/ 0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7" name="Freeform 322"/>
            <p:cNvSpPr>
              <a:spLocks/>
            </p:cNvSpPr>
            <p:nvPr/>
          </p:nvSpPr>
          <p:spPr bwMode="auto">
            <a:xfrm>
              <a:off x="8509964" y="4997732"/>
              <a:ext cx="11531" cy="21239"/>
            </a:xfrm>
            <a:custGeom>
              <a:avLst/>
              <a:gdLst>
                <a:gd name="T0" fmla="*/ 2147483647 w 8"/>
                <a:gd name="T1" fmla="*/ 0 h 14"/>
                <a:gd name="T2" fmla="*/ 2147483647 w 8"/>
                <a:gd name="T3" fmla="*/ 2147483647 h 14"/>
                <a:gd name="T4" fmla="*/ 2147483647 w 8"/>
                <a:gd name="T5" fmla="*/ 2147483647 h 14"/>
                <a:gd name="T6" fmla="*/ 2147483647 w 8"/>
                <a:gd name="T7" fmla="*/ 2147483647 h 14"/>
                <a:gd name="T8" fmla="*/ 2147483647 w 8"/>
                <a:gd name="T9" fmla="*/ 2147483647 h 14"/>
                <a:gd name="T10" fmla="*/ 2147483647 w 8"/>
                <a:gd name="T11" fmla="*/ 2147483647 h 14"/>
                <a:gd name="T12" fmla="*/ 2147483647 w 8"/>
                <a:gd name="T13" fmla="*/ 2147483647 h 14"/>
                <a:gd name="T14" fmla="*/ 2147483647 w 8"/>
                <a:gd name="T15" fmla="*/ 2147483647 h 14"/>
                <a:gd name="T16" fmla="*/ 0 w 8"/>
                <a:gd name="T17" fmla="*/ 2147483647 h 14"/>
                <a:gd name="T18" fmla="*/ 0 w 8"/>
                <a:gd name="T19" fmla="*/ 2147483647 h 14"/>
                <a:gd name="T20" fmla="*/ 0 w 8"/>
                <a:gd name="T21" fmla="*/ 0 h 14"/>
                <a:gd name="T22" fmla="*/ 2147483647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grpSp>
      <p:grpSp>
        <p:nvGrpSpPr>
          <p:cNvPr id="271" name="组合 270"/>
          <p:cNvGrpSpPr/>
          <p:nvPr/>
        </p:nvGrpSpPr>
        <p:grpSpPr>
          <a:xfrm>
            <a:off x="8892480" y="411510"/>
            <a:ext cx="251520" cy="661800"/>
            <a:chOff x="8892480" y="411510"/>
            <a:chExt cx="251520" cy="661800"/>
          </a:xfrm>
        </p:grpSpPr>
        <p:sp>
          <p:nvSpPr>
            <p:cNvPr id="272" name="矩形 27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25</a:t>
              </a:r>
              <a:endParaRPr lang="zh-CN" altLang="en-US" sz="800" dirty="0">
                <a:solidFill>
                  <a:schemeClr val="bg1"/>
                </a:solidFill>
                <a:latin typeface="Century Gothic" panose="020B0502020202020204" pitchFamily="34" charset="0"/>
              </a:endParaRPr>
            </a:p>
          </p:txBody>
        </p:sp>
        <p:grpSp>
          <p:nvGrpSpPr>
            <p:cNvPr id="274" name="组合 273"/>
            <p:cNvGrpSpPr/>
            <p:nvPr/>
          </p:nvGrpSpPr>
          <p:grpSpPr>
            <a:xfrm>
              <a:off x="8964240" y="818664"/>
              <a:ext cx="108000" cy="8629"/>
              <a:chOff x="8953171" y="847239"/>
              <a:chExt cx="130138" cy="8629"/>
            </a:xfrm>
          </p:grpSpPr>
          <p:cxnSp>
            <p:nvCxnSpPr>
              <p:cNvPr id="275" name="直接连接符 27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40" name="组合 339"/>
          <p:cNvGrpSpPr/>
          <p:nvPr/>
        </p:nvGrpSpPr>
        <p:grpSpPr>
          <a:xfrm>
            <a:off x="6330755" y="1631535"/>
            <a:ext cx="2305245" cy="461665"/>
            <a:chOff x="6330755" y="1631535"/>
            <a:chExt cx="2305245" cy="461665"/>
          </a:xfrm>
        </p:grpSpPr>
        <p:sp>
          <p:nvSpPr>
            <p:cNvPr id="269" name="矩形 268"/>
            <p:cNvSpPr/>
            <p:nvPr/>
          </p:nvSpPr>
          <p:spPr>
            <a:xfrm>
              <a:off x="6934889" y="1668343"/>
              <a:ext cx="880369" cy="261610"/>
            </a:xfrm>
            <a:prstGeom prst="rect">
              <a:avLst/>
            </a:prstGeom>
          </p:spPr>
          <p:txBody>
            <a:bodyPr wrap="none">
              <a:spAutoFit/>
            </a:bodyPr>
            <a:lstStyle/>
            <a:p>
              <a:r>
                <a:rPr lang="en-US" altLang="zh-CN" sz="1100" b="1" dirty="0" smtClean="0">
                  <a:solidFill>
                    <a:srgbClr val="1F9E23"/>
                  </a:solidFill>
                  <a:latin typeface="Century Gothic" panose="020B0502020202020204" pitchFamily="34" charset="0"/>
                  <a:cs typeface="Arial" panose="020B0604020202020204" pitchFamily="34" charset="0"/>
                </a:rPr>
                <a:t>New Yorrk</a:t>
              </a:r>
              <a:endParaRPr lang="en-US" altLang="zh-CN" sz="1100" b="1" dirty="0">
                <a:solidFill>
                  <a:srgbClr val="1F9E23"/>
                </a:solidFill>
                <a:latin typeface="Century Gothic" panose="020B0502020202020204" pitchFamily="34" charset="0"/>
                <a:cs typeface="Arial" panose="020B0604020202020204" pitchFamily="34" charset="0"/>
              </a:endParaRPr>
            </a:p>
          </p:txBody>
        </p:sp>
        <p:sp>
          <p:nvSpPr>
            <p:cNvPr id="279" name="矩形 278"/>
            <p:cNvSpPr/>
            <p:nvPr/>
          </p:nvSpPr>
          <p:spPr>
            <a:xfrm>
              <a:off x="7026906" y="1926523"/>
              <a:ext cx="1609094" cy="45719"/>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矩形 325"/>
            <p:cNvSpPr/>
            <p:nvPr/>
          </p:nvSpPr>
          <p:spPr>
            <a:xfrm>
              <a:off x="6330755" y="1631535"/>
              <a:ext cx="694421" cy="461665"/>
            </a:xfrm>
            <a:prstGeom prst="rect">
              <a:avLst/>
            </a:prstGeom>
          </p:spPr>
          <p:txBody>
            <a:bodyPr wrap="square">
              <a:spAutoFit/>
            </a:bodyPr>
            <a:lstStyle/>
            <a:p>
              <a:r>
                <a:rPr lang="en-US" altLang="zh-CN" sz="2400" dirty="0">
                  <a:solidFill>
                    <a:srgbClr val="1F9E23"/>
                  </a:solidFill>
                  <a:latin typeface="Century Gothic" panose="020B0502020202020204" pitchFamily="34" charset="0"/>
                  <a:cs typeface="Arial" panose="020B0604020202020204" pitchFamily="34" charset="0"/>
                </a:rPr>
                <a:t>200</a:t>
              </a:r>
            </a:p>
          </p:txBody>
        </p:sp>
      </p:grpSp>
      <p:grpSp>
        <p:nvGrpSpPr>
          <p:cNvPr id="344" name="组合 343"/>
          <p:cNvGrpSpPr/>
          <p:nvPr/>
        </p:nvGrpSpPr>
        <p:grpSpPr>
          <a:xfrm>
            <a:off x="6510776" y="2089645"/>
            <a:ext cx="1801044" cy="461665"/>
            <a:chOff x="6510776" y="2089645"/>
            <a:chExt cx="1801044" cy="461665"/>
          </a:xfrm>
        </p:grpSpPr>
        <p:grpSp>
          <p:nvGrpSpPr>
            <p:cNvPr id="341" name="组合 340"/>
            <p:cNvGrpSpPr/>
            <p:nvPr/>
          </p:nvGrpSpPr>
          <p:grpSpPr>
            <a:xfrm>
              <a:off x="6934889" y="2115778"/>
              <a:ext cx="1376931" cy="307329"/>
              <a:chOff x="6934889" y="2115778"/>
              <a:chExt cx="1376931" cy="307329"/>
            </a:xfrm>
          </p:grpSpPr>
          <p:sp>
            <p:nvSpPr>
              <p:cNvPr id="283" name="矩形 282"/>
              <p:cNvSpPr/>
              <p:nvPr/>
            </p:nvSpPr>
            <p:spPr>
              <a:xfrm>
                <a:off x="7031023" y="2377388"/>
                <a:ext cx="1280797"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矩形 286"/>
              <p:cNvSpPr/>
              <p:nvPr/>
            </p:nvSpPr>
            <p:spPr>
              <a:xfrm>
                <a:off x="6934889" y="21157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
          <p:nvSpPr>
            <p:cNvPr id="327" name="矩形 326"/>
            <p:cNvSpPr/>
            <p:nvPr/>
          </p:nvSpPr>
          <p:spPr>
            <a:xfrm>
              <a:off x="6510776" y="2089645"/>
              <a:ext cx="584124"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60</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345" name="组合 344"/>
          <p:cNvGrpSpPr/>
          <p:nvPr/>
        </p:nvGrpSpPr>
        <p:grpSpPr>
          <a:xfrm>
            <a:off x="6510775" y="2515000"/>
            <a:ext cx="1373520" cy="461665"/>
            <a:chOff x="6510775" y="2515000"/>
            <a:chExt cx="1373520" cy="461665"/>
          </a:xfrm>
        </p:grpSpPr>
        <p:sp>
          <p:nvSpPr>
            <p:cNvPr id="281" name="矩形 280"/>
            <p:cNvSpPr/>
            <p:nvPr/>
          </p:nvSpPr>
          <p:spPr>
            <a:xfrm>
              <a:off x="7031024" y="2819948"/>
              <a:ext cx="853271"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6934889" y="2555830"/>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328" name="矩形 327"/>
            <p:cNvSpPr/>
            <p:nvPr/>
          </p:nvSpPr>
          <p:spPr>
            <a:xfrm>
              <a:off x="6510775" y="2515000"/>
              <a:ext cx="584125"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48</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346" name="组合 345"/>
          <p:cNvGrpSpPr/>
          <p:nvPr/>
        </p:nvGrpSpPr>
        <p:grpSpPr>
          <a:xfrm>
            <a:off x="6546779" y="2919690"/>
            <a:ext cx="1765041" cy="461665"/>
            <a:chOff x="6546779" y="2919690"/>
            <a:chExt cx="1765041" cy="461665"/>
          </a:xfrm>
        </p:grpSpPr>
        <p:sp>
          <p:nvSpPr>
            <p:cNvPr id="282" name="矩形 281"/>
            <p:cNvSpPr/>
            <p:nvPr/>
          </p:nvSpPr>
          <p:spPr>
            <a:xfrm>
              <a:off x="7031024" y="3282111"/>
              <a:ext cx="1280796"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矩形 288"/>
            <p:cNvSpPr/>
            <p:nvPr/>
          </p:nvSpPr>
          <p:spPr>
            <a:xfrm>
              <a:off x="6934889" y="30189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329" name="矩形 328"/>
            <p:cNvSpPr/>
            <p:nvPr/>
          </p:nvSpPr>
          <p:spPr>
            <a:xfrm>
              <a:off x="6546779" y="2919690"/>
              <a:ext cx="548121"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57</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347" name="组合 346"/>
          <p:cNvGrpSpPr/>
          <p:nvPr/>
        </p:nvGrpSpPr>
        <p:grpSpPr>
          <a:xfrm>
            <a:off x="6330755" y="3429270"/>
            <a:ext cx="2069691" cy="461665"/>
            <a:chOff x="6330755" y="3429270"/>
            <a:chExt cx="2069691" cy="461665"/>
          </a:xfrm>
        </p:grpSpPr>
        <p:sp>
          <p:nvSpPr>
            <p:cNvPr id="284" name="矩形 283"/>
            <p:cNvSpPr/>
            <p:nvPr/>
          </p:nvSpPr>
          <p:spPr>
            <a:xfrm>
              <a:off x="7031024" y="3748593"/>
              <a:ext cx="1369422"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矩形 289"/>
            <p:cNvSpPr/>
            <p:nvPr/>
          </p:nvSpPr>
          <p:spPr>
            <a:xfrm>
              <a:off x="6934889" y="3487626"/>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330" name="矩形 329"/>
            <p:cNvSpPr/>
            <p:nvPr/>
          </p:nvSpPr>
          <p:spPr>
            <a:xfrm>
              <a:off x="6330755" y="3429270"/>
              <a:ext cx="694421"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139</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336" name="组合 335"/>
          <p:cNvGrpSpPr/>
          <p:nvPr/>
        </p:nvGrpSpPr>
        <p:grpSpPr>
          <a:xfrm>
            <a:off x="3895526" y="2034838"/>
            <a:ext cx="1213794" cy="2399007"/>
            <a:chOff x="3895526" y="2034838"/>
            <a:chExt cx="1213794" cy="2399007"/>
          </a:xfrm>
        </p:grpSpPr>
        <p:sp>
          <p:nvSpPr>
            <p:cNvPr id="301" name="椭圆 300"/>
            <p:cNvSpPr/>
            <p:nvPr/>
          </p:nvSpPr>
          <p:spPr>
            <a:xfrm>
              <a:off x="4407609" y="2034838"/>
              <a:ext cx="189629" cy="189629"/>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4" name="直接连接符 313"/>
            <p:cNvCxnSpPr/>
            <p:nvPr/>
          </p:nvCxnSpPr>
          <p:spPr>
            <a:xfrm>
              <a:off x="4502423" y="2224467"/>
              <a:ext cx="0" cy="151429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32" name="组合 331"/>
            <p:cNvGrpSpPr/>
            <p:nvPr/>
          </p:nvGrpSpPr>
          <p:grpSpPr>
            <a:xfrm>
              <a:off x="3895526" y="3845081"/>
              <a:ext cx="1213794" cy="588764"/>
              <a:chOff x="395989" y="3509014"/>
              <a:chExt cx="1213794" cy="588764"/>
            </a:xfrm>
          </p:grpSpPr>
          <p:sp>
            <p:nvSpPr>
              <p:cNvPr id="333" name="矩形 332"/>
              <p:cNvSpPr/>
              <p:nvPr/>
            </p:nvSpPr>
            <p:spPr>
              <a:xfrm>
                <a:off x="622212" y="3509014"/>
                <a:ext cx="762981" cy="230832"/>
              </a:xfrm>
              <a:prstGeom prst="rect">
                <a:avLst/>
              </a:prstGeom>
            </p:spPr>
            <p:txBody>
              <a:bodyPr wrap="square">
                <a:spAutoFit/>
              </a:bodyPr>
              <a:lstStyle/>
              <a:p>
                <a:pPr algn="ctr"/>
                <a:r>
                  <a:rPr lang="en-US" altLang="zh-CN" sz="900" dirty="0">
                    <a:solidFill>
                      <a:srgbClr val="1F9E23"/>
                    </a:solidFill>
                    <a:latin typeface="Century Gothic" panose="020B0502020202020204" pitchFamily="34" charset="0"/>
                    <a:cs typeface="Arial" panose="020B0604020202020204" pitchFamily="34" charset="0"/>
                  </a:rPr>
                  <a:t>Insert Info</a:t>
                </a:r>
              </a:p>
            </p:txBody>
          </p:sp>
          <p:sp>
            <p:nvSpPr>
              <p:cNvPr id="334" name="矩形 333"/>
              <p:cNvSpPr/>
              <p:nvPr/>
            </p:nvSpPr>
            <p:spPr>
              <a:xfrm>
                <a:off x="395989" y="3689012"/>
                <a:ext cx="1213794" cy="408766"/>
              </a:xfrm>
              <a:prstGeom prst="rect">
                <a:avLst/>
              </a:prstGeom>
            </p:spPr>
            <p:txBody>
              <a:bodyPr wrap="none">
                <a:spAutoFit/>
              </a:bodyPr>
              <a:lstStyle/>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Lorem </a:t>
                </a:r>
                <a:r>
                  <a:rPr lang="en-US" altLang="zh-CN" sz="900" dirty="0">
                    <a:solidFill>
                      <a:schemeClr val="bg1">
                        <a:lumMod val="50000"/>
                      </a:schemeClr>
                    </a:solidFill>
                    <a:latin typeface="Century Gothic" panose="020B0502020202020204" pitchFamily="34" charset="0"/>
                    <a:cs typeface="Arial" panose="020B0604020202020204" pitchFamily="34" charset="0"/>
                  </a:rPr>
                  <a:t>iosum </a:t>
                </a:r>
                <a:r>
                  <a:rPr lang="en-US" altLang="zh-CN" sz="900" dirty="0" smtClean="0">
                    <a:solidFill>
                      <a:schemeClr val="bg1">
                        <a:lumMod val="50000"/>
                      </a:schemeClr>
                    </a:solidFill>
                    <a:latin typeface="Century Gothic" panose="020B0502020202020204" pitchFamily="34" charset="0"/>
                    <a:cs typeface="Arial" panose="020B0604020202020204" pitchFamily="34" charset="0"/>
                  </a:rPr>
                  <a:t>Dolor</a:t>
                </a:r>
              </a:p>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Sit amet</a:t>
                </a:r>
                <a:endParaRPr lang="en-US" altLang="zh-CN" sz="900" dirty="0">
                  <a:solidFill>
                    <a:schemeClr val="bg1">
                      <a:lumMod val="50000"/>
                    </a:schemeClr>
                  </a:solidFill>
                  <a:latin typeface="Century Gothic" panose="020B0502020202020204" pitchFamily="34" charset="0"/>
                  <a:cs typeface="Arial" panose="020B0604020202020204" pitchFamily="34" charset="0"/>
                </a:endParaRPr>
              </a:p>
            </p:txBody>
          </p:sp>
        </p:grpSp>
      </p:grpSp>
      <p:grpSp>
        <p:nvGrpSpPr>
          <p:cNvPr id="338" name="组合 337"/>
          <p:cNvGrpSpPr/>
          <p:nvPr/>
        </p:nvGrpSpPr>
        <p:grpSpPr>
          <a:xfrm>
            <a:off x="395989" y="2860154"/>
            <a:ext cx="1213794" cy="1161836"/>
            <a:chOff x="395989" y="2860154"/>
            <a:chExt cx="1213794" cy="1161836"/>
          </a:xfrm>
        </p:grpSpPr>
        <p:sp>
          <p:nvSpPr>
            <p:cNvPr id="293" name="椭圆 292"/>
            <p:cNvSpPr/>
            <p:nvPr/>
          </p:nvSpPr>
          <p:spPr>
            <a:xfrm>
              <a:off x="1086297" y="2860154"/>
              <a:ext cx="189629" cy="189629"/>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3" name="组合 322"/>
            <p:cNvGrpSpPr/>
            <p:nvPr/>
          </p:nvGrpSpPr>
          <p:grpSpPr>
            <a:xfrm>
              <a:off x="395989" y="3433226"/>
              <a:ext cx="1213794" cy="588764"/>
              <a:chOff x="395989" y="3509014"/>
              <a:chExt cx="1213794" cy="588764"/>
            </a:xfrm>
          </p:grpSpPr>
          <p:sp>
            <p:nvSpPr>
              <p:cNvPr id="302" name="矩形 301"/>
              <p:cNvSpPr/>
              <p:nvPr/>
            </p:nvSpPr>
            <p:spPr>
              <a:xfrm>
                <a:off x="622212" y="3509014"/>
                <a:ext cx="762981" cy="230832"/>
              </a:xfrm>
              <a:prstGeom prst="rect">
                <a:avLst/>
              </a:prstGeom>
            </p:spPr>
            <p:txBody>
              <a:bodyPr wrap="square">
                <a:spAutoFit/>
              </a:bodyPr>
              <a:lstStyle/>
              <a:p>
                <a:r>
                  <a:rPr lang="en-US" altLang="zh-CN" sz="900" dirty="0">
                    <a:solidFill>
                      <a:srgbClr val="1F9E23"/>
                    </a:solidFill>
                    <a:latin typeface="Century Gothic" panose="020B0502020202020204" pitchFamily="34" charset="0"/>
                    <a:cs typeface="Arial" panose="020B0604020202020204" pitchFamily="34" charset="0"/>
                  </a:rPr>
                  <a:t>Insert Info</a:t>
                </a:r>
              </a:p>
            </p:txBody>
          </p:sp>
          <p:sp>
            <p:nvSpPr>
              <p:cNvPr id="303" name="矩形 302"/>
              <p:cNvSpPr/>
              <p:nvPr/>
            </p:nvSpPr>
            <p:spPr>
              <a:xfrm>
                <a:off x="395989" y="3689012"/>
                <a:ext cx="1213794" cy="408766"/>
              </a:xfrm>
              <a:prstGeom prst="rect">
                <a:avLst/>
              </a:prstGeom>
            </p:spPr>
            <p:txBody>
              <a:bodyPr wrap="none">
                <a:spAutoFit/>
              </a:bodyPr>
              <a:lstStyle/>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Lorem </a:t>
                </a:r>
                <a:r>
                  <a:rPr lang="en-US" altLang="zh-CN" sz="900" dirty="0">
                    <a:solidFill>
                      <a:schemeClr val="bg1">
                        <a:lumMod val="50000"/>
                      </a:schemeClr>
                    </a:solidFill>
                    <a:latin typeface="Century Gothic" panose="020B0502020202020204" pitchFamily="34" charset="0"/>
                    <a:cs typeface="Arial" panose="020B0604020202020204" pitchFamily="34" charset="0"/>
                  </a:rPr>
                  <a:t>iosum </a:t>
                </a:r>
                <a:r>
                  <a:rPr lang="en-US" altLang="zh-CN" sz="900" dirty="0" smtClean="0">
                    <a:solidFill>
                      <a:schemeClr val="bg1">
                        <a:lumMod val="50000"/>
                      </a:schemeClr>
                    </a:solidFill>
                    <a:latin typeface="Century Gothic" panose="020B0502020202020204" pitchFamily="34" charset="0"/>
                    <a:cs typeface="Arial" panose="020B0604020202020204" pitchFamily="34" charset="0"/>
                  </a:rPr>
                  <a:t>Dolor</a:t>
                </a:r>
              </a:p>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Sit amet</a:t>
                </a:r>
                <a:endParaRPr lang="en-US" altLang="zh-CN" sz="900" dirty="0">
                  <a:solidFill>
                    <a:schemeClr val="bg1">
                      <a:lumMod val="50000"/>
                    </a:schemeClr>
                  </a:solidFill>
                  <a:latin typeface="Century Gothic" panose="020B0502020202020204" pitchFamily="34" charset="0"/>
                  <a:cs typeface="Arial" panose="020B0604020202020204" pitchFamily="34" charset="0"/>
                </a:endParaRPr>
              </a:p>
            </p:txBody>
          </p:sp>
        </p:grpSp>
        <p:cxnSp>
          <p:nvCxnSpPr>
            <p:cNvPr id="337" name="直接连接符 336"/>
            <p:cNvCxnSpPr/>
            <p:nvPr/>
          </p:nvCxnSpPr>
          <p:spPr>
            <a:xfrm>
              <a:off x="1181111" y="3049841"/>
              <a:ext cx="0" cy="38184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39" name="组合 338"/>
          <p:cNvGrpSpPr/>
          <p:nvPr/>
        </p:nvGrpSpPr>
        <p:grpSpPr>
          <a:xfrm>
            <a:off x="412490" y="524010"/>
            <a:ext cx="5282215" cy="615066"/>
            <a:chOff x="412490" y="524010"/>
            <a:chExt cx="5282215" cy="615066"/>
          </a:xfrm>
        </p:grpSpPr>
        <p:sp>
          <p:nvSpPr>
            <p:cNvPr id="342" name="矩形 341"/>
            <p:cNvSpPr/>
            <p:nvPr/>
          </p:nvSpPr>
          <p:spPr>
            <a:xfrm>
              <a:off x="412490" y="524010"/>
              <a:ext cx="5282215" cy="461665"/>
            </a:xfrm>
            <a:prstGeom prst="rect">
              <a:avLst/>
            </a:prstGeom>
          </p:spPr>
          <p:txBody>
            <a:bodyPr wrap="none">
              <a:spAutoFit/>
            </a:bodyPr>
            <a:lstStyle/>
            <a:p>
              <a:r>
                <a:rPr lang="en-US" altLang="zh-CN" sz="2400" dirty="0">
                  <a:solidFill>
                    <a:srgbClr val="1F9E23"/>
                  </a:solidFill>
                  <a:latin typeface="Century Gothic" panose="020B0502020202020204" pitchFamily="34" charset="0"/>
                  <a:cs typeface="Arial" panose="020B0604020202020204" pitchFamily="34" charset="0"/>
                </a:rPr>
                <a:t>Our Retail Reach Across the World</a:t>
              </a:r>
            </a:p>
          </p:txBody>
        </p:sp>
        <p:sp>
          <p:nvSpPr>
            <p:cNvPr id="343" name="矩形 34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1664997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39"/>
                                        </p:tgtEl>
                                        <p:attrNameLst>
                                          <p:attrName>style.visibility</p:attrName>
                                        </p:attrNameLst>
                                      </p:cBhvr>
                                      <p:to>
                                        <p:strVal val="visible"/>
                                      </p:to>
                                    </p:set>
                                    <p:anim calcmode="lin" valueType="num">
                                      <p:cBhvr additive="base">
                                        <p:cTn id="7" dur="500" fill="hold"/>
                                        <p:tgtEl>
                                          <p:spTgt spid="339"/>
                                        </p:tgtEl>
                                        <p:attrNameLst>
                                          <p:attrName>ppt_x</p:attrName>
                                        </p:attrNameLst>
                                      </p:cBhvr>
                                      <p:tavLst>
                                        <p:tav tm="0">
                                          <p:val>
                                            <p:strVal val="0-#ppt_w/2"/>
                                          </p:val>
                                        </p:tav>
                                        <p:tav tm="100000">
                                          <p:val>
                                            <p:strVal val="#ppt_x"/>
                                          </p:val>
                                        </p:tav>
                                      </p:tavLst>
                                    </p:anim>
                                    <p:anim calcmode="lin" valueType="num">
                                      <p:cBhvr additive="base">
                                        <p:cTn id="8" dur="500" fill="hold"/>
                                        <p:tgtEl>
                                          <p:spTgt spid="339"/>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22" presetClass="entr" presetSubtype="1" fill="hold" nodeType="withEffect">
                                  <p:stCondLst>
                                    <p:cond delay="1500"/>
                                  </p:stCondLst>
                                  <p:childTnLst>
                                    <p:set>
                                      <p:cBhvr>
                                        <p:cTn id="15" dur="1" fill="hold">
                                          <p:stCondLst>
                                            <p:cond delay="0"/>
                                          </p:stCondLst>
                                        </p:cTn>
                                        <p:tgtEl>
                                          <p:spTgt spid="338"/>
                                        </p:tgtEl>
                                        <p:attrNameLst>
                                          <p:attrName>style.visibility</p:attrName>
                                        </p:attrNameLst>
                                      </p:cBhvr>
                                      <p:to>
                                        <p:strVal val="visible"/>
                                      </p:to>
                                    </p:set>
                                    <p:animEffect transition="in" filter="wipe(up)">
                                      <p:cBhvr>
                                        <p:cTn id="16" dur="500"/>
                                        <p:tgtEl>
                                          <p:spTgt spid="338"/>
                                        </p:tgtEl>
                                      </p:cBhvr>
                                    </p:animEffect>
                                  </p:childTnLst>
                                </p:cTn>
                              </p:par>
                              <p:par>
                                <p:cTn id="17" presetID="22" presetClass="entr" presetSubtype="1" fill="hold" nodeType="withEffect">
                                  <p:stCondLst>
                                    <p:cond delay="2000"/>
                                  </p:stCondLst>
                                  <p:childTnLst>
                                    <p:set>
                                      <p:cBhvr>
                                        <p:cTn id="18" dur="1" fill="hold">
                                          <p:stCondLst>
                                            <p:cond delay="0"/>
                                          </p:stCondLst>
                                        </p:cTn>
                                        <p:tgtEl>
                                          <p:spTgt spid="336"/>
                                        </p:tgtEl>
                                        <p:attrNameLst>
                                          <p:attrName>style.visibility</p:attrName>
                                        </p:attrNameLst>
                                      </p:cBhvr>
                                      <p:to>
                                        <p:strVal val="visible"/>
                                      </p:to>
                                    </p:set>
                                    <p:animEffect transition="in" filter="wipe(up)">
                                      <p:cBhvr>
                                        <p:cTn id="19" dur="500"/>
                                        <p:tgtEl>
                                          <p:spTgt spid="336"/>
                                        </p:tgtEl>
                                      </p:cBhvr>
                                    </p:animEffect>
                                  </p:childTnLst>
                                </p:cTn>
                              </p:par>
                              <p:par>
                                <p:cTn id="20" presetID="2" presetClass="entr" presetSubtype="2" decel="100000" fill="hold" nodeType="withEffect">
                                  <p:stCondLst>
                                    <p:cond delay="2500"/>
                                  </p:stCondLst>
                                  <p:childTnLst>
                                    <p:set>
                                      <p:cBhvr>
                                        <p:cTn id="21" dur="1" fill="hold">
                                          <p:stCondLst>
                                            <p:cond delay="0"/>
                                          </p:stCondLst>
                                        </p:cTn>
                                        <p:tgtEl>
                                          <p:spTgt spid="340"/>
                                        </p:tgtEl>
                                        <p:attrNameLst>
                                          <p:attrName>style.visibility</p:attrName>
                                        </p:attrNameLst>
                                      </p:cBhvr>
                                      <p:to>
                                        <p:strVal val="visible"/>
                                      </p:to>
                                    </p:set>
                                    <p:anim calcmode="lin" valueType="num">
                                      <p:cBhvr additive="base">
                                        <p:cTn id="22" dur="500" fill="hold"/>
                                        <p:tgtEl>
                                          <p:spTgt spid="340"/>
                                        </p:tgtEl>
                                        <p:attrNameLst>
                                          <p:attrName>ppt_x</p:attrName>
                                        </p:attrNameLst>
                                      </p:cBhvr>
                                      <p:tavLst>
                                        <p:tav tm="0">
                                          <p:val>
                                            <p:strVal val="1+#ppt_w/2"/>
                                          </p:val>
                                        </p:tav>
                                        <p:tav tm="100000">
                                          <p:val>
                                            <p:strVal val="#ppt_x"/>
                                          </p:val>
                                        </p:tav>
                                      </p:tavLst>
                                    </p:anim>
                                    <p:anim calcmode="lin" valueType="num">
                                      <p:cBhvr additive="base">
                                        <p:cTn id="23" dur="500" fill="hold"/>
                                        <p:tgtEl>
                                          <p:spTgt spid="340"/>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2750"/>
                                  </p:stCondLst>
                                  <p:childTnLst>
                                    <p:set>
                                      <p:cBhvr>
                                        <p:cTn id="25" dur="1" fill="hold">
                                          <p:stCondLst>
                                            <p:cond delay="0"/>
                                          </p:stCondLst>
                                        </p:cTn>
                                        <p:tgtEl>
                                          <p:spTgt spid="344"/>
                                        </p:tgtEl>
                                        <p:attrNameLst>
                                          <p:attrName>style.visibility</p:attrName>
                                        </p:attrNameLst>
                                      </p:cBhvr>
                                      <p:to>
                                        <p:strVal val="visible"/>
                                      </p:to>
                                    </p:set>
                                    <p:anim calcmode="lin" valueType="num">
                                      <p:cBhvr additive="base">
                                        <p:cTn id="26" dur="500" fill="hold"/>
                                        <p:tgtEl>
                                          <p:spTgt spid="344"/>
                                        </p:tgtEl>
                                        <p:attrNameLst>
                                          <p:attrName>ppt_x</p:attrName>
                                        </p:attrNameLst>
                                      </p:cBhvr>
                                      <p:tavLst>
                                        <p:tav tm="0">
                                          <p:val>
                                            <p:strVal val="1+#ppt_w/2"/>
                                          </p:val>
                                        </p:tav>
                                        <p:tav tm="100000">
                                          <p:val>
                                            <p:strVal val="#ppt_x"/>
                                          </p:val>
                                        </p:tav>
                                      </p:tavLst>
                                    </p:anim>
                                    <p:anim calcmode="lin" valueType="num">
                                      <p:cBhvr additive="base">
                                        <p:cTn id="27" dur="500" fill="hold"/>
                                        <p:tgtEl>
                                          <p:spTgt spid="344"/>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3000"/>
                                  </p:stCondLst>
                                  <p:childTnLst>
                                    <p:set>
                                      <p:cBhvr>
                                        <p:cTn id="29" dur="1" fill="hold">
                                          <p:stCondLst>
                                            <p:cond delay="0"/>
                                          </p:stCondLst>
                                        </p:cTn>
                                        <p:tgtEl>
                                          <p:spTgt spid="345"/>
                                        </p:tgtEl>
                                        <p:attrNameLst>
                                          <p:attrName>style.visibility</p:attrName>
                                        </p:attrNameLst>
                                      </p:cBhvr>
                                      <p:to>
                                        <p:strVal val="visible"/>
                                      </p:to>
                                    </p:set>
                                    <p:anim calcmode="lin" valueType="num">
                                      <p:cBhvr additive="base">
                                        <p:cTn id="30" dur="500" fill="hold"/>
                                        <p:tgtEl>
                                          <p:spTgt spid="345"/>
                                        </p:tgtEl>
                                        <p:attrNameLst>
                                          <p:attrName>ppt_x</p:attrName>
                                        </p:attrNameLst>
                                      </p:cBhvr>
                                      <p:tavLst>
                                        <p:tav tm="0">
                                          <p:val>
                                            <p:strVal val="1+#ppt_w/2"/>
                                          </p:val>
                                        </p:tav>
                                        <p:tav tm="100000">
                                          <p:val>
                                            <p:strVal val="#ppt_x"/>
                                          </p:val>
                                        </p:tav>
                                      </p:tavLst>
                                    </p:anim>
                                    <p:anim calcmode="lin" valueType="num">
                                      <p:cBhvr additive="base">
                                        <p:cTn id="31" dur="500" fill="hold"/>
                                        <p:tgtEl>
                                          <p:spTgt spid="345"/>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3250"/>
                                  </p:stCondLst>
                                  <p:childTnLst>
                                    <p:set>
                                      <p:cBhvr>
                                        <p:cTn id="33" dur="1" fill="hold">
                                          <p:stCondLst>
                                            <p:cond delay="0"/>
                                          </p:stCondLst>
                                        </p:cTn>
                                        <p:tgtEl>
                                          <p:spTgt spid="346"/>
                                        </p:tgtEl>
                                        <p:attrNameLst>
                                          <p:attrName>style.visibility</p:attrName>
                                        </p:attrNameLst>
                                      </p:cBhvr>
                                      <p:to>
                                        <p:strVal val="visible"/>
                                      </p:to>
                                    </p:set>
                                    <p:anim calcmode="lin" valueType="num">
                                      <p:cBhvr additive="base">
                                        <p:cTn id="34" dur="500" fill="hold"/>
                                        <p:tgtEl>
                                          <p:spTgt spid="346"/>
                                        </p:tgtEl>
                                        <p:attrNameLst>
                                          <p:attrName>ppt_x</p:attrName>
                                        </p:attrNameLst>
                                      </p:cBhvr>
                                      <p:tavLst>
                                        <p:tav tm="0">
                                          <p:val>
                                            <p:strVal val="1+#ppt_w/2"/>
                                          </p:val>
                                        </p:tav>
                                        <p:tav tm="100000">
                                          <p:val>
                                            <p:strVal val="#ppt_x"/>
                                          </p:val>
                                        </p:tav>
                                      </p:tavLst>
                                    </p:anim>
                                    <p:anim calcmode="lin" valueType="num">
                                      <p:cBhvr additive="base">
                                        <p:cTn id="35" dur="500" fill="hold"/>
                                        <p:tgtEl>
                                          <p:spTgt spid="346"/>
                                        </p:tgtEl>
                                        <p:attrNameLst>
                                          <p:attrName>ppt_y</p:attrName>
                                        </p:attrNameLst>
                                      </p:cBhvr>
                                      <p:tavLst>
                                        <p:tav tm="0">
                                          <p:val>
                                            <p:strVal val="#ppt_y"/>
                                          </p:val>
                                        </p:tav>
                                        <p:tav tm="100000">
                                          <p:val>
                                            <p:strVal val="#ppt_y"/>
                                          </p:val>
                                        </p:tav>
                                      </p:tavLst>
                                    </p:anim>
                                  </p:childTnLst>
                                </p:cTn>
                              </p:par>
                              <p:par>
                                <p:cTn id="36" presetID="2" presetClass="entr" presetSubtype="2" decel="100000" fill="hold" nodeType="withEffect">
                                  <p:stCondLst>
                                    <p:cond delay="3500"/>
                                  </p:stCondLst>
                                  <p:childTnLst>
                                    <p:set>
                                      <p:cBhvr>
                                        <p:cTn id="37" dur="1" fill="hold">
                                          <p:stCondLst>
                                            <p:cond delay="0"/>
                                          </p:stCondLst>
                                        </p:cTn>
                                        <p:tgtEl>
                                          <p:spTgt spid="347"/>
                                        </p:tgtEl>
                                        <p:attrNameLst>
                                          <p:attrName>style.visibility</p:attrName>
                                        </p:attrNameLst>
                                      </p:cBhvr>
                                      <p:to>
                                        <p:strVal val="visible"/>
                                      </p:to>
                                    </p:set>
                                    <p:anim calcmode="lin" valueType="num">
                                      <p:cBhvr additive="base">
                                        <p:cTn id="38" dur="500" fill="hold"/>
                                        <p:tgtEl>
                                          <p:spTgt spid="347"/>
                                        </p:tgtEl>
                                        <p:attrNameLst>
                                          <p:attrName>ppt_x</p:attrName>
                                        </p:attrNameLst>
                                      </p:cBhvr>
                                      <p:tavLst>
                                        <p:tav tm="0">
                                          <p:val>
                                            <p:strVal val="1+#ppt_w/2"/>
                                          </p:val>
                                        </p:tav>
                                        <p:tav tm="100000">
                                          <p:val>
                                            <p:strVal val="#ppt_x"/>
                                          </p:val>
                                        </p:tav>
                                      </p:tavLst>
                                    </p:anim>
                                    <p:anim calcmode="lin" valueType="num">
                                      <p:cBhvr additive="base">
                                        <p:cTn id="39" dur="500" fill="hold"/>
                                        <p:tgtEl>
                                          <p:spTgt spid="3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4402167" cy="615066"/>
            <a:chOff x="412490" y="524010"/>
            <a:chExt cx="4402167" cy="615066"/>
          </a:xfrm>
        </p:grpSpPr>
        <p:sp>
          <p:nvSpPr>
            <p:cNvPr id="2" name="矩形 1"/>
            <p:cNvSpPr/>
            <p:nvPr/>
          </p:nvSpPr>
          <p:spPr>
            <a:xfrm>
              <a:off x="412490" y="524010"/>
              <a:ext cx="4402167"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Single Lmage Layout Option</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26</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6" name="组合 15"/>
          <p:cNvGrpSpPr/>
          <p:nvPr/>
        </p:nvGrpSpPr>
        <p:grpSpPr>
          <a:xfrm>
            <a:off x="3812304" y="1526672"/>
            <a:ext cx="2358517" cy="1337783"/>
            <a:chOff x="4051643" y="1578011"/>
            <a:chExt cx="2358517" cy="1337783"/>
          </a:xfrm>
        </p:grpSpPr>
        <p:sp>
          <p:nvSpPr>
            <p:cNvPr id="128" name="矩形 127"/>
            <p:cNvSpPr/>
            <p:nvPr/>
          </p:nvSpPr>
          <p:spPr>
            <a:xfrm>
              <a:off x="4051643" y="2054020"/>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a:t>
              </a:r>
              <a:r>
                <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rPr>
                <a:t>sum</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2" name="组合 11"/>
            <p:cNvGrpSpPr/>
            <p:nvPr/>
          </p:nvGrpSpPr>
          <p:grpSpPr>
            <a:xfrm>
              <a:off x="4085400" y="1578011"/>
              <a:ext cx="1854752" cy="422357"/>
              <a:chOff x="5435732" y="1578011"/>
              <a:chExt cx="1854752" cy="422357"/>
            </a:xfrm>
          </p:grpSpPr>
          <p:grpSp>
            <p:nvGrpSpPr>
              <p:cNvPr id="80" name="组合 79"/>
              <p:cNvGrpSpPr/>
              <p:nvPr/>
            </p:nvGrpSpPr>
            <p:grpSpPr>
              <a:xfrm>
                <a:off x="5435732" y="1578011"/>
                <a:ext cx="422357" cy="422357"/>
                <a:chOff x="503238" y="1734936"/>
                <a:chExt cx="612620" cy="612620"/>
              </a:xfrm>
            </p:grpSpPr>
            <p:sp>
              <p:nvSpPr>
                <p:cNvPr id="83" name="椭圆 82"/>
                <p:cNvSpPr/>
                <p:nvPr/>
              </p:nvSpPr>
              <p:spPr>
                <a:xfrm>
                  <a:off x="503238" y="1734936"/>
                  <a:ext cx="612620" cy="612620"/>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650052" y="1881750"/>
                  <a:ext cx="318993" cy="318993"/>
                  <a:chOff x="13405333" y="-598488"/>
                  <a:chExt cx="479425" cy="479425"/>
                </a:xfrm>
                <a:solidFill>
                  <a:schemeClr val="bg1"/>
                </a:solidFill>
              </p:grpSpPr>
              <p:sp>
                <p:nvSpPr>
                  <p:cNvPr id="85"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9" name="矩形 128"/>
              <p:cNvSpPr/>
              <p:nvPr/>
            </p:nvSpPr>
            <p:spPr>
              <a:xfrm>
                <a:off x="5862633" y="1666079"/>
                <a:ext cx="1427851" cy="276999"/>
              </a:xfrm>
              <a:prstGeom prst="rect">
                <a:avLst/>
              </a:prstGeom>
            </p:spPr>
            <p:txBody>
              <a:bodyPr wrap="square">
                <a:spAutoFit/>
              </a:bodyPr>
              <a:lstStyle/>
              <a:p>
                <a:r>
                  <a:rPr lang="en-US" altLang="zh-CN" sz="1200" dirty="0" smtClean="0">
                    <a:solidFill>
                      <a:srgbClr val="1F9E23"/>
                    </a:solidFill>
                    <a:latin typeface="Century Gothic" panose="020B0502020202020204" pitchFamily="34" charset="0"/>
                    <a:cs typeface="Arial" panose="020B0604020202020204" pitchFamily="34" charset="0"/>
                  </a:rPr>
                  <a:t>Add The Title</a:t>
                </a:r>
                <a:endParaRPr lang="en-US" altLang="zh-CN" sz="1200" dirty="0">
                  <a:solidFill>
                    <a:srgbClr val="1F9E23"/>
                  </a:solidFill>
                  <a:latin typeface="Century Gothic" panose="020B0502020202020204" pitchFamily="34" charset="0"/>
                  <a:cs typeface="Arial" panose="020B0604020202020204" pitchFamily="34" charset="0"/>
                </a:endParaRPr>
              </a:p>
            </p:txBody>
          </p:sp>
        </p:grpSp>
      </p:grpSp>
      <p:grpSp>
        <p:nvGrpSpPr>
          <p:cNvPr id="17" name="组合 16"/>
          <p:cNvGrpSpPr/>
          <p:nvPr/>
        </p:nvGrpSpPr>
        <p:grpSpPr>
          <a:xfrm>
            <a:off x="6366383" y="1526672"/>
            <a:ext cx="2358517" cy="1337783"/>
            <a:chOff x="6605722" y="1578011"/>
            <a:chExt cx="2358517" cy="1337783"/>
          </a:xfrm>
        </p:grpSpPr>
        <p:sp>
          <p:nvSpPr>
            <p:cNvPr id="131" name="矩形 130"/>
            <p:cNvSpPr/>
            <p:nvPr/>
          </p:nvSpPr>
          <p:spPr>
            <a:xfrm>
              <a:off x="6605722" y="2054020"/>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a:t>
              </a:r>
            </a:p>
          </p:txBody>
        </p:sp>
        <p:sp>
          <p:nvSpPr>
            <p:cNvPr id="135" name="椭圆 134"/>
            <p:cNvSpPr/>
            <p:nvPr/>
          </p:nvSpPr>
          <p:spPr>
            <a:xfrm>
              <a:off x="6639479" y="1578011"/>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7066380" y="1666079"/>
              <a:ext cx="1427851" cy="276999"/>
            </a:xfrm>
            <a:prstGeom prst="rect">
              <a:avLst/>
            </a:prstGeom>
          </p:spPr>
          <p:txBody>
            <a:bodyPr wrap="square">
              <a:spAutoFit/>
            </a:bodyPr>
            <a:lstStyle/>
            <a:p>
              <a:r>
                <a:rPr lang="en-US" altLang="zh-CN" sz="1200" dirty="0" smtClean="0">
                  <a:solidFill>
                    <a:srgbClr val="1F9E23"/>
                  </a:solidFill>
                  <a:latin typeface="Century Gothic" panose="020B0502020202020204" pitchFamily="34" charset="0"/>
                  <a:cs typeface="Arial" panose="020B0604020202020204" pitchFamily="34" charset="0"/>
                </a:rPr>
                <a:t>Add The Title</a:t>
              </a:r>
              <a:endParaRPr lang="en-US" altLang="zh-CN" sz="1200" dirty="0">
                <a:solidFill>
                  <a:srgbClr val="1F9E23"/>
                </a:solidFill>
                <a:latin typeface="Century Gothic" panose="020B0502020202020204" pitchFamily="34" charset="0"/>
                <a:cs typeface="Arial" panose="020B0604020202020204" pitchFamily="34" charset="0"/>
              </a:endParaRP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9" name="组合 18"/>
          <p:cNvGrpSpPr/>
          <p:nvPr/>
        </p:nvGrpSpPr>
        <p:grpSpPr>
          <a:xfrm>
            <a:off x="3812304" y="3141154"/>
            <a:ext cx="2358517" cy="1337783"/>
            <a:chOff x="4051643" y="2893539"/>
            <a:chExt cx="2358517" cy="1337783"/>
          </a:xfrm>
        </p:grpSpPr>
        <p:sp>
          <p:nvSpPr>
            <p:cNvPr id="143" name="矩形 142"/>
            <p:cNvSpPr/>
            <p:nvPr/>
          </p:nvSpPr>
          <p:spPr>
            <a:xfrm>
              <a:off x="4051643" y="3369548"/>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a:t>
              </a:r>
            </a:p>
          </p:txBody>
        </p:sp>
        <p:sp>
          <p:nvSpPr>
            <p:cNvPr id="147" name="椭圆 146"/>
            <p:cNvSpPr/>
            <p:nvPr/>
          </p:nvSpPr>
          <p:spPr>
            <a:xfrm>
              <a:off x="4085400" y="2893539"/>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4512301" y="2981607"/>
              <a:ext cx="1427851" cy="276999"/>
            </a:xfrm>
            <a:prstGeom prst="rect">
              <a:avLst/>
            </a:prstGeom>
          </p:spPr>
          <p:txBody>
            <a:bodyPr wrap="square">
              <a:spAutoFit/>
            </a:bodyPr>
            <a:lstStyle/>
            <a:p>
              <a:r>
                <a:rPr lang="en-US" altLang="zh-CN" sz="1200" dirty="0" smtClean="0">
                  <a:solidFill>
                    <a:srgbClr val="1F9E23"/>
                  </a:solidFill>
                  <a:latin typeface="Century Gothic" panose="020B0502020202020204" pitchFamily="34" charset="0"/>
                  <a:cs typeface="Arial" panose="020B0604020202020204" pitchFamily="34" charset="0"/>
                </a:rPr>
                <a:t>Add The Title</a:t>
              </a:r>
              <a:endParaRPr lang="en-US" altLang="zh-CN" sz="1200" dirty="0">
                <a:solidFill>
                  <a:srgbClr val="1F9E23"/>
                </a:solidFill>
                <a:latin typeface="Century Gothic" panose="020B0502020202020204" pitchFamily="34" charset="0"/>
                <a:cs typeface="Arial" panose="020B0604020202020204" pitchFamily="34" charset="0"/>
              </a:endParaRPr>
            </a:p>
          </p:txBody>
        </p:sp>
        <p:grpSp>
          <p:nvGrpSpPr>
            <p:cNvPr id="119" name="组合 118"/>
            <p:cNvGrpSpPr/>
            <p:nvPr/>
          </p:nvGrpSpPr>
          <p:grpSpPr>
            <a:xfrm>
              <a:off x="4187321" y="2997240"/>
              <a:ext cx="218514" cy="214955"/>
              <a:chOff x="14627708" y="5551488"/>
              <a:chExt cx="487362" cy="479425"/>
            </a:xfrm>
            <a:solidFill>
              <a:schemeClr val="bg1"/>
            </a:solidFill>
          </p:grpSpPr>
          <p:sp>
            <p:nvSpPr>
              <p:cNvPr id="120"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8" name="组合 17"/>
          <p:cNvGrpSpPr/>
          <p:nvPr/>
        </p:nvGrpSpPr>
        <p:grpSpPr>
          <a:xfrm>
            <a:off x="6366383" y="3141154"/>
            <a:ext cx="2358517" cy="1337783"/>
            <a:chOff x="6605722" y="2893539"/>
            <a:chExt cx="2358517" cy="1337783"/>
          </a:xfrm>
        </p:grpSpPr>
        <p:sp>
          <p:nvSpPr>
            <p:cNvPr id="155" name="矩形 154"/>
            <p:cNvSpPr/>
            <p:nvPr/>
          </p:nvSpPr>
          <p:spPr>
            <a:xfrm>
              <a:off x="6605722" y="3369548"/>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a:t>
              </a:r>
            </a:p>
          </p:txBody>
        </p:sp>
        <p:sp>
          <p:nvSpPr>
            <p:cNvPr id="156" name="椭圆 155"/>
            <p:cNvSpPr/>
            <p:nvPr/>
          </p:nvSpPr>
          <p:spPr>
            <a:xfrm>
              <a:off x="6639479" y="2893539"/>
              <a:ext cx="422357" cy="422357"/>
            </a:xfrm>
            <a:prstGeom prst="ellipse">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矩形 156"/>
            <p:cNvSpPr/>
            <p:nvPr/>
          </p:nvSpPr>
          <p:spPr>
            <a:xfrm>
              <a:off x="7066380" y="2981607"/>
              <a:ext cx="1427851" cy="276999"/>
            </a:xfrm>
            <a:prstGeom prst="rect">
              <a:avLst/>
            </a:prstGeom>
          </p:spPr>
          <p:txBody>
            <a:bodyPr wrap="square">
              <a:spAutoFit/>
            </a:bodyPr>
            <a:lstStyle/>
            <a:p>
              <a:r>
                <a:rPr lang="en-US" altLang="zh-CN" sz="1200" dirty="0" smtClean="0">
                  <a:solidFill>
                    <a:srgbClr val="1F9E23"/>
                  </a:solidFill>
                  <a:latin typeface="Century Gothic" panose="020B0502020202020204" pitchFamily="34" charset="0"/>
                  <a:cs typeface="Arial" panose="020B0604020202020204" pitchFamily="34" charset="0"/>
                </a:rPr>
                <a:t>Add The Title</a:t>
              </a:r>
              <a:endParaRPr lang="en-US" altLang="zh-CN" sz="1200" dirty="0">
                <a:solidFill>
                  <a:srgbClr val="1F9E23"/>
                </a:solidFill>
                <a:latin typeface="Century Gothic" panose="020B0502020202020204" pitchFamily="34" charset="0"/>
                <a:cs typeface="Arial" panose="020B0604020202020204" pitchFamily="34" charset="0"/>
              </a:endParaRPr>
            </a:p>
          </p:txBody>
        </p:sp>
        <p:grpSp>
          <p:nvGrpSpPr>
            <p:cNvPr id="101" name="组合 100"/>
            <p:cNvGrpSpPr/>
            <p:nvPr/>
          </p:nvGrpSpPr>
          <p:grpSpPr>
            <a:xfrm>
              <a:off x="6754411" y="2998032"/>
              <a:ext cx="212641" cy="213370"/>
              <a:chOff x="13416445" y="3094038"/>
              <a:chExt cx="463550" cy="465138"/>
            </a:xfrm>
            <a:solidFill>
              <a:schemeClr val="bg1"/>
            </a:solidFill>
          </p:grpSpPr>
          <p:sp>
            <p:nvSpPr>
              <p:cNvPr id="102"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169" name="图片 168"/>
          <p:cNvPicPr>
            <a:picLocks noChangeAspect="1"/>
          </p:cNvPicPr>
          <p:nvPr/>
        </p:nvPicPr>
        <p:blipFill rotWithShape="1">
          <a:blip r:embed="rId2" cstate="print">
            <a:extLst>
              <a:ext uri="{28A0092B-C50C-407E-A947-70E740481C1C}">
                <a14:useLocalDpi xmlns:a14="http://schemas.microsoft.com/office/drawing/2010/main" val="0"/>
              </a:ext>
            </a:extLst>
          </a:blip>
          <a:srcRect l="589" t="15882" r="654" b="5979"/>
          <a:stretch/>
        </p:blipFill>
        <p:spPr>
          <a:xfrm>
            <a:off x="503238" y="1395508"/>
            <a:ext cx="2709862" cy="3214592"/>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spTree>
    <p:extLst>
      <p:ext uri="{BB962C8B-B14F-4D97-AF65-F5344CB8AC3E}">
        <p14:creationId xmlns:p14="http://schemas.microsoft.com/office/powerpoint/2010/main" val="2302037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69"/>
                                        </p:tgtEl>
                                        <p:attrNameLst>
                                          <p:attrName>style.visibility</p:attrName>
                                        </p:attrNameLst>
                                      </p:cBhvr>
                                      <p:to>
                                        <p:strVal val="visible"/>
                                      </p:to>
                                    </p:set>
                                    <p:animEffect transition="in" filter="fade">
                                      <p:cBhvr>
                                        <p:cTn id="11" dur="1000"/>
                                        <p:tgtEl>
                                          <p:spTgt spid="169"/>
                                        </p:tgtEl>
                                      </p:cBhvr>
                                    </p:animEffect>
                                    <p:anim calcmode="lin" valueType="num">
                                      <p:cBhvr>
                                        <p:cTn id="12" dur="1000" fill="hold"/>
                                        <p:tgtEl>
                                          <p:spTgt spid="169"/>
                                        </p:tgtEl>
                                        <p:attrNameLst>
                                          <p:attrName>ppt_x</p:attrName>
                                        </p:attrNameLst>
                                      </p:cBhvr>
                                      <p:tavLst>
                                        <p:tav tm="0">
                                          <p:val>
                                            <p:strVal val="#ppt_x"/>
                                          </p:val>
                                        </p:tav>
                                        <p:tav tm="100000">
                                          <p:val>
                                            <p:strVal val="#ppt_x"/>
                                          </p:val>
                                        </p:tav>
                                      </p:tavLst>
                                    </p:anim>
                                    <p:anim calcmode="lin" valueType="num">
                                      <p:cBhvr>
                                        <p:cTn id="13" dur="1000" fill="hold"/>
                                        <p:tgtEl>
                                          <p:spTgt spid="169"/>
                                        </p:tgtEl>
                                        <p:attrNameLst>
                                          <p:attrName>ppt_y</p:attrName>
                                        </p:attrNameLst>
                                      </p:cBhvr>
                                      <p:tavLst>
                                        <p:tav tm="0">
                                          <p:val>
                                            <p:strVal val="#ppt_y+.1"/>
                                          </p:val>
                                        </p:tav>
                                        <p:tav tm="100000">
                                          <p:val>
                                            <p:strVal val="#ppt_y"/>
                                          </p:val>
                                        </p:tav>
                                      </p:tavLst>
                                    </p:anim>
                                  </p:childTnLst>
                                </p:cTn>
                              </p:par>
                              <p:par>
                                <p:cTn id="14" presetID="25" presetClass="entr" presetSubtype="0" fill="hold" nodeType="withEffect">
                                  <p:stCondLst>
                                    <p:cond delay="15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9" dur="1000" fill="hold"/>
                                        <p:tgtEl>
                                          <p:spTgt spid="16"/>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16"/>
                                        </p:tgtEl>
                                      </p:cBhvr>
                                    </p:animEffect>
                                  </p:childTnLst>
                                </p:cTn>
                              </p:par>
                              <p:par>
                                <p:cTn id="24" presetID="25" presetClass="entr" presetSubtype="0" fill="hold" nodeType="withEffect">
                                  <p:stCondLst>
                                    <p:cond delay="175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9" dur="1000" fill="hold"/>
                                        <p:tgtEl>
                                          <p:spTgt spid="17"/>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17"/>
                                        </p:tgtEl>
                                      </p:cBhvr>
                                    </p:animEffect>
                                  </p:childTnLst>
                                </p:cTn>
                              </p:par>
                              <p:par>
                                <p:cTn id="34" presetID="25" presetClass="entr" presetSubtype="0" fill="hold" nodeType="withEffect">
                                  <p:stCondLst>
                                    <p:cond delay="200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39" dur="1000" fill="hold"/>
                                        <p:tgtEl>
                                          <p:spTgt spid="19"/>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19"/>
                                        </p:tgtEl>
                                      </p:cBhvr>
                                    </p:animEffect>
                                  </p:childTnLst>
                                </p:cTn>
                              </p:par>
                              <p:par>
                                <p:cTn id="44" presetID="25" presetClass="entr" presetSubtype="0" fill="hold" nodeType="withEffect">
                                  <p:stCondLst>
                                    <p:cond delay="225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49" dur="1000" fill="hold"/>
                                        <p:tgtEl>
                                          <p:spTgt spid="18"/>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0"/>
            <a:ext cx="4351970" cy="5141913"/>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4633344" y="492037"/>
            <a:ext cx="3676006" cy="647039"/>
            <a:chOff x="412490" y="492037"/>
            <a:chExt cx="3676006" cy="647039"/>
          </a:xfrm>
        </p:grpSpPr>
        <p:sp>
          <p:nvSpPr>
            <p:cNvPr id="5" name="矩形 4"/>
            <p:cNvSpPr/>
            <p:nvPr/>
          </p:nvSpPr>
          <p:spPr>
            <a:xfrm>
              <a:off x="412490" y="524010"/>
              <a:ext cx="2969083"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Case Study Layout</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8892480" y="411510"/>
            <a:ext cx="251520" cy="6618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27</a:t>
              </a:r>
              <a:endParaRPr lang="zh-CN" altLang="en-US" sz="800"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178" name="组合 7177"/>
          <p:cNvGrpSpPr/>
          <p:nvPr/>
        </p:nvGrpSpPr>
        <p:grpSpPr>
          <a:xfrm>
            <a:off x="4676776" y="3444350"/>
            <a:ext cx="2944322" cy="443198"/>
            <a:chOff x="5688125" y="3444350"/>
            <a:chExt cx="2944322" cy="443198"/>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矩形 72"/>
            <p:cNvSpPr/>
            <p:nvPr/>
          </p:nvSpPr>
          <p:spPr>
            <a:xfrm>
              <a:off x="5688125" y="3444350"/>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4.The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4676776" y="2869918"/>
            <a:ext cx="2956950" cy="443198"/>
            <a:chOff x="5688125" y="2869918"/>
            <a:chExt cx="2956950" cy="443198"/>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6" name="矩形 65"/>
            <p:cNvSpPr/>
            <p:nvPr/>
          </p:nvSpPr>
          <p:spPr>
            <a:xfrm>
              <a:off x="5688125" y="2869918"/>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3.The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4676776" y="2269654"/>
            <a:ext cx="2932842" cy="443198"/>
            <a:chOff x="5688125" y="2269654"/>
            <a:chExt cx="2932842" cy="443198"/>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矩形 58"/>
            <p:cNvSpPr/>
            <p:nvPr/>
          </p:nvSpPr>
          <p:spPr>
            <a:xfrm>
              <a:off x="5688125" y="2269654"/>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2.The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4676776" y="1662502"/>
            <a:ext cx="2942028" cy="443198"/>
            <a:chOff x="5688125" y="1662502"/>
            <a:chExt cx="2942028" cy="443198"/>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矩形 52"/>
            <p:cNvSpPr/>
            <p:nvPr/>
          </p:nvSpPr>
          <p:spPr>
            <a:xfrm>
              <a:off x="5688125" y="1662502"/>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1.The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 national 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4676776" y="4037228"/>
            <a:ext cx="2970691" cy="443198"/>
            <a:chOff x="5688125" y="4037228"/>
            <a:chExt cx="2970691" cy="443198"/>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4" name="矩形 73"/>
            <p:cNvSpPr/>
            <p:nvPr/>
          </p:nvSpPr>
          <p:spPr>
            <a:xfrm>
              <a:off x="5688125" y="4037228"/>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5.The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991031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4402167"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Single Lmage Layout Option</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28</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63" name="Picture 2" descr="E:\迅雷下载\shutterstock_61491664.jpg"/>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33000"/>
                    </a14:imgEffect>
                    <a14:imgEffect>
                      <a14:brightnessContrast bright="20000"/>
                    </a14:imgEffect>
                  </a14:imgLayer>
                </a14:imgProps>
              </a:ext>
              <a:ext uri="{28A0092B-C50C-407E-A947-70E740481C1C}">
                <a14:useLocalDpi xmlns:a14="http://schemas.microsoft.com/office/drawing/2010/main" val="0"/>
              </a:ext>
            </a:extLst>
          </a:blip>
          <a:srcRect l="6763" t="372" r="11033" b="1825"/>
          <a:stretch/>
        </p:blipFill>
        <p:spPr bwMode="auto">
          <a:xfrm>
            <a:off x="503238" y="1494971"/>
            <a:ext cx="4564062" cy="3207657"/>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The concepts national income and national product have roughly the same value and can be used interchangeably if our interest is in their sum </a:t>
              </a:r>
              <a:r>
                <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rPr>
                <a:t>total</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307777"/>
            </a:xfrm>
            <a:prstGeom prst="rect">
              <a:avLst/>
            </a:prstGeom>
          </p:spPr>
          <p:txBody>
            <a:bodyPr wrap="square">
              <a:spAutoFit/>
            </a:bodyPr>
            <a:lstStyle/>
            <a:p>
              <a:r>
                <a:rPr lang="en-US" altLang="zh-CN" sz="1400" b="1" dirty="0">
                  <a:solidFill>
                    <a:srgbClr val="1F9E23"/>
                  </a:solidFill>
                  <a:latin typeface="Century Gothic" panose="020B0502020202020204" pitchFamily="34" charset="0"/>
                  <a:cs typeface="Arial" panose="020B0604020202020204" pitchFamily="34" charset="0"/>
                </a:rPr>
                <a:t>Click to add title</a:t>
              </a: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矩形 72"/>
            <p:cNvSpPr/>
            <p:nvPr/>
          </p:nvSpPr>
          <p:spPr>
            <a:xfrm>
              <a:off x="5777053" y="2268523"/>
              <a:ext cx="1427851" cy="276999"/>
            </a:xfrm>
            <a:prstGeom prst="rect">
              <a:avLst/>
            </a:prstGeom>
          </p:spPr>
          <p:txBody>
            <a:bodyPr wrap="square">
              <a:spAutoFit/>
            </a:bodyPr>
            <a:lstStyle/>
            <a:p>
              <a:r>
                <a:rPr lang="en-US" altLang="zh-CN" sz="1200" dirty="0" smtClean="0">
                  <a:solidFill>
                    <a:schemeClr val="tx1">
                      <a:lumMod val="95000"/>
                      <a:lumOff val="5000"/>
                    </a:schemeClr>
                  </a:solidFill>
                  <a:latin typeface="Century Gothic" panose="020B0502020202020204" pitchFamily="34" charset="0"/>
                  <a:cs typeface="Arial" panose="020B0604020202020204" pitchFamily="34" charset="0"/>
                </a:rPr>
                <a:t>Add The Title</a:t>
              </a:r>
              <a:endParaRPr lang="en-US" altLang="zh-CN" sz="12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0223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307777"/>
              <a:chOff x="969781" y="2018675"/>
              <a:chExt cx="820325" cy="307777"/>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1011404" y="2018675"/>
                <a:ext cx="737080"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Who </a:t>
                </a: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矩形 88"/>
              <p:cNvSpPr/>
              <p:nvPr/>
            </p:nvSpPr>
            <p:spPr>
              <a:xfrm>
                <a:off x="1029527" y="2018675"/>
                <a:ext cx="700833"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What</a:t>
                </a:r>
                <a:r>
                  <a:rPr lang="en-US" altLang="zh-CN" sz="1400" dirty="0">
                    <a:solidFill>
                      <a:schemeClr val="bg1"/>
                    </a:solidFill>
                    <a:latin typeface="Century Gothic" panose="020B0502020202020204" pitchFamily="34" charset="0"/>
                    <a:cs typeface="Arial" panose="020B0604020202020204" pitchFamily="34" charset="0"/>
                  </a:rPr>
                  <a:t> </a:t>
                </a:r>
                <a:endParaRPr lang="en-US" altLang="zh-CN" sz="1400" dirty="0" smtClean="0">
                  <a:solidFill>
                    <a:schemeClr val="bg1"/>
                  </a:solidFill>
                  <a:latin typeface="Century Gothic" panose="020B0502020202020204" pitchFamily="34" charset="0"/>
                  <a:cs typeface="Arial" panose="020B0604020202020204" pitchFamily="34" charset="0"/>
                </a:endParaRP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Where</a:t>
                </a:r>
              </a:p>
            </p:txBody>
          </p:sp>
        </p:grpSp>
      </p:grpSp>
    </p:spTree>
    <p:extLst>
      <p:ext uri="{BB962C8B-B14F-4D97-AF65-F5344CB8AC3E}">
        <p14:creationId xmlns:p14="http://schemas.microsoft.com/office/powerpoint/2010/main" val="187732314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175869"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One</a:t>
            </a: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1F9E23"/>
                  </a:solidFill>
                  <a:latin typeface="Century Gothic" panose="020B0502020202020204" pitchFamily="34" charset="0"/>
                  <a:cs typeface="Arial" panose="020B0604020202020204" pitchFamily="34" charset="0"/>
                </a:rPr>
                <a:t>Click to add title</a:t>
              </a: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p>
        </p:txBody>
      </p:sp>
    </p:spTree>
    <p:extLst>
      <p:ext uri="{BB962C8B-B14F-4D97-AF65-F5344CB8AC3E}">
        <p14:creationId xmlns:p14="http://schemas.microsoft.com/office/powerpoint/2010/main" val="1744896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03238" y="1698171"/>
            <a:ext cx="3276674" cy="2494030"/>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12490" y="524010"/>
            <a:ext cx="3129383" cy="615066"/>
            <a:chOff x="412490" y="524010"/>
            <a:chExt cx="3129383" cy="615066"/>
          </a:xfrm>
        </p:grpSpPr>
        <p:sp>
          <p:nvSpPr>
            <p:cNvPr id="2" name="矩形 1"/>
            <p:cNvSpPr/>
            <p:nvPr/>
          </p:nvSpPr>
          <p:spPr>
            <a:xfrm>
              <a:off x="412490" y="524010"/>
              <a:ext cx="3129383"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Marketing Deadline</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29</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3592465" y="1147027"/>
            <a:ext cx="2579735" cy="3433763"/>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57" name="组合 56"/>
          <p:cNvGrpSpPr/>
          <p:nvPr/>
        </p:nvGrpSpPr>
        <p:grpSpPr>
          <a:xfrm>
            <a:off x="572736" y="3549569"/>
            <a:ext cx="3232637" cy="443198"/>
            <a:chOff x="5908753" y="2562993"/>
            <a:chExt cx="3232637" cy="443198"/>
          </a:xfrm>
        </p:grpSpPr>
        <p:grpSp>
          <p:nvGrpSpPr>
            <p:cNvPr id="58" name="组合 57"/>
            <p:cNvGrpSpPr/>
            <p:nvPr/>
          </p:nvGrpSpPr>
          <p:grpSpPr>
            <a:xfrm>
              <a:off x="5908753" y="2616971"/>
              <a:ext cx="378868" cy="335242"/>
              <a:chOff x="3889375" y="3302000"/>
              <a:chExt cx="261938" cy="231776"/>
            </a:xfrm>
            <a:solidFill>
              <a:schemeClr val="bg1"/>
            </a:solidFill>
          </p:grpSpPr>
          <p:sp>
            <p:nvSpPr>
              <p:cNvPr id="60"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矩形 58"/>
            <p:cNvSpPr/>
            <p:nvPr/>
          </p:nvSpPr>
          <p:spPr>
            <a:xfrm>
              <a:off x="6358359" y="256299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65" name="组合 64"/>
          <p:cNvGrpSpPr/>
          <p:nvPr/>
        </p:nvGrpSpPr>
        <p:grpSpPr>
          <a:xfrm>
            <a:off x="571589" y="2723587"/>
            <a:ext cx="3233784" cy="443198"/>
            <a:chOff x="5907606" y="1788538"/>
            <a:chExt cx="3233784" cy="443198"/>
          </a:xfrm>
        </p:grpSpPr>
        <p:grpSp>
          <p:nvGrpSpPr>
            <p:cNvPr id="66" name="组合 65"/>
            <p:cNvGrpSpPr/>
            <p:nvPr/>
          </p:nvGrpSpPr>
          <p:grpSpPr>
            <a:xfrm>
              <a:off x="5907606" y="1821851"/>
              <a:ext cx="355907" cy="376572"/>
              <a:chOff x="5908675" y="1281113"/>
              <a:chExt cx="246063" cy="260350"/>
            </a:xfrm>
            <a:solidFill>
              <a:schemeClr val="bg1"/>
            </a:solidFill>
          </p:grpSpPr>
          <p:sp>
            <p:nvSpPr>
              <p:cNvPr id="6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矩形 66"/>
            <p:cNvSpPr/>
            <p:nvPr/>
          </p:nvSpPr>
          <p:spPr>
            <a:xfrm>
              <a:off x="6358359" y="1788538"/>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73" name="组合 72"/>
          <p:cNvGrpSpPr/>
          <p:nvPr/>
        </p:nvGrpSpPr>
        <p:grpSpPr>
          <a:xfrm>
            <a:off x="564703" y="1897606"/>
            <a:ext cx="3240670" cy="443198"/>
            <a:chOff x="5900720" y="1014083"/>
            <a:chExt cx="3240670" cy="443198"/>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5" name="矩形 74"/>
            <p:cNvSpPr/>
            <p:nvPr/>
          </p:nvSpPr>
          <p:spPr>
            <a:xfrm>
              <a:off x="6358359" y="101408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81" name="组合 80"/>
          <p:cNvGrpSpPr/>
          <p:nvPr/>
        </p:nvGrpSpPr>
        <p:grpSpPr>
          <a:xfrm>
            <a:off x="571153" y="2528624"/>
            <a:ext cx="3021313" cy="7143"/>
            <a:chOff x="5934316" y="1592499"/>
            <a:chExt cx="2714384" cy="7143"/>
          </a:xfrm>
        </p:grpSpPr>
        <p:cxnSp>
          <p:nvCxnSpPr>
            <p:cNvPr id="91" name="直接连接符 90"/>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571153" y="3354605"/>
            <a:ext cx="3021313" cy="7143"/>
            <a:chOff x="5934316" y="1592499"/>
            <a:chExt cx="2714384" cy="7143"/>
          </a:xfrm>
        </p:grpSpPr>
        <p:cxnSp>
          <p:nvCxnSpPr>
            <p:cNvPr id="89" name="直接连接符 88"/>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5934316" y="1592499"/>
              <a:ext cx="2714384" cy="0"/>
            </a:xfrm>
            <a:prstGeom prst="line">
              <a:avLst/>
            </a:prstGeom>
            <a:ln w="6350">
              <a:solidFill>
                <a:srgbClr val="1B891E"/>
              </a:solidFill>
            </a:ln>
          </p:spPr>
          <p:style>
            <a:lnRef idx="1">
              <a:schemeClr val="accent1"/>
            </a:lnRef>
            <a:fillRef idx="0">
              <a:schemeClr val="accent1"/>
            </a:fillRef>
            <a:effectRef idx="0">
              <a:schemeClr val="accent1"/>
            </a:effectRef>
            <a:fontRef idx="minor">
              <a:schemeClr val="tx1"/>
            </a:fontRef>
          </p:style>
        </p:cxnSp>
      </p:grpSp>
      <p:grpSp>
        <p:nvGrpSpPr>
          <p:cNvPr id="93" name="组合 92"/>
          <p:cNvGrpSpPr/>
          <p:nvPr/>
        </p:nvGrpSpPr>
        <p:grpSpPr>
          <a:xfrm>
            <a:off x="6330755" y="1881630"/>
            <a:ext cx="2305245" cy="461665"/>
            <a:chOff x="6330755" y="1631535"/>
            <a:chExt cx="2305245" cy="461665"/>
          </a:xfrm>
        </p:grpSpPr>
        <p:sp>
          <p:nvSpPr>
            <p:cNvPr id="94" name="矩形 93"/>
            <p:cNvSpPr/>
            <p:nvPr/>
          </p:nvSpPr>
          <p:spPr>
            <a:xfrm>
              <a:off x="6934889" y="1668343"/>
              <a:ext cx="880369" cy="261610"/>
            </a:xfrm>
            <a:prstGeom prst="rect">
              <a:avLst/>
            </a:prstGeom>
          </p:spPr>
          <p:txBody>
            <a:bodyPr wrap="none">
              <a:spAutoFit/>
            </a:bodyPr>
            <a:lstStyle/>
            <a:p>
              <a:r>
                <a:rPr lang="en-US" altLang="zh-CN" sz="1100" b="1" dirty="0" smtClean="0">
                  <a:solidFill>
                    <a:srgbClr val="1F9E23"/>
                  </a:solidFill>
                  <a:latin typeface="Century Gothic" panose="020B0502020202020204" pitchFamily="34" charset="0"/>
                  <a:cs typeface="Arial" panose="020B0604020202020204" pitchFamily="34" charset="0"/>
                </a:rPr>
                <a:t>New Yorrk</a:t>
              </a:r>
              <a:endParaRPr lang="en-US" altLang="zh-CN" sz="1100" b="1" dirty="0">
                <a:solidFill>
                  <a:srgbClr val="1F9E23"/>
                </a:solidFill>
                <a:latin typeface="Century Gothic" panose="020B0502020202020204" pitchFamily="34" charset="0"/>
                <a:cs typeface="Arial" panose="020B0604020202020204" pitchFamily="34" charset="0"/>
              </a:endParaRPr>
            </a:p>
          </p:txBody>
        </p:sp>
        <p:sp>
          <p:nvSpPr>
            <p:cNvPr id="95" name="矩形 94"/>
            <p:cNvSpPr/>
            <p:nvPr/>
          </p:nvSpPr>
          <p:spPr>
            <a:xfrm>
              <a:off x="7026906" y="1926523"/>
              <a:ext cx="1609094" cy="45719"/>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6330755" y="1631535"/>
              <a:ext cx="694421" cy="461665"/>
            </a:xfrm>
            <a:prstGeom prst="rect">
              <a:avLst/>
            </a:prstGeom>
          </p:spPr>
          <p:txBody>
            <a:bodyPr wrap="square">
              <a:spAutoFit/>
            </a:bodyPr>
            <a:lstStyle/>
            <a:p>
              <a:r>
                <a:rPr lang="en-US" altLang="zh-CN" sz="2400" dirty="0">
                  <a:solidFill>
                    <a:srgbClr val="1F9E23"/>
                  </a:solidFill>
                  <a:latin typeface="Century Gothic" panose="020B0502020202020204" pitchFamily="34" charset="0"/>
                  <a:cs typeface="Arial" panose="020B0604020202020204" pitchFamily="34" charset="0"/>
                </a:rPr>
                <a:t>200</a:t>
              </a:r>
            </a:p>
          </p:txBody>
        </p:sp>
      </p:grpSp>
      <p:grpSp>
        <p:nvGrpSpPr>
          <p:cNvPr id="97" name="组合 96"/>
          <p:cNvGrpSpPr/>
          <p:nvPr/>
        </p:nvGrpSpPr>
        <p:grpSpPr>
          <a:xfrm>
            <a:off x="6510776" y="2339740"/>
            <a:ext cx="1801044" cy="461665"/>
            <a:chOff x="6510776" y="2089645"/>
            <a:chExt cx="1801044" cy="461665"/>
          </a:xfrm>
        </p:grpSpPr>
        <p:grpSp>
          <p:nvGrpSpPr>
            <p:cNvPr id="98" name="组合 97"/>
            <p:cNvGrpSpPr/>
            <p:nvPr/>
          </p:nvGrpSpPr>
          <p:grpSpPr>
            <a:xfrm>
              <a:off x="6934889" y="2115778"/>
              <a:ext cx="1376931" cy="307329"/>
              <a:chOff x="6934889" y="2115778"/>
              <a:chExt cx="1376931" cy="307329"/>
            </a:xfrm>
          </p:grpSpPr>
          <p:sp>
            <p:nvSpPr>
              <p:cNvPr id="100" name="矩形 99"/>
              <p:cNvSpPr/>
              <p:nvPr/>
            </p:nvSpPr>
            <p:spPr>
              <a:xfrm>
                <a:off x="7031023" y="2377388"/>
                <a:ext cx="1280797"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6934889" y="21157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
          <p:nvSpPr>
            <p:cNvPr id="99" name="矩形 98"/>
            <p:cNvSpPr/>
            <p:nvPr/>
          </p:nvSpPr>
          <p:spPr>
            <a:xfrm>
              <a:off x="6510776" y="2089645"/>
              <a:ext cx="584124"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60</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102" name="组合 101"/>
          <p:cNvGrpSpPr/>
          <p:nvPr/>
        </p:nvGrpSpPr>
        <p:grpSpPr>
          <a:xfrm>
            <a:off x="6510775" y="2765095"/>
            <a:ext cx="1373520" cy="461665"/>
            <a:chOff x="6510775" y="2515000"/>
            <a:chExt cx="1373520" cy="461665"/>
          </a:xfrm>
        </p:grpSpPr>
        <p:sp>
          <p:nvSpPr>
            <p:cNvPr id="103" name="矩形 102"/>
            <p:cNvSpPr/>
            <p:nvPr/>
          </p:nvSpPr>
          <p:spPr>
            <a:xfrm>
              <a:off x="7031024" y="2819948"/>
              <a:ext cx="853271"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6934889" y="2555830"/>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105" name="矩形 104"/>
            <p:cNvSpPr/>
            <p:nvPr/>
          </p:nvSpPr>
          <p:spPr>
            <a:xfrm>
              <a:off x="6510775" y="2515000"/>
              <a:ext cx="584125"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48</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106" name="组合 105"/>
          <p:cNvGrpSpPr/>
          <p:nvPr/>
        </p:nvGrpSpPr>
        <p:grpSpPr>
          <a:xfrm>
            <a:off x="6546779" y="3169785"/>
            <a:ext cx="1765041" cy="461665"/>
            <a:chOff x="6546779" y="2919690"/>
            <a:chExt cx="1765041" cy="461665"/>
          </a:xfrm>
        </p:grpSpPr>
        <p:sp>
          <p:nvSpPr>
            <p:cNvPr id="107" name="矩形 106"/>
            <p:cNvSpPr/>
            <p:nvPr/>
          </p:nvSpPr>
          <p:spPr>
            <a:xfrm>
              <a:off x="7031024" y="3282111"/>
              <a:ext cx="1280796"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6934889" y="30189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109" name="矩形 108"/>
            <p:cNvSpPr/>
            <p:nvPr/>
          </p:nvSpPr>
          <p:spPr>
            <a:xfrm>
              <a:off x="6546779" y="2919690"/>
              <a:ext cx="548121"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57</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110" name="组合 109"/>
          <p:cNvGrpSpPr/>
          <p:nvPr/>
        </p:nvGrpSpPr>
        <p:grpSpPr>
          <a:xfrm>
            <a:off x="6330755" y="3679365"/>
            <a:ext cx="2069691" cy="461665"/>
            <a:chOff x="6330755" y="3429270"/>
            <a:chExt cx="2069691" cy="461665"/>
          </a:xfrm>
        </p:grpSpPr>
        <p:sp>
          <p:nvSpPr>
            <p:cNvPr id="111" name="矩形 110"/>
            <p:cNvSpPr/>
            <p:nvPr/>
          </p:nvSpPr>
          <p:spPr>
            <a:xfrm>
              <a:off x="7031024" y="3748593"/>
              <a:ext cx="1369422"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6934889" y="3487626"/>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113" name="矩形 112"/>
            <p:cNvSpPr/>
            <p:nvPr/>
          </p:nvSpPr>
          <p:spPr>
            <a:xfrm>
              <a:off x="6330755" y="3429270"/>
              <a:ext cx="694421"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139</a:t>
              </a:r>
              <a:endParaRPr lang="en-US" altLang="zh-CN" sz="2400" dirty="0">
                <a:solidFill>
                  <a:srgbClr val="394A57"/>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685482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42" presetClass="entr" presetSubtype="0" fill="hold" nodeType="withEffect">
                                  <p:stCondLst>
                                    <p:cond delay="50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1000"/>
                                        <p:tgtEl>
                                          <p:spTgt spid="3074"/>
                                        </p:tgtEl>
                                      </p:cBhvr>
                                    </p:animEffect>
                                    <p:anim calcmode="lin" valueType="num">
                                      <p:cBhvr>
                                        <p:cTn id="11" dur="1000" fill="hold"/>
                                        <p:tgtEl>
                                          <p:spTgt spid="3074"/>
                                        </p:tgtEl>
                                        <p:attrNameLst>
                                          <p:attrName>ppt_x</p:attrName>
                                        </p:attrNameLst>
                                      </p:cBhvr>
                                      <p:tavLst>
                                        <p:tav tm="0">
                                          <p:val>
                                            <p:strVal val="#ppt_x"/>
                                          </p:val>
                                        </p:tav>
                                        <p:tav tm="100000">
                                          <p:val>
                                            <p:strVal val="#ppt_x"/>
                                          </p:val>
                                        </p:tav>
                                      </p:tavLst>
                                    </p:anim>
                                    <p:anim calcmode="lin" valueType="num">
                                      <p:cBhvr>
                                        <p:cTn id="12" dur="1000" fill="hold"/>
                                        <p:tgtEl>
                                          <p:spTgt spid="3074"/>
                                        </p:tgtEl>
                                        <p:attrNameLst>
                                          <p:attrName>ppt_y</p:attrName>
                                        </p:attrNameLst>
                                      </p:cBhvr>
                                      <p:tavLst>
                                        <p:tav tm="0">
                                          <p:val>
                                            <p:strVal val="#ppt_y+.1"/>
                                          </p:val>
                                        </p:tav>
                                        <p:tav tm="100000">
                                          <p:val>
                                            <p:strVal val="#ppt_y"/>
                                          </p:val>
                                        </p:tav>
                                      </p:tavLst>
                                    </p:anim>
                                  </p:childTnLst>
                                </p:cTn>
                              </p:par>
                              <p:par>
                                <p:cTn id="13" presetID="22" presetClass="entr" presetSubtype="2" fill="hold" grpId="0"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8" decel="100000" fill="hold" nodeType="withEffect">
                                  <p:stCondLst>
                                    <p:cond delay="20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par>
                                <p:cTn id="20" presetID="2" presetClass="entr" presetSubtype="8" decel="100000" fill="hold" nodeType="withEffect">
                                  <p:stCondLst>
                                    <p:cond delay="225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0-#ppt_w/2"/>
                                          </p:val>
                                        </p:tav>
                                        <p:tav tm="100000">
                                          <p:val>
                                            <p:strVal val="#ppt_x"/>
                                          </p:val>
                                        </p:tav>
                                      </p:tavLst>
                                    </p:anim>
                                    <p:anim calcmode="lin" valueType="num">
                                      <p:cBhvr additive="base">
                                        <p:cTn id="23" dur="500" fill="hold"/>
                                        <p:tgtEl>
                                          <p:spTgt spid="65"/>
                                        </p:tgtEl>
                                        <p:attrNameLst>
                                          <p:attrName>ppt_y</p:attrName>
                                        </p:attrNameLst>
                                      </p:cBhvr>
                                      <p:tavLst>
                                        <p:tav tm="0">
                                          <p:val>
                                            <p:strVal val="#ppt_y"/>
                                          </p:val>
                                        </p:tav>
                                        <p:tav tm="100000">
                                          <p:val>
                                            <p:strVal val="#ppt_y"/>
                                          </p:val>
                                        </p:tav>
                                      </p:tavLst>
                                    </p:anim>
                                  </p:childTnLst>
                                </p:cTn>
                              </p:par>
                              <p:par>
                                <p:cTn id="24" presetID="2" presetClass="entr" presetSubtype="8" decel="100000" fill="hold" nodeType="withEffect">
                                  <p:stCondLst>
                                    <p:cond delay="250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500" fill="hold"/>
                                        <p:tgtEl>
                                          <p:spTgt spid="57"/>
                                        </p:tgtEl>
                                        <p:attrNameLst>
                                          <p:attrName>ppt_x</p:attrName>
                                        </p:attrNameLst>
                                      </p:cBhvr>
                                      <p:tavLst>
                                        <p:tav tm="0">
                                          <p:val>
                                            <p:strVal val="0-#ppt_w/2"/>
                                          </p:val>
                                        </p:tav>
                                        <p:tav tm="100000">
                                          <p:val>
                                            <p:strVal val="#ppt_x"/>
                                          </p:val>
                                        </p:tav>
                                      </p:tavLst>
                                    </p:anim>
                                    <p:anim calcmode="lin" valueType="num">
                                      <p:cBhvr additive="base">
                                        <p:cTn id="27" dur="500" fill="hold"/>
                                        <p:tgtEl>
                                          <p:spTgt spid="57"/>
                                        </p:tgtEl>
                                        <p:attrNameLst>
                                          <p:attrName>ppt_y</p:attrName>
                                        </p:attrNameLst>
                                      </p:cBhvr>
                                      <p:tavLst>
                                        <p:tav tm="0">
                                          <p:val>
                                            <p:strVal val="#ppt_y"/>
                                          </p:val>
                                        </p:tav>
                                        <p:tav tm="100000">
                                          <p:val>
                                            <p:strVal val="#ppt_y"/>
                                          </p:val>
                                        </p:tav>
                                      </p:tavLst>
                                    </p:anim>
                                  </p:childTnLst>
                                </p:cTn>
                              </p:par>
                              <p:par>
                                <p:cTn id="28" presetID="10" presetClass="entr" presetSubtype="0" fill="hold" nodeType="withEffect">
                                  <p:stCondLst>
                                    <p:cond delay="3000"/>
                                  </p:stCondLst>
                                  <p:childTnLst>
                                    <p:set>
                                      <p:cBhvr>
                                        <p:cTn id="29" dur="1" fill="hold">
                                          <p:stCondLst>
                                            <p:cond delay="0"/>
                                          </p:stCondLst>
                                        </p:cTn>
                                        <p:tgtEl>
                                          <p:spTgt spid="81"/>
                                        </p:tgtEl>
                                        <p:attrNameLst>
                                          <p:attrName>style.visibility</p:attrName>
                                        </p:attrNameLst>
                                      </p:cBhvr>
                                      <p:to>
                                        <p:strVal val="visible"/>
                                      </p:to>
                                    </p:set>
                                    <p:animEffect transition="in" filter="fade">
                                      <p:cBhvr>
                                        <p:cTn id="30" dur="500"/>
                                        <p:tgtEl>
                                          <p:spTgt spid="81"/>
                                        </p:tgtEl>
                                      </p:cBhvr>
                                    </p:animEffect>
                                  </p:childTnLst>
                                </p:cTn>
                              </p:par>
                              <p:par>
                                <p:cTn id="31" presetID="10" presetClass="entr" presetSubtype="0" fill="hold" nodeType="withEffect">
                                  <p:stCondLst>
                                    <p:cond delay="3000"/>
                                  </p:stCondLst>
                                  <p:childTnLst>
                                    <p:set>
                                      <p:cBhvr>
                                        <p:cTn id="32" dur="1" fill="hold">
                                          <p:stCondLst>
                                            <p:cond delay="0"/>
                                          </p:stCondLst>
                                        </p:cTn>
                                        <p:tgtEl>
                                          <p:spTgt spid="82"/>
                                        </p:tgtEl>
                                        <p:attrNameLst>
                                          <p:attrName>style.visibility</p:attrName>
                                        </p:attrNameLst>
                                      </p:cBhvr>
                                      <p:to>
                                        <p:strVal val="visible"/>
                                      </p:to>
                                    </p:set>
                                    <p:animEffect transition="in" filter="fade">
                                      <p:cBhvr>
                                        <p:cTn id="33" dur="500"/>
                                        <p:tgtEl>
                                          <p:spTgt spid="82"/>
                                        </p:tgtEl>
                                      </p:cBhvr>
                                    </p:animEffect>
                                  </p:childTnLst>
                                </p:cTn>
                              </p:par>
                              <p:par>
                                <p:cTn id="34" presetID="2" presetClass="entr" presetSubtype="2" decel="100000" fill="hold" nodeType="withEffect">
                                  <p:stCondLst>
                                    <p:cond delay="3000"/>
                                  </p:stCondLst>
                                  <p:childTnLst>
                                    <p:set>
                                      <p:cBhvr>
                                        <p:cTn id="35" dur="1" fill="hold">
                                          <p:stCondLst>
                                            <p:cond delay="0"/>
                                          </p:stCondLst>
                                        </p:cTn>
                                        <p:tgtEl>
                                          <p:spTgt spid="93"/>
                                        </p:tgtEl>
                                        <p:attrNameLst>
                                          <p:attrName>style.visibility</p:attrName>
                                        </p:attrNameLst>
                                      </p:cBhvr>
                                      <p:to>
                                        <p:strVal val="visible"/>
                                      </p:to>
                                    </p:set>
                                    <p:anim calcmode="lin" valueType="num">
                                      <p:cBhvr additive="base">
                                        <p:cTn id="36" dur="500" fill="hold"/>
                                        <p:tgtEl>
                                          <p:spTgt spid="93"/>
                                        </p:tgtEl>
                                        <p:attrNameLst>
                                          <p:attrName>ppt_x</p:attrName>
                                        </p:attrNameLst>
                                      </p:cBhvr>
                                      <p:tavLst>
                                        <p:tav tm="0">
                                          <p:val>
                                            <p:strVal val="1+#ppt_w/2"/>
                                          </p:val>
                                        </p:tav>
                                        <p:tav tm="100000">
                                          <p:val>
                                            <p:strVal val="#ppt_x"/>
                                          </p:val>
                                        </p:tav>
                                      </p:tavLst>
                                    </p:anim>
                                    <p:anim calcmode="lin" valueType="num">
                                      <p:cBhvr additive="base">
                                        <p:cTn id="37" dur="500" fill="hold"/>
                                        <p:tgtEl>
                                          <p:spTgt spid="93"/>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325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fill="hold"/>
                                        <p:tgtEl>
                                          <p:spTgt spid="97"/>
                                        </p:tgtEl>
                                        <p:attrNameLst>
                                          <p:attrName>ppt_x</p:attrName>
                                        </p:attrNameLst>
                                      </p:cBhvr>
                                      <p:tavLst>
                                        <p:tav tm="0">
                                          <p:val>
                                            <p:strVal val="1+#ppt_w/2"/>
                                          </p:val>
                                        </p:tav>
                                        <p:tav tm="100000">
                                          <p:val>
                                            <p:strVal val="#ppt_x"/>
                                          </p:val>
                                        </p:tav>
                                      </p:tavLst>
                                    </p:anim>
                                    <p:anim calcmode="lin" valueType="num">
                                      <p:cBhvr additive="base">
                                        <p:cTn id="41" dur="500" fill="hold"/>
                                        <p:tgtEl>
                                          <p:spTgt spid="97"/>
                                        </p:tgtEl>
                                        <p:attrNameLst>
                                          <p:attrName>ppt_y</p:attrName>
                                        </p:attrNameLst>
                                      </p:cBhvr>
                                      <p:tavLst>
                                        <p:tav tm="0">
                                          <p:val>
                                            <p:strVal val="#ppt_y"/>
                                          </p:val>
                                        </p:tav>
                                        <p:tav tm="100000">
                                          <p:val>
                                            <p:strVal val="#ppt_y"/>
                                          </p:val>
                                        </p:tav>
                                      </p:tavLst>
                                    </p:anim>
                                  </p:childTnLst>
                                </p:cTn>
                              </p:par>
                              <p:par>
                                <p:cTn id="42" presetID="2" presetClass="entr" presetSubtype="2" decel="100000" fill="hold" nodeType="withEffect">
                                  <p:stCondLst>
                                    <p:cond delay="3500"/>
                                  </p:stCondLst>
                                  <p:childTnLst>
                                    <p:set>
                                      <p:cBhvr>
                                        <p:cTn id="43" dur="1" fill="hold">
                                          <p:stCondLst>
                                            <p:cond delay="0"/>
                                          </p:stCondLst>
                                        </p:cTn>
                                        <p:tgtEl>
                                          <p:spTgt spid="102"/>
                                        </p:tgtEl>
                                        <p:attrNameLst>
                                          <p:attrName>style.visibility</p:attrName>
                                        </p:attrNameLst>
                                      </p:cBhvr>
                                      <p:to>
                                        <p:strVal val="visible"/>
                                      </p:to>
                                    </p:set>
                                    <p:anim calcmode="lin" valueType="num">
                                      <p:cBhvr additive="base">
                                        <p:cTn id="44" dur="500" fill="hold"/>
                                        <p:tgtEl>
                                          <p:spTgt spid="102"/>
                                        </p:tgtEl>
                                        <p:attrNameLst>
                                          <p:attrName>ppt_x</p:attrName>
                                        </p:attrNameLst>
                                      </p:cBhvr>
                                      <p:tavLst>
                                        <p:tav tm="0">
                                          <p:val>
                                            <p:strVal val="1+#ppt_w/2"/>
                                          </p:val>
                                        </p:tav>
                                        <p:tav tm="100000">
                                          <p:val>
                                            <p:strVal val="#ppt_x"/>
                                          </p:val>
                                        </p:tav>
                                      </p:tavLst>
                                    </p:anim>
                                    <p:anim calcmode="lin" valueType="num">
                                      <p:cBhvr additive="base">
                                        <p:cTn id="45" dur="500" fill="hold"/>
                                        <p:tgtEl>
                                          <p:spTgt spid="102"/>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3750"/>
                                  </p:stCondLst>
                                  <p:childTnLst>
                                    <p:set>
                                      <p:cBhvr>
                                        <p:cTn id="47" dur="1" fill="hold">
                                          <p:stCondLst>
                                            <p:cond delay="0"/>
                                          </p:stCondLst>
                                        </p:cTn>
                                        <p:tgtEl>
                                          <p:spTgt spid="106"/>
                                        </p:tgtEl>
                                        <p:attrNameLst>
                                          <p:attrName>style.visibility</p:attrName>
                                        </p:attrNameLst>
                                      </p:cBhvr>
                                      <p:to>
                                        <p:strVal val="visible"/>
                                      </p:to>
                                    </p:set>
                                    <p:anim calcmode="lin" valueType="num">
                                      <p:cBhvr additive="base">
                                        <p:cTn id="48" dur="500" fill="hold"/>
                                        <p:tgtEl>
                                          <p:spTgt spid="106"/>
                                        </p:tgtEl>
                                        <p:attrNameLst>
                                          <p:attrName>ppt_x</p:attrName>
                                        </p:attrNameLst>
                                      </p:cBhvr>
                                      <p:tavLst>
                                        <p:tav tm="0">
                                          <p:val>
                                            <p:strVal val="1+#ppt_w/2"/>
                                          </p:val>
                                        </p:tav>
                                        <p:tav tm="100000">
                                          <p:val>
                                            <p:strVal val="#ppt_x"/>
                                          </p:val>
                                        </p:tav>
                                      </p:tavLst>
                                    </p:anim>
                                    <p:anim calcmode="lin" valueType="num">
                                      <p:cBhvr additive="base">
                                        <p:cTn id="49" dur="500" fill="hold"/>
                                        <p:tgtEl>
                                          <p:spTgt spid="106"/>
                                        </p:tgtEl>
                                        <p:attrNameLst>
                                          <p:attrName>ppt_y</p:attrName>
                                        </p:attrNameLst>
                                      </p:cBhvr>
                                      <p:tavLst>
                                        <p:tav tm="0">
                                          <p:val>
                                            <p:strVal val="#ppt_y"/>
                                          </p:val>
                                        </p:tav>
                                        <p:tav tm="100000">
                                          <p:val>
                                            <p:strVal val="#ppt_y"/>
                                          </p:val>
                                        </p:tav>
                                      </p:tavLst>
                                    </p:anim>
                                  </p:childTnLst>
                                </p:cTn>
                              </p:par>
                              <p:par>
                                <p:cTn id="50" presetID="2" presetClass="entr" presetSubtype="2" decel="100000" fill="hold" nodeType="withEffect">
                                  <p:stCondLst>
                                    <p:cond delay="4000"/>
                                  </p:stCondLst>
                                  <p:childTnLst>
                                    <p:set>
                                      <p:cBhvr>
                                        <p:cTn id="51" dur="1" fill="hold">
                                          <p:stCondLst>
                                            <p:cond delay="0"/>
                                          </p:stCondLst>
                                        </p:cTn>
                                        <p:tgtEl>
                                          <p:spTgt spid="110"/>
                                        </p:tgtEl>
                                        <p:attrNameLst>
                                          <p:attrName>style.visibility</p:attrName>
                                        </p:attrNameLst>
                                      </p:cBhvr>
                                      <p:to>
                                        <p:strVal val="visible"/>
                                      </p:to>
                                    </p:set>
                                    <p:anim calcmode="lin" valueType="num">
                                      <p:cBhvr additive="base">
                                        <p:cTn id="52" dur="500" fill="hold"/>
                                        <p:tgtEl>
                                          <p:spTgt spid="110"/>
                                        </p:tgtEl>
                                        <p:attrNameLst>
                                          <p:attrName>ppt_x</p:attrName>
                                        </p:attrNameLst>
                                      </p:cBhvr>
                                      <p:tavLst>
                                        <p:tav tm="0">
                                          <p:val>
                                            <p:strVal val="1+#ppt_w/2"/>
                                          </p:val>
                                        </p:tav>
                                        <p:tav tm="100000">
                                          <p:val>
                                            <p:strVal val="#ppt_x"/>
                                          </p:val>
                                        </p:tav>
                                      </p:tavLst>
                                    </p:anim>
                                    <p:anim calcmode="lin" valueType="num">
                                      <p:cBhvr additive="base">
                                        <p:cTn id="53" dur="500" fill="hold"/>
                                        <p:tgtEl>
                                          <p:spTgt spid="1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grayscl/>
            <a:extLst>
              <a:ext uri="{28A0092B-C50C-407E-A947-70E740481C1C}">
                <a14:useLocalDpi xmlns:a14="http://schemas.microsoft.com/office/drawing/2010/main" val="0"/>
              </a:ext>
            </a:extLst>
          </a:blip>
          <a:srcRect l="3571" t="938" r="11093" b="13726"/>
          <a:stretch/>
        </p:blipFill>
        <p:spPr>
          <a:xfrm flipH="1">
            <a:off x="-108520" y="-25400"/>
            <a:ext cx="9252520" cy="5169553"/>
          </a:xfrm>
          <a:prstGeom prst="rect">
            <a:avLst/>
          </a:prstGeom>
          <a:ln>
            <a:noFill/>
          </a:ln>
        </p:spPr>
      </p:pic>
      <p:grpSp>
        <p:nvGrpSpPr>
          <p:cNvPr id="2" name="组合 1"/>
          <p:cNvGrpSpPr/>
          <p:nvPr/>
        </p:nvGrpSpPr>
        <p:grpSpPr>
          <a:xfrm>
            <a:off x="503238" y="0"/>
            <a:ext cx="1944526" cy="1563154"/>
            <a:chOff x="503238" y="0"/>
            <a:chExt cx="1944526" cy="1563154"/>
          </a:xfrm>
        </p:grpSpPr>
        <p:sp>
          <p:nvSpPr>
            <p:cNvPr id="5" name="矩形 4"/>
            <p:cNvSpPr/>
            <p:nvPr/>
          </p:nvSpPr>
          <p:spPr>
            <a:xfrm>
              <a:off x="503238" y="0"/>
              <a:ext cx="1944526" cy="1563154"/>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4378" y="339502"/>
              <a:ext cx="1319592" cy="707886"/>
            </a:xfrm>
            <a:prstGeom prst="rect">
              <a:avLst/>
            </a:prstGeom>
          </p:spPr>
          <p:txBody>
            <a:bodyPr wrap="none">
              <a:spAutoFit/>
            </a:bodyPr>
            <a:lstStyle/>
            <a:p>
              <a:r>
                <a:rPr lang="en-US" altLang="zh-CN" sz="4000" dirty="0" smtClean="0">
                  <a:solidFill>
                    <a:schemeClr val="bg1"/>
                  </a:solidFill>
                  <a:latin typeface="Century Gothic" panose="020B0502020202020204" pitchFamily="34" charset="0"/>
                  <a:cs typeface="Arial" panose="020B0604020202020204" pitchFamily="34" charset="0"/>
                </a:rPr>
                <a:t>2015</a:t>
              </a:r>
              <a:endParaRPr lang="en-US" altLang="zh-CN" sz="40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30370" y="973446"/>
              <a:ext cx="1890261" cy="276999"/>
            </a:xfrm>
            <a:prstGeom prst="rect">
              <a:avLst/>
            </a:prstGeom>
          </p:spPr>
          <p:txBody>
            <a:bodyPr wrap="none">
              <a:spAutoFit/>
            </a:bodyPr>
            <a:lstStyle/>
            <a:p>
              <a:r>
                <a:rPr lang="en-US" altLang="zh-CN" sz="1200" dirty="0">
                  <a:solidFill>
                    <a:schemeClr val="bg1"/>
                  </a:solidFill>
                  <a:latin typeface="Century Gothic" panose="020B0502020202020204" pitchFamily="34" charset="0"/>
                  <a:cs typeface="Arial" panose="020B0604020202020204" pitchFamily="34" charset="0"/>
                </a:rPr>
                <a:t>The year-end summary</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6" name="矩形 45"/>
          <p:cNvSpPr/>
          <p:nvPr/>
        </p:nvSpPr>
        <p:spPr>
          <a:xfrm>
            <a:off x="417352" y="1695453"/>
            <a:ext cx="4471096" cy="1015663"/>
          </a:xfrm>
          <a:prstGeom prst="rect">
            <a:avLst/>
          </a:prstGeom>
        </p:spPr>
        <p:txBody>
          <a:bodyPr wrap="none">
            <a:spAutoFit/>
          </a:bodyPr>
          <a:lstStyle/>
          <a:p>
            <a:r>
              <a:rPr lang="en-US" altLang="zh-CN" sz="6000" dirty="0" smtClean="0">
                <a:solidFill>
                  <a:srgbClr val="1F9E23"/>
                </a:solidFill>
                <a:latin typeface="Century Gothic" panose="020B0502020202020204" pitchFamily="34" charset="0"/>
                <a:cs typeface="Arial" panose="020B0604020202020204" pitchFamily="34" charset="0"/>
              </a:rPr>
              <a:t>THANK</a:t>
            </a:r>
            <a:r>
              <a:rPr lang="en-US" altLang="zh-CN" sz="6000" dirty="0" smtClean="0">
                <a:solidFill>
                  <a:schemeClr val="bg1"/>
                </a:solidFill>
                <a:latin typeface="Century Gothic" panose="020B0502020202020204" pitchFamily="34" charset="0"/>
                <a:cs typeface="Arial" panose="020B0604020202020204" pitchFamily="34" charset="0"/>
              </a:rPr>
              <a:t> YOU</a:t>
            </a:r>
            <a:endParaRPr lang="en-US" altLang="zh-CN" sz="6000" dirty="0">
              <a:solidFill>
                <a:schemeClr val="bg1"/>
              </a:solidFill>
              <a:latin typeface="Century Gothic" panose="020B0502020202020204" pitchFamily="34" charset="0"/>
              <a:cs typeface="Arial" panose="020B0604020202020204" pitchFamily="34" charset="0"/>
            </a:endParaRPr>
          </a:p>
        </p:txBody>
      </p:sp>
      <p:sp>
        <p:nvSpPr>
          <p:cNvPr id="47" name="矩形 46"/>
          <p:cNvSpPr/>
          <p:nvPr/>
        </p:nvSpPr>
        <p:spPr>
          <a:xfrm>
            <a:off x="417352" y="2711116"/>
            <a:ext cx="5623655" cy="307777"/>
          </a:xfrm>
          <a:prstGeom prst="rect">
            <a:avLst/>
          </a:prstGeom>
        </p:spPr>
        <p:txBody>
          <a:bodyPr wrap="none">
            <a:spAutoFit/>
          </a:bodyPr>
          <a:lstStyle/>
          <a:p>
            <a:r>
              <a:rPr lang="en-US" altLang="zh-CN" sz="1400" dirty="0">
                <a:solidFill>
                  <a:schemeClr val="bg1"/>
                </a:solidFill>
                <a:latin typeface="Century Gothic" panose="020B0502020202020204" pitchFamily="34" charset="0"/>
                <a:cs typeface="Arial" panose="020B0604020202020204" pitchFamily="34" charset="0"/>
              </a:rPr>
              <a:t>Thought for customer service "is the sacred mission of hi design.</a:t>
            </a:r>
          </a:p>
        </p:txBody>
      </p:sp>
      <p:grpSp>
        <p:nvGrpSpPr>
          <p:cNvPr id="48" name="组合 47"/>
          <p:cNvGrpSpPr/>
          <p:nvPr/>
        </p:nvGrpSpPr>
        <p:grpSpPr>
          <a:xfrm>
            <a:off x="417352" y="4634629"/>
            <a:ext cx="1022300" cy="233002"/>
            <a:chOff x="4422775" y="-1163638"/>
            <a:chExt cx="3343275" cy="762000"/>
          </a:xfrm>
          <a:solidFill>
            <a:schemeClr val="bg1"/>
          </a:solidFill>
        </p:grpSpPr>
        <p:sp>
          <p:nvSpPr>
            <p:cNvPr id="49" name="Freeform 14"/>
            <p:cNvSpPr>
              <a:spLocks/>
            </p:cNvSpPr>
            <p:nvPr/>
          </p:nvSpPr>
          <p:spPr bwMode="auto">
            <a:xfrm>
              <a:off x="4422775" y="-1030288"/>
              <a:ext cx="304800" cy="623888"/>
            </a:xfrm>
            <a:custGeom>
              <a:avLst/>
              <a:gdLst>
                <a:gd name="T0" fmla="*/ 142 w 192"/>
                <a:gd name="T1" fmla="*/ 0 h 393"/>
                <a:gd name="T2" fmla="*/ 0 w 192"/>
                <a:gd name="T3" fmla="*/ 376 h 393"/>
                <a:gd name="T4" fmla="*/ 47 w 192"/>
                <a:gd name="T5" fmla="*/ 393 h 393"/>
                <a:gd name="T6" fmla="*/ 192 w 192"/>
                <a:gd name="T7" fmla="*/ 17 h 393"/>
                <a:gd name="T8" fmla="*/ 142 w 192"/>
                <a:gd name="T9" fmla="*/ 0 h 393"/>
              </a:gdLst>
              <a:ahLst/>
              <a:cxnLst>
                <a:cxn ang="0">
                  <a:pos x="T0" y="T1"/>
                </a:cxn>
                <a:cxn ang="0">
                  <a:pos x="T2" y="T3"/>
                </a:cxn>
                <a:cxn ang="0">
                  <a:pos x="T4" y="T5"/>
                </a:cxn>
                <a:cxn ang="0">
                  <a:pos x="T6" y="T7"/>
                </a:cxn>
                <a:cxn ang="0">
                  <a:pos x="T8" y="T9"/>
                </a:cxn>
              </a:cxnLst>
              <a:rect l="0" t="0" r="r" b="b"/>
              <a:pathLst>
                <a:path w="192" h="393">
                  <a:moveTo>
                    <a:pt x="142" y="0"/>
                  </a:moveTo>
                  <a:lnTo>
                    <a:pt x="0" y="376"/>
                  </a:lnTo>
                  <a:lnTo>
                    <a:pt x="47" y="393"/>
                  </a:lnTo>
                  <a:lnTo>
                    <a:pt x="192" y="17"/>
                  </a:lnTo>
                  <a:lnTo>
                    <a:pt x="1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5"/>
            <p:cNvSpPr>
              <a:spLocks/>
            </p:cNvSpPr>
            <p:nvPr/>
          </p:nvSpPr>
          <p:spPr bwMode="auto">
            <a:xfrm>
              <a:off x="6927850" y="-1084263"/>
              <a:ext cx="153988" cy="465138"/>
            </a:xfrm>
            <a:custGeom>
              <a:avLst/>
              <a:gdLst>
                <a:gd name="T0" fmla="*/ 56 w 97"/>
                <a:gd name="T1" fmla="*/ 293 h 293"/>
                <a:gd name="T2" fmla="*/ 97 w 97"/>
                <a:gd name="T3" fmla="*/ 0 h 293"/>
                <a:gd name="T4" fmla="*/ 42 w 97"/>
                <a:gd name="T5" fmla="*/ 0 h 293"/>
                <a:gd name="T6" fmla="*/ 0 w 97"/>
                <a:gd name="T7" fmla="*/ 293 h 293"/>
                <a:gd name="T8" fmla="*/ 56 w 97"/>
                <a:gd name="T9" fmla="*/ 293 h 293"/>
              </a:gdLst>
              <a:ahLst/>
              <a:cxnLst>
                <a:cxn ang="0">
                  <a:pos x="T0" y="T1"/>
                </a:cxn>
                <a:cxn ang="0">
                  <a:pos x="T2" y="T3"/>
                </a:cxn>
                <a:cxn ang="0">
                  <a:pos x="T4" y="T5"/>
                </a:cxn>
                <a:cxn ang="0">
                  <a:pos x="T6" y="T7"/>
                </a:cxn>
                <a:cxn ang="0">
                  <a:pos x="T8" y="T9"/>
                </a:cxn>
              </a:cxnLst>
              <a:rect l="0" t="0" r="r" b="b"/>
              <a:pathLst>
                <a:path w="97" h="293">
                  <a:moveTo>
                    <a:pt x="56" y="293"/>
                  </a:moveTo>
                  <a:lnTo>
                    <a:pt x="97" y="0"/>
                  </a:lnTo>
                  <a:lnTo>
                    <a:pt x="42" y="0"/>
                  </a:lnTo>
                  <a:lnTo>
                    <a:pt x="0" y="293"/>
                  </a:lnTo>
                  <a:lnTo>
                    <a:pt x="56"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6"/>
            <p:cNvSpPr>
              <a:spLocks/>
            </p:cNvSpPr>
            <p:nvPr/>
          </p:nvSpPr>
          <p:spPr bwMode="auto">
            <a:xfrm>
              <a:off x="5137150" y="-1122363"/>
              <a:ext cx="533400" cy="715963"/>
            </a:xfrm>
            <a:custGeom>
              <a:avLst/>
              <a:gdLst>
                <a:gd name="T0" fmla="*/ 142 w 142"/>
                <a:gd name="T1" fmla="*/ 0 h 188"/>
                <a:gd name="T2" fmla="*/ 63 w 142"/>
                <a:gd name="T3" fmla="*/ 0 h 188"/>
                <a:gd name="T4" fmla="*/ 40 w 142"/>
                <a:gd name="T5" fmla="*/ 167 h 188"/>
                <a:gd name="T6" fmla="*/ 34 w 142"/>
                <a:gd name="T7" fmla="*/ 167 h 188"/>
                <a:gd name="T8" fmla="*/ 23 w 142"/>
                <a:gd name="T9" fmla="*/ 24 h 188"/>
                <a:gd name="T10" fmla="*/ 0 w 142"/>
                <a:gd name="T11" fmla="*/ 32 h 188"/>
                <a:gd name="T12" fmla="*/ 12 w 142"/>
                <a:gd name="T13" fmla="*/ 188 h 188"/>
                <a:gd name="T14" fmla="*/ 13 w 142"/>
                <a:gd name="T15" fmla="*/ 188 h 188"/>
                <a:gd name="T16" fmla="*/ 13 w 142"/>
                <a:gd name="T17" fmla="*/ 188 h 188"/>
                <a:gd name="T18" fmla="*/ 37 w 142"/>
                <a:gd name="T19" fmla="*/ 188 h 188"/>
                <a:gd name="T20" fmla="*/ 40 w 142"/>
                <a:gd name="T21" fmla="*/ 188 h 188"/>
                <a:gd name="T22" fmla="*/ 60 w 142"/>
                <a:gd name="T23" fmla="*/ 188 h 188"/>
                <a:gd name="T24" fmla="*/ 84 w 142"/>
                <a:gd name="T25" fmla="*/ 21 h 188"/>
                <a:gd name="T26" fmla="*/ 113 w 142"/>
                <a:gd name="T27" fmla="*/ 21 h 188"/>
                <a:gd name="T28" fmla="*/ 91 w 142"/>
                <a:gd name="T29" fmla="*/ 75 h 188"/>
                <a:gd name="T30" fmla="*/ 101 w 142"/>
                <a:gd name="T31" fmla="*/ 82 h 188"/>
                <a:gd name="T32" fmla="*/ 91 w 142"/>
                <a:gd name="T33" fmla="*/ 158 h 188"/>
                <a:gd name="T34" fmla="*/ 88 w 142"/>
                <a:gd name="T35" fmla="*/ 158 h 188"/>
                <a:gd name="T36" fmla="*/ 68 w 142"/>
                <a:gd name="T37" fmla="*/ 158 h 188"/>
                <a:gd name="T38" fmla="*/ 71 w 142"/>
                <a:gd name="T39" fmla="*/ 159 h 188"/>
                <a:gd name="T40" fmla="*/ 83 w 142"/>
                <a:gd name="T41" fmla="*/ 165 h 188"/>
                <a:gd name="T42" fmla="*/ 87 w 142"/>
                <a:gd name="T43" fmla="*/ 179 h 188"/>
                <a:gd name="T44" fmla="*/ 88 w 142"/>
                <a:gd name="T45" fmla="*/ 179 h 188"/>
                <a:gd name="T46" fmla="*/ 111 w 142"/>
                <a:gd name="T47" fmla="*/ 179 h 188"/>
                <a:gd name="T48" fmla="*/ 125 w 142"/>
                <a:gd name="T49" fmla="*/ 82 h 188"/>
                <a:gd name="T50" fmla="*/ 110 w 142"/>
                <a:gd name="T51" fmla="*/ 82 h 188"/>
                <a:gd name="T52" fmla="*/ 142 w 142"/>
                <a:gd name="T53"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2" h="188">
                  <a:moveTo>
                    <a:pt x="142" y="0"/>
                  </a:moveTo>
                  <a:cubicBezTo>
                    <a:pt x="63" y="0"/>
                    <a:pt x="63" y="0"/>
                    <a:pt x="63" y="0"/>
                  </a:cubicBezTo>
                  <a:cubicBezTo>
                    <a:pt x="40" y="167"/>
                    <a:pt x="40" y="167"/>
                    <a:pt x="40" y="167"/>
                  </a:cubicBezTo>
                  <a:cubicBezTo>
                    <a:pt x="34" y="167"/>
                    <a:pt x="34" y="167"/>
                    <a:pt x="34" y="167"/>
                  </a:cubicBezTo>
                  <a:cubicBezTo>
                    <a:pt x="23" y="24"/>
                    <a:pt x="23" y="24"/>
                    <a:pt x="23" y="24"/>
                  </a:cubicBezTo>
                  <a:cubicBezTo>
                    <a:pt x="0" y="32"/>
                    <a:pt x="0" y="32"/>
                    <a:pt x="0" y="32"/>
                  </a:cubicBezTo>
                  <a:cubicBezTo>
                    <a:pt x="12" y="188"/>
                    <a:pt x="12" y="188"/>
                    <a:pt x="12" y="188"/>
                  </a:cubicBezTo>
                  <a:cubicBezTo>
                    <a:pt x="13" y="188"/>
                    <a:pt x="13" y="188"/>
                    <a:pt x="13" y="188"/>
                  </a:cubicBezTo>
                  <a:cubicBezTo>
                    <a:pt x="13" y="188"/>
                    <a:pt x="13" y="188"/>
                    <a:pt x="13" y="188"/>
                  </a:cubicBezTo>
                  <a:cubicBezTo>
                    <a:pt x="37" y="188"/>
                    <a:pt x="37" y="188"/>
                    <a:pt x="37" y="188"/>
                  </a:cubicBezTo>
                  <a:cubicBezTo>
                    <a:pt x="40" y="188"/>
                    <a:pt x="40" y="188"/>
                    <a:pt x="40" y="188"/>
                  </a:cubicBezTo>
                  <a:cubicBezTo>
                    <a:pt x="60" y="188"/>
                    <a:pt x="60" y="188"/>
                    <a:pt x="60" y="188"/>
                  </a:cubicBezTo>
                  <a:cubicBezTo>
                    <a:pt x="84" y="21"/>
                    <a:pt x="84" y="21"/>
                    <a:pt x="84" y="21"/>
                  </a:cubicBezTo>
                  <a:cubicBezTo>
                    <a:pt x="113" y="21"/>
                    <a:pt x="113" y="21"/>
                    <a:pt x="113" y="21"/>
                  </a:cubicBezTo>
                  <a:cubicBezTo>
                    <a:pt x="91" y="75"/>
                    <a:pt x="91" y="75"/>
                    <a:pt x="91" y="75"/>
                  </a:cubicBezTo>
                  <a:cubicBezTo>
                    <a:pt x="101" y="82"/>
                    <a:pt x="101" y="82"/>
                    <a:pt x="101" y="82"/>
                  </a:cubicBezTo>
                  <a:cubicBezTo>
                    <a:pt x="91" y="158"/>
                    <a:pt x="91" y="158"/>
                    <a:pt x="91" y="158"/>
                  </a:cubicBezTo>
                  <a:cubicBezTo>
                    <a:pt x="88" y="158"/>
                    <a:pt x="88" y="158"/>
                    <a:pt x="88" y="158"/>
                  </a:cubicBezTo>
                  <a:cubicBezTo>
                    <a:pt x="68" y="158"/>
                    <a:pt x="68" y="158"/>
                    <a:pt x="68" y="158"/>
                  </a:cubicBezTo>
                  <a:cubicBezTo>
                    <a:pt x="69" y="158"/>
                    <a:pt x="70" y="158"/>
                    <a:pt x="71" y="159"/>
                  </a:cubicBezTo>
                  <a:cubicBezTo>
                    <a:pt x="76" y="160"/>
                    <a:pt x="79" y="162"/>
                    <a:pt x="83" y="165"/>
                  </a:cubicBezTo>
                  <a:cubicBezTo>
                    <a:pt x="86" y="168"/>
                    <a:pt x="88" y="173"/>
                    <a:pt x="87" y="179"/>
                  </a:cubicBezTo>
                  <a:cubicBezTo>
                    <a:pt x="87" y="179"/>
                    <a:pt x="88" y="179"/>
                    <a:pt x="88" y="179"/>
                  </a:cubicBezTo>
                  <a:cubicBezTo>
                    <a:pt x="111" y="179"/>
                    <a:pt x="111" y="179"/>
                    <a:pt x="111" y="179"/>
                  </a:cubicBezTo>
                  <a:cubicBezTo>
                    <a:pt x="125" y="82"/>
                    <a:pt x="125" y="82"/>
                    <a:pt x="125" y="82"/>
                  </a:cubicBezTo>
                  <a:cubicBezTo>
                    <a:pt x="110" y="82"/>
                    <a:pt x="110" y="82"/>
                    <a:pt x="110" y="82"/>
                  </a:cubicBezTo>
                  <a:lnTo>
                    <a:pt x="1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7"/>
            <p:cNvSpPr>
              <a:spLocks/>
            </p:cNvSpPr>
            <p:nvPr/>
          </p:nvSpPr>
          <p:spPr bwMode="auto">
            <a:xfrm>
              <a:off x="7239000" y="-1144588"/>
              <a:ext cx="527050" cy="738188"/>
            </a:xfrm>
            <a:custGeom>
              <a:avLst/>
              <a:gdLst>
                <a:gd name="T0" fmla="*/ 137 w 140"/>
                <a:gd name="T1" fmla="*/ 26 h 194"/>
                <a:gd name="T2" fmla="*/ 140 w 140"/>
                <a:gd name="T3" fmla="*/ 5 h 194"/>
                <a:gd name="T4" fmla="*/ 46 w 140"/>
                <a:gd name="T5" fmla="*/ 5 h 194"/>
                <a:gd name="T6" fmla="*/ 23 w 140"/>
                <a:gd name="T7" fmla="*/ 0 h 194"/>
                <a:gd name="T8" fmla="*/ 24 w 140"/>
                <a:gd name="T9" fmla="*/ 6 h 194"/>
                <a:gd name="T10" fmla="*/ 24 w 140"/>
                <a:gd name="T11" fmla="*/ 6 h 194"/>
                <a:gd name="T12" fmla="*/ 22 w 140"/>
                <a:gd name="T13" fmla="*/ 26 h 194"/>
                <a:gd name="T14" fmla="*/ 67 w 140"/>
                <a:gd name="T15" fmla="*/ 26 h 194"/>
                <a:gd name="T16" fmla="*/ 64 w 140"/>
                <a:gd name="T17" fmla="*/ 47 h 194"/>
                <a:gd name="T18" fmla="*/ 19 w 140"/>
                <a:gd name="T19" fmla="*/ 47 h 194"/>
                <a:gd name="T20" fmla="*/ 0 w 140"/>
                <a:gd name="T21" fmla="*/ 182 h 194"/>
                <a:gd name="T22" fmla="*/ 23 w 140"/>
                <a:gd name="T23" fmla="*/ 182 h 194"/>
                <a:gd name="T24" fmla="*/ 39 w 140"/>
                <a:gd name="T25" fmla="*/ 67 h 194"/>
                <a:gd name="T26" fmla="*/ 62 w 140"/>
                <a:gd name="T27" fmla="*/ 67 h 194"/>
                <a:gd name="T28" fmla="*/ 44 w 140"/>
                <a:gd name="T29" fmla="*/ 194 h 194"/>
                <a:gd name="T30" fmla="*/ 67 w 140"/>
                <a:gd name="T31" fmla="*/ 194 h 194"/>
                <a:gd name="T32" fmla="*/ 85 w 140"/>
                <a:gd name="T33" fmla="*/ 67 h 194"/>
                <a:gd name="T34" fmla="*/ 108 w 140"/>
                <a:gd name="T35" fmla="*/ 67 h 194"/>
                <a:gd name="T36" fmla="*/ 94 w 140"/>
                <a:gd name="T37" fmla="*/ 162 h 194"/>
                <a:gd name="T38" fmla="*/ 72 w 140"/>
                <a:gd name="T39" fmla="*/ 161 h 194"/>
                <a:gd name="T40" fmla="*/ 75 w 140"/>
                <a:gd name="T41" fmla="*/ 162 h 194"/>
                <a:gd name="T42" fmla="*/ 86 w 140"/>
                <a:gd name="T43" fmla="*/ 168 h 194"/>
                <a:gd name="T44" fmla="*/ 91 w 140"/>
                <a:gd name="T45" fmla="*/ 182 h 194"/>
                <a:gd name="T46" fmla="*/ 91 w 140"/>
                <a:gd name="T47" fmla="*/ 182 h 194"/>
                <a:gd name="T48" fmla="*/ 115 w 140"/>
                <a:gd name="T49" fmla="*/ 182 h 194"/>
                <a:gd name="T50" fmla="*/ 134 w 140"/>
                <a:gd name="T51" fmla="*/ 47 h 194"/>
                <a:gd name="T52" fmla="*/ 88 w 140"/>
                <a:gd name="T53" fmla="*/ 47 h 194"/>
                <a:gd name="T54" fmla="*/ 91 w 140"/>
                <a:gd name="T55" fmla="*/ 26 h 194"/>
                <a:gd name="T56" fmla="*/ 137 w 140"/>
                <a:gd name="T57" fmla="*/ 2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0" h="194">
                  <a:moveTo>
                    <a:pt x="137" y="26"/>
                  </a:moveTo>
                  <a:cubicBezTo>
                    <a:pt x="140" y="5"/>
                    <a:pt x="140" y="5"/>
                    <a:pt x="140" y="5"/>
                  </a:cubicBezTo>
                  <a:cubicBezTo>
                    <a:pt x="46" y="5"/>
                    <a:pt x="46" y="5"/>
                    <a:pt x="46" y="5"/>
                  </a:cubicBezTo>
                  <a:cubicBezTo>
                    <a:pt x="39" y="5"/>
                    <a:pt x="31" y="3"/>
                    <a:pt x="23" y="0"/>
                  </a:cubicBezTo>
                  <a:cubicBezTo>
                    <a:pt x="23" y="2"/>
                    <a:pt x="24" y="4"/>
                    <a:pt x="24" y="6"/>
                  </a:cubicBezTo>
                  <a:cubicBezTo>
                    <a:pt x="24" y="6"/>
                    <a:pt x="24" y="6"/>
                    <a:pt x="24" y="6"/>
                  </a:cubicBezTo>
                  <a:cubicBezTo>
                    <a:pt x="22" y="26"/>
                    <a:pt x="22" y="26"/>
                    <a:pt x="22" y="26"/>
                  </a:cubicBezTo>
                  <a:cubicBezTo>
                    <a:pt x="67" y="26"/>
                    <a:pt x="67" y="26"/>
                    <a:pt x="67" y="26"/>
                  </a:cubicBezTo>
                  <a:cubicBezTo>
                    <a:pt x="64" y="47"/>
                    <a:pt x="64" y="47"/>
                    <a:pt x="64" y="47"/>
                  </a:cubicBezTo>
                  <a:cubicBezTo>
                    <a:pt x="19" y="47"/>
                    <a:pt x="19" y="47"/>
                    <a:pt x="19" y="47"/>
                  </a:cubicBezTo>
                  <a:cubicBezTo>
                    <a:pt x="0" y="182"/>
                    <a:pt x="0" y="182"/>
                    <a:pt x="0" y="182"/>
                  </a:cubicBezTo>
                  <a:cubicBezTo>
                    <a:pt x="23" y="182"/>
                    <a:pt x="23" y="182"/>
                    <a:pt x="23" y="182"/>
                  </a:cubicBezTo>
                  <a:cubicBezTo>
                    <a:pt x="39" y="67"/>
                    <a:pt x="39" y="67"/>
                    <a:pt x="39" y="67"/>
                  </a:cubicBezTo>
                  <a:cubicBezTo>
                    <a:pt x="62" y="67"/>
                    <a:pt x="62" y="67"/>
                    <a:pt x="62" y="67"/>
                  </a:cubicBezTo>
                  <a:cubicBezTo>
                    <a:pt x="44" y="194"/>
                    <a:pt x="44" y="194"/>
                    <a:pt x="44" y="194"/>
                  </a:cubicBezTo>
                  <a:cubicBezTo>
                    <a:pt x="67" y="194"/>
                    <a:pt x="67" y="194"/>
                    <a:pt x="67" y="194"/>
                  </a:cubicBezTo>
                  <a:cubicBezTo>
                    <a:pt x="85" y="67"/>
                    <a:pt x="85" y="67"/>
                    <a:pt x="85" y="67"/>
                  </a:cubicBezTo>
                  <a:cubicBezTo>
                    <a:pt x="108" y="67"/>
                    <a:pt x="108" y="67"/>
                    <a:pt x="108" y="67"/>
                  </a:cubicBezTo>
                  <a:cubicBezTo>
                    <a:pt x="94" y="162"/>
                    <a:pt x="94" y="162"/>
                    <a:pt x="94" y="162"/>
                  </a:cubicBezTo>
                  <a:cubicBezTo>
                    <a:pt x="72" y="161"/>
                    <a:pt x="72" y="161"/>
                    <a:pt x="72" y="161"/>
                  </a:cubicBezTo>
                  <a:cubicBezTo>
                    <a:pt x="73" y="161"/>
                    <a:pt x="74" y="162"/>
                    <a:pt x="75" y="162"/>
                  </a:cubicBezTo>
                  <a:cubicBezTo>
                    <a:pt x="79" y="164"/>
                    <a:pt x="83" y="166"/>
                    <a:pt x="86" y="168"/>
                  </a:cubicBezTo>
                  <a:cubicBezTo>
                    <a:pt x="90" y="171"/>
                    <a:pt x="92" y="176"/>
                    <a:pt x="91" y="182"/>
                  </a:cubicBezTo>
                  <a:cubicBezTo>
                    <a:pt x="91" y="182"/>
                    <a:pt x="91" y="182"/>
                    <a:pt x="91" y="182"/>
                  </a:cubicBezTo>
                  <a:cubicBezTo>
                    <a:pt x="115" y="182"/>
                    <a:pt x="115" y="182"/>
                    <a:pt x="115" y="182"/>
                  </a:cubicBezTo>
                  <a:cubicBezTo>
                    <a:pt x="134" y="47"/>
                    <a:pt x="134" y="47"/>
                    <a:pt x="134" y="47"/>
                  </a:cubicBezTo>
                  <a:cubicBezTo>
                    <a:pt x="88" y="47"/>
                    <a:pt x="88" y="47"/>
                    <a:pt x="88" y="47"/>
                  </a:cubicBezTo>
                  <a:cubicBezTo>
                    <a:pt x="91" y="26"/>
                    <a:pt x="91" y="26"/>
                    <a:pt x="91" y="26"/>
                  </a:cubicBezTo>
                  <a:lnTo>
                    <a:pt x="137"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8"/>
            <p:cNvSpPr>
              <a:spLocks/>
            </p:cNvSpPr>
            <p:nvPr/>
          </p:nvSpPr>
          <p:spPr bwMode="auto">
            <a:xfrm>
              <a:off x="4654550" y="-1163638"/>
              <a:ext cx="354013" cy="762000"/>
            </a:xfrm>
            <a:custGeom>
              <a:avLst/>
              <a:gdLst>
                <a:gd name="T0" fmla="*/ 70 w 94"/>
                <a:gd name="T1" fmla="*/ 6 h 200"/>
                <a:gd name="T2" fmla="*/ 70 w 94"/>
                <a:gd name="T3" fmla="*/ 6 h 200"/>
                <a:gd name="T4" fmla="*/ 46 w 94"/>
                <a:gd name="T5" fmla="*/ 178 h 200"/>
                <a:gd name="T6" fmla="*/ 25 w 94"/>
                <a:gd name="T7" fmla="*/ 178 h 200"/>
                <a:gd name="T8" fmla="*/ 25 w 94"/>
                <a:gd name="T9" fmla="*/ 178 h 200"/>
                <a:gd name="T10" fmla="*/ 25 w 94"/>
                <a:gd name="T11" fmla="*/ 178 h 200"/>
                <a:gd name="T12" fmla="*/ 24 w 94"/>
                <a:gd name="T13" fmla="*/ 178 h 200"/>
                <a:gd name="T14" fmla="*/ 24 w 94"/>
                <a:gd name="T15" fmla="*/ 178 h 200"/>
                <a:gd name="T16" fmla="*/ 24 w 94"/>
                <a:gd name="T17" fmla="*/ 178 h 200"/>
                <a:gd name="T18" fmla="*/ 0 w 94"/>
                <a:gd name="T19" fmla="*/ 177 h 200"/>
                <a:gd name="T20" fmla="*/ 3 w 94"/>
                <a:gd name="T21" fmla="*/ 178 h 200"/>
                <a:gd name="T22" fmla="*/ 15 w 94"/>
                <a:gd name="T23" fmla="*/ 185 h 200"/>
                <a:gd name="T24" fmla="*/ 20 w 94"/>
                <a:gd name="T25" fmla="*/ 200 h 200"/>
                <a:gd name="T26" fmla="*/ 21 w 94"/>
                <a:gd name="T27" fmla="*/ 199 h 200"/>
                <a:gd name="T28" fmla="*/ 21 w 94"/>
                <a:gd name="T29" fmla="*/ 199 h 200"/>
                <a:gd name="T30" fmla="*/ 53 w 94"/>
                <a:gd name="T31" fmla="*/ 199 h 200"/>
                <a:gd name="T32" fmla="*/ 66 w 94"/>
                <a:gd name="T33" fmla="*/ 199 h 200"/>
                <a:gd name="T34" fmla="*/ 93 w 94"/>
                <a:gd name="T35" fmla="*/ 6 h 200"/>
                <a:gd name="T36" fmla="*/ 93 w 94"/>
                <a:gd name="T37" fmla="*/ 6 h 200"/>
                <a:gd name="T38" fmla="*/ 94 w 94"/>
                <a:gd name="T39" fmla="*/ 5 h 200"/>
                <a:gd name="T40" fmla="*/ 68 w 94"/>
                <a:gd name="T41" fmla="*/ 0 h 200"/>
                <a:gd name="T42" fmla="*/ 70 w 94"/>
                <a:gd name="T43" fmla="*/ 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200">
                  <a:moveTo>
                    <a:pt x="70" y="6"/>
                  </a:moveTo>
                  <a:cubicBezTo>
                    <a:pt x="70" y="6"/>
                    <a:pt x="70" y="6"/>
                    <a:pt x="70" y="6"/>
                  </a:cubicBezTo>
                  <a:cubicBezTo>
                    <a:pt x="46" y="178"/>
                    <a:pt x="46" y="178"/>
                    <a:pt x="46" y="178"/>
                  </a:cubicBezTo>
                  <a:cubicBezTo>
                    <a:pt x="25" y="178"/>
                    <a:pt x="25" y="178"/>
                    <a:pt x="25" y="178"/>
                  </a:cubicBezTo>
                  <a:cubicBezTo>
                    <a:pt x="25" y="178"/>
                    <a:pt x="25" y="178"/>
                    <a:pt x="25" y="178"/>
                  </a:cubicBezTo>
                  <a:cubicBezTo>
                    <a:pt x="25" y="178"/>
                    <a:pt x="25" y="178"/>
                    <a:pt x="25" y="178"/>
                  </a:cubicBezTo>
                  <a:cubicBezTo>
                    <a:pt x="24" y="178"/>
                    <a:pt x="24" y="178"/>
                    <a:pt x="24" y="178"/>
                  </a:cubicBezTo>
                  <a:cubicBezTo>
                    <a:pt x="24" y="178"/>
                    <a:pt x="24" y="178"/>
                    <a:pt x="24" y="178"/>
                  </a:cubicBezTo>
                  <a:cubicBezTo>
                    <a:pt x="24" y="178"/>
                    <a:pt x="24" y="178"/>
                    <a:pt x="24" y="178"/>
                  </a:cubicBezTo>
                  <a:cubicBezTo>
                    <a:pt x="0" y="177"/>
                    <a:pt x="0" y="177"/>
                    <a:pt x="0" y="177"/>
                  </a:cubicBezTo>
                  <a:cubicBezTo>
                    <a:pt x="1" y="177"/>
                    <a:pt x="2" y="178"/>
                    <a:pt x="3" y="178"/>
                  </a:cubicBezTo>
                  <a:cubicBezTo>
                    <a:pt x="7" y="180"/>
                    <a:pt x="12" y="182"/>
                    <a:pt x="15" y="185"/>
                  </a:cubicBezTo>
                  <a:cubicBezTo>
                    <a:pt x="19" y="188"/>
                    <a:pt x="20" y="193"/>
                    <a:pt x="20" y="200"/>
                  </a:cubicBezTo>
                  <a:cubicBezTo>
                    <a:pt x="20" y="200"/>
                    <a:pt x="20" y="199"/>
                    <a:pt x="21" y="199"/>
                  </a:cubicBezTo>
                  <a:cubicBezTo>
                    <a:pt x="21" y="199"/>
                    <a:pt x="21" y="199"/>
                    <a:pt x="21" y="199"/>
                  </a:cubicBezTo>
                  <a:cubicBezTo>
                    <a:pt x="53" y="199"/>
                    <a:pt x="53" y="199"/>
                    <a:pt x="53" y="199"/>
                  </a:cubicBezTo>
                  <a:cubicBezTo>
                    <a:pt x="66" y="199"/>
                    <a:pt x="66" y="199"/>
                    <a:pt x="66" y="199"/>
                  </a:cubicBezTo>
                  <a:cubicBezTo>
                    <a:pt x="93" y="6"/>
                    <a:pt x="93" y="6"/>
                    <a:pt x="93" y="6"/>
                  </a:cubicBezTo>
                  <a:cubicBezTo>
                    <a:pt x="93" y="6"/>
                    <a:pt x="93" y="6"/>
                    <a:pt x="93" y="6"/>
                  </a:cubicBezTo>
                  <a:cubicBezTo>
                    <a:pt x="93" y="5"/>
                    <a:pt x="94" y="5"/>
                    <a:pt x="94" y="5"/>
                  </a:cubicBezTo>
                  <a:cubicBezTo>
                    <a:pt x="86" y="5"/>
                    <a:pt x="77" y="4"/>
                    <a:pt x="68" y="0"/>
                  </a:cubicBezTo>
                  <a:cubicBezTo>
                    <a:pt x="69" y="2"/>
                    <a:pt x="69" y="3"/>
                    <a:pt x="7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9"/>
            <p:cNvSpPr>
              <a:spLocks/>
            </p:cNvSpPr>
            <p:nvPr/>
          </p:nvSpPr>
          <p:spPr bwMode="auto">
            <a:xfrm>
              <a:off x="5614988" y="-1163638"/>
              <a:ext cx="1639888" cy="757238"/>
            </a:xfrm>
            <a:custGeom>
              <a:avLst/>
              <a:gdLst>
                <a:gd name="T0" fmla="*/ 436 w 436"/>
                <a:gd name="T1" fmla="*/ 5 h 199"/>
                <a:gd name="T2" fmla="*/ 413 w 436"/>
                <a:gd name="T3" fmla="*/ 6 h 199"/>
                <a:gd name="T4" fmla="*/ 394 w 436"/>
                <a:gd name="T5" fmla="*/ 142 h 199"/>
                <a:gd name="T6" fmla="*/ 331 w 436"/>
                <a:gd name="T7" fmla="*/ 178 h 199"/>
                <a:gd name="T8" fmla="*/ 165 w 436"/>
                <a:gd name="T9" fmla="*/ 155 h 199"/>
                <a:gd name="T10" fmla="*/ 342 w 436"/>
                <a:gd name="T11" fmla="*/ 102 h 199"/>
                <a:gd name="T12" fmla="*/ 171 w 436"/>
                <a:gd name="T13" fmla="*/ 113 h 199"/>
                <a:gd name="T14" fmla="*/ 344 w 436"/>
                <a:gd name="T15" fmla="*/ 88 h 199"/>
                <a:gd name="T16" fmla="*/ 314 w 436"/>
                <a:gd name="T17" fmla="*/ 67 h 199"/>
                <a:gd name="T18" fmla="*/ 334 w 436"/>
                <a:gd name="T19" fmla="*/ 6 h 199"/>
                <a:gd name="T20" fmla="*/ 245 w 436"/>
                <a:gd name="T21" fmla="*/ 67 h 199"/>
                <a:gd name="T22" fmla="*/ 303 w 436"/>
                <a:gd name="T23" fmla="*/ 39 h 199"/>
                <a:gd name="T24" fmla="*/ 252 w 436"/>
                <a:gd name="T25" fmla="*/ 19 h 199"/>
                <a:gd name="T26" fmla="*/ 254 w 436"/>
                <a:gd name="T27" fmla="*/ 6 h 199"/>
                <a:gd name="T28" fmla="*/ 229 w 436"/>
                <a:gd name="T29" fmla="*/ 0 h 199"/>
                <a:gd name="T30" fmla="*/ 231 w 436"/>
                <a:gd name="T31" fmla="*/ 6 h 199"/>
                <a:gd name="T32" fmla="*/ 89 w 436"/>
                <a:gd name="T33" fmla="*/ 19 h 199"/>
                <a:gd name="T34" fmla="*/ 91 w 436"/>
                <a:gd name="T35" fmla="*/ 6 h 199"/>
                <a:gd name="T36" fmla="*/ 67 w 436"/>
                <a:gd name="T37" fmla="*/ 0 h 199"/>
                <a:gd name="T38" fmla="*/ 69 w 436"/>
                <a:gd name="T39" fmla="*/ 6 h 199"/>
                <a:gd name="T40" fmla="*/ 18 w 436"/>
                <a:gd name="T41" fmla="*/ 19 h 199"/>
                <a:gd name="T42" fmla="*/ 64 w 436"/>
                <a:gd name="T43" fmla="*/ 39 h 199"/>
                <a:gd name="T44" fmla="*/ 15 w 436"/>
                <a:gd name="T45" fmla="*/ 77 h 199"/>
                <a:gd name="T46" fmla="*/ 56 w 436"/>
                <a:gd name="T47" fmla="*/ 97 h 199"/>
                <a:gd name="T48" fmla="*/ 26 w 436"/>
                <a:gd name="T49" fmla="*/ 179 h 199"/>
                <a:gd name="T50" fmla="*/ 12 w 436"/>
                <a:gd name="T51" fmla="*/ 118 h 199"/>
                <a:gd name="T52" fmla="*/ 107 w 436"/>
                <a:gd name="T53" fmla="*/ 199 h 199"/>
                <a:gd name="T54" fmla="*/ 95 w 436"/>
                <a:gd name="T55" fmla="*/ 118 h 199"/>
                <a:gd name="T56" fmla="*/ 67 w 436"/>
                <a:gd name="T57" fmla="*/ 179 h 199"/>
                <a:gd name="T58" fmla="*/ 123 w 436"/>
                <a:gd name="T59" fmla="*/ 97 h 199"/>
                <a:gd name="T60" fmla="*/ 81 w 436"/>
                <a:gd name="T61" fmla="*/ 77 h 199"/>
                <a:gd name="T62" fmla="*/ 226 w 436"/>
                <a:gd name="T63" fmla="*/ 39 h 199"/>
                <a:gd name="T64" fmla="*/ 163 w 436"/>
                <a:gd name="T65" fmla="*/ 67 h 199"/>
                <a:gd name="T66" fmla="*/ 148 w 436"/>
                <a:gd name="T67" fmla="*/ 68 h 199"/>
                <a:gd name="T68" fmla="*/ 146 w 436"/>
                <a:gd name="T69" fmla="*/ 88 h 199"/>
                <a:gd name="T70" fmla="*/ 134 w 436"/>
                <a:gd name="T71" fmla="*/ 124 h 199"/>
                <a:gd name="T72" fmla="*/ 144 w 436"/>
                <a:gd name="T73" fmla="*/ 140 h 199"/>
                <a:gd name="T74" fmla="*/ 124 w 436"/>
                <a:gd name="T75" fmla="*/ 163 h 199"/>
                <a:gd name="T76" fmla="*/ 136 w 436"/>
                <a:gd name="T77" fmla="*/ 199 h 199"/>
                <a:gd name="T78" fmla="*/ 360 w 436"/>
                <a:gd name="T79" fmla="*/ 199 h 199"/>
                <a:gd name="T80" fmla="*/ 361 w 436"/>
                <a:gd name="T81" fmla="*/ 199 h 199"/>
                <a:gd name="T82" fmla="*/ 416 w 436"/>
                <a:gd name="T83" fmla="*/ 14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6" h="199">
                  <a:moveTo>
                    <a:pt x="436" y="6"/>
                  </a:moveTo>
                  <a:cubicBezTo>
                    <a:pt x="436" y="5"/>
                    <a:pt x="436" y="5"/>
                    <a:pt x="436" y="5"/>
                  </a:cubicBezTo>
                  <a:cubicBezTo>
                    <a:pt x="429" y="5"/>
                    <a:pt x="420" y="4"/>
                    <a:pt x="411" y="0"/>
                  </a:cubicBezTo>
                  <a:cubicBezTo>
                    <a:pt x="412" y="2"/>
                    <a:pt x="412" y="3"/>
                    <a:pt x="413" y="6"/>
                  </a:cubicBezTo>
                  <a:cubicBezTo>
                    <a:pt x="413" y="6"/>
                    <a:pt x="413" y="6"/>
                    <a:pt x="413" y="6"/>
                  </a:cubicBezTo>
                  <a:cubicBezTo>
                    <a:pt x="394" y="142"/>
                    <a:pt x="394" y="142"/>
                    <a:pt x="394" y="142"/>
                  </a:cubicBezTo>
                  <a:cubicBezTo>
                    <a:pt x="357" y="178"/>
                    <a:pt x="357" y="178"/>
                    <a:pt x="357" y="178"/>
                  </a:cubicBezTo>
                  <a:cubicBezTo>
                    <a:pt x="331" y="178"/>
                    <a:pt x="331" y="178"/>
                    <a:pt x="331" y="178"/>
                  </a:cubicBezTo>
                  <a:cubicBezTo>
                    <a:pt x="162" y="178"/>
                    <a:pt x="162" y="178"/>
                    <a:pt x="162" y="178"/>
                  </a:cubicBezTo>
                  <a:cubicBezTo>
                    <a:pt x="165" y="155"/>
                    <a:pt x="165" y="155"/>
                    <a:pt x="165" y="155"/>
                  </a:cubicBezTo>
                  <a:cubicBezTo>
                    <a:pt x="339" y="121"/>
                    <a:pt x="339" y="121"/>
                    <a:pt x="339" y="121"/>
                  </a:cubicBezTo>
                  <a:cubicBezTo>
                    <a:pt x="342" y="102"/>
                    <a:pt x="342" y="102"/>
                    <a:pt x="342" y="102"/>
                  </a:cubicBezTo>
                  <a:cubicBezTo>
                    <a:pt x="168" y="135"/>
                    <a:pt x="168" y="135"/>
                    <a:pt x="168" y="135"/>
                  </a:cubicBezTo>
                  <a:cubicBezTo>
                    <a:pt x="171" y="113"/>
                    <a:pt x="171" y="113"/>
                    <a:pt x="171" y="113"/>
                  </a:cubicBezTo>
                  <a:cubicBezTo>
                    <a:pt x="195" y="88"/>
                    <a:pt x="195" y="88"/>
                    <a:pt x="195" y="88"/>
                  </a:cubicBezTo>
                  <a:cubicBezTo>
                    <a:pt x="344" y="88"/>
                    <a:pt x="344" y="88"/>
                    <a:pt x="344" y="88"/>
                  </a:cubicBezTo>
                  <a:cubicBezTo>
                    <a:pt x="346" y="67"/>
                    <a:pt x="346" y="67"/>
                    <a:pt x="346" y="67"/>
                  </a:cubicBezTo>
                  <a:cubicBezTo>
                    <a:pt x="314" y="67"/>
                    <a:pt x="314" y="67"/>
                    <a:pt x="314" y="67"/>
                  </a:cubicBezTo>
                  <a:cubicBezTo>
                    <a:pt x="355" y="11"/>
                    <a:pt x="355" y="11"/>
                    <a:pt x="355" y="11"/>
                  </a:cubicBezTo>
                  <a:cubicBezTo>
                    <a:pt x="334" y="6"/>
                    <a:pt x="334" y="6"/>
                    <a:pt x="334" y="6"/>
                  </a:cubicBezTo>
                  <a:cubicBezTo>
                    <a:pt x="288" y="67"/>
                    <a:pt x="288" y="67"/>
                    <a:pt x="288" y="67"/>
                  </a:cubicBezTo>
                  <a:cubicBezTo>
                    <a:pt x="245" y="67"/>
                    <a:pt x="245" y="67"/>
                    <a:pt x="245" y="67"/>
                  </a:cubicBezTo>
                  <a:cubicBezTo>
                    <a:pt x="249" y="39"/>
                    <a:pt x="249" y="39"/>
                    <a:pt x="249" y="39"/>
                  </a:cubicBezTo>
                  <a:cubicBezTo>
                    <a:pt x="303" y="39"/>
                    <a:pt x="303" y="39"/>
                    <a:pt x="303" y="39"/>
                  </a:cubicBezTo>
                  <a:cubicBezTo>
                    <a:pt x="319" y="19"/>
                    <a:pt x="319" y="19"/>
                    <a:pt x="319" y="19"/>
                  </a:cubicBezTo>
                  <a:cubicBezTo>
                    <a:pt x="252" y="19"/>
                    <a:pt x="252" y="19"/>
                    <a:pt x="252" y="19"/>
                  </a:cubicBezTo>
                  <a:cubicBezTo>
                    <a:pt x="254" y="6"/>
                    <a:pt x="254" y="6"/>
                    <a:pt x="254" y="6"/>
                  </a:cubicBezTo>
                  <a:cubicBezTo>
                    <a:pt x="254" y="6"/>
                    <a:pt x="254" y="6"/>
                    <a:pt x="254" y="6"/>
                  </a:cubicBezTo>
                  <a:cubicBezTo>
                    <a:pt x="254" y="5"/>
                    <a:pt x="254" y="5"/>
                    <a:pt x="254" y="5"/>
                  </a:cubicBezTo>
                  <a:cubicBezTo>
                    <a:pt x="247" y="5"/>
                    <a:pt x="238" y="4"/>
                    <a:pt x="229" y="0"/>
                  </a:cubicBezTo>
                  <a:cubicBezTo>
                    <a:pt x="230" y="2"/>
                    <a:pt x="230" y="3"/>
                    <a:pt x="231" y="6"/>
                  </a:cubicBezTo>
                  <a:cubicBezTo>
                    <a:pt x="231" y="6"/>
                    <a:pt x="231" y="6"/>
                    <a:pt x="231" y="6"/>
                  </a:cubicBezTo>
                  <a:cubicBezTo>
                    <a:pt x="229" y="19"/>
                    <a:pt x="229" y="19"/>
                    <a:pt x="229" y="19"/>
                  </a:cubicBezTo>
                  <a:cubicBezTo>
                    <a:pt x="89" y="19"/>
                    <a:pt x="89" y="19"/>
                    <a:pt x="89" y="19"/>
                  </a:cubicBezTo>
                  <a:cubicBezTo>
                    <a:pt x="91" y="6"/>
                    <a:pt x="91" y="6"/>
                    <a:pt x="91" y="6"/>
                  </a:cubicBezTo>
                  <a:cubicBezTo>
                    <a:pt x="91" y="6"/>
                    <a:pt x="91" y="6"/>
                    <a:pt x="91" y="6"/>
                  </a:cubicBezTo>
                  <a:cubicBezTo>
                    <a:pt x="91" y="5"/>
                    <a:pt x="91" y="5"/>
                    <a:pt x="91" y="5"/>
                  </a:cubicBezTo>
                  <a:cubicBezTo>
                    <a:pt x="84" y="5"/>
                    <a:pt x="76" y="4"/>
                    <a:pt x="67" y="0"/>
                  </a:cubicBezTo>
                  <a:cubicBezTo>
                    <a:pt x="68" y="2"/>
                    <a:pt x="68" y="3"/>
                    <a:pt x="69" y="6"/>
                  </a:cubicBezTo>
                  <a:cubicBezTo>
                    <a:pt x="69" y="6"/>
                    <a:pt x="69" y="6"/>
                    <a:pt x="69" y="6"/>
                  </a:cubicBezTo>
                  <a:cubicBezTo>
                    <a:pt x="67" y="19"/>
                    <a:pt x="67" y="19"/>
                    <a:pt x="67" y="19"/>
                  </a:cubicBezTo>
                  <a:cubicBezTo>
                    <a:pt x="18" y="19"/>
                    <a:pt x="18" y="19"/>
                    <a:pt x="18" y="19"/>
                  </a:cubicBezTo>
                  <a:cubicBezTo>
                    <a:pt x="10" y="39"/>
                    <a:pt x="10" y="39"/>
                    <a:pt x="10" y="39"/>
                  </a:cubicBezTo>
                  <a:cubicBezTo>
                    <a:pt x="64" y="39"/>
                    <a:pt x="64" y="39"/>
                    <a:pt x="64" y="39"/>
                  </a:cubicBezTo>
                  <a:cubicBezTo>
                    <a:pt x="59" y="77"/>
                    <a:pt x="59" y="77"/>
                    <a:pt x="59" y="77"/>
                  </a:cubicBezTo>
                  <a:cubicBezTo>
                    <a:pt x="15" y="77"/>
                    <a:pt x="15" y="77"/>
                    <a:pt x="15" y="77"/>
                  </a:cubicBezTo>
                  <a:cubicBezTo>
                    <a:pt x="12" y="97"/>
                    <a:pt x="12" y="97"/>
                    <a:pt x="12" y="97"/>
                  </a:cubicBezTo>
                  <a:cubicBezTo>
                    <a:pt x="56" y="97"/>
                    <a:pt x="56" y="97"/>
                    <a:pt x="56" y="97"/>
                  </a:cubicBezTo>
                  <a:cubicBezTo>
                    <a:pt x="45" y="179"/>
                    <a:pt x="45" y="179"/>
                    <a:pt x="45" y="179"/>
                  </a:cubicBezTo>
                  <a:cubicBezTo>
                    <a:pt x="26" y="179"/>
                    <a:pt x="26" y="179"/>
                    <a:pt x="26" y="179"/>
                  </a:cubicBezTo>
                  <a:cubicBezTo>
                    <a:pt x="34" y="118"/>
                    <a:pt x="34" y="118"/>
                    <a:pt x="34" y="118"/>
                  </a:cubicBezTo>
                  <a:cubicBezTo>
                    <a:pt x="12" y="118"/>
                    <a:pt x="12" y="118"/>
                    <a:pt x="12" y="118"/>
                  </a:cubicBezTo>
                  <a:cubicBezTo>
                    <a:pt x="0" y="199"/>
                    <a:pt x="0" y="199"/>
                    <a:pt x="0" y="199"/>
                  </a:cubicBezTo>
                  <a:cubicBezTo>
                    <a:pt x="107" y="199"/>
                    <a:pt x="107" y="199"/>
                    <a:pt x="107" y="199"/>
                  </a:cubicBezTo>
                  <a:cubicBezTo>
                    <a:pt x="119" y="118"/>
                    <a:pt x="119" y="118"/>
                    <a:pt x="119" y="118"/>
                  </a:cubicBezTo>
                  <a:cubicBezTo>
                    <a:pt x="95" y="118"/>
                    <a:pt x="95" y="118"/>
                    <a:pt x="95" y="118"/>
                  </a:cubicBezTo>
                  <a:cubicBezTo>
                    <a:pt x="87" y="179"/>
                    <a:pt x="87" y="179"/>
                    <a:pt x="87" y="179"/>
                  </a:cubicBezTo>
                  <a:cubicBezTo>
                    <a:pt x="67" y="179"/>
                    <a:pt x="67" y="179"/>
                    <a:pt x="67" y="179"/>
                  </a:cubicBezTo>
                  <a:cubicBezTo>
                    <a:pt x="78" y="97"/>
                    <a:pt x="78" y="97"/>
                    <a:pt x="78" y="97"/>
                  </a:cubicBezTo>
                  <a:cubicBezTo>
                    <a:pt x="123" y="97"/>
                    <a:pt x="123" y="97"/>
                    <a:pt x="123" y="97"/>
                  </a:cubicBezTo>
                  <a:cubicBezTo>
                    <a:pt x="126" y="77"/>
                    <a:pt x="126" y="77"/>
                    <a:pt x="126" y="77"/>
                  </a:cubicBezTo>
                  <a:cubicBezTo>
                    <a:pt x="81" y="77"/>
                    <a:pt x="81" y="77"/>
                    <a:pt x="81" y="77"/>
                  </a:cubicBezTo>
                  <a:cubicBezTo>
                    <a:pt x="87" y="39"/>
                    <a:pt x="87" y="39"/>
                    <a:pt x="87" y="39"/>
                  </a:cubicBezTo>
                  <a:cubicBezTo>
                    <a:pt x="226" y="39"/>
                    <a:pt x="226" y="39"/>
                    <a:pt x="226" y="39"/>
                  </a:cubicBezTo>
                  <a:cubicBezTo>
                    <a:pt x="222" y="67"/>
                    <a:pt x="222" y="67"/>
                    <a:pt x="222" y="67"/>
                  </a:cubicBezTo>
                  <a:cubicBezTo>
                    <a:pt x="163" y="67"/>
                    <a:pt x="163" y="67"/>
                    <a:pt x="163" y="67"/>
                  </a:cubicBezTo>
                  <a:cubicBezTo>
                    <a:pt x="158" y="67"/>
                    <a:pt x="153" y="65"/>
                    <a:pt x="147" y="63"/>
                  </a:cubicBezTo>
                  <a:cubicBezTo>
                    <a:pt x="147" y="64"/>
                    <a:pt x="148" y="66"/>
                    <a:pt x="148" y="68"/>
                  </a:cubicBezTo>
                  <a:cubicBezTo>
                    <a:pt x="149" y="68"/>
                    <a:pt x="149" y="68"/>
                    <a:pt x="149" y="68"/>
                  </a:cubicBezTo>
                  <a:cubicBezTo>
                    <a:pt x="146" y="88"/>
                    <a:pt x="146" y="88"/>
                    <a:pt x="146" y="88"/>
                  </a:cubicBezTo>
                  <a:cubicBezTo>
                    <a:pt x="167" y="88"/>
                    <a:pt x="167" y="88"/>
                    <a:pt x="167" y="88"/>
                  </a:cubicBezTo>
                  <a:cubicBezTo>
                    <a:pt x="134" y="124"/>
                    <a:pt x="134" y="124"/>
                    <a:pt x="134" y="124"/>
                  </a:cubicBezTo>
                  <a:cubicBezTo>
                    <a:pt x="146" y="129"/>
                    <a:pt x="146" y="129"/>
                    <a:pt x="146" y="129"/>
                  </a:cubicBezTo>
                  <a:cubicBezTo>
                    <a:pt x="144" y="140"/>
                    <a:pt x="144" y="140"/>
                    <a:pt x="144" y="140"/>
                  </a:cubicBezTo>
                  <a:cubicBezTo>
                    <a:pt x="126" y="143"/>
                    <a:pt x="126" y="143"/>
                    <a:pt x="126" y="143"/>
                  </a:cubicBezTo>
                  <a:cubicBezTo>
                    <a:pt x="124" y="163"/>
                    <a:pt x="124" y="163"/>
                    <a:pt x="124" y="163"/>
                  </a:cubicBezTo>
                  <a:cubicBezTo>
                    <a:pt x="141" y="160"/>
                    <a:pt x="141" y="160"/>
                    <a:pt x="141" y="160"/>
                  </a:cubicBezTo>
                  <a:cubicBezTo>
                    <a:pt x="136" y="199"/>
                    <a:pt x="136" y="199"/>
                    <a:pt x="136" y="199"/>
                  </a:cubicBezTo>
                  <a:cubicBezTo>
                    <a:pt x="328" y="199"/>
                    <a:pt x="328" y="199"/>
                    <a:pt x="328" y="199"/>
                  </a:cubicBezTo>
                  <a:cubicBezTo>
                    <a:pt x="360" y="199"/>
                    <a:pt x="360" y="199"/>
                    <a:pt x="360" y="199"/>
                  </a:cubicBezTo>
                  <a:cubicBezTo>
                    <a:pt x="361" y="199"/>
                    <a:pt x="361" y="199"/>
                    <a:pt x="361" y="199"/>
                  </a:cubicBezTo>
                  <a:cubicBezTo>
                    <a:pt x="361" y="199"/>
                    <a:pt x="361" y="199"/>
                    <a:pt x="361" y="199"/>
                  </a:cubicBezTo>
                  <a:cubicBezTo>
                    <a:pt x="361" y="199"/>
                    <a:pt x="361" y="199"/>
                    <a:pt x="361" y="199"/>
                  </a:cubicBezTo>
                  <a:cubicBezTo>
                    <a:pt x="416" y="148"/>
                    <a:pt x="416" y="148"/>
                    <a:pt x="416" y="148"/>
                  </a:cubicBezTo>
                  <a:cubicBezTo>
                    <a:pt x="436" y="6"/>
                    <a:pt x="436" y="6"/>
                    <a:pt x="4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69652901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5" presetClass="entr" presetSubtype="0" fill="hold" grpId="0" nodeType="withEffect">
                                  <p:stCondLst>
                                    <p:cond delay="50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strVal val="#ppt_w*0.70"/>
                                          </p:val>
                                        </p:tav>
                                        <p:tav tm="100000">
                                          <p:val>
                                            <p:strVal val="#ppt_w"/>
                                          </p:val>
                                        </p:tav>
                                      </p:tavLst>
                                    </p:anim>
                                    <p:anim calcmode="lin" valueType="num">
                                      <p:cBhvr>
                                        <p:cTn id="12" dur="500" fill="hold"/>
                                        <p:tgtEl>
                                          <p:spTgt spid="46"/>
                                        </p:tgtEl>
                                        <p:attrNameLst>
                                          <p:attrName>ppt_h</p:attrName>
                                        </p:attrNameLst>
                                      </p:cBhvr>
                                      <p:tavLst>
                                        <p:tav tm="0">
                                          <p:val>
                                            <p:strVal val="#ppt_h"/>
                                          </p:val>
                                        </p:tav>
                                        <p:tav tm="100000">
                                          <p:val>
                                            <p:strVal val="#ppt_h"/>
                                          </p:val>
                                        </p:tav>
                                      </p:tavLst>
                                    </p:anim>
                                    <p:animEffect transition="in" filter="fade">
                                      <p:cBhvr>
                                        <p:cTn id="13" dur="500"/>
                                        <p:tgtEl>
                                          <p:spTgt spid="46"/>
                                        </p:tgtEl>
                                      </p:cBhvr>
                                    </p:animEffect>
                                  </p:childTnLst>
                                </p:cTn>
                              </p:par>
                              <p:par>
                                <p:cTn id="14" presetID="12" presetClass="entr" presetSubtype="2" fill="hold" grpId="0" nodeType="withEffect">
                                  <p:stCondLst>
                                    <p:cond delay="200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p:tgtEl>
                                          <p:spTgt spid="47"/>
                                        </p:tgtEl>
                                        <p:attrNameLst>
                                          <p:attrName>ppt_x</p:attrName>
                                        </p:attrNameLst>
                                      </p:cBhvr>
                                      <p:tavLst>
                                        <p:tav tm="0">
                                          <p:val>
                                            <p:strVal val="#ppt_x+#ppt_w*1.125000"/>
                                          </p:val>
                                        </p:tav>
                                        <p:tav tm="100000">
                                          <p:val>
                                            <p:strVal val="#ppt_x"/>
                                          </p:val>
                                        </p:tav>
                                      </p:tavLst>
                                    </p:anim>
                                    <p:animEffect transition="in" filter="wipe(left)">
                                      <p:cBhvr>
                                        <p:cTn id="17" dur="500"/>
                                        <p:tgtEl>
                                          <p:spTgt spid="47"/>
                                        </p:tgtEl>
                                      </p:cBhvr>
                                    </p:animEffect>
                                  </p:childTnLst>
                                </p:cTn>
                              </p:par>
                              <p:par>
                                <p:cTn id="18" presetID="2" presetClass="entr" presetSubtype="4" decel="100000" fill="hold" nodeType="withEffect">
                                  <p:stCondLst>
                                    <p:cond delay="25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Admin\Desktop\Nipic_2531170_201407191855282840001.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l="1013" r="18492" b="13172"/>
          <a:stretch/>
        </p:blipFill>
        <p:spPr bwMode="auto">
          <a:xfrm>
            <a:off x="-1" y="0"/>
            <a:ext cx="9144001" cy="5144153"/>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417352" y="1666666"/>
            <a:ext cx="4826962" cy="523220"/>
          </a:xfrm>
          <a:prstGeom prst="rect">
            <a:avLst/>
          </a:prstGeom>
        </p:spPr>
        <p:txBody>
          <a:bodyPr wrap="none">
            <a:spAutoFit/>
          </a:bodyPr>
          <a:lstStyle/>
          <a:p>
            <a:r>
              <a:rPr lang="en-US" altLang="zh-CN" sz="2800" dirty="0">
                <a:solidFill>
                  <a:schemeClr val="bg1"/>
                </a:solidFill>
                <a:latin typeface="Century Gothic" panose="020B0502020202020204" pitchFamily="34" charset="0"/>
                <a:cs typeface="Arial" panose="020B0604020202020204" pitchFamily="34" charset="0"/>
              </a:rPr>
              <a:t>General business template</a:t>
            </a:r>
          </a:p>
        </p:txBody>
      </p:sp>
      <p:grpSp>
        <p:nvGrpSpPr>
          <p:cNvPr id="2" name="组合 1"/>
          <p:cNvGrpSpPr/>
          <p:nvPr/>
        </p:nvGrpSpPr>
        <p:grpSpPr>
          <a:xfrm>
            <a:off x="503238" y="0"/>
            <a:ext cx="1944526" cy="1563154"/>
            <a:chOff x="503238" y="0"/>
            <a:chExt cx="1944526" cy="1563154"/>
          </a:xfrm>
        </p:grpSpPr>
        <p:sp>
          <p:nvSpPr>
            <p:cNvPr id="5" name="矩形 4"/>
            <p:cNvSpPr/>
            <p:nvPr/>
          </p:nvSpPr>
          <p:spPr>
            <a:xfrm>
              <a:off x="503238" y="0"/>
              <a:ext cx="1944526" cy="1563154"/>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4378" y="339502"/>
              <a:ext cx="1319592" cy="707886"/>
            </a:xfrm>
            <a:prstGeom prst="rect">
              <a:avLst/>
            </a:prstGeom>
          </p:spPr>
          <p:txBody>
            <a:bodyPr wrap="none">
              <a:spAutoFit/>
            </a:bodyPr>
            <a:lstStyle/>
            <a:p>
              <a:r>
                <a:rPr lang="en-US" altLang="zh-CN" sz="4000" dirty="0" smtClean="0">
                  <a:solidFill>
                    <a:schemeClr val="bg1"/>
                  </a:solidFill>
                  <a:latin typeface="Century Gothic" panose="020B0502020202020204" pitchFamily="34" charset="0"/>
                  <a:cs typeface="Arial" panose="020B0604020202020204" pitchFamily="34" charset="0"/>
                </a:rPr>
                <a:t>2015</a:t>
              </a:r>
              <a:endParaRPr lang="en-US" altLang="zh-CN" sz="40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30370" y="973446"/>
              <a:ext cx="1890261" cy="276999"/>
            </a:xfrm>
            <a:prstGeom prst="rect">
              <a:avLst/>
            </a:prstGeom>
          </p:spPr>
          <p:txBody>
            <a:bodyPr wrap="none">
              <a:spAutoFit/>
            </a:bodyPr>
            <a:lstStyle/>
            <a:p>
              <a:r>
                <a:rPr lang="en-US" altLang="zh-CN" sz="1200" dirty="0">
                  <a:solidFill>
                    <a:schemeClr val="bg1"/>
                  </a:solidFill>
                  <a:latin typeface="Century Gothic" panose="020B0502020202020204" pitchFamily="34" charset="0"/>
                  <a:cs typeface="Arial" panose="020B0604020202020204" pitchFamily="34" charset="0"/>
                </a:rPr>
                <a:t>The year-end summary</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5" name="矩形 24"/>
          <p:cNvSpPr/>
          <p:nvPr/>
        </p:nvSpPr>
        <p:spPr>
          <a:xfrm>
            <a:off x="417351" y="2119957"/>
            <a:ext cx="2499402" cy="307777"/>
          </a:xfrm>
          <a:prstGeom prst="rect">
            <a:avLst/>
          </a:prstGeom>
        </p:spPr>
        <p:txBody>
          <a:bodyPr wrap="none">
            <a:spAutoFit/>
          </a:bodyPr>
          <a:lstStyle/>
          <a:p>
            <a:r>
              <a:rPr lang="zh-CN" altLang="en-US" sz="1400" dirty="0">
                <a:solidFill>
                  <a:schemeClr val="bg1"/>
                </a:solidFill>
                <a:latin typeface="Century Gothic" panose="020B0502020202020204" pitchFamily="34" charset="0"/>
                <a:cs typeface="Arial" panose="020B0604020202020204" pitchFamily="34" charset="0"/>
              </a:rPr>
              <a:t>逼格</a:t>
            </a:r>
            <a:r>
              <a:rPr lang="en-US" altLang="zh-CN" sz="1400" dirty="0">
                <a:solidFill>
                  <a:schemeClr val="bg1"/>
                </a:solidFill>
                <a:latin typeface="Century Gothic" panose="020B0502020202020204" pitchFamily="34" charset="0"/>
                <a:cs typeface="Arial" panose="020B0604020202020204" pitchFamily="34" charset="0"/>
              </a:rPr>
              <a:t>PPT</a:t>
            </a:r>
            <a:r>
              <a:rPr lang="zh-CN" altLang="en-US" sz="1400" dirty="0">
                <a:solidFill>
                  <a:schemeClr val="bg1"/>
                </a:solidFill>
                <a:latin typeface="Century Gothic" panose="020B0502020202020204" pitchFamily="34" charset="0"/>
                <a:cs typeface="Arial" panose="020B0604020202020204" pitchFamily="34" charset="0"/>
              </a:rPr>
              <a:t>：</a:t>
            </a:r>
            <a:r>
              <a:rPr lang="en-US" altLang="zh-CN" sz="1400" dirty="0">
                <a:solidFill>
                  <a:schemeClr val="bg1"/>
                </a:solidFill>
                <a:latin typeface="Century Gothic" panose="020B0502020202020204" pitchFamily="34" charset="0"/>
                <a:cs typeface="Arial" panose="020B0604020202020204" pitchFamily="34" charset="0"/>
              </a:rPr>
              <a:t>www.tretars.com</a:t>
            </a:r>
          </a:p>
        </p:txBody>
      </p:sp>
      <p:grpSp>
        <p:nvGrpSpPr>
          <p:cNvPr id="46" name="组合 45"/>
          <p:cNvGrpSpPr/>
          <p:nvPr/>
        </p:nvGrpSpPr>
        <p:grpSpPr>
          <a:xfrm>
            <a:off x="417352" y="4634629"/>
            <a:ext cx="1022300" cy="233002"/>
            <a:chOff x="4422775" y="-1163638"/>
            <a:chExt cx="3343275" cy="762000"/>
          </a:xfrm>
          <a:solidFill>
            <a:schemeClr val="bg1"/>
          </a:solidFill>
        </p:grpSpPr>
        <p:sp>
          <p:nvSpPr>
            <p:cNvPr id="47" name="Freeform 14"/>
            <p:cNvSpPr>
              <a:spLocks/>
            </p:cNvSpPr>
            <p:nvPr/>
          </p:nvSpPr>
          <p:spPr bwMode="auto">
            <a:xfrm>
              <a:off x="4422775" y="-1030288"/>
              <a:ext cx="304800" cy="623888"/>
            </a:xfrm>
            <a:custGeom>
              <a:avLst/>
              <a:gdLst>
                <a:gd name="T0" fmla="*/ 142 w 192"/>
                <a:gd name="T1" fmla="*/ 0 h 393"/>
                <a:gd name="T2" fmla="*/ 0 w 192"/>
                <a:gd name="T3" fmla="*/ 376 h 393"/>
                <a:gd name="T4" fmla="*/ 47 w 192"/>
                <a:gd name="T5" fmla="*/ 393 h 393"/>
                <a:gd name="T6" fmla="*/ 192 w 192"/>
                <a:gd name="T7" fmla="*/ 17 h 393"/>
                <a:gd name="T8" fmla="*/ 142 w 192"/>
                <a:gd name="T9" fmla="*/ 0 h 393"/>
              </a:gdLst>
              <a:ahLst/>
              <a:cxnLst>
                <a:cxn ang="0">
                  <a:pos x="T0" y="T1"/>
                </a:cxn>
                <a:cxn ang="0">
                  <a:pos x="T2" y="T3"/>
                </a:cxn>
                <a:cxn ang="0">
                  <a:pos x="T4" y="T5"/>
                </a:cxn>
                <a:cxn ang="0">
                  <a:pos x="T6" y="T7"/>
                </a:cxn>
                <a:cxn ang="0">
                  <a:pos x="T8" y="T9"/>
                </a:cxn>
              </a:cxnLst>
              <a:rect l="0" t="0" r="r" b="b"/>
              <a:pathLst>
                <a:path w="192" h="393">
                  <a:moveTo>
                    <a:pt x="142" y="0"/>
                  </a:moveTo>
                  <a:lnTo>
                    <a:pt x="0" y="376"/>
                  </a:lnTo>
                  <a:lnTo>
                    <a:pt x="47" y="393"/>
                  </a:lnTo>
                  <a:lnTo>
                    <a:pt x="192" y="17"/>
                  </a:lnTo>
                  <a:lnTo>
                    <a:pt x="1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5"/>
            <p:cNvSpPr>
              <a:spLocks/>
            </p:cNvSpPr>
            <p:nvPr/>
          </p:nvSpPr>
          <p:spPr bwMode="auto">
            <a:xfrm>
              <a:off x="6927850" y="-1084263"/>
              <a:ext cx="153988" cy="465138"/>
            </a:xfrm>
            <a:custGeom>
              <a:avLst/>
              <a:gdLst>
                <a:gd name="T0" fmla="*/ 56 w 97"/>
                <a:gd name="T1" fmla="*/ 293 h 293"/>
                <a:gd name="T2" fmla="*/ 97 w 97"/>
                <a:gd name="T3" fmla="*/ 0 h 293"/>
                <a:gd name="T4" fmla="*/ 42 w 97"/>
                <a:gd name="T5" fmla="*/ 0 h 293"/>
                <a:gd name="T6" fmla="*/ 0 w 97"/>
                <a:gd name="T7" fmla="*/ 293 h 293"/>
                <a:gd name="T8" fmla="*/ 56 w 97"/>
                <a:gd name="T9" fmla="*/ 293 h 293"/>
              </a:gdLst>
              <a:ahLst/>
              <a:cxnLst>
                <a:cxn ang="0">
                  <a:pos x="T0" y="T1"/>
                </a:cxn>
                <a:cxn ang="0">
                  <a:pos x="T2" y="T3"/>
                </a:cxn>
                <a:cxn ang="0">
                  <a:pos x="T4" y="T5"/>
                </a:cxn>
                <a:cxn ang="0">
                  <a:pos x="T6" y="T7"/>
                </a:cxn>
                <a:cxn ang="0">
                  <a:pos x="T8" y="T9"/>
                </a:cxn>
              </a:cxnLst>
              <a:rect l="0" t="0" r="r" b="b"/>
              <a:pathLst>
                <a:path w="97" h="293">
                  <a:moveTo>
                    <a:pt x="56" y="293"/>
                  </a:moveTo>
                  <a:lnTo>
                    <a:pt x="97" y="0"/>
                  </a:lnTo>
                  <a:lnTo>
                    <a:pt x="42" y="0"/>
                  </a:lnTo>
                  <a:lnTo>
                    <a:pt x="0" y="293"/>
                  </a:lnTo>
                  <a:lnTo>
                    <a:pt x="56"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6"/>
            <p:cNvSpPr>
              <a:spLocks/>
            </p:cNvSpPr>
            <p:nvPr/>
          </p:nvSpPr>
          <p:spPr bwMode="auto">
            <a:xfrm>
              <a:off x="5137150" y="-1122363"/>
              <a:ext cx="533400" cy="715963"/>
            </a:xfrm>
            <a:custGeom>
              <a:avLst/>
              <a:gdLst>
                <a:gd name="T0" fmla="*/ 142 w 142"/>
                <a:gd name="T1" fmla="*/ 0 h 188"/>
                <a:gd name="T2" fmla="*/ 63 w 142"/>
                <a:gd name="T3" fmla="*/ 0 h 188"/>
                <a:gd name="T4" fmla="*/ 40 w 142"/>
                <a:gd name="T5" fmla="*/ 167 h 188"/>
                <a:gd name="T6" fmla="*/ 34 w 142"/>
                <a:gd name="T7" fmla="*/ 167 h 188"/>
                <a:gd name="T8" fmla="*/ 23 w 142"/>
                <a:gd name="T9" fmla="*/ 24 h 188"/>
                <a:gd name="T10" fmla="*/ 0 w 142"/>
                <a:gd name="T11" fmla="*/ 32 h 188"/>
                <a:gd name="T12" fmla="*/ 12 w 142"/>
                <a:gd name="T13" fmla="*/ 188 h 188"/>
                <a:gd name="T14" fmla="*/ 13 w 142"/>
                <a:gd name="T15" fmla="*/ 188 h 188"/>
                <a:gd name="T16" fmla="*/ 13 w 142"/>
                <a:gd name="T17" fmla="*/ 188 h 188"/>
                <a:gd name="T18" fmla="*/ 37 w 142"/>
                <a:gd name="T19" fmla="*/ 188 h 188"/>
                <a:gd name="T20" fmla="*/ 40 w 142"/>
                <a:gd name="T21" fmla="*/ 188 h 188"/>
                <a:gd name="T22" fmla="*/ 60 w 142"/>
                <a:gd name="T23" fmla="*/ 188 h 188"/>
                <a:gd name="T24" fmla="*/ 84 w 142"/>
                <a:gd name="T25" fmla="*/ 21 h 188"/>
                <a:gd name="T26" fmla="*/ 113 w 142"/>
                <a:gd name="T27" fmla="*/ 21 h 188"/>
                <a:gd name="T28" fmla="*/ 91 w 142"/>
                <a:gd name="T29" fmla="*/ 75 h 188"/>
                <a:gd name="T30" fmla="*/ 101 w 142"/>
                <a:gd name="T31" fmla="*/ 82 h 188"/>
                <a:gd name="T32" fmla="*/ 91 w 142"/>
                <a:gd name="T33" fmla="*/ 158 h 188"/>
                <a:gd name="T34" fmla="*/ 88 w 142"/>
                <a:gd name="T35" fmla="*/ 158 h 188"/>
                <a:gd name="T36" fmla="*/ 68 w 142"/>
                <a:gd name="T37" fmla="*/ 158 h 188"/>
                <a:gd name="T38" fmla="*/ 71 w 142"/>
                <a:gd name="T39" fmla="*/ 159 h 188"/>
                <a:gd name="T40" fmla="*/ 83 w 142"/>
                <a:gd name="T41" fmla="*/ 165 h 188"/>
                <a:gd name="T42" fmla="*/ 87 w 142"/>
                <a:gd name="T43" fmla="*/ 179 h 188"/>
                <a:gd name="T44" fmla="*/ 88 w 142"/>
                <a:gd name="T45" fmla="*/ 179 h 188"/>
                <a:gd name="T46" fmla="*/ 111 w 142"/>
                <a:gd name="T47" fmla="*/ 179 h 188"/>
                <a:gd name="T48" fmla="*/ 125 w 142"/>
                <a:gd name="T49" fmla="*/ 82 h 188"/>
                <a:gd name="T50" fmla="*/ 110 w 142"/>
                <a:gd name="T51" fmla="*/ 82 h 188"/>
                <a:gd name="T52" fmla="*/ 142 w 142"/>
                <a:gd name="T53"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2" h="188">
                  <a:moveTo>
                    <a:pt x="142" y="0"/>
                  </a:moveTo>
                  <a:cubicBezTo>
                    <a:pt x="63" y="0"/>
                    <a:pt x="63" y="0"/>
                    <a:pt x="63" y="0"/>
                  </a:cubicBezTo>
                  <a:cubicBezTo>
                    <a:pt x="40" y="167"/>
                    <a:pt x="40" y="167"/>
                    <a:pt x="40" y="167"/>
                  </a:cubicBezTo>
                  <a:cubicBezTo>
                    <a:pt x="34" y="167"/>
                    <a:pt x="34" y="167"/>
                    <a:pt x="34" y="167"/>
                  </a:cubicBezTo>
                  <a:cubicBezTo>
                    <a:pt x="23" y="24"/>
                    <a:pt x="23" y="24"/>
                    <a:pt x="23" y="24"/>
                  </a:cubicBezTo>
                  <a:cubicBezTo>
                    <a:pt x="0" y="32"/>
                    <a:pt x="0" y="32"/>
                    <a:pt x="0" y="32"/>
                  </a:cubicBezTo>
                  <a:cubicBezTo>
                    <a:pt x="12" y="188"/>
                    <a:pt x="12" y="188"/>
                    <a:pt x="12" y="188"/>
                  </a:cubicBezTo>
                  <a:cubicBezTo>
                    <a:pt x="13" y="188"/>
                    <a:pt x="13" y="188"/>
                    <a:pt x="13" y="188"/>
                  </a:cubicBezTo>
                  <a:cubicBezTo>
                    <a:pt x="13" y="188"/>
                    <a:pt x="13" y="188"/>
                    <a:pt x="13" y="188"/>
                  </a:cubicBezTo>
                  <a:cubicBezTo>
                    <a:pt x="37" y="188"/>
                    <a:pt x="37" y="188"/>
                    <a:pt x="37" y="188"/>
                  </a:cubicBezTo>
                  <a:cubicBezTo>
                    <a:pt x="40" y="188"/>
                    <a:pt x="40" y="188"/>
                    <a:pt x="40" y="188"/>
                  </a:cubicBezTo>
                  <a:cubicBezTo>
                    <a:pt x="60" y="188"/>
                    <a:pt x="60" y="188"/>
                    <a:pt x="60" y="188"/>
                  </a:cubicBezTo>
                  <a:cubicBezTo>
                    <a:pt x="84" y="21"/>
                    <a:pt x="84" y="21"/>
                    <a:pt x="84" y="21"/>
                  </a:cubicBezTo>
                  <a:cubicBezTo>
                    <a:pt x="113" y="21"/>
                    <a:pt x="113" y="21"/>
                    <a:pt x="113" y="21"/>
                  </a:cubicBezTo>
                  <a:cubicBezTo>
                    <a:pt x="91" y="75"/>
                    <a:pt x="91" y="75"/>
                    <a:pt x="91" y="75"/>
                  </a:cubicBezTo>
                  <a:cubicBezTo>
                    <a:pt x="101" y="82"/>
                    <a:pt x="101" y="82"/>
                    <a:pt x="101" y="82"/>
                  </a:cubicBezTo>
                  <a:cubicBezTo>
                    <a:pt x="91" y="158"/>
                    <a:pt x="91" y="158"/>
                    <a:pt x="91" y="158"/>
                  </a:cubicBezTo>
                  <a:cubicBezTo>
                    <a:pt x="88" y="158"/>
                    <a:pt x="88" y="158"/>
                    <a:pt x="88" y="158"/>
                  </a:cubicBezTo>
                  <a:cubicBezTo>
                    <a:pt x="68" y="158"/>
                    <a:pt x="68" y="158"/>
                    <a:pt x="68" y="158"/>
                  </a:cubicBezTo>
                  <a:cubicBezTo>
                    <a:pt x="69" y="158"/>
                    <a:pt x="70" y="158"/>
                    <a:pt x="71" y="159"/>
                  </a:cubicBezTo>
                  <a:cubicBezTo>
                    <a:pt x="76" y="160"/>
                    <a:pt x="79" y="162"/>
                    <a:pt x="83" y="165"/>
                  </a:cubicBezTo>
                  <a:cubicBezTo>
                    <a:pt x="86" y="168"/>
                    <a:pt x="88" y="173"/>
                    <a:pt x="87" y="179"/>
                  </a:cubicBezTo>
                  <a:cubicBezTo>
                    <a:pt x="87" y="179"/>
                    <a:pt x="88" y="179"/>
                    <a:pt x="88" y="179"/>
                  </a:cubicBezTo>
                  <a:cubicBezTo>
                    <a:pt x="111" y="179"/>
                    <a:pt x="111" y="179"/>
                    <a:pt x="111" y="179"/>
                  </a:cubicBezTo>
                  <a:cubicBezTo>
                    <a:pt x="125" y="82"/>
                    <a:pt x="125" y="82"/>
                    <a:pt x="125" y="82"/>
                  </a:cubicBezTo>
                  <a:cubicBezTo>
                    <a:pt x="110" y="82"/>
                    <a:pt x="110" y="82"/>
                    <a:pt x="110" y="82"/>
                  </a:cubicBezTo>
                  <a:lnTo>
                    <a:pt x="1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7"/>
            <p:cNvSpPr>
              <a:spLocks/>
            </p:cNvSpPr>
            <p:nvPr/>
          </p:nvSpPr>
          <p:spPr bwMode="auto">
            <a:xfrm>
              <a:off x="7239000" y="-1144588"/>
              <a:ext cx="527050" cy="738188"/>
            </a:xfrm>
            <a:custGeom>
              <a:avLst/>
              <a:gdLst>
                <a:gd name="T0" fmla="*/ 137 w 140"/>
                <a:gd name="T1" fmla="*/ 26 h 194"/>
                <a:gd name="T2" fmla="*/ 140 w 140"/>
                <a:gd name="T3" fmla="*/ 5 h 194"/>
                <a:gd name="T4" fmla="*/ 46 w 140"/>
                <a:gd name="T5" fmla="*/ 5 h 194"/>
                <a:gd name="T6" fmla="*/ 23 w 140"/>
                <a:gd name="T7" fmla="*/ 0 h 194"/>
                <a:gd name="T8" fmla="*/ 24 w 140"/>
                <a:gd name="T9" fmla="*/ 6 h 194"/>
                <a:gd name="T10" fmla="*/ 24 w 140"/>
                <a:gd name="T11" fmla="*/ 6 h 194"/>
                <a:gd name="T12" fmla="*/ 22 w 140"/>
                <a:gd name="T13" fmla="*/ 26 h 194"/>
                <a:gd name="T14" fmla="*/ 67 w 140"/>
                <a:gd name="T15" fmla="*/ 26 h 194"/>
                <a:gd name="T16" fmla="*/ 64 w 140"/>
                <a:gd name="T17" fmla="*/ 47 h 194"/>
                <a:gd name="T18" fmla="*/ 19 w 140"/>
                <a:gd name="T19" fmla="*/ 47 h 194"/>
                <a:gd name="T20" fmla="*/ 0 w 140"/>
                <a:gd name="T21" fmla="*/ 182 h 194"/>
                <a:gd name="T22" fmla="*/ 23 w 140"/>
                <a:gd name="T23" fmla="*/ 182 h 194"/>
                <a:gd name="T24" fmla="*/ 39 w 140"/>
                <a:gd name="T25" fmla="*/ 67 h 194"/>
                <a:gd name="T26" fmla="*/ 62 w 140"/>
                <a:gd name="T27" fmla="*/ 67 h 194"/>
                <a:gd name="T28" fmla="*/ 44 w 140"/>
                <a:gd name="T29" fmla="*/ 194 h 194"/>
                <a:gd name="T30" fmla="*/ 67 w 140"/>
                <a:gd name="T31" fmla="*/ 194 h 194"/>
                <a:gd name="T32" fmla="*/ 85 w 140"/>
                <a:gd name="T33" fmla="*/ 67 h 194"/>
                <a:gd name="T34" fmla="*/ 108 w 140"/>
                <a:gd name="T35" fmla="*/ 67 h 194"/>
                <a:gd name="T36" fmla="*/ 94 w 140"/>
                <a:gd name="T37" fmla="*/ 162 h 194"/>
                <a:gd name="T38" fmla="*/ 72 w 140"/>
                <a:gd name="T39" fmla="*/ 161 h 194"/>
                <a:gd name="T40" fmla="*/ 75 w 140"/>
                <a:gd name="T41" fmla="*/ 162 h 194"/>
                <a:gd name="T42" fmla="*/ 86 w 140"/>
                <a:gd name="T43" fmla="*/ 168 h 194"/>
                <a:gd name="T44" fmla="*/ 91 w 140"/>
                <a:gd name="T45" fmla="*/ 182 h 194"/>
                <a:gd name="T46" fmla="*/ 91 w 140"/>
                <a:gd name="T47" fmla="*/ 182 h 194"/>
                <a:gd name="T48" fmla="*/ 115 w 140"/>
                <a:gd name="T49" fmla="*/ 182 h 194"/>
                <a:gd name="T50" fmla="*/ 134 w 140"/>
                <a:gd name="T51" fmla="*/ 47 h 194"/>
                <a:gd name="T52" fmla="*/ 88 w 140"/>
                <a:gd name="T53" fmla="*/ 47 h 194"/>
                <a:gd name="T54" fmla="*/ 91 w 140"/>
                <a:gd name="T55" fmla="*/ 26 h 194"/>
                <a:gd name="T56" fmla="*/ 137 w 140"/>
                <a:gd name="T57" fmla="*/ 2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0" h="194">
                  <a:moveTo>
                    <a:pt x="137" y="26"/>
                  </a:moveTo>
                  <a:cubicBezTo>
                    <a:pt x="140" y="5"/>
                    <a:pt x="140" y="5"/>
                    <a:pt x="140" y="5"/>
                  </a:cubicBezTo>
                  <a:cubicBezTo>
                    <a:pt x="46" y="5"/>
                    <a:pt x="46" y="5"/>
                    <a:pt x="46" y="5"/>
                  </a:cubicBezTo>
                  <a:cubicBezTo>
                    <a:pt x="39" y="5"/>
                    <a:pt x="31" y="3"/>
                    <a:pt x="23" y="0"/>
                  </a:cubicBezTo>
                  <a:cubicBezTo>
                    <a:pt x="23" y="2"/>
                    <a:pt x="24" y="4"/>
                    <a:pt x="24" y="6"/>
                  </a:cubicBezTo>
                  <a:cubicBezTo>
                    <a:pt x="24" y="6"/>
                    <a:pt x="24" y="6"/>
                    <a:pt x="24" y="6"/>
                  </a:cubicBezTo>
                  <a:cubicBezTo>
                    <a:pt x="22" y="26"/>
                    <a:pt x="22" y="26"/>
                    <a:pt x="22" y="26"/>
                  </a:cubicBezTo>
                  <a:cubicBezTo>
                    <a:pt x="67" y="26"/>
                    <a:pt x="67" y="26"/>
                    <a:pt x="67" y="26"/>
                  </a:cubicBezTo>
                  <a:cubicBezTo>
                    <a:pt x="64" y="47"/>
                    <a:pt x="64" y="47"/>
                    <a:pt x="64" y="47"/>
                  </a:cubicBezTo>
                  <a:cubicBezTo>
                    <a:pt x="19" y="47"/>
                    <a:pt x="19" y="47"/>
                    <a:pt x="19" y="47"/>
                  </a:cubicBezTo>
                  <a:cubicBezTo>
                    <a:pt x="0" y="182"/>
                    <a:pt x="0" y="182"/>
                    <a:pt x="0" y="182"/>
                  </a:cubicBezTo>
                  <a:cubicBezTo>
                    <a:pt x="23" y="182"/>
                    <a:pt x="23" y="182"/>
                    <a:pt x="23" y="182"/>
                  </a:cubicBezTo>
                  <a:cubicBezTo>
                    <a:pt x="39" y="67"/>
                    <a:pt x="39" y="67"/>
                    <a:pt x="39" y="67"/>
                  </a:cubicBezTo>
                  <a:cubicBezTo>
                    <a:pt x="62" y="67"/>
                    <a:pt x="62" y="67"/>
                    <a:pt x="62" y="67"/>
                  </a:cubicBezTo>
                  <a:cubicBezTo>
                    <a:pt x="44" y="194"/>
                    <a:pt x="44" y="194"/>
                    <a:pt x="44" y="194"/>
                  </a:cubicBezTo>
                  <a:cubicBezTo>
                    <a:pt x="67" y="194"/>
                    <a:pt x="67" y="194"/>
                    <a:pt x="67" y="194"/>
                  </a:cubicBezTo>
                  <a:cubicBezTo>
                    <a:pt x="85" y="67"/>
                    <a:pt x="85" y="67"/>
                    <a:pt x="85" y="67"/>
                  </a:cubicBezTo>
                  <a:cubicBezTo>
                    <a:pt x="108" y="67"/>
                    <a:pt x="108" y="67"/>
                    <a:pt x="108" y="67"/>
                  </a:cubicBezTo>
                  <a:cubicBezTo>
                    <a:pt x="94" y="162"/>
                    <a:pt x="94" y="162"/>
                    <a:pt x="94" y="162"/>
                  </a:cubicBezTo>
                  <a:cubicBezTo>
                    <a:pt x="72" y="161"/>
                    <a:pt x="72" y="161"/>
                    <a:pt x="72" y="161"/>
                  </a:cubicBezTo>
                  <a:cubicBezTo>
                    <a:pt x="73" y="161"/>
                    <a:pt x="74" y="162"/>
                    <a:pt x="75" y="162"/>
                  </a:cubicBezTo>
                  <a:cubicBezTo>
                    <a:pt x="79" y="164"/>
                    <a:pt x="83" y="166"/>
                    <a:pt x="86" y="168"/>
                  </a:cubicBezTo>
                  <a:cubicBezTo>
                    <a:pt x="90" y="171"/>
                    <a:pt x="92" y="176"/>
                    <a:pt x="91" y="182"/>
                  </a:cubicBezTo>
                  <a:cubicBezTo>
                    <a:pt x="91" y="182"/>
                    <a:pt x="91" y="182"/>
                    <a:pt x="91" y="182"/>
                  </a:cubicBezTo>
                  <a:cubicBezTo>
                    <a:pt x="115" y="182"/>
                    <a:pt x="115" y="182"/>
                    <a:pt x="115" y="182"/>
                  </a:cubicBezTo>
                  <a:cubicBezTo>
                    <a:pt x="134" y="47"/>
                    <a:pt x="134" y="47"/>
                    <a:pt x="134" y="47"/>
                  </a:cubicBezTo>
                  <a:cubicBezTo>
                    <a:pt x="88" y="47"/>
                    <a:pt x="88" y="47"/>
                    <a:pt x="88" y="47"/>
                  </a:cubicBezTo>
                  <a:cubicBezTo>
                    <a:pt x="91" y="26"/>
                    <a:pt x="91" y="26"/>
                    <a:pt x="91" y="26"/>
                  </a:cubicBezTo>
                  <a:lnTo>
                    <a:pt x="137"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8"/>
            <p:cNvSpPr>
              <a:spLocks/>
            </p:cNvSpPr>
            <p:nvPr/>
          </p:nvSpPr>
          <p:spPr bwMode="auto">
            <a:xfrm>
              <a:off x="4654550" y="-1163638"/>
              <a:ext cx="354013" cy="762000"/>
            </a:xfrm>
            <a:custGeom>
              <a:avLst/>
              <a:gdLst>
                <a:gd name="T0" fmla="*/ 70 w 94"/>
                <a:gd name="T1" fmla="*/ 6 h 200"/>
                <a:gd name="T2" fmla="*/ 70 w 94"/>
                <a:gd name="T3" fmla="*/ 6 h 200"/>
                <a:gd name="T4" fmla="*/ 46 w 94"/>
                <a:gd name="T5" fmla="*/ 178 h 200"/>
                <a:gd name="T6" fmla="*/ 25 w 94"/>
                <a:gd name="T7" fmla="*/ 178 h 200"/>
                <a:gd name="T8" fmla="*/ 25 w 94"/>
                <a:gd name="T9" fmla="*/ 178 h 200"/>
                <a:gd name="T10" fmla="*/ 25 w 94"/>
                <a:gd name="T11" fmla="*/ 178 h 200"/>
                <a:gd name="T12" fmla="*/ 24 w 94"/>
                <a:gd name="T13" fmla="*/ 178 h 200"/>
                <a:gd name="T14" fmla="*/ 24 w 94"/>
                <a:gd name="T15" fmla="*/ 178 h 200"/>
                <a:gd name="T16" fmla="*/ 24 w 94"/>
                <a:gd name="T17" fmla="*/ 178 h 200"/>
                <a:gd name="T18" fmla="*/ 0 w 94"/>
                <a:gd name="T19" fmla="*/ 177 h 200"/>
                <a:gd name="T20" fmla="*/ 3 w 94"/>
                <a:gd name="T21" fmla="*/ 178 h 200"/>
                <a:gd name="T22" fmla="*/ 15 w 94"/>
                <a:gd name="T23" fmla="*/ 185 h 200"/>
                <a:gd name="T24" fmla="*/ 20 w 94"/>
                <a:gd name="T25" fmla="*/ 200 h 200"/>
                <a:gd name="T26" fmla="*/ 21 w 94"/>
                <a:gd name="T27" fmla="*/ 199 h 200"/>
                <a:gd name="T28" fmla="*/ 21 w 94"/>
                <a:gd name="T29" fmla="*/ 199 h 200"/>
                <a:gd name="T30" fmla="*/ 53 w 94"/>
                <a:gd name="T31" fmla="*/ 199 h 200"/>
                <a:gd name="T32" fmla="*/ 66 w 94"/>
                <a:gd name="T33" fmla="*/ 199 h 200"/>
                <a:gd name="T34" fmla="*/ 93 w 94"/>
                <a:gd name="T35" fmla="*/ 6 h 200"/>
                <a:gd name="T36" fmla="*/ 93 w 94"/>
                <a:gd name="T37" fmla="*/ 6 h 200"/>
                <a:gd name="T38" fmla="*/ 94 w 94"/>
                <a:gd name="T39" fmla="*/ 5 h 200"/>
                <a:gd name="T40" fmla="*/ 68 w 94"/>
                <a:gd name="T41" fmla="*/ 0 h 200"/>
                <a:gd name="T42" fmla="*/ 70 w 94"/>
                <a:gd name="T43" fmla="*/ 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200">
                  <a:moveTo>
                    <a:pt x="70" y="6"/>
                  </a:moveTo>
                  <a:cubicBezTo>
                    <a:pt x="70" y="6"/>
                    <a:pt x="70" y="6"/>
                    <a:pt x="70" y="6"/>
                  </a:cubicBezTo>
                  <a:cubicBezTo>
                    <a:pt x="46" y="178"/>
                    <a:pt x="46" y="178"/>
                    <a:pt x="46" y="178"/>
                  </a:cubicBezTo>
                  <a:cubicBezTo>
                    <a:pt x="25" y="178"/>
                    <a:pt x="25" y="178"/>
                    <a:pt x="25" y="178"/>
                  </a:cubicBezTo>
                  <a:cubicBezTo>
                    <a:pt x="25" y="178"/>
                    <a:pt x="25" y="178"/>
                    <a:pt x="25" y="178"/>
                  </a:cubicBezTo>
                  <a:cubicBezTo>
                    <a:pt x="25" y="178"/>
                    <a:pt x="25" y="178"/>
                    <a:pt x="25" y="178"/>
                  </a:cubicBezTo>
                  <a:cubicBezTo>
                    <a:pt x="24" y="178"/>
                    <a:pt x="24" y="178"/>
                    <a:pt x="24" y="178"/>
                  </a:cubicBezTo>
                  <a:cubicBezTo>
                    <a:pt x="24" y="178"/>
                    <a:pt x="24" y="178"/>
                    <a:pt x="24" y="178"/>
                  </a:cubicBezTo>
                  <a:cubicBezTo>
                    <a:pt x="24" y="178"/>
                    <a:pt x="24" y="178"/>
                    <a:pt x="24" y="178"/>
                  </a:cubicBezTo>
                  <a:cubicBezTo>
                    <a:pt x="0" y="177"/>
                    <a:pt x="0" y="177"/>
                    <a:pt x="0" y="177"/>
                  </a:cubicBezTo>
                  <a:cubicBezTo>
                    <a:pt x="1" y="177"/>
                    <a:pt x="2" y="178"/>
                    <a:pt x="3" y="178"/>
                  </a:cubicBezTo>
                  <a:cubicBezTo>
                    <a:pt x="7" y="180"/>
                    <a:pt x="12" y="182"/>
                    <a:pt x="15" y="185"/>
                  </a:cubicBezTo>
                  <a:cubicBezTo>
                    <a:pt x="19" y="188"/>
                    <a:pt x="20" y="193"/>
                    <a:pt x="20" y="200"/>
                  </a:cubicBezTo>
                  <a:cubicBezTo>
                    <a:pt x="20" y="200"/>
                    <a:pt x="20" y="199"/>
                    <a:pt x="21" y="199"/>
                  </a:cubicBezTo>
                  <a:cubicBezTo>
                    <a:pt x="21" y="199"/>
                    <a:pt x="21" y="199"/>
                    <a:pt x="21" y="199"/>
                  </a:cubicBezTo>
                  <a:cubicBezTo>
                    <a:pt x="53" y="199"/>
                    <a:pt x="53" y="199"/>
                    <a:pt x="53" y="199"/>
                  </a:cubicBezTo>
                  <a:cubicBezTo>
                    <a:pt x="66" y="199"/>
                    <a:pt x="66" y="199"/>
                    <a:pt x="66" y="199"/>
                  </a:cubicBezTo>
                  <a:cubicBezTo>
                    <a:pt x="93" y="6"/>
                    <a:pt x="93" y="6"/>
                    <a:pt x="93" y="6"/>
                  </a:cubicBezTo>
                  <a:cubicBezTo>
                    <a:pt x="93" y="6"/>
                    <a:pt x="93" y="6"/>
                    <a:pt x="93" y="6"/>
                  </a:cubicBezTo>
                  <a:cubicBezTo>
                    <a:pt x="93" y="5"/>
                    <a:pt x="94" y="5"/>
                    <a:pt x="94" y="5"/>
                  </a:cubicBezTo>
                  <a:cubicBezTo>
                    <a:pt x="86" y="5"/>
                    <a:pt x="77" y="4"/>
                    <a:pt x="68" y="0"/>
                  </a:cubicBezTo>
                  <a:cubicBezTo>
                    <a:pt x="69" y="2"/>
                    <a:pt x="69" y="3"/>
                    <a:pt x="7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9"/>
            <p:cNvSpPr>
              <a:spLocks/>
            </p:cNvSpPr>
            <p:nvPr/>
          </p:nvSpPr>
          <p:spPr bwMode="auto">
            <a:xfrm>
              <a:off x="5614988" y="-1163638"/>
              <a:ext cx="1639888" cy="757238"/>
            </a:xfrm>
            <a:custGeom>
              <a:avLst/>
              <a:gdLst>
                <a:gd name="T0" fmla="*/ 436 w 436"/>
                <a:gd name="T1" fmla="*/ 5 h 199"/>
                <a:gd name="T2" fmla="*/ 413 w 436"/>
                <a:gd name="T3" fmla="*/ 6 h 199"/>
                <a:gd name="T4" fmla="*/ 394 w 436"/>
                <a:gd name="T5" fmla="*/ 142 h 199"/>
                <a:gd name="T6" fmla="*/ 331 w 436"/>
                <a:gd name="T7" fmla="*/ 178 h 199"/>
                <a:gd name="T8" fmla="*/ 165 w 436"/>
                <a:gd name="T9" fmla="*/ 155 h 199"/>
                <a:gd name="T10" fmla="*/ 342 w 436"/>
                <a:gd name="T11" fmla="*/ 102 h 199"/>
                <a:gd name="T12" fmla="*/ 171 w 436"/>
                <a:gd name="T13" fmla="*/ 113 h 199"/>
                <a:gd name="T14" fmla="*/ 344 w 436"/>
                <a:gd name="T15" fmla="*/ 88 h 199"/>
                <a:gd name="T16" fmla="*/ 314 w 436"/>
                <a:gd name="T17" fmla="*/ 67 h 199"/>
                <a:gd name="T18" fmla="*/ 334 w 436"/>
                <a:gd name="T19" fmla="*/ 6 h 199"/>
                <a:gd name="T20" fmla="*/ 245 w 436"/>
                <a:gd name="T21" fmla="*/ 67 h 199"/>
                <a:gd name="T22" fmla="*/ 303 w 436"/>
                <a:gd name="T23" fmla="*/ 39 h 199"/>
                <a:gd name="T24" fmla="*/ 252 w 436"/>
                <a:gd name="T25" fmla="*/ 19 h 199"/>
                <a:gd name="T26" fmla="*/ 254 w 436"/>
                <a:gd name="T27" fmla="*/ 6 h 199"/>
                <a:gd name="T28" fmla="*/ 229 w 436"/>
                <a:gd name="T29" fmla="*/ 0 h 199"/>
                <a:gd name="T30" fmla="*/ 231 w 436"/>
                <a:gd name="T31" fmla="*/ 6 h 199"/>
                <a:gd name="T32" fmla="*/ 89 w 436"/>
                <a:gd name="T33" fmla="*/ 19 h 199"/>
                <a:gd name="T34" fmla="*/ 91 w 436"/>
                <a:gd name="T35" fmla="*/ 6 h 199"/>
                <a:gd name="T36" fmla="*/ 67 w 436"/>
                <a:gd name="T37" fmla="*/ 0 h 199"/>
                <a:gd name="T38" fmla="*/ 69 w 436"/>
                <a:gd name="T39" fmla="*/ 6 h 199"/>
                <a:gd name="T40" fmla="*/ 18 w 436"/>
                <a:gd name="T41" fmla="*/ 19 h 199"/>
                <a:gd name="T42" fmla="*/ 64 w 436"/>
                <a:gd name="T43" fmla="*/ 39 h 199"/>
                <a:gd name="T44" fmla="*/ 15 w 436"/>
                <a:gd name="T45" fmla="*/ 77 h 199"/>
                <a:gd name="T46" fmla="*/ 56 w 436"/>
                <a:gd name="T47" fmla="*/ 97 h 199"/>
                <a:gd name="T48" fmla="*/ 26 w 436"/>
                <a:gd name="T49" fmla="*/ 179 h 199"/>
                <a:gd name="T50" fmla="*/ 12 w 436"/>
                <a:gd name="T51" fmla="*/ 118 h 199"/>
                <a:gd name="T52" fmla="*/ 107 w 436"/>
                <a:gd name="T53" fmla="*/ 199 h 199"/>
                <a:gd name="T54" fmla="*/ 95 w 436"/>
                <a:gd name="T55" fmla="*/ 118 h 199"/>
                <a:gd name="T56" fmla="*/ 67 w 436"/>
                <a:gd name="T57" fmla="*/ 179 h 199"/>
                <a:gd name="T58" fmla="*/ 123 w 436"/>
                <a:gd name="T59" fmla="*/ 97 h 199"/>
                <a:gd name="T60" fmla="*/ 81 w 436"/>
                <a:gd name="T61" fmla="*/ 77 h 199"/>
                <a:gd name="T62" fmla="*/ 226 w 436"/>
                <a:gd name="T63" fmla="*/ 39 h 199"/>
                <a:gd name="T64" fmla="*/ 163 w 436"/>
                <a:gd name="T65" fmla="*/ 67 h 199"/>
                <a:gd name="T66" fmla="*/ 148 w 436"/>
                <a:gd name="T67" fmla="*/ 68 h 199"/>
                <a:gd name="T68" fmla="*/ 146 w 436"/>
                <a:gd name="T69" fmla="*/ 88 h 199"/>
                <a:gd name="T70" fmla="*/ 134 w 436"/>
                <a:gd name="T71" fmla="*/ 124 h 199"/>
                <a:gd name="T72" fmla="*/ 144 w 436"/>
                <a:gd name="T73" fmla="*/ 140 h 199"/>
                <a:gd name="T74" fmla="*/ 124 w 436"/>
                <a:gd name="T75" fmla="*/ 163 h 199"/>
                <a:gd name="T76" fmla="*/ 136 w 436"/>
                <a:gd name="T77" fmla="*/ 199 h 199"/>
                <a:gd name="T78" fmla="*/ 360 w 436"/>
                <a:gd name="T79" fmla="*/ 199 h 199"/>
                <a:gd name="T80" fmla="*/ 361 w 436"/>
                <a:gd name="T81" fmla="*/ 199 h 199"/>
                <a:gd name="T82" fmla="*/ 416 w 436"/>
                <a:gd name="T83" fmla="*/ 14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6" h="199">
                  <a:moveTo>
                    <a:pt x="436" y="6"/>
                  </a:moveTo>
                  <a:cubicBezTo>
                    <a:pt x="436" y="5"/>
                    <a:pt x="436" y="5"/>
                    <a:pt x="436" y="5"/>
                  </a:cubicBezTo>
                  <a:cubicBezTo>
                    <a:pt x="429" y="5"/>
                    <a:pt x="420" y="4"/>
                    <a:pt x="411" y="0"/>
                  </a:cubicBezTo>
                  <a:cubicBezTo>
                    <a:pt x="412" y="2"/>
                    <a:pt x="412" y="3"/>
                    <a:pt x="413" y="6"/>
                  </a:cubicBezTo>
                  <a:cubicBezTo>
                    <a:pt x="413" y="6"/>
                    <a:pt x="413" y="6"/>
                    <a:pt x="413" y="6"/>
                  </a:cubicBezTo>
                  <a:cubicBezTo>
                    <a:pt x="394" y="142"/>
                    <a:pt x="394" y="142"/>
                    <a:pt x="394" y="142"/>
                  </a:cubicBezTo>
                  <a:cubicBezTo>
                    <a:pt x="357" y="178"/>
                    <a:pt x="357" y="178"/>
                    <a:pt x="357" y="178"/>
                  </a:cubicBezTo>
                  <a:cubicBezTo>
                    <a:pt x="331" y="178"/>
                    <a:pt x="331" y="178"/>
                    <a:pt x="331" y="178"/>
                  </a:cubicBezTo>
                  <a:cubicBezTo>
                    <a:pt x="162" y="178"/>
                    <a:pt x="162" y="178"/>
                    <a:pt x="162" y="178"/>
                  </a:cubicBezTo>
                  <a:cubicBezTo>
                    <a:pt x="165" y="155"/>
                    <a:pt x="165" y="155"/>
                    <a:pt x="165" y="155"/>
                  </a:cubicBezTo>
                  <a:cubicBezTo>
                    <a:pt x="339" y="121"/>
                    <a:pt x="339" y="121"/>
                    <a:pt x="339" y="121"/>
                  </a:cubicBezTo>
                  <a:cubicBezTo>
                    <a:pt x="342" y="102"/>
                    <a:pt x="342" y="102"/>
                    <a:pt x="342" y="102"/>
                  </a:cubicBezTo>
                  <a:cubicBezTo>
                    <a:pt x="168" y="135"/>
                    <a:pt x="168" y="135"/>
                    <a:pt x="168" y="135"/>
                  </a:cubicBezTo>
                  <a:cubicBezTo>
                    <a:pt x="171" y="113"/>
                    <a:pt x="171" y="113"/>
                    <a:pt x="171" y="113"/>
                  </a:cubicBezTo>
                  <a:cubicBezTo>
                    <a:pt x="195" y="88"/>
                    <a:pt x="195" y="88"/>
                    <a:pt x="195" y="88"/>
                  </a:cubicBezTo>
                  <a:cubicBezTo>
                    <a:pt x="344" y="88"/>
                    <a:pt x="344" y="88"/>
                    <a:pt x="344" y="88"/>
                  </a:cubicBezTo>
                  <a:cubicBezTo>
                    <a:pt x="346" y="67"/>
                    <a:pt x="346" y="67"/>
                    <a:pt x="346" y="67"/>
                  </a:cubicBezTo>
                  <a:cubicBezTo>
                    <a:pt x="314" y="67"/>
                    <a:pt x="314" y="67"/>
                    <a:pt x="314" y="67"/>
                  </a:cubicBezTo>
                  <a:cubicBezTo>
                    <a:pt x="355" y="11"/>
                    <a:pt x="355" y="11"/>
                    <a:pt x="355" y="11"/>
                  </a:cubicBezTo>
                  <a:cubicBezTo>
                    <a:pt x="334" y="6"/>
                    <a:pt x="334" y="6"/>
                    <a:pt x="334" y="6"/>
                  </a:cubicBezTo>
                  <a:cubicBezTo>
                    <a:pt x="288" y="67"/>
                    <a:pt x="288" y="67"/>
                    <a:pt x="288" y="67"/>
                  </a:cubicBezTo>
                  <a:cubicBezTo>
                    <a:pt x="245" y="67"/>
                    <a:pt x="245" y="67"/>
                    <a:pt x="245" y="67"/>
                  </a:cubicBezTo>
                  <a:cubicBezTo>
                    <a:pt x="249" y="39"/>
                    <a:pt x="249" y="39"/>
                    <a:pt x="249" y="39"/>
                  </a:cubicBezTo>
                  <a:cubicBezTo>
                    <a:pt x="303" y="39"/>
                    <a:pt x="303" y="39"/>
                    <a:pt x="303" y="39"/>
                  </a:cubicBezTo>
                  <a:cubicBezTo>
                    <a:pt x="319" y="19"/>
                    <a:pt x="319" y="19"/>
                    <a:pt x="319" y="19"/>
                  </a:cubicBezTo>
                  <a:cubicBezTo>
                    <a:pt x="252" y="19"/>
                    <a:pt x="252" y="19"/>
                    <a:pt x="252" y="19"/>
                  </a:cubicBezTo>
                  <a:cubicBezTo>
                    <a:pt x="254" y="6"/>
                    <a:pt x="254" y="6"/>
                    <a:pt x="254" y="6"/>
                  </a:cubicBezTo>
                  <a:cubicBezTo>
                    <a:pt x="254" y="6"/>
                    <a:pt x="254" y="6"/>
                    <a:pt x="254" y="6"/>
                  </a:cubicBezTo>
                  <a:cubicBezTo>
                    <a:pt x="254" y="5"/>
                    <a:pt x="254" y="5"/>
                    <a:pt x="254" y="5"/>
                  </a:cubicBezTo>
                  <a:cubicBezTo>
                    <a:pt x="247" y="5"/>
                    <a:pt x="238" y="4"/>
                    <a:pt x="229" y="0"/>
                  </a:cubicBezTo>
                  <a:cubicBezTo>
                    <a:pt x="230" y="2"/>
                    <a:pt x="230" y="3"/>
                    <a:pt x="231" y="6"/>
                  </a:cubicBezTo>
                  <a:cubicBezTo>
                    <a:pt x="231" y="6"/>
                    <a:pt x="231" y="6"/>
                    <a:pt x="231" y="6"/>
                  </a:cubicBezTo>
                  <a:cubicBezTo>
                    <a:pt x="229" y="19"/>
                    <a:pt x="229" y="19"/>
                    <a:pt x="229" y="19"/>
                  </a:cubicBezTo>
                  <a:cubicBezTo>
                    <a:pt x="89" y="19"/>
                    <a:pt x="89" y="19"/>
                    <a:pt x="89" y="19"/>
                  </a:cubicBezTo>
                  <a:cubicBezTo>
                    <a:pt x="91" y="6"/>
                    <a:pt x="91" y="6"/>
                    <a:pt x="91" y="6"/>
                  </a:cubicBezTo>
                  <a:cubicBezTo>
                    <a:pt x="91" y="6"/>
                    <a:pt x="91" y="6"/>
                    <a:pt x="91" y="6"/>
                  </a:cubicBezTo>
                  <a:cubicBezTo>
                    <a:pt x="91" y="5"/>
                    <a:pt x="91" y="5"/>
                    <a:pt x="91" y="5"/>
                  </a:cubicBezTo>
                  <a:cubicBezTo>
                    <a:pt x="84" y="5"/>
                    <a:pt x="76" y="4"/>
                    <a:pt x="67" y="0"/>
                  </a:cubicBezTo>
                  <a:cubicBezTo>
                    <a:pt x="68" y="2"/>
                    <a:pt x="68" y="3"/>
                    <a:pt x="69" y="6"/>
                  </a:cubicBezTo>
                  <a:cubicBezTo>
                    <a:pt x="69" y="6"/>
                    <a:pt x="69" y="6"/>
                    <a:pt x="69" y="6"/>
                  </a:cubicBezTo>
                  <a:cubicBezTo>
                    <a:pt x="67" y="19"/>
                    <a:pt x="67" y="19"/>
                    <a:pt x="67" y="19"/>
                  </a:cubicBezTo>
                  <a:cubicBezTo>
                    <a:pt x="18" y="19"/>
                    <a:pt x="18" y="19"/>
                    <a:pt x="18" y="19"/>
                  </a:cubicBezTo>
                  <a:cubicBezTo>
                    <a:pt x="10" y="39"/>
                    <a:pt x="10" y="39"/>
                    <a:pt x="10" y="39"/>
                  </a:cubicBezTo>
                  <a:cubicBezTo>
                    <a:pt x="64" y="39"/>
                    <a:pt x="64" y="39"/>
                    <a:pt x="64" y="39"/>
                  </a:cubicBezTo>
                  <a:cubicBezTo>
                    <a:pt x="59" y="77"/>
                    <a:pt x="59" y="77"/>
                    <a:pt x="59" y="77"/>
                  </a:cubicBezTo>
                  <a:cubicBezTo>
                    <a:pt x="15" y="77"/>
                    <a:pt x="15" y="77"/>
                    <a:pt x="15" y="77"/>
                  </a:cubicBezTo>
                  <a:cubicBezTo>
                    <a:pt x="12" y="97"/>
                    <a:pt x="12" y="97"/>
                    <a:pt x="12" y="97"/>
                  </a:cubicBezTo>
                  <a:cubicBezTo>
                    <a:pt x="56" y="97"/>
                    <a:pt x="56" y="97"/>
                    <a:pt x="56" y="97"/>
                  </a:cubicBezTo>
                  <a:cubicBezTo>
                    <a:pt x="45" y="179"/>
                    <a:pt x="45" y="179"/>
                    <a:pt x="45" y="179"/>
                  </a:cubicBezTo>
                  <a:cubicBezTo>
                    <a:pt x="26" y="179"/>
                    <a:pt x="26" y="179"/>
                    <a:pt x="26" y="179"/>
                  </a:cubicBezTo>
                  <a:cubicBezTo>
                    <a:pt x="34" y="118"/>
                    <a:pt x="34" y="118"/>
                    <a:pt x="34" y="118"/>
                  </a:cubicBezTo>
                  <a:cubicBezTo>
                    <a:pt x="12" y="118"/>
                    <a:pt x="12" y="118"/>
                    <a:pt x="12" y="118"/>
                  </a:cubicBezTo>
                  <a:cubicBezTo>
                    <a:pt x="0" y="199"/>
                    <a:pt x="0" y="199"/>
                    <a:pt x="0" y="199"/>
                  </a:cubicBezTo>
                  <a:cubicBezTo>
                    <a:pt x="107" y="199"/>
                    <a:pt x="107" y="199"/>
                    <a:pt x="107" y="199"/>
                  </a:cubicBezTo>
                  <a:cubicBezTo>
                    <a:pt x="119" y="118"/>
                    <a:pt x="119" y="118"/>
                    <a:pt x="119" y="118"/>
                  </a:cubicBezTo>
                  <a:cubicBezTo>
                    <a:pt x="95" y="118"/>
                    <a:pt x="95" y="118"/>
                    <a:pt x="95" y="118"/>
                  </a:cubicBezTo>
                  <a:cubicBezTo>
                    <a:pt x="87" y="179"/>
                    <a:pt x="87" y="179"/>
                    <a:pt x="87" y="179"/>
                  </a:cubicBezTo>
                  <a:cubicBezTo>
                    <a:pt x="67" y="179"/>
                    <a:pt x="67" y="179"/>
                    <a:pt x="67" y="179"/>
                  </a:cubicBezTo>
                  <a:cubicBezTo>
                    <a:pt x="78" y="97"/>
                    <a:pt x="78" y="97"/>
                    <a:pt x="78" y="97"/>
                  </a:cubicBezTo>
                  <a:cubicBezTo>
                    <a:pt x="123" y="97"/>
                    <a:pt x="123" y="97"/>
                    <a:pt x="123" y="97"/>
                  </a:cubicBezTo>
                  <a:cubicBezTo>
                    <a:pt x="126" y="77"/>
                    <a:pt x="126" y="77"/>
                    <a:pt x="126" y="77"/>
                  </a:cubicBezTo>
                  <a:cubicBezTo>
                    <a:pt x="81" y="77"/>
                    <a:pt x="81" y="77"/>
                    <a:pt x="81" y="77"/>
                  </a:cubicBezTo>
                  <a:cubicBezTo>
                    <a:pt x="87" y="39"/>
                    <a:pt x="87" y="39"/>
                    <a:pt x="87" y="39"/>
                  </a:cubicBezTo>
                  <a:cubicBezTo>
                    <a:pt x="226" y="39"/>
                    <a:pt x="226" y="39"/>
                    <a:pt x="226" y="39"/>
                  </a:cubicBezTo>
                  <a:cubicBezTo>
                    <a:pt x="222" y="67"/>
                    <a:pt x="222" y="67"/>
                    <a:pt x="222" y="67"/>
                  </a:cubicBezTo>
                  <a:cubicBezTo>
                    <a:pt x="163" y="67"/>
                    <a:pt x="163" y="67"/>
                    <a:pt x="163" y="67"/>
                  </a:cubicBezTo>
                  <a:cubicBezTo>
                    <a:pt x="158" y="67"/>
                    <a:pt x="153" y="65"/>
                    <a:pt x="147" y="63"/>
                  </a:cubicBezTo>
                  <a:cubicBezTo>
                    <a:pt x="147" y="64"/>
                    <a:pt x="148" y="66"/>
                    <a:pt x="148" y="68"/>
                  </a:cubicBezTo>
                  <a:cubicBezTo>
                    <a:pt x="149" y="68"/>
                    <a:pt x="149" y="68"/>
                    <a:pt x="149" y="68"/>
                  </a:cubicBezTo>
                  <a:cubicBezTo>
                    <a:pt x="146" y="88"/>
                    <a:pt x="146" y="88"/>
                    <a:pt x="146" y="88"/>
                  </a:cubicBezTo>
                  <a:cubicBezTo>
                    <a:pt x="167" y="88"/>
                    <a:pt x="167" y="88"/>
                    <a:pt x="167" y="88"/>
                  </a:cubicBezTo>
                  <a:cubicBezTo>
                    <a:pt x="134" y="124"/>
                    <a:pt x="134" y="124"/>
                    <a:pt x="134" y="124"/>
                  </a:cubicBezTo>
                  <a:cubicBezTo>
                    <a:pt x="146" y="129"/>
                    <a:pt x="146" y="129"/>
                    <a:pt x="146" y="129"/>
                  </a:cubicBezTo>
                  <a:cubicBezTo>
                    <a:pt x="144" y="140"/>
                    <a:pt x="144" y="140"/>
                    <a:pt x="144" y="140"/>
                  </a:cubicBezTo>
                  <a:cubicBezTo>
                    <a:pt x="126" y="143"/>
                    <a:pt x="126" y="143"/>
                    <a:pt x="126" y="143"/>
                  </a:cubicBezTo>
                  <a:cubicBezTo>
                    <a:pt x="124" y="163"/>
                    <a:pt x="124" y="163"/>
                    <a:pt x="124" y="163"/>
                  </a:cubicBezTo>
                  <a:cubicBezTo>
                    <a:pt x="141" y="160"/>
                    <a:pt x="141" y="160"/>
                    <a:pt x="141" y="160"/>
                  </a:cubicBezTo>
                  <a:cubicBezTo>
                    <a:pt x="136" y="199"/>
                    <a:pt x="136" y="199"/>
                    <a:pt x="136" y="199"/>
                  </a:cubicBezTo>
                  <a:cubicBezTo>
                    <a:pt x="328" y="199"/>
                    <a:pt x="328" y="199"/>
                    <a:pt x="328" y="199"/>
                  </a:cubicBezTo>
                  <a:cubicBezTo>
                    <a:pt x="360" y="199"/>
                    <a:pt x="360" y="199"/>
                    <a:pt x="360" y="199"/>
                  </a:cubicBezTo>
                  <a:cubicBezTo>
                    <a:pt x="361" y="199"/>
                    <a:pt x="361" y="199"/>
                    <a:pt x="361" y="199"/>
                  </a:cubicBezTo>
                  <a:cubicBezTo>
                    <a:pt x="361" y="199"/>
                    <a:pt x="361" y="199"/>
                    <a:pt x="361" y="199"/>
                  </a:cubicBezTo>
                  <a:cubicBezTo>
                    <a:pt x="361" y="199"/>
                    <a:pt x="361" y="199"/>
                    <a:pt x="361" y="199"/>
                  </a:cubicBezTo>
                  <a:cubicBezTo>
                    <a:pt x="416" y="148"/>
                    <a:pt x="416" y="148"/>
                    <a:pt x="416" y="148"/>
                  </a:cubicBezTo>
                  <a:cubicBezTo>
                    <a:pt x="436" y="6"/>
                    <a:pt x="436" y="6"/>
                    <a:pt x="4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98991712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5" presetClass="entr" presetSubtype="0" fill="hold" grpId="0" nodeType="withEffect">
                                  <p:stCondLst>
                                    <p:cond delay="50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strVal val="#ppt_w*0.70"/>
                                          </p:val>
                                        </p:tav>
                                        <p:tav tm="100000">
                                          <p:val>
                                            <p:strVal val="#ppt_w"/>
                                          </p:val>
                                        </p:tav>
                                      </p:tavLst>
                                    </p:anim>
                                    <p:anim calcmode="lin" valueType="num">
                                      <p:cBhvr>
                                        <p:cTn id="12" dur="500" fill="hold"/>
                                        <p:tgtEl>
                                          <p:spTgt spid="19"/>
                                        </p:tgtEl>
                                        <p:attrNameLst>
                                          <p:attrName>ppt_h</p:attrName>
                                        </p:attrNameLst>
                                      </p:cBhvr>
                                      <p:tavLst>
                                        <p:tav tm="0">
                                          <p:val>
                                            <p:strVal val="#ppt_h"/>
                                          </p:val>
                                        </p:tav>
                                        <p:tav tm="100000">
                                          <p:val>
                                            <p:strVal val="#ppt_h"/>
                                          </p:val>
                                        </p:tav>
                                      </p:tavLst>
                                    </p:anim>
                                    <p:animEffect transition="in" filter="fade">
                                      <p:cBhvr>
                                        <p:cTn id="13" dur="500"/>
                                        <p:tgtEl>
                                          <p:spTgt spid="19"/>
                                        </p:tgtEl>
                                      </p:cBhvr>
                                    </p:animEffect>
                                  </p:childTnLst>
                                </p:cTn>
                              </p:par>
                              <p:par>
                                <p:cTn id="14" presetID="12" presetClass="entr" presetSubtype="2" fill="hold" grpId="0" nodeType="withEffect">
                                  <p:stCondLst>
                                    <p:cond delay="20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p:tgtEl>
                                          <p:spTgt spid="25"/>
                                        </p:tgtEl>
                                        <p:attrNameLst>
                                          <p:attrName>ppt_x</p:attrName>
                                        </p:attrNameLst>
                                      </p:cBhvr>
                                      <p:tavLst>
                                        <p:tav tm="0">
                                          <p:val>
                                            <p:strVal val="#ppt_x+#ppt_w*1.125000"/>
                                          </p:val>
                                        </p:tav>
                                        <p:tav tm="100000">
                                          <p:val>
                                            <p:strVal val="#ppt_x"/>
                                          </p:val>
                                        </p:tav>
                                      </p:tavLst>
                                    </p:anim>
                                    <p:animEffect transition="in" filter="wipe(left)">
                                      <p:cBhvr>
                                        <p:cTn id="17" dur="500"/>
                                        <p:tgtEl>
                                          <p:spTgt spid="25"/>
                                        </p:tgtEl>
                                      </p:cBhvr>
                                    </p:animEffect>
                                  </p:childTnLst>
                                </p:cTn>
                              </p:par>
                              <p:par>
                                <p:cTn id="18" presetID="2" presetClass="entr" presetSubtype="4" decel="100000" fill="hold" nodeType="withEffect">
                                  <p:stCondLst>
                                    <p:cond delay="250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500" fill="hold"/>
                                        <p:tgtEl>
                                          <p:spTgt spid="46"/>
                                        </p:tgtEl>
                                        <p:attrNameLst>
                                          <p:attrName>ppt_x</p:attrName>
                                        </p:attrNameLst>
                                      </p:cBhvr>
                                      <p:tavLst>
                                        <p:tav tm="0">
                                          <p:val>
                                            <p:strVal val="#ppt_x"/>
                                          </p:val>
                                        </p:tav>
                                        <p:tav tm="100000">
                                          <p:val>
                                            <p:strVal val="#ppt_x"/>
                                          </p:val>
                                        </p:tav>
                                      </p:tavLst>
                                    </p:anim>
                                    <p:anim calcmode="lin" valueType="num">
                                      <p:cBhvr additive="base">
                                        <p:cTn id="21"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490" y="524010"/>
            <a:ext cx="5254965" cy="615066"/>
            <a:chOff x="412490" y="524010"/>
            <a:chExt cx="5254965" cy="615066"/>
          </a:xfrm>
        </p:grpSpPr>
        <p:sp>
          <p:nvSpPr>
            <p:cNvPr id="5" name="矩形 4"/>
            <p:cNvSpPr/>
            <p:nvPr/>
          </p:nvSpPr>
          <p:spPr>
            <a:xfrm>
              <a:off x="412490" y="524010"/>
              <a:ext cx="5254965"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The business proposition </a:t>
              </a:r>
              <a:r>
                <a:rPr lang="en-US" altLang="zh-CN" sz="1600" dirty="0" smtClean="0">
                  <a:solidFill>
                    <a:srgbClr val="0563B8"/>
                  </a:solidFill>
                  <a:latin typeface="Century Gothic" panose="020B0502020202020204" pitchFamily="34" charset="0"/>
                  <a:cs typeface="Arial" panose="020B0604020202020204" pitchFamily="34" charset="0"/>
                </a:rPr>
                <a:t>/ </a:t>
              </a:r>
              <a:r>
                <a:rPr lang="en-US" altLang="zh-CN" sz="2400" dirty="0" smtClean="0">
                  <a:solidFill>
                    <a:srgbClr val="0563B8"/>
                  </a:solidFill>
                  <a:latin typeface="Century Gothic" panose="020B0502020202020204" pitchFamily="34" charset="0"/>
                  <a:cs typeface="Arial" panose="020B0604020202020204" pitchFamily="34" charset="0"/>
                </a:rPr>
                <a:t>concept</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
        <p:nvSpPr>
          <p:cNvPr id="10" name="矩形 9"/>
          <p:cNvSpPr/>
          <p:nvPr/>
        </p:nvSpPr>
        <p:spPr>
          <a:xfrm>
            <a:off x="-931862" y="754842"/>
            <a:ext cx="175270" cy="17527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31862" y="1018426"/>
            <a:ext cx="175270" cy="17527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31862" y="1282011"/>
            <a:ext cx="175270" cy="17527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02</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9459"/>
              <a:ext cx="108000" cy="7834"/>
              <a:chOff x="8953171" y="848034"/>
              <a:chExt cx="130138" cy="7834"/>
            </a:xfrm>
          </p:grpSpPr>
          <p:cxnSp>
            <p:nvCxnSpPr>
              <p:cNvPr id="45" name="直接连接符 44"/>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503238" y="1917392"/>
            <a:ext cx="1804535" cy="510342"/>
            <a:chOff x="844181" y="1917392"/>
            <a:chExt cx="1804535" cy="510342"/>
          </a:xfrm>
        </p:grpSpPr>
        <p:sp>
          <p:nvSpPr>
            <p:cNvPr id="70" name="矩形 69"/>
            <p:cNvSpPr/>
            <p:nvPr/>
          </p:nvSpPr>
          <p:spPr>
            <a:xfrm>
              <a:off x="844181" y="1917392"/>
              <a:ext cx="1804535" cy="510342"/>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020929" y="2003286"/>
              <a:ext cx="1451038" cy="338554"/>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Add The Title</a:t>
              </a:r>
              <a:endParaRPr lang="en-US" altLang="zh-CN" sz="1600" dirty="0">
                <a:solidFill>
                  <a:schemeClr val="bg1"/>
                </a:solidFill>
                <a:latin typeface="Century Gothic" panose="020B0502020202020204" pitchFamily="34" charset="0"/>
                <a:cs typeface="Arial" panose="020B0604020202020204" pitchFamily="34" charset="0"/>
              </a:endParaRPr>
            </a:p>
          </p:txBody>
        </p:sp>
      </p:grpSp>
      <p:sp>
        <p:nvSpPr>
          <p:cNvPr id="73" name="矩形 72"/>
          <p:cNvSpPr/>
          <p:nvPr/>
        </p:nvSpPr>
        <p:spPr>
          <a:xfrm>
            <a:off x="412491" y="2607754"/>
            <a:ext cx="8223510" cy="705450"/>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sp>
        <p:nvSpPr>
          <p:cNvPr id="76" name="矩形 75"/>
          <p:cNvSpPr/>
          <p:nvPr/>
        </p:nvSpPr>
        <p:spPr>
          <a:xfrm>
            <a:off x="412491" y="3496699"/>
            <a:ext cx="8223510" cy="705450"/>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15" name="组合 14"/>
          <p:cNvGrpSpPr/>
          <p:nvPr/>
        </p:nvGrpSpPr>
        <p:grpSpPr>
          <a:xfrm>
            <a:off x="7957229" y="1572663"/>
            <a:ext cx="471016" cy="689458"/>
            <a:chOff x="6045200" y="1282700"/>
            <a:chExt cx="328613" cy="481013"/>
          </a:xfrm>
          <a:solidFill>
            <a:srgbClr val="93AFCA"/>
          </a:solidFill>
        </p:grpSpPr>
        <p:sp>
          <p:nvSpPr>
            <p:cNvPr id="8" name="Freeform 7"/>
            <p:cNvSpPr>
              <a:spLocks/>
            </p:cNvSpPr>
            <p:nvPr/>
          </p:nvSpPr>
          <p:spPr bwMode="auto">
            <a:xfrm>
              <a:off x="6045200" y="1282700"/>
              <a:ext cx="328613" cy="165100"/>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p:cNvSpPr>
            <p:nvPr/>
          </p:nvSpPr>
          <p:spPr bwMode="auto">
            <a:xfrm>
              <a:off x="6045200" y="1477963"/>
              <a:ext cx="328613" cy="285750"/>
            </a:xfrm>
            <a:custGeom>
              <a:avLst/>
              <a:gdLst>
                <a:gd name="T0" fmla="*/ 44 w 88"/>
                <a:gd name="T1" fmla="*/ 76 h 76"/>
                <a:gd name="T2" fmla="*/ 0 w 88"/>
                <a:gd name="T3" fmla="*/ 32 h 76"/>
                <a:gd name="T4" fmla="*/ 0 w 88"/>
                <a:gd name="T5" fmla="*/ 0 h 76"/>
                <a:gd name="T6" fmla="*/ 8 w 88"/>
                <a:gd name="T7" fmla="*/ 0 h 76"/>
                <a:gd name="T8" fmla="*/ 8 w 88"/>
                <a:gd name="T9" fmla="*/ 32 h 76"/>
                <a:gd name="T10" fmla="*/ 44 w 88"/>
                <a:gd name="T11" fmla="*/ 68 h 76"/>
                <a:gd name="T12" fmla="*/ 80 w 88"/>
                <a:gd name="T13" fmla="*/ 32 h 76"/>
                <a:gd name="T14" fmla="*/ 80 w 88"/>
                <a:gd name="T15" fmla="*/ 0 h 76"/>
                <a:gd name="T16" fmla="*/ 88 w 88"/>
                <a:gd name="T17" fmla="*/ 0 h 76"/>
                <a:gd name="T18" fmla="*/ 88 w 88"/>
                <a:gd name="T19" fmla="*/ 32 h 76"/>
                <a:gd name="T20" fmla="*/ 44 w 88"/>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76">
                  <a:moveTo>
                    <a:pt x="44" y="76"/>
                  </a:moveTo>
                  <a:cubicBezTo>
                    <a:pt x="20" y="76"/>
                    <a:pt x="0" y="56"/>
                    <a:pt x="0" y="32"/>
                  </a:cubicBezTo>
                  <a:cubicBezTo>
                    <a:pt x="0" y="0"/>
                    <a:pt x="0" y="0"/>
                    <a:pt x="0" y="0"/>
                  </a:cubicBezTo>
                  <a:cubicBezTo>
                    <a:pt x="8" y="0"/>
                    <a:pt x="8" y="0"/>
                    <a:pt x="8" y="0"/>
                  </a:cubicBezTo>
                  <a:cubicBezTo>
                    <a:pt x="8" y="32"/>
                    <a:pt x="8" y="32"/>
                    <a:pt x="8" y="32"/>
                  </a:cubicBezTo>
                  <a:cubicBezTo>
                    <a:pt x="8" y="52"/>
                    <a:pt x="24" y="68"/>
                    <a:pt x="44" y="68"/>
                  </a:cubicBezTo>
                  <a:cubicBezTo>
                    <a:pt x="64" y="68"/>
                    <a:pt x="80" y="52"/>
                    <a:pt x="80" y="32"/>
                  </a:cubicBezTo>
                  <a:cubicBezTo>
                    <a:pt x="80" y="0"/>
                    <a:pt x="80" y="0"/>
                    <a:pt x="80" y="0"/>
                  </a:cubicBezTo>
                  <a:cubicBezTo>
                    <a:pt x="88" y="0"/>
                    <a:pt x="88" y="0"/>
                    <a:pt x="88" y="0"/>
                  </a:cubicBezTo>
                  <a:cubicBezTo>
                    <a:pt x="88" y="32"/>
                    <a:pt x="88" y="32"/>
                    <a:pt x="88" y="32"/>
                  </a:cubicBezTo>
                  <a:cubicBezTo>
                    <a:pt x="88" y="56"/>
                    <a:pt x="68" y="76"/>
                    <a:pt x="4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9"/>
            <p:cNvSpPr>
              <a:spLocks noChangeArrowheads="1"/>
            </p:cNvSpPr>
            <p:nvPr/>
          </p:nvSpPr>
          <p:spPr bwMode="auto">
            <a:xfrm>
              <a:off x="6194425" y="1373188"/>
              <a:ext cx="3016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60074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p:tgtEl>
                                          <p:spTgt spid="73"/>
                                        </p:tgtEl>
                                        <p:attrNameLst>
                                          <p:attrName>ppt_y</p:attrName>
                                        </p:attrNameLst>
                                      </p:cBhvr>
                                      <p:tavLst>
                                        <p:tav tm="0">
                                          <p:val>
                                            <p:strVal val="#ppt_y-#ppt_h*1.125000"/>
                                          </p:val>
                                        </p:tav>
                                        <p:tav tm="100000">
                                          <p:val>
                                            <p:strVal val="#ppt_y"/>
                                          </p:val>
                                        </p:tav>
                                      </p:tavLst>
                                    </p:anim>
                                    <p:animEffect transition="in" filter="wipe(down)">
                                      <p:cBhvr>
                                        <p:cTn id="17" dur="500"/>
                                        <p:tgtEl>
                                          <p:spTgt spid="73"/>
                                        </p:tgtEl>
                                      </p:cBhvr>
                                    </p:animEffect>
                                  </p:childTnLst>
                                </p:cTn>
                              </p:par>
                              <p:par>
                                <p:cTn id="18" presetID="12" presetClass="entr" presetSubtype="1" fill="hold" grpId="0" nodeType="withEffect">
                                  <p:stCondLst>
                                    <p:cond delay="1500"/>
                                  </p:stCondLst>
                                  <p:childTnLst>
                                    <p:set>
                                      <p:cBhvr>
                                        <p:cTn id="19" dur="1" fill="hold">
                                          <p:stCondLst>
                                            <p:cond delay="0"/>
                                          </p:stCondLst>
                                        </p:cTn>
                                        <p:tgtEl>
                                          <p:spTgt spid="76"/>
                                        </p:tgtEl>
                                        <p:attrNameLst>
                                          <p:attrName>style.visibility</p:attrName>
                                        </p:attrNameLst>
                                      </p:cBhvr>
                                      <p:to>
                                        <p:strVal val="visible"/>
                                      </p:to>
                                    </p:set>
                                    <p:anim calcmode="lin" valueType="num">
                                      <p:cBhvr additive="base">
                                        <p:cTn id="20" dur="500"/>
                                        <p:tgtEl>
                                          <p:spTgt spid="76"/>
                                        </p:tgtEl>
                                        <p:attrNameLst>
                                          <p:attrName>ppt_y</p:attrName>
                                        </p:attrNameLst>
                                      </p:cBhvr>
                                      <p:tavLst>
                                        <p:tav tm="0">
                                          <p:val>
                                            <p:strVal val="#ppt_y-#ppt_h*1.125000"/>
                                          </p:val>
                                        </p:tav>
                                        <p:tav tm="100000">
                                          <p:val>
                                            <p:strVal val="#ppt_y"/>
                                          </p:val>
                                        </p:tav>
                                      </p:tavLst>
                                    </p:anim>
                                    <p:animEffect transition="in" filter="wipe(down)">
                                      <p:cBhvr>
                                        <p:cTn id="21" dur="500"/>
                                        <p:tgtEl>
                                          <p:spTgt spid="76"/>
                                        </p:tgtEl>
                                      </p:cBhvr>
                                    </p:animEffect>
                                  </p:childTnLst>
                                </p:cTn>
                              </p:par>
                              <p:par>
                                <p:cTn id="22" presetID="42" presetClass="entr" presetSubtype="0" fill="hold" nodeType="withEffect">
                                  <p:stCondLst>
                                    <p:cond delay="20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175869"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One</a:t>
            </a: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0563B8"/>
                  </a:solidFill>
                  <a:latin typeface="Century Gothic" panose="020B0502020202020204" pitchFamily="34" charset="0"/>
                  <a:cs typeface="Arial" panose="020B0604020202020204" pitchFamily="34" charset="0"/>
                </a:rPr>
                <a:t>Click to add title</a:t>
              </a: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p>
        </p:txBody>
      </p:sp>
    </p:spTree>
    <p:extLst>
      <p:ext uri="{BB962C8B-B14F-4D97-AF65-F5344CB8AC3E}">
        <p14:creationId xmlns:p14="http://schemas.microsoft.com/office/powerpoint/2010/main" val="22592799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2490" y="524010"/>
            <a:ext cx="3642344"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The Business Objectives</a:t>
            </a:r>
            <a:endParaRPr lang="en-US" altLang="zh-CN" sz="2400" dirty="0">
              <a:solidFill>
                <a:srgbClr val="0563B8"/>
              </a:solidFill>
              <a:latin typeface="Century Gothic" panose="020B0502020202020204" pitchFamily="34" charset="0"/>
              <a:cs typeface="Arial" panose="020B0604020202020204" pitchFamily="34" charset="0"/>
            </a:endParaRPr>
          </a:p>
        </p:txBody>
      </p:sp>
      <p:sp>
        <p:nvSpPr>
          <p:cNvPr id="4" name="矩形 3"/>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33" name="矩形 32"/>
          <p:cNvSpPr/>
          <p:nvPr/>
        </p:nvSpPr>
        <p:spPr>
          <a:xfrm>
            <a:off x="412491" y="1357013"/>
            <a:ext cx="8223510" cy="654410"/>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2" name="组合 1"/>
          <p:cNvGrpSpPr/>
          <p:nvPr/>
        </p:nvGrpSpPr>
        <p:grpSpPr>
          <a:xfrm>
            <a:off x="2565983" y="2303579"/>
            <a:ext cx="1944526" cy="1980220"/>
            <a:chOff x="2565983" y="2303579"/>
            <a:chExt cx="1944526" cy="1980220"/>
          </a:xfrm>
        </p:grpSpPr>
        <p:grpSp>
          <p:nvGrpSpPr>
            <p:cNvPr id="69" name="组合 68"/>
            <p:cNvGrpSpPr/>
            <p:nvPr/>
          </p:nvGrpSpPr>
          <p:grpSpPr>
            <a:xfrm>
              <a:off x="2565983" y="2303579"/>
              <a:ext cx="1944526" cy="1980220"/>
              <a:chOff x="503238" y="2332607"/>
              <a:chExt cx="1944526" cy="1980220"/>
            </a:xfrm>
          </p:grpSpPr>
          <p:sp>
            <p:nvSpPr>
              <p:cNvPr id="70" name="矩形 69"/>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563B8"/>
                  </a:solidFill>
                </a:endParaRPr>
              </a:p>
            </p:txBody>
          </p:sp>
          <p:sp>
            <p:nvSpPr>
              <p:cNvPr id="71" name="矩形 70"/>
              <p:cNvSpPr/>
              <p:nvPr/>
            </p:nvSpPr>
            <p:spPr>
              <a:xfrm>
                <a:off x="596891" y="2515543"/>
                <a:ext cx="896399" cy="276999"/>
              </a:xfrm>
              <a:prstGeom prst="rect">
                <a:avLst/>
              </a:prstGeom>
            </p:spPr>
            <p:txBody>
              <a:bodyPr wrap="none">
                <a:spAutoFit/>
              </a:bodyPr>
              <a:lstStyle/>
              <a:p>
                <a:r>
                  <a:rPr lang="en-US" altLang="zh-CN" sz="1200" dirty="0" smtClean="0">
                    <a:solidFill>
                      <a:srgbClr val="0563B8"/>
                    </a:solidFill>
                    <a:latin typeface="Century Gothic" panose="020B0502020202020204" pitchFamily="34" charset="0"/>
                    <a:cs typeface="Arial" panose="020B0604020202020204" pitchFamily="34" charset="0"/>
                  </a:rPr>
                  <a:t>May 2013</a:t>
                </a:r>
                <a:endParaRPr lang="en-US" altLang="zh-CN" sz="1200" dirty="0">
                  <a:solidFill>
                    <a:srgbClr val="0563B8"/>
                  </a:solidFill>
                  <a:latin typeface="Century Gothic" panose="020B0502020202020204" pitchFamily="34" charset="0"/>
                  <a:cs typeface="Arial" panose="020B0604020202020204" pitchFamily="34" charset="0"/>
                </a:endParaRPr>
              </a:p>
            </p:txBody>
          </p:sp>
          <p:sp>
            <p:nvSpPr>
              <p:cNvPr id="72" name="矩形 71"/>
              <p:cNvSpPr/>
              <p:nvPr/>
            </p:nvSpPr>
            <p:spPr>
              <a:xfrm>
                <a:off x="503238" y="2823319"/>
                <a:ext cx="1944526"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596891" y="2806253"/>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596891" y="2987590"/>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12" name="组合 111"/>
            <p:cNvGrpSpPr/>
            <p:nvPr/>
          </p:nvGrpSpPr>
          <p:grpSpPr>
            <a:xfrm>
              <a:off x="2762507" y="3775277"/>
              <a:ext cx="329185" cy="376388"/>
              <a:chOff x="11864975" y="2498725"/>
              <a:chExt cx="420688" cy="481013"/>
            </a:xfrm>
            <a:solidFill>
              <a:srgbClr val="697E92"/>
            </a:solidFill>
          </p:grpSpPr>
          <p:sp>
            <p:nvSpPr>
              <p:cNvPr id="90"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 name="组合 5"/>
          <p:cNvGrpSpPr/>
          <p:nvPr/>
        </p:nvGrpSpPr>
        <p:grpSpPr>
          <a:xfrm>
            <a:off x="4628728" y="2303579"/>
            <a:ext cx="1944526" cy="1980220"/>
            <a:chOff x="4628728" y="2303579"/>
            <a:chExt cx="1944526" cy="1980220"/>
          </a:xfrm>
        </p:grpSpPr>
        <p:grpSp>
          <p:nvGrpSpPr>
            <p:cNvPr id="75" name="组合 74"/>
            <p:cNvGrpSpPr/>
            <p:nvPr/>
          </p:nvGrpSpPr>
          <p:grpSpPr>
            <a:xfrm>
              <a:off x="4628728" y="2303579"/>
              <a:ext cx="1944526" cy="1980220"/>
              <a:chOff x="503238" y="2332607"/>
              <a:chExt cx="1944526" cy="1980220"/>
            </a:xfrm>
          </p:grpSpPr>
          <p:sp>
            <p:nvSpPr>
              <p:cNvPr id="76" name="矩形 75"/>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596891" y="2515543"/>
                <a:ext cx="928459" cy="276999"/>
              </a:xfrm>
              <a:prstGeom prst="rect">
                <a:avLst/>
              </a:prstGeom>
            </p:spPr>
            <p:txBody>
              <a:bodyPr wrap="none">
                <a:spAutoFit/>
              </a:bodyPr>
              <a:lstStyle/>
              <a:p>
                <a:r>
                  <a:rPr lang="en-US" altLang="zh-CN" sz="1200" dirty="0" smtClean="0">
                    <a:solidFill>
                      <a:srgbClr val="0563B8"/>
                    </a:solidFill>
                    <a:latin typeface="Century Gothic" panose="020B0502020202020204" pitchFamily="34" charset="0"/>
                    <a:cs typeface="Arial" panose="020B0604020202020204" pitchFamily="34" charset="0"/>
                  </a:rPr>
                  <a:t>June 2013</a:t>
                </a:r>
                <a:endParaRPr lang="en-US" altLang="zh-CN" sz="1200" dirty="0">
                  <a:solidFill>
                    <a:srgbClr val="0563B8"/>
                  </a:solidFill>
                  <a:latin typeface="Century Gothic" panose="020B0502020202020204" pitchFamily="34" charset="0"/>
                  <a:cs typeface="Arial" panose="020B0604020202020204" pitchFamily="34" charset="0"/>
                </a:endParaRPr>
              </a:p>
            </p:txBody>
          </p:sp>
          <p:sp>
            <p:nvSpPr>
              <p:cNvPr id="78" name="矩形 77"/>
              <p:cNvSpPr/>
              <p:nvPr/>
            </p:nvSpPr>
            <p:spPr>
              <a:xfrm>
                <a:off x="503238" y="2823319"/>
                <a:ext cx="1944526"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596891" y="2806253"/>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80" name="矩形 79"/>
              <p:cNvSpPr/>
              <p:nvPr/>
            </p:nvSpPr>
            <p:spPr>
              <a:xfrm>
                <a:off x="596891" y="2987590"/>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4901388" y="3775277"/>
              <a:ext cx="356513" cy="344091"/>
              <a:chOff x="11834813" y="3744913"/>
              <a:chExt cx="455613" cy="439738"/>
            </a:xfrm>
            <a:solidFill>
              <a:srgbClr val="697E92"/>
            </a:solidFill>
          </p:grpSpPr>
          <p:sp>
            <p:nvSpPr>
              <p:cNvPr id="96"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6691474" y="2303579"/>
            <a:ext cx="1944526" cy="1980220"/>
            <a:chOff x="6691474" y="2303579"/>
            <a:chExt cx="1944526" cy="1980220"/>
          </a:xfrm>
        </p:grpSpPr>
        <p:sp>
          <p:nvSpPr>
            <p:cNvPr id="82" name="矩形 81"/>
            <p:cNvSpPr/>
            <p:nvPr/>
          </p:nvSpPr>
          <p:spPr>
            <a:xfrm>
              <a:off x="6691474"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6785127" y="2486515"/>
              <a:ext cx="846707" cy="276999"/>
            </a:xfrm>
            <a:prstGeom prst="rect">
              <a:avLst/>
            </a:prstGeom>
          </p:spPr>
          <p:txBody>
            <a:bodyPr wrap="none">
              <a:spAutoFit/>
            </a:bodyPr>
            <a:lstStyle/>
            <a:p>
              <a:r>
                <a:rPr lang="en-US" altLang="zh-CN" sz="1200" dirty="0" smtClean="0">
                  <a:solidFill>
                    <a:srgbClr val="0563B8"/>
                  </a:solidFill>
                  <a:latin typeface="Century Gothic" panose="020B0502020202020204" pitchFamily="34" charset="0"/>
                  <a:cs typeface="Arial" panose="020B0604020202020204" pitchFamily="34" charset="0"/>
                </a:rPr>
                <a:t>July 2013</a:t>
              </a:r>
              <a:endParaRPr lang="en-US" altLang="zh-CN" sz="1200" dirty="0">
                <a:solidFill>
                  <a:srgbClr val="0563B8"/>
                </a:solidFill>
                <a:latin typeface="Century Gothic" panose="020B0502020202020204" pitchFamily="34" charset="0"/>
                <a:cs typeface="Arial" panose="020B0604020202020204" pitchFamily="34" charset="0"/>
              </a:endParaRPr>
            </a:p>
          </p:txBody>
        </p:sp>
        <p:sp>
          <p:nvSpPr>
            <p:cNvPr id="84" name="矩形 83"/>
            <p:cNvSpPr/>
            <p:nvPr/>
          </p:nvSpPr>
          <p:spPr>
            <a:xfrm>
              <a:off x="6691474" y="2794291"/>
              <a:ext cx="1944526"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6785127" y="2777225"/>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86" name="矩形 85"/>
            <p:cNvSpPr/>
            <p:nvPr/>
          </p:nvSpPr>
          <p:spPr>
            <a:xfrm>
              <a:off x="6785127" y="2950942"/>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nvGrpSpPr>
            <p:cNvPr id="114" name="组合 113"/>
            <p:cNvGrpSpPr/>
            <p:nvPr/>
          </p:nvGrpSpPr>
          <p:grpSpPr>
            <a:xfrm>
              <a:off x="6933803" y="3775277"/>
              <a:ext cx="371420" cy="371419"/>
              <a:chOff x="13057188" y="3740150"/>
              <a:chExt cx="474663" cy="474663"/>
            </a:xfrm>
            <a:solidFill>
              <a:srgbClr val="697E92"/>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 name="组合 4"/>
          <p:cNvGrpSpPr/>
          <p:nvPr/>
        </p:nvGrpSpPr>
        <p:grpSpPr>
          <a:xfrm>
            <a:off x="503238" y="2303579"/>
            <a:ext cx="1944526" cy="1980220"/>
            <a:chOff x="503238" y="2303579"/>
            <a:chExt cx="1944526" cy="1980220"/>
          </a:xfrm>
        </p:grpSpPr>
        <p:sp>
          <p:nvSpPr>
            <p:cNvPr id="31" name="矩形 30"/>
            <p:cNvSpPr/>
            <p:nvPr/>
          </p:nvSpPr>
          <p:spPr>
            <a:xfrm>
              <a:off x="503238"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891" y="2486515"/>
              <a:ext cx="893193" cy="276999"/>
            </a:xfrm>
            <a:prstGeom prst="rect">
              <a:avLst/>
            </a:prstGeom>
          </p:spPr>
          <p:txBody>
            <a:bodyPr wrap="none">
              <a:spAutoFit/>
            </a:bodyPr>
            <a:lstStyle/>
            <a:p>
              <a:r>
                <a:rPr lang="en-US" altLang="zh-CN" sz="1200" dirty="0" smtClean="0">
                  <a:solidFill>
                    <a:srgbClr val="0563B8"/>
                  </a:solidFill>
                  <a:latin typeface="Century Gothic" panose="020B0502020202020204" pitchFamily="34" charset="0"/>
                  <a:cs typeface="Arial" panose="020B0604020202020204" pitchFamily="34" charset="0"/>
                </a:rPr>
                <a:t>April 2013</a:t>
              </a:r>
              <a:endParaRPr lang="en-US" altLang="zh-CN" sz="1200" dirty="0">
                <a:solidFill>
                  <a:srgbClr val="0563B8"/>
                </a:solidFill>
                <a:latin typeface="Century Gothic" panose="020B0502020202020204" pitchFamily="34" charset="0"/>
                <a:cs typeface="Arial" panose="020B0604020202020204" pitchFamily="34" charset="0"/>
              </a:endParaRPr>
            </a:p>
          </p:txBody>
        </p:sp>
        <p:sp>
          <p:nvSpPr>
            <p:cNvPr id="35" name="矩形 34"/>
            <p:cNvSpPr/>
            <p:nvPr/>
          </p:nvSpPr>
          <p:spPr>
            <a:xfrm>
              <a:off x="503238" y="2794291"/>
              <a:ext cx="1944526"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96891" y="2777225"/>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68" name="矩形 67"/>
            <p:cNvSpPr/>
            <p:nvPr/>
          </p:nvSpPr>
          <p:spPr>
            <a:xfrm>
              <a:off x="596891" y="2958562"/>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nvGrpSpPr>
            <p:cNvPr id="111" name="组合 110"/>
            <p:cNvGrpSpPr/>
            <p:nvPr/>
          </p:nvGrpSpPr>
          <p:grpSpPr>
            <a:xfrm flipH="1">
              <a:off x="681335" y="3775277"/>
              <a:ext cx="362725" cy="367692"/>
              <a:chOff x="9363075" y="4967288"/>
              <a:chExt cx="463551" cy="469900"/>
            </a:xfrm>
            <a:solidFill>
              <a:srgbClr val="697E92"/>
            </a:solidFill>
          </p:grpSpPr>
          <p:sp>
            <p:nvSpPr>
              <p:cNvPr id="107"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2" name="组合 61"/>
          <p:cNvGrpSpPr/>
          <p:nvPr/>
        </p:nvGrpSpPr>
        <p:grpSpPr>
          <a:xfrm>
            <a:off x="8892480" y="411510"/>
            <a:ext cx="251520" cy="6618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04</a:t>
              </a:r>
              <a:endParaRPr lang="zh-CN" altLang="en-US" sz="800"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3224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25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175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The Business Objectives</a:t>
            </a:r>
            <a:endParaRPr lang="en-US" altLang="zh-CN" sz="2400" dirty="0">
              <a:solidFill>
                <a:srgbClr val="0563B8"/>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503238" y="1765168"/>
            <a:ext cx="1188442" cy="820923"/>
            <a:chOff x="503238" y="1765168"/>
            <a:chExt cx="1188442" cy="820923"/>
          </a:xfrm>
        </p:grpSpPr>
        <p:sp>
          <p:nvSpPr>
            <p:cNvPr id="7" name="矩形 6"/>
            <p:cNvSpPr/>
            <p:nvPr/>
          </p:nvSpPr>
          <p:spPr>
            <a:xfrm>
              <a:off x="503238" y="2038404"/>
              <a:ext cx="1188442" cy="547687"/>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3238" y="2142970"/>
              <a:ext cx="570990" cy="338554"/>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20%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6" name="矩形 15"/>
            <p:cNvSpPr/>
            <p:nvPr/>
          </p:nvSpPr>
          <p:spPr>
            <a:xfrm>
              <a:off x="503238" y="1765168"/>
              <a:ext cx="1096775"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ADD THE TITLE</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3" name="组合 2"/>
          <p:cNvGrpSpPr/>
          <p:nvPr/>
        </p:nvGrpSpPr>
        <p:grpSpPr>
          <a:xfrm>
            <a:off x="1691680" y="1765168"/>
            <a:ext cx="4068452" cy="820923"/>
            <a:chOff x="1691680" y="1765168"/>
            <a:chExt cx="4068452" cy="820923"/>
          </a:xfrm>
        </p:grpSpPr>
        <p:sp>
          <p:nvSpPr>
            <p:cNvPr id="8" name="矩形 7"/>
            <p:cNvSpPr/>
            <p:nvPr/>
          </p:nvSpPr>
          <p:spPr>
            <a:xfrm>
              <a:off x="1691680" y="2038404"/>
              <a:ext cx="4068452" cy="547687"/>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91680" y="2142970"/>
              <a:ext cx="570990"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5</a:t>
              </a:r>
              <a:r>
                <a:rPr lang="en-US" altLang="zh-CN" sz="1600" dirty="0" smtClean="0">
                  <a:solidFill>
                    <a:schemeClr val="bg1"/>
                  </a:solidFill>
                  <a:latin typeface="Century Gothic" panose="020B0502020202020204" pitchFamily="34" charset="0"/>
                  <a:cs typeface="Arial" panose="020B0604020202020204" pitchFamily="34" charset="0"/>
                </a:rPr>
                <a:t>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7" name="矩形 16"/>
            <p:cNvSpPr/>
            <p:nvPr/>
          </p:nvSpPr>
          <p:spPr>
            <a:xfrm>
              <a:off x="1691680" y="1765168"/>
              <a:ext cx="1096775"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ADD THE TITLE</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5760132" y="1765168"/>
            <a:ext cx="2875868" cy="820923"/>
            <a:chOff x="5760132" y="1765168"/>
            <a:chExt cx="2875868" cy="820923"/>
          </a:xfrm>
        </p:grpSpPr>
        <p:sp>
          <p:nvSpPr>
            <p:cNvPr id="9" name="矩形 8"/>
            <p:cNvSpPr/>
            <p:nvPr/>
          </p:nvSpPr>
          <p:spPr>
            <a:xfrm>
              <a:off x="5760132" y="2038404"/>
              <a:ext cx="2875868"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60132" y="2142970"/>
              <a:ext cx="570990" cy="338554"/>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30%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760132" y="1765168"/>
              <a:ext cx="1096775"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ADD THE TITLE</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23" name="组合 22"/>
          <p:cNvGrpSpPr/>
          <p:nvPr/>
        </p:nvGrpSpPr>
        <p:grpSpPr>
          <a:xfrm>
            <a:off x="503238" y="3099016"/>
            <a:ext cx="2592598" cy="1296931"/>
            <a:chOff x="503238" y="2836720"/>
            <a:chExt cx="2592598" cy="1296931"/>
          </a:xfrm>
        </p:grpSpPr>
        <p:sp>
          <p:nvSpPr>
            <p:cNvPr id="19" name="矩形 18"/>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0" name="矩形 19"/>
            <p:cNvSpPr/>
            <p:nvPr/>
          </p:nvSpPr>
          <p:spPr>
            <a:xfrm>
              <a:off x="503238" y="2836720"/>
              <a:ext cx="1096775" cy="261610"/>
            </a:xfrm>
            <a:prstGeom prst="rect">
              <a:avLst/>
            </a:prstGeom>
          </p:spPr>
          <p:txBody>
            <a:bodyPr wrap="none">
              <a:spAutoFit/>
            </a:bodyPr>
            <a:lstStyle/>
            <a:p>
              <a:r>
                <a:rPr lang="en-US" altLang="zh-CN" sz="1100" dirty="0" smtClean="0">
                  <a:solidFill>
                    <a:srgbClr val="0563B8"/>
                  </a:solidFill>
                  <a:latin typeface="Century Gothic" panose="020B0502020202020204" pitchFamily="34" charset="0"/>
                  <a:cs typeface="Arial" panose="020B0604020202020204" pitchFamily="34" charset="0"/>
                </a:rPr>
                <a:t>ADD THE TITLE</a:t>
              </a:r>
              <a:endParaRPr lang="en-US" altLang="zh-CN" sz="1100" dirty="0">
                <a:solidFill>
                  <a:srgbClr val="0563B8"/>
                </a:solidFill>
                <a:latin typeface="Century Gothic" panose="020B0502020202020204" pitchFamily="34" charset="0"/>
                <a:cs typeface="Arial" panose="020B0604020202020204" pitchFamily="34" charset="0"/>
              </a:endParaRPr>
            </a:p>
          </p:txBody>
        </p:sp>
        <p:sp>
          <p:nvSpPr>
            <p:cNvPr id="22" name="矩形 21"/>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24" name="组合 23"/>
          <p:cNvGrpSpPr/>
          <p:nvPr/>
        </p:nvGrpSpPr>
        <p:grpSpPr>
          <a:xfrm>
            <a:off x="3275856" y="3099016"/>
            <a:ext cx="2592598" cy="1296931"/>
            <a:chOff x="503238" y="2836720"/>
            <a:chExt cx="2592598" cy="1296931"/>
          </a:xfrm>
        </p:grpSpPr>
        <p:sp>
          <p:nvSpPr>
            <p:cNvPr id="25" name="矩形 24"/>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6" name="矩形 25"/>
            <p:cNvSpPr/>
            <p:nvPr/>
          </p:nvSpPr>
          <p:spPr>
            <a:xfrm>
              <a:off x="503238" y="2836720"/>
              <a:ext cx="1096775" cy="261610"/>
            </a:xfrm>
            <a:prstGeom prst="rect">
              <a:avLst/>
            </a:prstGeom>
          </p:spPr>
          <p:txBody>
            <a:bodyPr wrap="none">
              <a:spAutoFit/>
            </a:bodyPr>
            <a:lstStyle/>
            <a:p>
              <a:r>
                <a:rPr lang="en-US" altLang="zh-CN" sz="1100" dirty="0" smtClean="0">
                  <a:solidFill>
                    <a:srgbClr val="0563B8"/>
                  </a:solidFill>
                  <a:latin typeface="Century Gothic" panose="020B0502020202020204" pitchFamily="34" charset="0"/>
                  <a:cs typeface="Arial" panose="020B0604020202020204" pitchFamily="34" charset="0"/>
                </a:rPr>
                <a:t>ADD THE TITLE</a:t>
              </a:r>
              <a:endParaRPr lang="en-US" altLang="zh-CN" sz="1100" dirty="0">
                <a:solidFill>
                  <a:srgbClr val="0563B8"/>
                </a:solidFill>
                <a:latin typeface="Century Gothic" panose="020B0502020202020204" pitchFamily="34" charset="0"/>
                <a:cs typeface="Arial" panose="020B0604020202020204" pitchFamily="34" charset="0"/>
              </a:endParaRPr>
            </a:p>
          </p:txBody>
        </p:sp>
        <p:sp>
          <p:nvSpPr>
            <p:cNvPr id="27" name="矩形 26"/>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28" name="组合 27"/>
          <p:cNvGrpSpPr/>
          <p:nvPr/>
        </p:nvGrpSpPr>
        <p:grpSpPr>
          <a:xfrm>
            <a:off x="6204880" y="3099016"/>
            <a:ext cx="2592598" cy="1296931"/>
            <a:chOff x="503238" y="2836720"/>
            <a:chExt cx="2592598" cy="1296931"/>
          </a:xfrm>
        </p:grpSpPr>
        <p:sp>
          <p:nvSpPr>
            <p:cNvPr id="29" name="矩形 28"/>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503238" y="2836720"/>
              <a:ext cx="1096775" cy="261610"/>
            </a:xfrm>
            <a:prstGeom prst="rect">
              <a:avLst/>
            </a:prstGeom>
          </p:spPr>
          <p:txBody>
            <a:bodyPr wrap="none">
              <a:spAutoFit/>
            </a:bodyPr>
            <a:lstStyle/>
            <a:p>
              <a:r>
                <a:rPr lang="en-US" altLang="zh-CN" sz="1100" dirty="0" smtClean="0">
                  <a:solidFill>
                    <a:srgbClr val="0563B8"/>
                  </a:solidFill>
                  <a:latin typeface="Century Gothic" panose="020B0502020202020204" pitchFamily="34" charset="0"/>
                  <a:cs typeface="Arial" panose="020B0604020202020204" pitchFamily="34" charset="0"/>
                </a:rPr>
                <a:t>ADD THE TITLE</a:t>
              </a:r>
              <a:endParaRPr lang="en-US" altLang="zh-CN" sz="1100" dirty="0">
                <a:solidFill>
                  <a:srgbClr val="0563B8"/>
                </a:solidFill>
                <a:latin typeface="Century Gothic" panose="020B0502020202020204" pitchFamily="34" charset="0"/>
                <a:cs typeface="Arial" panose="020B0604020202020204" pitchFamily="34" charset="0"/>
              </a:endParaRPr>
            </a:p>
          </p:txBody>
        </p:sp>
        <p:sp>
          <p:nvSpPr>
            <p:cNvPr id="31" name="矩形 30"/>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892480" y="411510"/>
            <a:ext cx="251520" cy="661800"/>
            <a:chOff x="8892480" y="411510"/>
            <a:chExt cx="251520" cy="661800"/>
          </a:xfrm>
        </p:grpSpPr>
        <p:sp>
          <p:nvSpPr>
            <p:cNvPr id="39" name="矩形 38"/>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05</a:t>
              </a:r>
              <a:endParaRPr lang="zh-CN" altLang="en-US" sz="800" dirty="0">
                <a:solidFill>
                  <a:schemeClr val="bg1"/>
                </a:solidFill>
                <a:latin typeface="Century Gothic" panose="020B0502020202020204" pitchFamily="34" charset="0"/>
              </a:endParaRPr>
            </a:p>
          </p:txBody>
        </p:sp>
        <p:grpSp>
          <p:nvGrpSpPr>
            <p:cNvPr id="41" name="组合 40"/>
            <p:cNvGrpSpPr/>
            <p:nvPr/>
          </p:nvGrpSpPr>
          <p:grpSpPr>
            <a:xfrm>
              <a:off x="8964240" y="819459"/>
              <a:ext cx="108000" cy="7834"/>
              <a:chOff x="8953171" y="848034"/>
              <a:chExt cx="130138" cy="7834"/>
            </a:xfrm>
          </p:grpSpPr>
          <p:cxnSp>
            <p:nvCxnSpPr>
              <p:cNvPr id="42" name="直接连接符 41"/>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9114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12" presetClass="entr" presetSubtype="1" fill="hold" nodeType="withEffect">
                                  <p:stCondLst>
                                    <p:cond delay="10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down)">
                                      <p:cBhvr>
                                        <p:cTn id="20" dur="500"/>
                                        <p:tgtEl>
                                          <p:spTgt spid="23"/>
                                        </p:tgtEl>
                                      </p:cBhvr>
                                    </p:animEffect>
                                  </p:childTnLst>
                                </p:cTn>
                              </p:par>
                              <p:par>
                                <p:cTn id="21" presetID="12" presetClass="entr" presetSubtype="1" fill="hold" nodeType="withEffect">
                                  <p:stCondLst>
                                    <p:cond delay="125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nodeType="withEffect">
                                  <p:stCondLst>
                                    <p:cond delay="15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ppt_y</p:attrName>
                                        </p:attrNameLst>
                                      </p:cBhvr>
                                      <p:tavLst>
                                        <p:tav tm="0">
                                          <p:val>
                                            <p:strVal val="#ppt_y-#ppt_h*1.125000"/>
                                          </p:val>
                                        </p:tav>
                                        <p:tav tm="100000">
                                          <p:val>
                                            <p:strVal val="#ppt_y"/>
                                          </p:val>
                                        </p:tav>
                                      </p:tavLst>
                                    </p:anim>
                                    <p:animEffect transition="in" filter="wipe(down)">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49742" y="3372367"/>
            <a:ext cx="4822065" cy="1754326"/>
          </a:xfrm>
          <a:prstGeom prst="rect">
            <a:avLst/>
          </a:prstGeom>
        </p:spPr>
        <p:txBody>
          <a:bodyPr wrap="square">
            <a:spAutoFit/>
          </a:bodyPr>
          <a:lstStyle/>
          <a:p>
            <a:pPr>
              <a:lnSpc>
                <a:spcPct val="150000"/>
              </a:lnSpc>
            </a:pPr>
            <a:r>
              <a:rPr lang="zh-CN" altLang="en-US" sz="1200" dirty="0">
                <a:solidFill>
                  <a:srgbClr val="000000"/>
                </a:solidFill>
              </a:rPr>
              <a:t>本模板来源：</a:t>
            </a:r>
            <a:r>
              <a:rPr lang="en-US" altLang="zh-CN" sz="1200" dirty="0">
                <a:solidFill>
                  <a:srgbClr val="000000"/>
                </a:solidFill>
              </a:rPr>
              <a:t>Office</a:t>
            </a:r>
            <a:r>
              <a:rPr lang="zh-CN" altLang="en-US" sz="1200" dirty="0">
                <a:solidFill>
                  <a:srgbClr val="000000"/>
                </a:solidFill>
              </a:rPr>
              <a:t>办公助手</a:t>
            </a:r>
            <a:r>
              <a:rPr lang="en-US" altLang="zh-CN" sz="1200" dirty="0">
                <a:solidFill>
                  <a:srgbClr val="000000"/>
                </a:solidFill>
              </a:rPr>
              <a:t>(</a:t>
            </a:r>
            <a:r>
              <a:rPr lang="en-US" altLang="zh-CN" sz="1200" dirty="0">
                <a:solidFill>
                  <a:srgbClr val="000000"/>
                </a:solidFill>
                <a:hlinkClick r:id="rId2"/>
              </a:rPr>
              <a:t>www.officezhushou.com</a:t>
            </a:r>
            <a:r>
              <a:rPr lang="en-US" altLang="zh-CN" sz="1200" dirty="0">
                <a:solidFill>
                  <a:srgbClr val="000000"/>
                </a:solidFill>
              </a:rPr>
              <a:t>)</a:t>
            </a:r>
          </a:p>
          <a:p>
            <a:pPr>
              <a:lnSpc>
                <a:spcPct val="150000"/>
              </a:lnSpc>
            </a:pPr>
            <a:r>
              <a:rPr lang="zh-CN" altLang="en-US" sz="1200" dirty="0">
                <a:solidFill>
                  <a:srgbClr val="000000"/>
                </a:solidFill>
              </a:rPr>
              <a:t>欢迎您访问我们的网站阅读</a:t>
            </a:r>
            <a:r>
              <a:rPr lang="en-US" altLang="zh-CN" sz="1200" dirty="0">
                <a:solidFill>
                  <a:srgbClr val="000000"/>
                </a:solidFill>
                <a:hlinkClick r:id="rId3"/>
              </a:rPr>
              <a:t>PPT</a:t>
            </a:r>
            <a:r>
              <a:rPr lang="zh-CN" altLang="en-US" sz="1200" dirty="0">
                <a:solidFill>
                  <a:srgbClr val="000000"/>
                </a:solidFill>
                <a:hlinkClick r:id="rId3"/>
              </a:rPr>
              <a:t>制作教程</a:t>
            </a:r>
            <a:r>
              <a:rPr lang="zh-CN" altLang="en-US" sz="1200" dirty="0">
                <a:solidFill>
                  <a:srgbClr val="000000"/>
                </a:solidFill>
              </a:rPr>
              <a:t>及下载</a:t>
            </a:r>
            <a:r>
              <a:rPr lang="en-US" altLang="zh-CN" sz="1200" dirty="0">
                <a:solidFill>
                  <a:srgbClr val="000000"/>
                </a:solidFill>
                <a:hlinkClick r:id="rId4"/>
              </a:rPr>
              <a:t>PPT</a:t>
            </a:r>
            <a:r>
              <a:rPr lang="zh-CN" altLang="en-US" sz="1200" dirty="0">
                <a:solidFill>
                  <a:srgbClr val="000000"/>
                </a:solidFill>
                <a:hlinkClick r:id="rId4"/>
              </a:rPr>
              <a:t>素材</a:t>
            </a:r>
            <a:r>
              <a:rPr lang="zh-CN" altLang="en-US" sz="1200" dirty="0">
                <a:solidFill>
                  <a:srgbClr val="000000"/>
                </a:solidFill>
              </a:rPr>
              <a:t>与</a:t>
            </a:r>
            <a:r>
              <a:rPr lang="en-US" altLang="zh-CN" sz="1200" dirty="0">
                <a:solidFill>
                  <a:srgbClr val="000000"/>
                </a:solidFill>
                <a:hlinkClick r:id="rId5"/>
              </a:rPr>
              <a:t>PPT</a:t>
            </a:r>
            <a:r>
              <a:rPr lang="zh-CN" altLang="en-US" sz="1200" dirty="0">
                <a:solidFill>
                  <a:srgbClr val="000000"/>
                </a:solidFill>
                <a:hlinkClick r:id="rId5"/>
              </a:rPr>
              <a:t>模板</a:t>
            </a:r>
            <a:r>
              <a:rPr lang="en-US" altLang="zh-CN" sz="1200" dirty="0">
                <a:solidFill>
                  <a:srgbClr val="000000"/>
                </a:solidFill>
              </a:rPr>
              <a:t>;</a:t>
            </a:r>
          </a:p>
          <a:p>
            <a:pPr>
              <a:lnSpc>
                <a:spcPct val="150000"/>
              </a:lnSpc>
            </a:pPr>
            <a:r>
              <a:rPr lang="zh-CN" altLang="en-US" sz="1200" dirty="0">
                <a:solidFill>
                  <a:srgbClr val="000000"/>
                </a:solidFill>
              </a:rPr>
              <a:t>欢迎访问以下栏目：</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制作教程：</a:t>
            </a:r>
            <a:r>
              <a:rPr lang="en-US" altLang="zh-CN" sz="1200" dirty="0">
                <a:solidFill>
                  <a:srgbClr val="000000"/>
                </a:solidFill>
                <a:hlinkClick r:id="rId3"/>
              </a:rPr>
              <a:t>http://www.officezhushou.com/pptjiaocheng/</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素材下载：</a:t>
            </a:r>
            <a:r>
              <a:rPr lang="en-US" altLang="zh-CN" sz="1200" dirty="0">
                <a:solidFill>
                  <a:srgbClr val="000000"/>
                </a:solidFill>
                <a:hlinkClick r:id="rId4"/>
              </a:rPr>
              <a:t>http://www.officezhushou.com/pptsucai/</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模板下载：</a:t>
            </a:r>
            <a:r>
              <a:rPr lang="en-US" altLang="zh-CN" sz="1200" dirty="0">
                <a:solidFill>
                  <a:srgbClr val="000000"/>
                </a:solidFill>
                <a:hlinkClick r:id="rId5"/>
              </a:rPr>
              <a:t>http://www.officezhushou.com/pptmuban/</a:t>
            </a:r>
            <a:endParaRPr lang="en-GB" altLang="zh-CN" sz="1125" dirty="0">
              <a:solidFill>
                <a:srgbClr val="000000"/>
              </a:solidFill>
            </a:endParaRPr>
          </a:p>
        </p:txBody>
      </p:sp>
      <p:grpSp>
        <p:nvGrpSpPr>
          <p:cNvPr id="3" name="组合 2"/>
          <p:cNvGrpSpPr/>
          <p:nvPr/>
        </p:nvGrpSpPr>
        <p:grpSpPr>
          <a:xfrm>
            <a:off x="1143000" y="1714959"/>
            <a:ext cx="6858000" cy="1666881"/>
            <a:chOff x="0" y="1225916"/>
            <a:chExt cx="9144000" cy="2222508"/>
          </a:xfrm>
        </p:grpSpPr>
        <p:sp>
          <p:nvSpPr>
            <p:cNvPr id="4" name="Rectangle 17"/>
            <p:cNvSpPr>
              <a:spLocks noChangeArrowheads="1"/>
            </p:cNvSpPr>
            <p:nvPr/>
          </p:nvSpPr>
          <p:spPr bwMode="gray">
            <a:xfrm>
              <a:off x="0" y="1225916"/>
              <a:ext cx="9144000" cy="2222508"/>
            </a:xfrm>
            <a:prstGeom prst="rect">
              <a:avLst/>
            </a:prstGeom>
            <a:gradFill flip="none" rotWithShape="1">
              <a:gsLst>
                <a:gs pos="0">
                  <a:schemeClr val="accent1"/>
                </a:gs>
                <a:gs pos="100000">
                  <a:schemeClr val="accent2">
                    <a:lumMod val="75000"/>
                  </a:schemeClr>
                </a:gs>
              </a:gsLst>
              <a:path path="circle">
                <a:fillToRect l="50000" t="50000" r="50000" b="50000"/>
              </a:path>
              <a:tileRect/>
            </a:gradFill>
            <a:ln w="9525">
              <a:noFill/>
              <a:miter lim="800000"/>
              <a:headEnd/>
              <a:tailEnd/>
            </a:ln>
          </p:spPr>
          <p:txBody>
            <a:bodyPr wrap="none" anchor="ctr"/>
            <a:lstStyle/>
            <a:p>
              <a:pPr>
                <a:defRPr/>
              </a:pPr>
              <a:endParaRPr lang="zh-CN" altLang="en-US" sz="1350">
                <a:solidFill>
                  <a:srgbClr val="000000"/>
                </a:solidFill>
              </a:endParaRPr>
            </a:p>
          </p:txBody>
        </p:sp>
        <p:pic>
          <p:nvPicPr>
            <p:cNvPr id="6" name="Picture 8" descr="D:\hd-white-132\handdrawn-white131.png"/>
            <p:cNvPicPr>
              <a:picLocks noChangeAspect="1" noChangeArrowheads="1"/>
            </p:cNvPicPr>
            <p:nvPr/>
          </p:nvPicPr>
          <p:blipFill>
            <a:blip r:embed="rId6" cstate="print"/>
            <a:srcRect/>
            <a:stretch>
              <a:fillRect/>
            </a:stretch>
          </p:blipFill>
          <p:spPr bwMode="auto">
            <a:xfrm>
              <a:off x="4821938" y="1796432"/>
              <a:ext cx="892624" cy="1143008"/>
            </a:xfrm>
            <a:prstGeom prst="rect">
              <a:avLst/>
            </a:prstGeom>
            <a:noFill/>
          </p:spPr>
        </p:pic>
        <p:pic>
          <p:nvPicPr>
            <p:cNvPr id="7" name="Picture 113" descr="D:\hd-white-132\handdrawn-white71.png"/>
            <p:cNvPicPr>
              <a:picLocks noChangeAspect="1" noChangeArrowheads="1"/>
            </p:cNvPicPr>
            <p:nvPr/>
          </p:nvPicPr>
          <p:blipFill>
            <a:blip r:embed="rId7" cstate="print"/>
            <a:srcRect/>
            <a:stretch>
              <a:fillRect/>
            </a:stretch>
          </p:blipFill>
          <p:spPr bwMode="auto">
            <a:xfrm>
              <a:off x="3285670" y="1797420"/>
              <a:ext cx="857256" cy="1109938"/>
            </a:xfrm>
            <a:prstGeom prst="rect">
              <a:avLst/>
            </a:prstGeom>
            <a:noFill/>
          </p:spPr>
        </p:pic>
        <p:sp>
          <p:nvSpPr>
            <p:cNvPr id="8" name="矩形 7"/>
            <p:cNvSpPr/>
            <p:nvPr/>
          </p:nvSpPr>
          <p:spPr>
            <a:xfrm>
              <a:off x="250504" y="1511668"/>
              <a:ext cx="2963728" cy="1554272"/>
            </a:xfrm>
            <a:prstGeom prst="rect">
              <a:avLst/>
            </a:prstGeom>
          </p:spPr>
          <p:txBody>
            <a:bodyPr wrap="square">
              <a:spAutoFit/>
            </a:bodyPr>
            <a:lstStyle/>
            <a:p>
              <a:pPr algn="r" fontAlgn="ctr">
                <a:lnSpc>
                  <a:spcPct val="150000"/>
                </a:lnSpc>
                <a:buClr>
                  <a:srgbClr val="E20000"/>
                </a:buClr>
                <a:buSzPct val="60000"/>
              </a:pPr>
              <a:r>
                <a:rPr lang="zh-CN" altLang="en-US" sz="1050" b="1" dirty="0">
                  <a:solidFill>
                    <a:srgbClr val="FFFFFF"/>
                  </a:solidFill>
                </a:rPr>
                <a:t>可以在下列情况使用</a:t>
              </a:r>
            </a:p>
            <a:p>
              <a:pPr algn="r" fontAlgn="ctr">
                <a:lnSpc>
                  <a:spcPct val="150000"/>
                </a:lnSpc>
                <a:buClr>
                  <a:srgbClr val="E20000"/>
                </a:buClr>
                <a:buSzPct val="60000"/>
              </a:pPr>
              <a:endParaRPr lang="en-US" altLang="zh-CN" sz="900" dirty="0">
                <a:solidFill>
                  <a:srgbClr val="FFFFFF"/>
                </a:solidFill>
              </a:endParaRPr>
            </a:p>
            <a:p>
              <a:pPr algn="r" fontAlgn="ctr">
                <a:lnSpc>
                  <a:spcPct val="150000"/>
                </a:lnSpc>
                <a:buClr>
                  <a:srgbClr val="E20000"/>
                </a:buClr>
                <a:buSzPct val="60000"/>
              </a:pPr>
              <a:r>
                <a:rPr lang="zh-CN" altLang="en-US" sz="900" dirty="0">
                  <a:solidFill>
                    <a:srgbClr val="FFFFFF"/>
                  </a:solidFill>
                </a:rPr>
                <a:t>不限次数的用于个人学习使用</a:t>
              </a:r>
            </a:p>
            <a:p>
              <a:pPr algn="r" fontAlgn="ctr">
                <a:lnSpc>
                  <a:spcPct val="150000"/>
                </a:lnSpc>
                <a:buClr>
                  <a:srgbClr val="E20000"/>
                </a:buClr>
                <a:buSzPct val="60000"/>
              </a:pPr>
              <a:r>
                <a:rPr lang="zh-CN" altLang="en-US" sz="900" dirty="0">
                  <a:solidFill>
                    <a:srgbClr val="FFFFFF"/>
                  </a:solidFill>
                </a:rPr>
                <a:t>下载分享并传播我们的教程</a:t>
              </a:r>
              <a:endParaRPr lang="en-US" altLang="zh-CN" sz="900" dirty="0">
                <a:solidFill>
                  <a:srgbClr val="FFFFFF"/>
                </a:solidFill>
              </a:endParaRPr>
            </a:p>
            <a:p>
              <a:pPr algn="r" fontAlgn="ctr">
                <a:lnSpc>
                  <a:spcPct val="150000"/>
                </a:lnSpc>
                <a:buClr>
                  <a:srgbClr val="E20000"/>
                </a:buClr>
                <a:buSzPct val="60000"/>
              </a:pPr>
              <a:r>
                <a:rPr lang="zh-CN" altLang="en-US" sz="900" dirty="0">
                  <a:solidFill>
                    <a:srgbClr val="FFFFFF"/>
                  </a:solidFill>
                </a:rPr>
                <a:t>转载我们的教程但要保存网站链接</a:t>
              </a:r>
            </a:p>
          </p:txBody>
        </p:sp>
        <p:sp>
          <p:nvSpPr>
            <p:cNvPr id="9" name="矩形 8"/>
            <p:cNvSpPr/>
            <p:nvPr/>
          </p:nvSpPr>
          <p:spPr>
            <a:xfrm>
              <a:off x="5786000" y="1511668"/>
              <a:ext cx="2928959" cy="1831271"/>
            </a:xfrm>
            <a:prstGeom prst="rect">
              <a:avLst/>
            </a:prstGeom>
          </p:spPr>
          <p:txBody>
            <a:bodyPr wrap="square">
              <a:spAutoFit/>
            </a:bodyPr>
            <a:lstStyle/>
            <a:p>
              <a:pPr fontAlgn="ctr">
                <a:lnSpc>
                  <a:spcPct val="150000"/>
                </a:lnSpc>
                <a:buClr>
                  <a:srgbClr val="E20000"/>
                </a:buClr>
                <a:buSzPct val="60000"/>
              </a:pPr>
              <a:r>
                <a:rPr lang="zh-CN" altLang="en-US" sz="1050" b="1" dirty="0">
                  <a:solidFill>
                    <a:srgbClr val="FFFFFF"/>
                  </a:solidFill>
                </a:rPr>
                <a:t>不可以在以下情况使用</a:t>
              </a:r>
            </a:p>
            <a:p>
              <a:pPr fontAlgn="ctr">
                <a:lnSpc>
                  <a:spcPct val="150000"/>
                </a:lnSpc>
                <a:buClr>
                  <a:srgbClr val="E20000"/>
                </a:buClr>
                <a:buSzPct val="60000"/>
              </a:pPr>
              <a:endParaRPr lang="en-US" altLang="zh-CN" sz="900" dirty="0">
                <a:solidFill>
                  <a:srgbClr val="FFFFFF"/>
                </a:solidFill>
              </a:endParaRPr>
            </a:p>
            <a:p>
              <a:pPr fontAlgn="ctr">
                <a:lnSpc>
                  <a:spcPct val="150000"/>
                </a:lnSpc>
                <a:buClr>
                  <a:srgbClr val="E20000"/>
                </a:buClr>
                <a:buSzPct val="60000"/>
              </a:pPr>
              <a:r>
                <a:rPr lang="zh-CN" altLang="en-US" sz="900" dirty="0">
                  <a:solidFill>
                    <a:srgbClr val="FFFFFF"/>
                  </a:solidFill>
                </a:rPr>
                <a:t>用于任何形式的在线付费下载</a:t>
              </a:r>
            </a:p>
            <a:p>
              <a:pPr fontAlgn="ctr">
                <a:lnSpc>
                  <a:spcPct val="150000"/>
                </a:lnSpc>
                <a:buClr>
                  <a:srgbClr val="E20000"/>
                </a:buClr>
                <a:buSzPct val="60000"/>
              </a:pPr>
              <a:r>
                <a:rPr lang="zh-CN" altLang="en-US" sz="900" dirty="0">
                  <a:solidFill>
                    <a:srgbClr val="FFFFFF"/>
                  </a:solidFill>
                </a:rPr>
                <a:t>收集整理我们免费资源后，刻录光碟销售</a:t>
              </a:r>
              <a:endParaRPr lang="zh-CN" altLang="en-GB" sz="900" dirty="0">
                <a:solidFill>
                  <a:srgbClr val="FFFFFF"/>
                </a:solidFill>
              </a:endParaRPr>
            </a:p>
            <a:p>
              <a:pPr fontAlgn="ctr">
                <a:lnSpc>
                  <a:spcPct val="150000"/>
                </a:lnSpc>
                <a:buClr>
                  <a:srgbClr val="E20000"/>
                </a:buClr>
                <a:buSzPct val="60000"/>
              </a:pPr>
              <a:r>
                <a:rPr lang="zh-CN" altLang="en-US" sz="900" dirty="0">
                  <a:solidFill>
                    <a:srgbClr val="FFFFFF"/>
                  </a:solidFill>
                </a:rPr>
                <a:t>拷贝并编辑其中内容作为</a:t>
              </a:r>
              <a:r>
                <a:rPr lang="zh-CN" altLang="en-GB" sz="900" dirty="0">
                  <a:solidFill>
                    <a:srgbClr val="FFFFFF"/>
                  </a:solidFill>
                </a:rPr>
                <a:t>您个人作品</a:t>
              </a:r>
              <a:endParaRPr lang="zh-CN" altLang="en-US" sz="900" dirty="0">
                <a:solidFill>
                  <a:srgbClr val="FFFFFF"/>
                </a:solidFill>
              </a:endParaRPr>
            </a:p>
          </p:txBody>
        </p:sp>
        <p:cxnSp>
          <p:nvCxnSpPr>
            <p:cNvPr id="11" name="直接连接符 10"/>
            <p:cNvCxnSpPr/>
            <p:nvPr/>
          </p:nvCxnSpPr>
          <p:spPr bwMode="auto">
            <a:xfrm rot="5400000">
              <a:off x="3713504" y="2368924"/>
              <a:ext cx="1571636" cy="1588"/>
            </a:xfrm>
            <a:prstGeom prst="line">
              <a:avLst/>
            </a:prstGeom>
            <a:solidFill>
              <a:schemeClr val="accent1"/>
            </a:solidFill>
            <a:ln w="3175" cap="flat" cmpd="sng" algn="ctr">
              <a:solidFill>
                <a:schemeClr val="bg1"/>
              </a:solidFill>
              <a:prstDash val="sysDot"/>
              <a:round/>
              <a:headEnd type="none" w="med" len="med"/>
              <a:tailEnd type="none" w="med" len="med"/>
            </a:ln>
            <a:effectLst/>
          </p:spPr>
        </p:cxnSp>
      </p:grpSp>
      <p:pic>
        <p:nvPicPr>
          <p:cNvPr id="2" name="图片 1">
            <a:hlinkClick r:id="rId2"/>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02078" y="614743"/>
            <a:ext cx="1917392" cy="540000"/>
          </a:xfrm>
          <a:prstGeom prst="rect">
            <a:avLst/>
          </a:prstGeom>
        </p:spPr>
      </p:pic>
    </p:spTree>
    <p:extLst>
      <p:ext uri="{BB962C8B-B14F-4D97-AF65-F5344CB8AC3E}">
        <p14:creationId xmlns:p14="http://schemas.microsoft.com/office/powerpoint/2010/main" val="1426402532"/>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The Business Objectives</a:t>
            </a:r>
            <a:endParaRPr lang="en-US" altLang="zh-CN" sz="2400" dirty="0">
              <a:solidFill>
                <a:srgbClr val="0563B8"/>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1835696" y="1738840"/>
            <a:ext cx="1336965" cy="1336965"/>
            <a:chOff x="1835696" y="1738840"/>
            <a:chExt cx="1336965" cy="1336965"/>
          </a:xfrm>
        </p:grpSpPr>
        <p:grpSp>
          <p:nvGrpSpPr>
            <p:cNvPr id="4" name="组合 3"/>
            <p:cNvGrpSpPr/>
            <p:nvPr/>
          </p:nvGrpSpPr>
          <p:grpSpPr>
            <a:xfrm>
              <a:off x="1835696" y="1738840"/>
              <a:ext cx="1336965" cy="1336965"/>
              <a:chOff x="966782" y="1738840"/>
              <a:chExt cx="1336965" cy="1336965"/>
            </a:xfrm>
          </p:grpSpPr>
          <p:sp>
            <p:nvSpPr>
              <p:cNvPr id="3" name="矩形 2"/>
              <p:cNvSpPr/>
              <p:nvPr/>
            </p:nvSpPr>
            <p:spPr>
              <a:xfrm>
                <a:off x="966782" y="1738840"/>
                <a:ext cx="1336965" cy="1336965"/>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943708"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28333C"/>
                    </a:solidFill>
                    <a:latin typeface="Century Gothic" panose="020B0502020202020204" pitchFamily="34" charset="0"/>
                  </a:rPr>
                  <a:t>S</a:t>
                </a:r>
                <a:endParaRPr lang="zh-CN" altLang="en-US" dirty="0">
                  <a:solidFill>
                    <a:srgbClr val="28333C"/>
                  </a:solidFill>
                  <a:latin typeface="Century Gothic" panose="020B0502020202020204" pitchFamily="34" charset="0"/>
                </a:endParaRPr>
              </a:p>
            </p:txBody>
          </p:sp>
        </p:grpSp>
        <p:sp>
          <p:nvSpPr>
            <p:cNvPr id="46" name="矩形 45"/>
            <p:cNvSpPr/>
            <p:nvPr/>
          </p:nvSpPr>
          <p:spPr>
            <a:xfrm>
              <a:off x="2108878" y="2276517"/>
              <a:ext cx="806631"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Strengths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3388686" y="1738840"/>
            <a:ext cx="1336965" cy="1336965"/>
            <a:chOff x="3388686" y="1738840"/>
            <a:chExt cx="1336965" cy="1336965"/>
          </a:xfrm>
        </p:grpSpPr>
        <p:grpSp>
          <p:nvGrpSpPr>
            <p:cNvPr id="35" name="组合 34"/>
            <p:cNvGrpSpPr/>
            <p:nvPr/>
          </p:nvGrpSpPr>
          <p:grpSpPr>
            <a:xfrm>
              <a:off x="3388686" y="1738840"/>
              <a:ext cx="1336965" cy="1336965"/>
              <a:chOff x="966782" y="1738840"/>
              <a:chExt cx="1336965" cy="1336965"/>
            </a:xfrm>
          </p:grpSpPr>
          <p:sp>
            <p:nvSpPr>
              <p:cNvPr id="36" name="矩形 35"/>
              <p:cNvSpPr/>
              <p:nvPr/>
            </p:nvSpPr>
            <p:spPr>
              <a:xfrm>
                <a:off x="966782" y="1738840"/>
                <a:ext cx="1336965" cy="1336965"/>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66782"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8333C"/>
                    </a:solidFill>
                    <a:latin typeface="Century Gothic" panose="020B0502020202020204" pitchFamily="34" charset="0"/>
                  </a:rPr>
                  <a:t>W</a:t>
                </a:r>
                <a:endParaRPr lang="zh-CN" altLang="en-US" dirty="0">
                  <a:solidFill>
                    <a:srgbClr val="28333C"/>
                  </a:solidFill>
                  <a:latin typeface="Century Gothic" panose="020B0502020202020204" pitchFamily="34" charset="0"/>
                </a:endParaRPr>
              </a:p>
            </p:txBody>
          </p:sp>
        </p:grpSp>
        <p:sp>
          <p:nvSpPr>
            <p:cNvPr id="47" name="矩形 46"/>
            <p:cNvSpPr/>
            <p:nvPr/>
          </p:nvSpPr>
          <p:spPr>
            <a:xfrm>
              <a:off x="3560879" y="2276517"/>
              <a:ext cx="1010213"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Weaknesses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8" name="组合 7"/>
          <p:cNvGrpSpPr/>
          <p:nvPr/>
        </p:nvGrpSpPr>
        <p:grpSpPr>
          <a:xfrm>
            <a:off x="1835696" y="3183818"/>
            <a:ext cx="1336965" cy="1336965"/>
            <a:chOff x="1835696" y="3183818"/>
            <a:chExt cx="1336965" cy="1336965"/>
          </a:xfrm>
        </p:grpSpPr>
        <p:grpSp>
          <p:nvGrpSpPr>
            <p:cNvPr id="38" name="组合 37"/>
            <p:cNvGrpSpPr/>
            <p:nvPr/>
          </p:nvGrpSpPr>
          <p:grpSpPr>
            <a:xfrm>
              <a:off x="1835696" y="3183818"/>
              <a:ext cx="1336965" cy="1336965"/>
              <a:chOff x="966782" y="1738840"/>
              <a:chExt cx="1336965" cy="1336965"/>
            </a:xfrm>
          </p:grpSpPr>
          <p:sp>
            <p:nvSpPr>
              <p:cNvPr id="39" name="矩形 38"/>
              <p:cNvSpPr/>
              <p:nvPr/>
            </p:nvSpPr>
            <p:spPr>
              <a:xfrm>
                <a:off x="966782" y="1738840"/>
                <a:ext cx="1336965" cy="1336965"/>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943708"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8333C"/>
                    </a:solidFill>
                    <a:latin typeface="Century Gothic" panose="020B0502020202020204" pitchFamily="34" charset="0"/>
                  </a:rPr>
                  <a:t>O</a:t>
                </a:r>
                <a:endParaRPr lang="zh-CN" altLang="en-US" dirty="0">
                  <a:solidFill>
                    <a:srgbClr val="28333C"/>
                  </a:solidFill>
                  <a:latin typeface="Century Gothic" panose="020B0502020202020204" pitchFamily="34" charset="0"/>
                </a:endParaRPr>
              </a:p>
            </p:txBody>
          </p:sp>
        </p:grpSp>
        <p:sp>
          <p:nvSpPr>
            <p:cNvPr id="48" name="矩形 47"/>
            <p:cNvSpPr/>
            <p:nvPr/>
          </p:nvSpPr>
          <p:spPr>
            <a:xfrm>
              <a:off x="1966210" y="3721495"/>
              <a:ext cx="1075936"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opportunities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9" name="组合 8"/>
          <p:cNvGrpSpPr/>
          <p:nvPr/>
        </p:nvGrpSpPr>
        <p:grpSpPr>
          <a:xfrm>
            <a:off x="3388686" y="3183818"/>
            <a:ext cx="1336965" cy="1336965"/>
            <a:chOff x="3388686" y="3183818"/>
            <a:chExt cx="1336965" cy="1336965"/>
          </a:xfrm>
        </p:grpSpPr>
        <p:grpSp>
          <p:nvGrpSpPr>
            <p:cNvPr id="41" name="组合 40"/>
            <p:cNvGrpSpPr/>
            <p:nvPr/>
          </p:nvGrpSpPr>
          <p:grpSpPr>
            <a:xfrm>
              <a:off x="3388686" y="3183818"/>
              <a:ext cx="1336965" cy="1336965"/>
              <a:chOff x="966782" y="1738840"/>
              <a:chExt cx="1336965" cy="1336965"/>
            </a:xfrm>
          </p:grpSpPr>
          <p:sp>
            <p:nvSpPr>
              <p:cNvPr id="42" name="矩形 41"/>
              <p:cNvSpPr/>
              <p:nvPr/>
            </p:nvSpPr>
            <p:spPr>
              <a:xfrm>
                <a:off x="966782" y="1738840"/>
                <a:ext cx="1336965" cy="1336965"/>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6782"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8333C"/>
                    </a:solidFill>
                    <a:latin typeface="Century Gothic" panose="020B0502020202020204" pitchFamily="34" charset="0"/>
                  </a:rPr>
                  <a:t>T</a:t>
                </a:r>
                <a:endParaRPr lang="zh-CN" altLang="en-US" dirty="0">
                  <a:solidFill>
                    <a:srgbClr val="28333C"/>
                  </a:solidFill>
                  <a:latin typeface="Century Gothic" panose="020B0502020202020204" pitchFamily="34" charset="0"/>
                </a:endParaRPr>
              </a:p>
            </p:txBody>
          </p:sp>
        </p:grpSp>
        <p:sp>
          <p:nvSpPr>
            <p:cNvPr id="49" name="矩形 48"/>
            <p:cNvSpPr/>
            <p:nvPr/>
          </p:nvSpPr>
          <p:spPr>
            <a:xfrm>
              <a:off x="3731598" y="3721495"/>
              <a:ext cx="651140"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threats</a:t>
              </a:r>
              <a:endParaRPr lang="en-US" altLang="zh-CN" sz="1100" dirty="0">
                <a:solidFill>
                  <a:schemeClr val="bg1"/>
                </a:solidFill>
                <a:latin typeface="Century Gothic" panose="020B0502020202020204" pitchFamily="34" charset="0"/>
                <a:cs typeface="Arial" panose="020B0604020202020204" pitchFamily="34" charset="0"/>
              </a:endParaRPr>
            </a:p>
          </p:txBody>
        </p:sp>
      </p:grpSp>
      <p:sp>
        <p:nvSpPr>
          <p:cNvPr id="50" name="矩形 49"/>
          <p:cNvSpPr/>
          <p:nvPr/>
        </p:nvSpPr>
        <p:spPr>
          <a:xfrm>
            <a:off x="2152159" y="1343641"/>
            <a:ext cx="704039"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positive</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1" name="矩形 50"/>
          <p:cNvSpPr/>
          <p:nvPr/>
        </p:nvSpPr>
        <p:spPr>
          <a:xfrm>
            <a:off x="3657059" y="1292906"/>
            <a:ext cx="800219"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negative</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2" name="矩形 51"/>
          <p:cNvSpPr/>
          <p:nvPr/>
        </p:nvSpPr>
        <p:spPr>
          <a:xfrm>
            <a:off x="979184" y="2276517"/>
            <a:ext cx="692818"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internal</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3" name="矩形 52"/>
          <p:cNvSpPr/>
          <p:nvPr/>
        </p:nvSpPr>
        <p:spPr>
          <a:xfrm>
            <a:off x="979184" y="3721495"/>
            <a:ext cx="736099"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external</a:t>
            </a:r>
            <a:endParaRPr lang="en-US" altLang="zh-CN" sz="1100" dirty="0">
              <a:solidFill>
                <a:srgbClr val="28333C"/>
              </a:solidFill>
              <a:latin typeface="Century Gothic" panose="020B0502020202020204" pitchFamily="34" charset="0"/>
              <a:cs typeface="Arial" panose="020B0604020202020204" pitchFamily="34" charset="0"/>
            </a:endParaRPr>
          </a:p>
        </p:txBody>
      </p:sp>
      <p:grpSp>
        <p:nvGrpSpPr>
          <p:cNvPr id="54" name="组合 53"/>
          <p:cNvGrpSpPr/>
          <p:nvPr/>
        </p:nvGrpSpPr>
        <p:grpSpPr>
          <a:xfrm>
            <a:off x="5292080" y="1671334"/>
            <a:ext cx="3204356" cy="641308"/>
            <a:chOff x="503238" y="2836720"/>
            <a:chExt cx="3204356" cy="641308"/>
          </a:xfrm>
        </p:grpSpPr>
        <p:sp>
          <p:nvSpPr>
            <p:cNvPr id="55" name="矩形 54"/>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56" name="矩形 55"/>
            <p:cNvSpPr/>
            <p:nvPr/>
          </p:nvSpPr>
          <p:spPr>
            <a:xfrm>
              <a:off x="503238" y="2836720"/>
              <a:ext cx="1096775" cy="261610"/>
            </a:xfrm>
            <a:prstGeom prst="rect">
              <a:avLst/>
            </a:prstGeom>
          </p:spPr>
          <p:txBody>
            <a:bodyPr wrap="none">
              <a:spAutoFit/>
            </a:bodyPr>
            <a:lstStyle/>
            <a:p>
              <a:r>
                <a:rPr lang="en-US" altLang="zh-CN" sz="1100" dirty="0" smtClean="0">
                  <a:solidFill>
                    <a:srgbClr val="0563B8"/>
                  </a:solidFill>
                  <a:latin typeface="Century Gothic" panose="020B0502020202020204" pitchFamily="34" charset="0"/>
                  <a:cs typeface="Arial" panose="020B0604020202020204" pitchFamily="34" charset="0"/>
                </a:rPr>
                <a:t>ADD THE TITLE</a:t>
              </a:r>
              <a:endParaRPr lang="en-US" altLang="zh-CN" sz="1100" dirty="0">
                <a:solidFill>
                  <a:srgbClr val="0563B8"/>
                </a:solidFill>
                <a:latin typeface="Century Gothic" panose="020B0502020202020204" pitchFamily="34" charset="0"/>
                <a:cs typeface="Arial" panose="020B0604020202020204" pitchFamily="34" charset="0"/>
              </a:endParaRPr>
            </a:p>
          </p:txBody>
        </p:sp>
      </p:grpSp>
      <p:grpSp>
        <p:nvGrpSpPr>
          <p:cNvPr id="58" name="组合 57"/>
          <p:cNvGrpSpPr/>
          <p:nvPr/>
        </p:nvGrpSpPr>
        <p:grpSpPr>
          <a:xfrm>
            <a:off x="5292080" y="2443875"/>
            <a:ext cx="3204356" cy="641308"/>
            <a:chOff x="503238" y="2836720"/>
            <a:chExt cx="3204356" cy="641308"/>
          </a:xfrm>
        </p:grpSpPr>
        <p:sp>
          <p:nvSpPr>
            <p:cNvPr id="59" name="矩形 58"/>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0" name="矩形 59"/>
            <p:cNvSpPr/>
            <p:nvPr/>
          </p:nvSpPr>
          <p:spPr>
            <a:xfrm>
              <a:off x="503238" y="2836720"/>
              <a:ext cx="1096775" cy="261610"/>
            </a:xfrm>
            <a:prstGeom prst="rect">
              <a:avLst/>
            </a:prstGeom>
          </p:spPr>
          <p:txBody>
            <a:bodyPr wrap="none">
              <a:spAutoFit/>
            </a:bodyPr>
            <a:lstStyle/>
            <a:p>
              <a:r>
                <a:rPr lang="en-US" altLang="zh-CN" sz="1100" dirty="0" smtClean="0">
                  <a:solidFill>
                    <a:srgbClr val="0563B8"/>
                  </a:solidFill>
                  <a:latin typeface="Century Gothic" panose="020B0502020202020204" pitchFamily="34" charset="0"/>
                  <a:cs typeface="Arial" panose="020B0604020202020204" pitchFamily="34" charset="0"/>
                </a:rPr>
                <a:t>ADD THE TITLE</a:t>
              </a:r>
              <a:endParaRPr lang="en-US" altLang="zh-CN" sz="1100" dirty="0">
                <a:solidFill>
                  <a:srgbClr val="0563B8"/>
                </a:solidFill>
                <a:latin typeface="Century Gothic" panose="020B0502020202020204" pitchFamily="34" charset="0"/>
                <a:cs typeface="Arial" panose="020B0604020202020204" pitchFamily="34" charset="0"/>
              </a:endParaRPr>
            </a:p>
          </p:txBody>
        </p:sp>
      </p:grpSp>
      <p:grpSp>
        <p:nvGrpSpPr>
          <p:cNvPr id="61" name="组合 60"/>
          <p:cNvGrpSpPr/>
          <p:nvPr/>
        </p:nvGrpSpPr>
        <p:grpSpPr>
          <a:xfrm>
            <a:off x="5292080" y="3216416"/>
            <a:ext cx="3204356" cy="641308"/>
            <a:chOff x="503238" y="2836720"/>
            <a:chExt cx="3204356" cy="641308"/>
          </a:xfrm>
        </p:grpSpPr>
        <p:sp>
          <p:nvSpPr>
            <p:cNvPr id="62" name="矩形 61"/>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3" name="矩形 62"/>
            <p:cNvSpPr/>
            <p:nvPr/>
          </p:nvSpPr>
          <p:spPr>
            <a:xfrm>
              <a:off x="503238" y="2836720"/>
              <a:ext cx="1096775" cy="261610"/>
            </a:xfrm>
            <a:prstGeom prst="rect">
              <a:avLst/>
            </a:prstGeom>
          </p:spPr>
          <p:txBody>
            <a:bodyPr wrap="none">
              <a:spAutoFit/>
            </a:bodyPr>
            <a:lstStyle/>
            <a:p>
              <a:r>
                <a:rPr lang="en-US" altLang="zh-CN" sz="1100" dirty="0" smtClean="0">
                  <a:solidFill>
                    <a:srgbClr val="0563B8"/>
                  </a:solidFill>
                  <a:latin typeface="Century Gothic" panose="020B0502020202020204" pitchFamily="34" charset="0"/>
                  <a:cs typeface="Arial" panose="020B0604020202020204" pitchFamily="34" charset="0"/>
                </a:rPr>
                <a:t>ADD THE TITLE</a:t>
              </a:r>
              <a:endParaRPr lang="en-US" altLang="zh-CN" sz="1100" dirty="0">
                <a:solidFill>
                  <a:srgbClr val="0563B8"/>
                </a:solidFill>
                <a:latin typeface="Century Gothic" panose="020B0502020202020204" pitchFamily="34" charset="0"/>
                <a:cs typeface="Arial" panose="020B0604020202020204" pitchFamily="34" charset="0"/>
              </a:endParaRPr>
            </a:p>
          </p:txBody>
        </p:sp>
      </p:grpSp>
      <p:grpSp>
        <p:nvGrpSpPr>
          <p:cNvPr id="64" name="组合 63"/>
          <p:cNvGrpSpPr/>
          <p:nvPr/>
        </p:nvGrpSpPr>
        <p:grpSpPr>
          <a:xfrm>
            <a:off x="5292080" y="3988958"/>
            <a:ext cx="3204356" cy="641308"/>
            <a:chOff x="503238" y="2836720"/>
            <a:chExt cx="3204356" cy="641308"/>
          </a:xfrm>
        </p:grpSpPr>
        <p:sp>
          <p:nvSpPr>
            <p:cNvPr id="65" name="矩形 64"/>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6" name="矩形 65"/>
            <p:cNvSpPr/>
            <p:nvPr/>
          </p:nvSpPr>
          <p:spPr>
            <a:xfrm>
              <a:off x="503238" y="2836720"/>
              <a:ext cx="1096775" cy="261610"/>
            </a:xfrm>
            <a:prstGeom prst="rect">
              <a:avLst/>
            </a:prstGeom>
          </p:spPr>
          <p:txBody>
            <a:bodyPr wrap="none">
              <a:spAutoFit/>
            </a:bodyPr>
            <a:lstStyle/>
            <a:p>
              <a:r>
                <a:rPr lang="en-US" altLang="zh-CN" sz="1100" dirty="0" smtClean="0">
                  <a:solidFill>
                    <a:srgbClr val="0563B8"/>
                  </a:solidFill>
                  <a:latin typeface="Century Gothic" panose="020B0502020202020204" pitchFamily="34" charset="0"/>
                  <a:cs typeface="Arial" panose="020B0604020202020204" pitchFamily="34" charset="0"/>
                </a:rPr>
                <a:t>ADD THE TITLE</a:t>
              </a:r>
              <a:endParaRPr lang="en-US" altLang="zh-CN" sz="1100" dirty="0">
                <a:solidFill>
                  <a:srgbClr val="0563B8"/>
                </a:solidFill>
                <a:latin typeface="Century Gothic" panose="020B0502020202020204" pitchFamily="34" charset="0"/>
                <a:cs typeface="Arial" panose="020B0604020202020204" pitchFamily="34" charset="0"/>
              </a:endParaRPr>
            </a:p>
          </p:txBody>
        </p:sp>
      </p:grpSp>
      <p:grpSp>
        <p:nvGrpSpPr>
          <p:cNvPr id="70" name="组合 69"/>
          <p:cNvGrpSpPr/>
          <p:nvPr/>
        </p:nvGrpSpPr>
        <p:grpSpPr>
          <a:xfrm>
            <a:off x="8892480" y="411510"/>
            <a:ext cx="251520" cy="661800"/>
            <a:chOff x="8892480" y="411510"/>
            <a:chExt cx="251520" cy="661800"/>
          </a:xfrm>
        </p:grpSpPr>
        <p:sp>
          <p:nvSpPr>
            <p:cNvPr id="71" name="矩形 70"/>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06</a:t>
              </a:r>
              <a:endParaRPr lang="zh-CN" altLang="en-US" sz="800" dirty="0">
                <a:solidFill>
                  <a:schemeClr val="bg1"/>
                </a:solidFill>
                <a:latin typeface="Century Gothic" panose="020B0502020202020204" pitchFamily="34" charset="0"/>
              </a:endParaRPr>
            </a:p>
          </p:txBody>
        </p:sp>
        <p:grpSp>
          <p:nvGrpSpPr>
            <p:cNvPr id="73" name="组合 72"/>
            <p:cNvGrpSpPr/>
            <p:nvPr/>
          </p:nvGrpSpPr>
          <p:grpSpPr>
            <a:xfrm>
              <a:off x="8964240" y="819459"/>
              <a:ext cx="108000" cy="7834"/>
              <a:chOff x="8953171" y="848034"/>
              <a:chExt cx="130138" cy="7834"/>
            </a:xfrm>
          </p:grpSpPr>
          <p:cxnSp>
            <p:nvCxnSpPr>
              <p:cNvPr id="74" name="直接连接符 73"/>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777525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3" presetClass="entr" presetSubtype="16" fill="hold" nodeType="withEffect">
                                  <p:stCondLst>
                                    <p:cond delay="750"/>
                                  </p:stCondLst>
                                  <p:childTnLst>
                                    <p:set>
                                      <p:cBhvr>
                                        <p:cTn id="12" dur="1" fill="hold">
                                          <p:stCondLst>
                                            <p:cond delay="0"/>
                                          </p:stCondLst>
                                        </p:cTn>
                                        <p:tgtEl>
                                          <p:spTgt spid="2"/>
                                        </p:tgtEl>
                                        <p:attrNameLst>
                                          <p:attrName>style.visibility</p:attrName>
                                        </p:attrNameLst>
                                      </p:cBhvr>
                                      <p:to>
                                        <p:strVal val="visible"/>
                                      </p:to>
                                    </p:set>
                                    <p:anim calcmode="lin" valueType="num">
                                      <p:cBhvr>
                                        <p:cTn id="13" dur="300" fill="hold"/>
                                        <p:tgtEl>
                                          <p:spTgt spid="2"/>
                                        </p:tgtEl>
                                        <p:attrNameLst>
                                          <p:attrName>ppt_w</p:attrName>
                                        </p:attrNameLst>
                                      </p:cBhvr>
                                      <p:tavLst>
                                        <p:tav tm="0">
                                          <p:val>
                                            <p:fltVal val="0"/>
                                          </p:val>
                                        </p:tav>
                                        <p:tav tm="100000">
                                          <p:val>
                                            <p:strVal val="#ppt_w"/>
                                          </p:val>
                                        </p:tav>
                                      </p:tavLst>
                                    </p:anim>
                                    <p:anim calcmode="lin" valueType="num">
                                      <p:cBhvr>
                                        <p:cTn id="14" dur="300" fill="hold"/>
                                        <p:tgtEl>
                                          <p:spTgt spid="2"/>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000"/>
                                  </p:stCondLst>
                                  <p:childTnLst>
                                    <p:animScale>
                                      <p:cBhvr>
                                        <p:cTn id="16" dur="200" fill="hold"/>
                                        <p:tgtEl>
                                          <p:spTgt spid="2"/>
                                        </p:tgtEl>
                                      </p:cBhvr>
                                      <p:by x="110000" y="110000"/>
                                    </p:animScale>
                                  </p:childTnLst>
                                </p:cTn>
                              </p:par>
                              <p:par>
                                <p:cTn id="17" presetID="23" presetClass="entr" presetSubtype="16"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300" fill="hold"/>
                                        <p:tgtEl>
                                          <p:spTgt spid="7"/>
                                        </p:tgtEl>
                                        <p:attrNameLst>
                                          <p:attrName>ppt_w</p:attrName>
                                        </p:attrNameLst>
                                      </p:cBhvr>
                                      <p:tavLst>
                                        <p:tav tm="0">
                                          <p:val>
                                            <p:fltVal val="0"/>
                                          </p:val>
                                        </p:tav>
                                        <p:tav tm="100000">
                                          <p:val>
                                            <p:strVal val="#ppt_w"/>
                                          </p:val>
                                        </p:tav>
                                      </p:tavLst>
                                    </p:anim>
                                    <p:anim calcmode="lin" valueType="num">
                                      <p:cBhvr>
                                        <p:cTn id="20" dur="300" fill="hold"/>
                                        <p:tgtEl>
                                          <p:spTgt spid="7"/>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250"/>
                                  </p:stCondLst>
                                  <p:childTnLst>
                                    <p:animScale>
                                      <p:cBhvr>
                                        <p:cTn id="22" dur="200" fill="hold"/>
                                        <p:tgtEl>
                                          <p:spTgt spid="7"/>
                                        </p:tgtEl>
                                      </p:cBhvr>
                                      <p:by x="110000" y="110000"/>
                                    </p:animScale>
                                  </p:childTnLst>
                                </p:cTn>
                              </p:par>
                              <p:par>
                                <p:cTn id="23" presetID="23" presetClass="entr" presetSubtype="16" fill="hold" nodeType="withEffect">
                                  <p:stCondLst>
                                    <p:cond delay="125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500"/>
                                  </p:stCondLst>
                                  <p:childTnLst>
                                    <p:animScale>
                                      <p:cBhvr>
                                        <p:cTn id="28" dur="200" fill="hold"/>
                                        <p:tgtEl>
                                          <p:spTgt spid="8"/>
                                        </p:tgtEl>
                                      </p:cBhvr>
                                      <p:by x="110000" y="110000"/>
                                    </p:animScale>
                                  </p:childTnLst>
                                </p:cTn>
                              </p:par>
                              <p:par>
                                <p:cTn id="29" presetID="23" presetClass="entr" presetSubtype="16" fill="hold" nodeType="withEffect">
                                  <p:stCondLst>
                                    <p:cond delay="1500"/>
                                  </p:stCondLst>
                                  <p:childTnLst>
                                    <p:set>
                                      <p:cBhvr>
                                        <p:cTn id="30" dur="1" fill="hold">
                                          <p:stCondLst>
                                            <p:cond delay="0"/>
                                          </p:stCondLst>
                                        </p:cTn>
                                        <p:tgtEl>
                                          <p:spTgt spid="9"/>
                                        </p:tgtEl>
                                        <p:attrNameLst>
                                          <p:attrName>style.visibility</p:attrName>
                                        </p:attrNameLst>
                                      </p:cBhvr>
                                      <p:to>
                                        <p:strVal val="visible"/>
                                      </p:to>
                                    </p:set>
                                    <p:anim calcmode="lin" valueType="num">
                                      <p:cBhvr>
                                        <p:cTn id="31" dur="300" fill="hold"/>
                                        <p:tgtEl>
                                          <p:spTgt spid="9"/>
                                        </p:tgtEl>
                                        <p:attrNameLst>
                                          <p:attrName>ppt_w</p:attrName>
                                        </p:attrNameLst>
                                      </p:cBhvr>
                                      <p:tavLst>
                                        <p:tav tm="0">
                                          <p:val>
                                            <p:fltVal val="0"/>
                                          </p:val>
                                        </p:tav>
                                        <p:tav tm="100000">
                                          <p:val>
                                            <p:strVal val="#ppt_w"/>
                                          </p:val>
                                        </p:tav>
                                      </p:tavLst>
                                    </p:anim>
                                    <p:anim calcmode="lin" valueType="num">
                                      <p:cBhvr>
                                        <p:cTn id="32" dur="300" fill="hold"/>
                                        <p:tgtEl>
                                          <p:spTgt spid="9"/>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1750"/>
                                  </p:stCondLst>
                                  <p:childTnLst>
                                    <p:animScale>
                                      <p:cBhvr>
                                        <p:cTn id="34" dur="200" fill="hold"/>
                                        <p:tgtEl>
                                          <p:spTgt spid="9"/>
                                        </p:tgtEl>
                                      </p:cBhvr>
                                      <p:by x="110000" y="110000"/>
                                    </p:animScale>
                                  </p:childTnLst>
                                </p:cTn>
                              </p:par>
                              <p:par>
                                <p:cTn id="35" presetID="10" presetClass="entr" presetSubtype="0" fill="hold" grpId="0" nodeType="withEffect">
                                  <p:stCondLst>
                                    <p:cond delay="225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grpId="0" nodeType="withEffect">
                                  <p:stCondLst>
                                    <p:cond delay="225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0" presetClass="entr" presetSubtype="0" fill="hold" grpId="0" nodeType="withEffect">
                                  <p:stCondLst>
                                    <p:cond delay="225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childTnLst>
                                </p:cTn>
                              </p:par>
                              <p:par>
                                <p:cTn id="44" presetID="10" presetClass="entr" presetSubtype="0" fill="hold" grpId="0" nodeType="withEffect">
                                  <p:stCondLst>
                                    <p:cond delay="225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500"/>
                                        <p:tgtEl>
                                          <p:spTgt spid="53"/>
                                        </p:tgtEl>
                                      </p:cBhvr>
                                    </p:animEffect>
                                  </p:childTnLst>
                                </p:cTn>
                              </p:par>
                              <p:par>
                                <p:cTn id="47" presetID="2" presetClass="entr" presetSubtype="2" decel="100000" fill="hold" nodeType="withEffect">
                                  <p:stCondLst>
                                    <p:cond delay="2750"/>
                                  </p:stCondLst>
                                  <p:childTnLst>
                                    <p:set>
                                      <p:cBhvr>
                                        <p:cTn id="48" dur="1" fill="hold">
                                          <p:stCondLst>
                                            <p:cond delay="0"/>
                                          </p:stCondLst>
                                        </p:cTn>
                                        <p:tgtEl>
                                          <p:spTgt spid="54"/>
                                        </p:tgtEl>
                                        <p:attrNameLst>
                                          <p:attrName>style.visibility</p:attrName>
                                        </p:attrNameLst>
                                      </p:cBhvr>
                                      <p:to>
                                        <p:strVal val="visible"/>
                                      </p:to>
                                    </p:set>
                                    <p:anim calcmode="lin" valueType="num">
                                      <p:cBhvr additive="base">
                                        <p:cTn id="49" dur="500" fill="hold"/>
                                        <p:tgtEl>
                                          <p:spTgt spid="54"/>
                                        </p:tgtEl>
                                        <p:attrNameLst>
                                          <p:attrName>ppt_x</p:attrName>
                                        </p:attrNameLst>
                                      </p:cBhvr>
                                      <p:tavLst>
                                        <p:tav tm="0">
                                          <p:val>
                                            <p:strVal val="1+#ppt_w/2"/>
                                          </p:val>
                                        </p:tav>
                                        <p:tav tm="100000">
                                          <p:val>
                                            <p:strVal val="#ppt_x"/>
                                          </p:val>
                                        </p:tav>
                                      </p:tavLst>
                                    </p:anim>
                                    <p:anim calcmode="lin" valueType="num">
                                      <p:cBhvr additive="base">
                                        <p:cTn id="50" dur="500" fill="hold"/>
                                        <p:tgtEl>
                                          <p:spTgt spid="54"/>
                                        </p:tgtEl>
                                        <p:attrNameLst>
                                          <p:attrName>ppt_y</p:attrName>
                                        </p:attrNameLst>
                                      </p:cBhvr>
                                      <p:tavLst>
                                        <p:tav tm="0">
                                          <p:val>
                                            <p:strVal val="#ppt_y"/>
                                          </p:val>
                                        </p:tav>
                                        <p:tav tm="100000">
                                          <p:val>
                                            <p:strVal val="#ppt_y"/>
                                          </p:val>
                                        </p:tav>
                                      </p:tavLst>
                                    </p:anim>
                                  </p:childTnLst>
                                </p:cTn>
                              </p:par>
                              <p:par>
                                <p:cTn id="51" presetID="2" presetClass="entr" presetSubtype="2" decel="100000" fill="hold" nodeType="withEffect">
                                  <p:stCondLst>
                                    <p:cond delay="300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500" fill="hold"/>
                                        <p:tgtEl>
                                          <p:spTgt spid="58"/>
                                        </p:tgtEl>
                                        <p:attrNameLst>
                                          <p:attrName>ppt_x</p:attrName>
                                        </p:attrNameLst>
                                      </p:cBhvr>
                                      <p:tavLst>
                                        <p:tav tm="0">
                                          <p:val>
                                            <p:strVal val="1+#ppt_w/2"/>
                                          </p:val>
                                        </p:tav>
                                        <p:tav tm="100000">
                                          <p:val>
                                            <p:strVal val="#ppt_x"/>
                                          </p:val>
                                        </p:tav>
                                      </p:tavLst>
                                    </p:anim>
                                    <p:anim calcmode="lin" valueType="num">
                                      <p:cBhvr additive="base">
                                        <p:cTn id="54" dur="500" fill="hold"/>
                                        <p:tgtEl>
                                          <p:spTgt spid="58"/>
                                        </p:tgtEl>
                                        <p:attrNameLst>
                                          <p:attrName>ppt_y</p:attrName>
                                        </p:attrNameLst>
                                      </p:cBhvr>
                                      <p:tavLst>
                                        <p:tav tm="0">
                                          <p:val>
                                            <p:strVal val="#ppt_y"/>
                                          </p:val>
                                        </p:tav>
                                        <p:tav tm="100000">
                                          <p:val>
                                            <p:strVal val="#ppt_y"/>
                                          </p:val>
                                        </p:tav>
                                      </p:tavLst>
                                    </p:anim>
                                  </p:childTnLst>
                                </p:cTn>
                              </p:par>
                              <p:par>
                                <p:cTn id="55" presetID="2" presetClass="entr" presetSubtype="2" decel="100000" fill="hold" nodeType="withEffect">
                                  <p:stCondLst>
                                    <p:cond delay="325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fill="hold"/>
                                        <p:tgtEl>
                                          <p:spTgt spid="61"/>
                                        </p:tgtEl>
                                        <p:attrNameLst>
                                          <p:attrName>ppt_x</p:attrName>
                                        </p:attrNameLst>
                                      </p:cBhvr>
                                      <p:tavLst>
                                        <p:tav tm="0">
                                          <p:val>
                                            <p:strVal val="1+#ppt_w/2"/>
                                          </p:val>
                                        </p:tav>
                                        <p:tav tm="100000">
                                          <p:val>
                                            <p:strVal val="#ppt_x"/>
                                          </p:val>
                                        </p:tav>
                                      </p:tavLst>
                                    </p:anim>
                                    <p:anim calcmode="lin" valueType="num">
                                      <p:cBhvr additive="base">
                                        <p:cTn id="58" dur="500" fill="hold"/>
                                        <p:tgtEl>
                                          <p:spTgt spid="61"/>
                                        </p:tgtEl>
                                        <p:attrNameLst>
                                          <p:attrName>ppt_y</p:attrName>
                                        </p:attrNameLst>
                                      </p:cBhvr>
                                      <p:tavLst>
                                        <p:tav tm="0">
                                          <p:val>
                                            <p:strVal val="#ppt_y"/>
                                          </p:val>
                                        </p:tav>
                                        <p:tav tm="100000">
                                          <p:val>
                                            <p:strVal val="#ppt_y"/>
                                          </p:val>
                                        </p:tav>
                                      </p:tavLst>
                                    </p:anim>
                                  </p:childTnLst>
                                </p:cTn>
                              </p:par>
                              <p:par>
                                <p:cTn id="59" presetID="2" presetClass="entr" presetSubtype="2" decel="100000" fill="hold" nodeType="withEffect">
                                  <p:stCondLst>
                                    <p:cond delay="350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500" fill="hold"/>
                                        <p:tgtEl>
                                          <p:spTgt spid="64"/>
                                        </p:tgtEl>
                                        <p:attrNameLst>
                                          <p:attrName>ppt_x</p:attrName>
                                        </p:attrNameLst>
                                      </p:cBhvr>
                                      <p:tavLst>
                                        <p:tav tm="0">
                                          <p:val>
                                            <p:strVal val="1+#ppt_w/2"/>
                                          </p:val>
                                        </p:tav>
                                        <p:tav tm="100000">
                                          <p:val>
                                            <p:strVal val="#ppt_x"/>
                                          </p:val>
                                        </p:tav>
                                      </p:tavLst>
                                    </p:anim>
                                    <p:anim calcmode="lin" valueType="num">
                                      <p:cBhvr additive="base">
                                        <p:cTn id="62"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50" grpId="0"/>
      <p:bldP spid="51" grpId="0"/>
      <p:bldP spid="52" grpId="0"/>
      <p:bldP spid="5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The Business Objectives</a:t>
            </a:r>
            <a:endParaRPr lang="en-US" altLang="zh-CN" sz="2400" dirty="0">
              <a:solidFill>
                <a:srgbClr val="0563B8"/>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412490" y="1524491"/>
            <a:ext cx="1096775" cy="261610"/>
          </a:xfrm>
          <a:prstGeom prst="rect">
            <a:avLst/>
          </a:prstGeom>
        </p:spPr>
        <p:txBody>
          <a:bodyPr wrap="none">
            <a:spAutoFit/>
          </a:bodyPr>
          <a:lstStyle/>
          <a:p>
            <a:r>
              <a:rPr lang="en-US" altLang="zh-CN" sz="1100" dirty="0" smtClean="0">
                <a:solidFill>
                  <a:srgbClr val="0563B8"/>
                </a:solidFill>
                <a:latin typeface="Century Gothic" panose="020B0502020202020204" pitchFamily="34" charset="0"/>
                <a:cs typeface="Arial" panose="020B0604020202020204" pitchFamily="34" charset="0"/>
              </a:rPr>
              <a:t>ADD THE TITLE</a:t>
            </a:r>
            <a:endParaRPr lang="en-US" altLang="zh-CN" sz="1100" dirty="0">
              <a:solidFill>
                <a:srgbClr val="0563B8"/>
              </a:solidFill>
              <a:latin typeface="Century Gothic" panose="020B0502020202020204" pitchFamily="34" charset="0"/>
              <a:cs typeface="Arial" panose="020B0604020202020204" pitchFamily="34" charset="0"/>
            </a:endParaRPr>
          </a:p>
        </p:txBody>
      </p:sp>
      <p:grpSp>
        <p:nvGrpSpPr>
          <p:cNvPr id="7" name="组合 6"/>
          <p:cNvGrpSpPr/>
          <p:nvPr/>
        </p:nvGrpSpPr>
        <p:grpSpPr>
          <a:xfrm>
            <a:off x="498644" y="3867895"/>
            <a:ext cx="8144388" cy="648072"/>
            <a:chOff x="498644" y="3867895"/>
            <a:chExt cx="8144388" cy="648072"/>
          </a:xfrm>
        </p:grpSpPr>
        <p:sp>
          <p:nvSpPr>
            <p:cNvPr id="18" name="Freeform 10"/>
            <p:cNvSpPr>
              <a:spLocks/>
            </p:cNvSpPr>
            <p:nvPr/>
          </p:nvSpPr>
          <p:spPr bwMode="auto">
            <a:xfrm>
              <a:off x="498644" y="4013978"/>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0563B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矩形 72"/>
            <p:cNvSpPr/>
            <p:nvPr/>
          </p:nvSpPr>
          <p:spPr>
            <a:xfrm>
              <a:off x="960877" y="3970332"/>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nvGrpSpPr>
            <p:cNvPr id="83" name="组合 82"/>
            <p:cNvGrpSpPr/>
            <p:nvPr/>
          </p:nvGrpSpPr>
          <p:grpSpPr>
            <a:xfrm>
              <a:off x="4824028" y="3867895"/>
              <a:ext cx="3819004" cy="648072"/>
              <a:chOff x="4355976" y="3867895"/>
              <a:chExt cx="4176464" cy="648072"/>
            </a:xfrm>
          </p:grpSpPr>
          <p:sp>
            <p:nvSpPr>
              <p:cNvPr id="78" name="矩形 77"/>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p:cNvGrpSpPr/>
              <p:nvPr/>
            </p:nvGrpSpPr>
            <p:grpSpPr>
              <a:xfrm>
                <a:off x="4421634" y="3935625"/>
                <a:ext cx="4045148" cy="512612"/>
                <a:chOff x="4347540" y="4003355"/>
                <a:chExt cx="3537430" cy="512612"/>
              </a:xfrm>
            </p:grpSpPr>
            <p:sp>
              <p:nvSpPr>
                <p:cNvPr id="79" name="矩形 78"/>
                <p:cNvSpPr/>
                <p:nvPr/>
              </p:nvSpPr>
              <p:spPr>
                <a:xfrm>
                  <a:off x="4347540" y="4341558"/>
                  <a:ext cx="3537430" cy="174409"/>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4347540" y="4172457"/>
                  <a:ext cx="2215058" cy="174409"/>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4347540" y="4003355"/>
                  <a:ext cx="1490903" cy="174409"/>
                </a:xfrm>
                <a:prstGeom prst="rect">
                  <a:avLst/>
                </a:prstGeom>
                <a:solidFill>
                  <a:srgbClr val="93AFCA">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4" name="矩形 83"/>
            <p:cNvSpPr/>
            <p:nvPr/>
          </p:nvSpPr>
          <p:spPr>
            <a:xfrm>
              <a:off x="3827274" y="4061126"/>
              <a:ext cx="933269"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1</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nvGrpSpPr>
          <p:cNvPr id="8" name="组合 7"/>
          <p:cNvGrpSpPr/>
          <p:nvPr/>
        </p:nvGrpSpPr>
        <p:grpSpPr>
          <a:xfrm>
            <a:off x="511271" y="3190623"/>
            <a:ext cx="8131761" cy="648072"/>
            <a:chOff x="511271" y="3190623"/>
            <a:chExt cx="8131761" cy="648072"/>
          </a:xfrm>
        </p:grpSpPr>
        <p:grpSp>
          <p:nvGrpSpPr>
            <p:cNvPr id="87" name="组合 86"/>
            <p:cNvGrpSpPr/>
            <p:nvPr/>
          </p:nvGrpSpPr>
          <p:grpSpPr>
            <a:xfrm>
              <a:off x="4824028" y="3190623"/>
              <a:ext cx="3819004" cy="648072"/>
              <a:chOff x="4355976" y="3867895"/>
              <a:chExt cx="4176464" cy="648072"/>
            </a:xfrm>
          </p:grpSpPr>
          <p:sp>
            <p:nvSpPr>
              <p:cNvPr id="89" name="矩形 88"/>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a:off x="4421633" y="3935625"/>
                <a:ext cx="3635496" cy="512612"/>
                <a:chOff x="4347540" y="4003355"/>
                <a:chExt cx="3179195" cy="512612"/>
              </a:xfrm>
            </p:grpSpPr>
            <p:sp>
              <p:nvSpPr>
                <p:cNvPr id="91" name="矩形 90"/>
                <p:cNvSpPr/>
                <p:nvPr/>
              </p:nvSpPr>
              <p:spPr>
                <a:xfrm>
                  <a:off x="4347541" y="4341558"/>
                  <a:ext cx="2938171" cy="174409"/>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4347540" y="4172457"/>
                  <a:ext cx="2215058" cy="174409"/>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4347540" y="4003355"/>
                  <a:ext cx="3179195" cy="174409"/>
                </a:xfrm>
                <a:prstGeom prst="rect">
                  <a:avLst/>
                </a:prstGeom>
                <a:solidFill>
                  <a:srgbClr val="93AFCA">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组合 3"/>
            <p:cNvGrpSpPr/>
            <p:nvPr/>
          </p:nvGrpSpPr>
          <p:grpSpPr>
            <a:xfrm>
              <a:off x="511271" y="3293060"/>
              <a:ext cx="4273316" cy="443198"/>
              <a:chOff x="511271" y="3293060"/>
              <a:chExt cx="4273316" cy="443198"/>
            </a:xfrm>
          </p:grpSpPr>
          <p:grpSp>
            <p:nvGrpSpPr>
              <p:cNvPr id="29" name="组合 28"/>
              <p:cNvGrpSpPr/>
              <p:nvPr/>
            </p:nvGrpSpPr>
            <p:grpSpPr>
              <a:xfrm>
                <a:off x="511271" y="3347038"/>
                <a:ext cx="378868" cy="335242"/>
                <a:chOff x="3889375" y="3302000"/>
                <a:chExt cx="261938" cy="231776"/>
              </a:xfrm>
              <a:solidFill>
                <a:srgbClr val="0563B8"/>
              </a:solidFill>
            </p:grpSpPr>
            <p:sp>
              <p:nvSpPr>
                <p:cNvPr id="19"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2" name="矩形 71"/>
              <p:cNvSpPr/>
              <p:nvPr/>
            </p:nvSpPr>
            <p:spPr>
              <a:xfrm>
                <a:off x="960877" y="3293060"/>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88" name="矩形 87"/>
              <p:cNvSpPr/>
              <p:nvPr/>
            </p:nvSpPr>
            <p:spPr>
              <a:xfrm>
                <a:off x="3827274" y="3383854"/>
                <a:ext cx="957313"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2</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9" name="组合 8"/>
          <p:cNvGrpSpPr/>
          <p:nvPr/>
        </p:nvGrpSpPr>
        <p:grpSpPr>
          <a:xfrm>
            <a:off x="510124" y="2513352"/>
            <a:ext cx="8132908" cy="648072"/>
            <a:chOff x="510124" y="2513352"/>
            <a:chExt cx="8132908" cy="648072"/>
          </a:xfrm>
        </p:grpSpPr>
        <p:grpSp>
          <p:nvGrpSpPr>
            <p:cNvPr id="95" name="组合 94"/>
            <p:cNvGrpSpPr/>
            <p:nvPr/>
          </p:nvGrpSpPr>
          <p:grpSpPr>
            <a:xfrm>
              <a:off x="4824028" y="2513352"/>
              <a:ext cx="3819004" cy="648072"/>
              <a:chOff x="4355976" y="3867895"/>
              <a:chExt cx="4176464" cy="648072"/>
            </a:xfrm>
          </p:grpSpPr>
          <p:sp>
            <p:nvSpPr>
              <p:cNvPr id="97" name="矩形 96"/>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4421634" y="3935625"/>
                <a:ext cx="3792993" cy="512612"/>
                <a:chOff x="4347540" y="4003355"/>
                <a:chExt cx="3316924" cy="512612"/>
              </a:xfrm>
            </p:grpSpPr>
            <p:sp>
              <p:nvSpPr>
                <p:cNvPr id="99" name="矩形 98"/>
                <p:cNvSpPr/>
                <p:nvPr/>
              </p:nvSpPr>
              <p:spPr>
                <a:xfrm>
                  <a:off x="4347541" y="4341558"/>
                  <a:ext cx="2559419" cy="174409"/>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4347540" y="4172457"/>
                  <a:ext cx="3316924" cy="174409"/>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4347540" y="4003355"/>
                  <a:ext cx="1560891" cy="174409"/>
                </a:xfrm>
                <a:prstGeom prst="rect">
                  <a:avLst/>
                </a:prstGeom>
                <a:solidFill>
                  <a:srgbClr val="93AFCA">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510124" y="2615789"/>
              <a:ext cx="4274463" cy="443198"/>
              <a:chOff x="510124" y="2615789"/>
              <a:chExt cx="4274463" cy="443198"/>
            </a:xfrm>
          </p:grpSpPr>
          <p:grpSp>
            <p:nvGrpSpPr>
              <p:cNvPr id="28" name="组合 27"/>
              <p:cNvGrpSpPr/>
              <p:nvPr/>
            </p:nvGrpSpPr>
            <p:grpSpPr>
              <a:xfrm>
                <a:off x="510124" y="2649102"/>
                <a:ext cx="355907" cy="376572"/>
                <a:chOff x="5908675" y="1281113"/>
                <a:chExt cx="246063" cy="260350"/>
              </a:xfrm>
              <a:solidFill>
                <a:srgbClr val="0563B8"/>
              </a:solidFill>
            </p:grpSpPr>
            <p:sp>
              <p:nvSpPr>
                <p:cNvPr id="13"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矩形 70"/>
              <p:cNvSpPr/>
              <p:nvPr/>
            </p:nvSpPr>
            <p:spPr>
              <a:xfrm>
                <a:off x="960877" y="2615789"/>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96" name="矩形 95"/>
              <p:cNvSpPr/>
              <p:nvPr/>
            </p:nvSpPr>
            <p:spPr>
              <a:xfrm>
                <a:off x="3827274" y="2706583"/>
                <a:ext cx="957313"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3</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2" name="组合 1"/>
          <p:cNvGrpSpPr/>
          <p:nvPr/>
        </p:nvGrpSpPr>
        <p:grpSpPr>
          <a:xfrm>
            <a:off x="503238" y="1836081"/>
            <a:ext cx="8139794" cy="648072"/>
            <a:chOff x="503238" y="1836081"/>
            <a:chExt cx="8139794" cy="648072"/>
          </a:xfrm>
        </p:grpSpPr>
        <p:grpSp>
          <p:nvGrpSpPr>
            <p:cNvPr id="30" name="组合 29"/>
            <p:cNvGrpSpPr/>
            <p:nvPr/>
          </p:nvGrpSpPr>
          <p:grpSpPr>
            <a:xfrm>
              <a:off x="503238" y="1974127"/>
              <a:ext cx="371979" cy="371980"/>
              <a:chOff x="5903913" y="4632325"/>
              <a:chExt cx="257175" cy="257176"/>
            </a:xfrm>
            <a:solidFill>
              <a:srgbClr val="0563B8"/>
            </a:solidFill>
          </p:grpSpPr>
          <p:sp>
            <p:nvSpPr>
              <p:cNvPr id="2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9" name="矩形 68"/>
            <p:cNvSpPr/>
            <p:nvPr/>
          </p:nvSpPr>
          <p:spPr>
            <a:xfrm>
              <a:off x="960877" y="1938518"/>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nvGrpSpPr>
            <p:cNvPr id="103" name="组合 102"/>
            <p:cNvGrpSpPr/>
            <p:nvPr/>
          </p:nvGrpSpPr>
          <p:grpSpPr>
            <a:xfrm>
              <a:off x="4824028" y="1836081"/>
              <a:ext cx="3819004" cy="648072"/>
              <a:chOff x="4355976" y="3867895"/>
              <a:chExt cx="4176464" cy="648072"/>
            </a:xfrm>
          </p:grpSpPr>
          <p:sp>
            <p:nvSpPr>
              <p:cNvPr id="105" name="矩形 104"/>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6" name="组合 105"/>
              <p:cNvGrpSpPr/>
              <p:nvPr/>
            </p:nvGrpSpPr>
            <p:grpSpPr>
              <a:xfrm>
                <a:off x="4421633" y="3935625"/>
                <a:ext cx="4045148" cy="512612"/>
                <a:chOff x="4347539" y="4003355"/>
                <a:chExt cx="3537430" cy="512612"/>
              </a:xfrm>
            </p:grpSpPr>
            <p:sp>
              <p:nvSpPr>
                <p:cNvPr id="107" name="矩形 106"/>
                <p:cNvSpPr/>
                <p:nvPr/>
              </p:nvSpPr>
              <p:spPr>
                <a:xfrm>
                  <a:off x="4347541" y="4341558"/>
                  <a:ext cx="1560890" cy="174409"/>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4347540" y="4172457"/>
                  <a:ext cx="2215058" cy="174409"/>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a:off x="4347539" y="4003355"/>
                  <a:ext cx="3537430" cy="174409"/>
                </a:xfrm>
                <a:prstGeom prst="rect">
                  <a:avLst/>
                </a:prstGeom>
                <a:solidFill>
                  <a:srgbClr val="93AFCA">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4" name="矩形 103"/>
            <p:cNvSpPr/>
            <p:nvPr/>
          </p:nvSpPr>
          <p:spPr>
            <a:xfrm>
              <a:off x="3827274" y="2029312"/>
              <a:ext cx="957313"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4</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nvGrpSpPr>
          <p:cNvPr id="177" name="组合 176"/>
          <p:cNvGrpSpPr/>
          <p:nvPr/>
        </p:nvGrpSpPr>
        <p:grpSpPr>
          <a:xfrm>
            <a:off x="8892480" y="411510"/>
            <a:ext cx="251520" cy="661800"/>
            <a:chOff x="8892480" y="411510"/>
            <a:chExt cx="251520" cy="661800"/>
          </a:xfrm>
        </p:grpSpPr>
        <p:sp>
          <p:nvSpPr>
            <p:cNvPr id="178" name="矩形 177"/>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07</a:t>
              </a:r>
              <a:endParaRPr lang="zh-CN" altLang="en-US" sz="800" dirty="0">
                <a:solidFill>
                  <a:schemeClr val="bg1"/>
                </a:solidFill>
                <a:latin typeface="Century Gothic" panose="020B0502020202020204" pitchFamily="34" charset="0"/>
              </a:endParaRPr>
            </a:p>
          </p:txBody>
        </p:sp>
        <p:grpSp>
          <p:nvGrpSpPr>
            <p:cNvPr id="180" name="组合 179"/>
            <p:cNvGrpSpPr/>
            <p:nvPr/>
          </p:nvGrpSpPr>
          <p:grpSpPr>
            <a:xfrm>
              <a:off x="8964240" y="819459"/>
              <a:ext cx="108000" cy="7834"/>
              <a:chOff x="8953171" y="848034"/>
              <a:chExt cx="130138" cy="7834"/>
            </a:xfrm>
          </p:grpSpPr>
          <p:cxnSp>
            <p:nvCxnSpPr>
              <p:cNvPr id="181" name="直接连接符 180"/>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970648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2" presetClass="entr" presetSubtype="2" fill="hold" grpId="0" nodeType="withEffect">
                                  <p:stCondLst>
                                    <p:cond delay="750"/>
                                  </p:stCondLst>
                                  <p:childTnLst>
                                    <p:set>
                                      <p:cBhvr>
                                        <p:cTn id="16" dur="1" fill="hold">
                                          <p:stCondLst>
                                            <p:cond delay="0"/>
                                          </p:stCondLst>
                                        </p:cTn>
                                        <p:tgtEl>
                                          <p:spTgt spid="67"/>
                                        </p:tgtEl>
                                        <p:attrNameLst>
                                          <p:attrName>style.visibility</p:attrName>
                                        </p:attrNameLst>
                                      </p:cBhvr>
                                      <p:to>
                                        <p:strVal val="visible"/>
                                      </p:to>
                                    </p:set>
                                    <p:anim calcmode="lin" valueType="num">
                                      <p:cBhvr additive="base">
                                        <p:cTn id="17" dur="500" fill="hold"/>
                                        <p:tgtEl>
                                          <p:spTgt spid="67"/>
                                        </p:tgtEl>
                                        <p:attrNameLst>
                                          <p:attrName>ppt_x</p:attrName>
                                        </p:attrNameLst>
                                      </p:cBhvr>
                                      <p:tavLst>
                                        <p:tav tm="0">
                                          <p:val>
                                            <p:strVal val="1+#ppt_w/2"/>
                                          </p:val>
                                        </p:tav>
                                        <p:tav tm="100000">
                                          <p:val>
                                            <p:strVal val="#ppt_x"/>
                                          </p:val>
                                        </p:tav>
                                      </p:tavLst>
                                    </p:anim>
                                    <p:anim calcmode="lin" valueType="num">
                                      <p:cBhvr additive="base">
                                        <p:cTn id="18" dur="500" fill="hold"/>
                                        <p:tgtEl>
                                          <p:spTgt spid="6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125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25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125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0-#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125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2490" y="524010"/>
            <a:ext cx="3642344"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The Business Objectives</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4" name="矩形 3"/>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29" name="组合 28"/>
          <p:cNvGrpSpPr/>
          <p:nvPr/>
        </p:nvGrpSpPr>
        <p:grpSpPr>
          <a:xfrm>
            <a:off x="8892480" y="411510"/>
            <a:ext cx="251520" cy="6618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04</a:t>
              </a:r>
              <a:endParaRPr lang="zh-CN" altLang="en-US" sz="800"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412491" y="1357013"/>
            <a:ext cx="8223510" cy="654410"/>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2" name="组合 1"/>
          <p:cNvGrpSpPr/>
          <p:nvPr/>
        </p:nvGrpSpPr>
        <p:grpSpPr>
          <a:xfrm>
            <a:off x="2565983" y="2303579"/>
            <a:ext cx="1944526" cy="1980220"/>
            <a:chOff x="2565983" y="2303579"/>
            <a:chExt cx="1944526" cy="1980220"/>
          </a:xfrm>
        </p:grpSpPr>
        <p:grpSp>
          <p:nvGrpSpPr>
            <p:cNvPr id="69" name="组合 68"/>
            <p:cNvGrpSpPr/>
            <p:nvPr/>
          </p:nvGrpSpPr>
          <p:grpSpPr>
            <a:xfrm>
              <a:off x="2565983" y="2303579"/>
              <a:ext cx="1944526" cy="1980220"/>
              <a:chOff x="503238" y="2332607"/>
              <a:chExt cx="1944526" cy="1980220"/>
            </a:xfrm>
          </p:grpSpPr>
          <p:sp>
            <p:nvSpPr>
              <p:cNvPr id="70" name="矩形 69"/>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596891" y="2515543"/>
                <a:ext cx="896399" cy="276999"/>
              </a:xfrm>
              <a:prstGeom prst="rect">
                <a:avLst/>
              </a:prstGeom>
            </p:spPr>
            <p:txBody>
              <a:bodyPr wrap="none">
                <a:spAutoFit/>
              </a:bodyPr>
              <a:lstStyle/>
              <a:p>
                <a:r>
                  <a:rPr lang="en-US" altLang="zh-CN" sz="1200" dirty="0" smtClean="0">
                    <a:solidFill>
                      <a:srgbClr val="1F9E23"/>
                    </a:solidFill>
                    <a:latin typeface="Century Gothic" panose="020B0502020202020204" pitchFamily="34" charset="0"/>
                    <a:cs typeface="Arial" panose="020B0604020202020204" pitchFamily="34" charset="0"/>
                  </a:rPr>
                  <a:t>May 2013</a:t>
                </a:r>
                <a:endParaRPr lang="en-US" altLang="zh-CN" sz="1200" dirty="0">
                  <a:solidFill>
                    <a:srgbClr val="1F9E23"/>
                  </a:solidFill>
                  <a:latin typeface="Century Gothic" panose="020B0502020202020204" pitchFamily="34" charset="0"/>
                  <a:cs typeface="Arial" panose="020B0604020202020204" pitchFamily="34" charset="0"/>
                </a:endParaRPr>
              </a:p>
            </p:txBody>
          </p:sp>
          <p:sp>
            <p:nvSpPr>
              <p:cNvPr id="72" name="矩形 71"/>
              <p:cNvSpPr/>
              <p:nvPr/>
            </p:nvSpPr>
            <p:spPr>
              <a:xfrm>
                <a:off x="503238" y="2823319"/>
                <a:ext cx="1944526"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596891" y="2806253"/>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596891" y="2987590"/>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12" name="组合 111"/>
            <p:cNvGrpSpPr/>
            <p:nvPr/>
          </p:nvGrpSpPr>
          <p:grpSpPr>
            <a:xfrm>
              <a:off x="2762507" y="3775277"/>
              <a:ext cx="329185" cy="376388"/>
              <a:chOff x="11864975" y="2498725"/>
              <a:chExt cx="420688" cy="481013"/>
            </a:xfrm>
            <a:solidFill>
              <a:srgbClr val="697E92"/>
            </a:solidFill>
          </p:grpSpPr>
          <p:sp>
            <p:nvSpPr>
              <p:cNvPr id="90"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 name="组合 5"/>
          <p:cNvGrpSpPr/>
          <p:nvPr/>
        </p:nvGrpSpPr>
        <p:grpSpPr>
          <a:xfrm>
            <a:off x="4628728" y="2303579"/>
            <a:ext cx="1944526" cy="1980220"/>
            <a:chOff x="4628728" y="2303579"/>
            <a:chExt cx="1944526" cy="1980220"/>
          </a:xfrm>
        </p:grpSpPr>
        <p:grpSp>
          <p:nvGrpSpPr>
            <p:cNvPr id="75" name="组合 74"/>
            <p:cNvGrpSpPr/>
            <p:nvPr/>
          </p:nvGrpSpPr>
          <p:grpSpPr>
            <a:xfrm>
              <a:off x="4628728" y="2303579"/>
              <a:ext cx="1944526" cy="1980220"/>
              <a:chOff x="503238" y="2332607"/>
              <a:chExt cx="1944526" cy="1980220"/>
            </a:xfrm>
          </p:grpSpPr>
          <p:sp>
            <p:nvSpPr>
              <p:cNvPr id="76" name="矩形 75"/>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596891" y="2515543"/>
                <a:ext cx="928459" cy="276999"/>
              </a:xfrm>
              <a:prstGeom prst="rect">
                <a:avLst/>
              </a:prstGeom>
            </p:spPr>
            <p:txBody>
              <a:bodyPr wrap="none">
                <a:spAutoFit/>
              </a:bodyPr>
              <a:lstStyle/>
              <a:p>
                <a:r>
                  <a:rPr lang="en-US" altLang="zh-CN" sz="1200" dirty="0" smtClean="0">
                    <a:solidFill>
                      <a:srgbClr val="1F9E23"/>
                    </a:solidFill>
                    <a:latin typeface="Century Gothic" panose="020B0502020202020204" pitchFamily="34" charset="0"/>
                    <a:cs typeface="Arial" panose="020B0604020202020204" pitchFamily="34" charset="0"/>
                  </a:rPr>
                  <a:t>June 2013</a:t>
                </a:r>
                <a:endParaRPr lang="en-US" altLang="zh-CN" sz="1200" dirty="0">
                  <a:solidFill>
                    <a:srgbClr val="1F9E23"/>
                  </a:solidFill>
                  <a:latin typeface="Century Gothic" panose="020B0502020202020204" pitchFamily="34" charset="0"/>
                  <a:cs typeface="Arial" panose="020B0604020202020204" pitchFamily="34" charset="0"/>
                </a:endParaRPr>
              </a:p>
            </p:txBody>
          </p:sp>
          <p:sp>
            <p:nvSpPr>
              <p:cNvPr id="78" name="矩形 77"/>
              <p:cNvSpPr/>
              <p:nvPr/>
            </p:nvSpPr>
            <p:spPr>
              <a:xfrm>
                <a:off x="503238" y="2823319"/>
                <a:ext cx="1944526"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596891" y="2806253"/>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80" name="矩形 79"/>
              <p:cNvSpPr/>
              <p:nvPr/>
            </p:nvSpPr>
            <p:spPr>
              <a:xfrm>
                <a:off x="596891" y="2987590"/>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4901388" y="3775277"/>
              <a:ext cx="356513" cy="344091"/>
              <a:chOff x="11834813" y="3744913"/>
              <a:chExt cx="455613" cy="439738"/>
            </a:xfrm>
            <a:solidFill>
              <a:srgbClr val="697E92"/>
            </a:solidFill>
          </p:grpSpPr>
          <p:sp>
            <p:nvSpPr>
              <p:cNvPr id="96"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6691474" y="2303579"/>
            <a:ext cx="1944526" cy="1980220"/>
            <a:chOff x="6691474" y="2303579"/>
            <a:chExt cx="1944526" cy="1980220"/>
          </a:xfrm>
        </p:grpSpPr>
        <p:sp>
          <p:nvSpPr>
            <p:cNvPr id="82" name="矩形 81"/>
            <p:cNvSpPr/>
            <p:nvPr/>
          </p:nvSpPr>
          <p:spPr>
            <a:xfrm>
              <a:off x="6691474"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6785127" y="2486515"/>
              <a:ext cx="846707" cy="276999"/>
            </a:xfrm>
            <a:prstGeom prst="rect">
              <a:avLst/>
            </a:prstGeom>
          </p:spPr>
          <p:txBody>
            <a:bodyPr wrap="none">
              <a:spAutoFit/>
            </a:bodyPr>
            <a:lstStyle/>
            <a:p>
              <a:r>
                <a:rPr lang="en-US" altLang="zh-CN" sz="1200" dirty="0" smtClean="0">
                  <a:solidFill>
                    <a:srgbClr val="1F9E23"/>
                  </a:solidFill>
                  <a:latin typeface="Century Gothic" panose="020B0502020202020204" pitchFamily="34" charset="0"/>
                  <a:cs typeface="Arial" panose="020B0604020202020204" pitchFamily="34" charset="0"/>
                </a:rPr>
                <a:t>July 2013</a:t>
              </a:r>
              <a:endParaRPr lang="en-US" altLang="zh-CN" sz="1200" dirty="0">
                <a:solidFill>
                  <a:srgbClr val="1F9E23"/>
                </a:solidFill>
                <a:latin typeface="Century Gothic" panose="020B0502020202020204" pitchFamily="34" charset="0"/>
                <a:cs typeface="Arial" panose="020B0604020202020204" pitchFamily="34" charset="0"/>
              </a:endParaRPr>
            </a:p>
          </p:txBody>
        </p:sp>
        <p:sp>
          <p:nvSpPr>
            <p:cNvPr id="84" name="矩形 83"/>
            <p:cNvSpPr/>
            <p:nvPr/>
          </p:nvSpPr>
          <p:spPr>
            <a:xfrm>
              <a:off x="6691474" y="2794291"/>
              <a:ext cx="1944526"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6785127" y="2777225"/>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86" name="矩形 85"/>
            <p:cNvSpPr/>
            <p:nvPr/>
          </p:nvSpPr>
          <p:spPr>
            <a:xfrm>
              <a:off x="6785127" y="2950942"/>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nvGrpSpPr>
            <p:cNvPr id="114" name="组合 113"/>
            <p:cNvGrpSpPr/>
            <p:nvPr/>
          </p:nvGrpSpPr>
          <p:grpSpPr>
            <a:xfrm>
              <a:off x="6933803" y="3775277"/>
              <a:ext cx="371420" cy="371419"/>
              <a:chOff x="13057188" y="3740150"/>
              <a:chExt cx="474663" cy="474663"/>
            </a:xfrm>
            <a:solidFill>
              <a:srgbClr val="697E92"/>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 name="组合 4"/>
          <p:cNvGrpSpPr/>
          <p:nvPr/>
        </p:nvGrpSpPr>
        <p:grpSpPr>
          <a:xfrm>
            <a:off x="503238" y="2303579"/>
            <a:ext cx="1944526" cy="1980220"/>
            <a:chOff x="503238" y="2303579"/>
            <a:chExt cx="1944526" cy="1980220"/>
          </a:xfrm>
        </p:grpSpPr>
        <p:sp>
          <p:nvSpPr>
            <p:cNvPr id="31" name="矩形 30"/>
            <p:cNvSpPr/>
            <p:nvPr/>
          </p:nvSpPr>
          <p:spPr>
            <a:xfrm>
              <a:off x="503238"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891" y="2486515"/>
              <a:ext cx="893193" cy="276999"/>
            </a:xfrm>
            <a:prstGeom prst="rect">
              <a:avLst/>
            </a:prstGeom>
          </p:spPr>
          <p:txBody>
            <a:bodyPr wrap="none">
              <a:spAutoFit/>
            </a:bodyPr>
            <a:lstStyle/>
            <a:p>
              <a:r>
                <a:rPr lang="en-US" altLang="zh-CN" sz="1200" dirty="0" smtClean="0">
                  <a:solidFill>
                    <a:srgbClr val="1F9E23"/>
                  </a:solidFill>
                  <a:latin typeface="Century Gothic" panose="020B0502020202020204" pitchFamily="34" charset="0"/>
                  <a:cs typeface="Arial" panose="020B0604020202020204" pitchFamily="34" charset="0"/>
                </a:rPr>
                <a:t>April 2013</a:t>
              </a:r>
              <a:endParaRPr lang="en-US" altLang="zh-CN" sz="1200" dirty="0">
                <a:solidFill>
                  <a:srgbClr val="1F9E23"/>
                </a:solidFill>
                <a:latin typeface="Century Gothic" panose="020B0502020202020204" pitchFamily="34" charset="0"/>
                <a:cs typeface="Arial" panose="020B0604020202020204" pitchFamily="34" charset="0"/>
              </a:endParaRPr>
            </a:p>
          </p:txBody>
        </p:sp>
        <p:sp>
          <p:nvSpPr>
            <p:cNvPr id="35" name="矩形 34"/>
            <p:cNvSpPr/>
            <p:nvPr/>
          </p:nvSpPr>
          <p:spPr>
            <a:xfrm>
              <a:off x="503238" y="2794291"/>
              <a:ext cx="1944526"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96891" y="2777225"/>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68" name="矩形 67"/>
            <p:cNvSpPr/>
            <p:nvPr/>
          </p:nvSpPr>
          <p:spPr>
            <a:xfrm>
              <a:off x="596891" y="2958562"/>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nvGrpSpPr>
            <p:cNvPr id="111" name="组合 110"/>
            <p:cNvGrpSpPr/>
            <p:nvPr/>
          </p:nvGrpSpPr>
          <p:grpSpPr>
            <a:xfrm flipH="1">
              <a:off x="681335" y="3775277"/>
              <a:ext cx="362725" cy="367692"/>
              <a:chOff x="9363075" y="4967288"/>
              <a:chExt cx="463551" cy="469900"/>
            </a:xfrm>
            <a:solidFill>
              <a:srgbClr val="697E92"/>
            </a:solidFill>
          </p:grpSpPr>
          <p:sp>
            <p:nvSpPr>
              <p:cNvPr id="107"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763071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25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175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The Business Objectives</a:t>
            </a:r>
            <a:endParaRPr lang="en-US" altLang="zh-CN" sz="2400" dirty="0">
              <a:solidFill>
                <a:srgbClr val="0563B8"/>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7" name="组合 6"/>
          <p:cNvGrpSpPr/>
          <p:nvPr/>
        </p:nvGrpSpPr>
        <p:grpSpPr>
          <a:xfrm>
            <a:off x="3390332" y="1963874"/>
            <a:ext cx="2621632" cy="2621632"/>
            <a:chOff x="3203848" y="1635646"/>
            <a:chExt cx="2621632" cy="2621632"/>
          </a:xfrm>
        </p:grpSpPr>
        <p:grpSp>
          <p:nvGrpSpPr>
            <p:cNvPr id="4" name="组合 3"/>
            <p:cNvGrpSpPr/>
            <p:nvPr/>
          </p:nvGrpSpPr>
          <p:grpSpPr>
            <a:xfrm>
              <a:off x="3203848" y="1635646"/>
              <a:ext cx="2621632" cy="2621632"/>
              <a:chOff x="4054834" y="1018426"/>
              <a:chExt cx="2621632" cy="2621632"/>
            </a:xfrm>
          </p:grpSpPr>
          <p:sp>
            <p:nvSpPr>
              <p:cNvPr id="3" name="饼形 2"/>
              <p:cNvSpPr/>
              <p:nvPr/>
            </p:nvSpPr>
            <p:spPr>
              <a:xfrm>
                <a:off x="4054834" y="1018426"/>
                <a:ext cx="2621632" cy="2621632"/>
              </a:xfrm>
              <a:prstGeom prst="pie">
                <a:avLst>
                  <a:gd name="adj1" fmla="val 15696902"/>
                  <a:gd name="adj2" fmla="val 6922972"/>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饼形 73"/>
              <p:cNvSpPr/>
              <p:nvPr/>
            </p:nvSpPr>
            <p:spPr>
              <a:xfrm>
                <a:off x="4054834" y="1018426"/>
                <a:ext cx="2621632" cy="2621632"/>
              </a:xfrm>
              <a:prstGeom prst="pie">
                <a:avLst>
                  <a:gd name="adj1" fmla="val 14052946"/>
                  <a:gd name="adj2" fmla="val 15713496"/>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饼形 74"/>
              <p:cNvSpPr/>
              <p:nvPr/>
            </p:nvSpPr>
            <p:spPr>
              <a:xfrm>
                <a:off x="4054834" y="1018426"/>
                <a:ext cx="2621632" cy="2621632"/>
              </a:xfrm>
              <a:prstGeom prst="pie">
                <a:avLst>
                  <a:gd name="adj1" fmla="val 11900485"/>
                  <a:gd name="adj2" fmla="val 14083259"/>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饼形 75"/>
              <p:cNvSpPr/>
              <p:nvPr/>
            </p:nvSpPr>
            <p:spPr>
              <a:xfrm>
                <a:off x="4054834" y="1018426"/>
                <a:ext cx="2621632" cy="2621632"/>
              </a:xfrm>
              <a:prstGeom prst="pie">
                <a:avLst>
                  <a:gd name="adj1" fmla="val 6865544"/>
                  <a:gd name="adj2" fmla="val 11932479"/>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矩形 76"/>
            <p:cNvSpPr/>
            <p:nvPr/>
          </p:nvSpPr>
          <p:spPr>
            <a:xfrm>
              <a:off x="3650811" y="2369620"/>
              <a:ext cx="570990"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1</a:t>
              </a:r>
              <a:r>
                <a:rPr lang="en-US" altLang="zh-CN" sz="1600" dirty="0" smtClean="0">
                  <a:solidFill>
                    <a:schemeClr val="bg1"/>
                  </a:solidFill>
                  <a:latin typeface="Century Gothic" panose="020B0502020202020204" pitchFamily="34" charset="0"/>
                  <a:cs typeface="Arial" panose="020B0604020202020204" pitchFamily="34" charset="0"/>
                </a:rPr>
                <a:t>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14" name="矩形 113"/>
            <p:cNvSpPr/>
            <p:nvPr/>
          </p:nvSpPr>
          <p:spPr>
            <a:xfrm>
              <a:off x="3887924" y="1920335"/>
              <a:ext cx="457176"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9</a:t>
              </a:r>
              <a:r>
                <a:rPr lang="en-US" altLang="zh-CN" sz="1600" dirty="0" smtClean="0">
                  <a:solidFill>
                    <a:schemeClr val="bg1"/>
                  </a:solidFill>
                  <a:latin typeface="Century Gothic" panose="020B0502020202020204" pitchFamily="34" charset="0"/>
                  <a:cs typeface="Arial" panose="020B0604020202020204" pitchFamily="34" charset="0"/>
                </a:rPr>
                <a:t>%</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15" name="矩形 114"/>
            <p:cNvSpPr/>
            <p:nvPr/>
          </p:nvSpPr>
          <p:spPr>
            <a:xfrm>
              <a:off x="4716016" y="3036544"/>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58%</a:t>
              </a:r>
              <a:endParaRPr lang="en-US" altLang="zh-CN" sz="2000" dirty="0">
                <a:solidFill>
                  <a:schemeClr val="bg1"/>
                </a:solidFill>
                <a:latin typeface="Century Gothic" panose="020B0502020202020204" pitchFamily="34" charset="0"/>
                <a:cs typeface="Arial" panose="020B0604020202020204" pitchFamily="34" charset="0"/>
              </a:endParaRPr>
            </a:p>
          </p:txBody>
        </p:sp>
        <p:sp>
          <p:nvSpPr>
            <p:cNvPr id="116" name="矩形 115"/>
            <p:cNvSpPr/>
            <p:nvPr/>
          </p:nvSpPr>
          <p:spPr>
            <a:xfrm>
              <a:off x="3448111" y="3016140"/>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23%</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3" name="组合 12"/>
          <p:cNvGrpSpPr/>
          <p:nvPr/>
        </p:nvGrpSpPr>
        <p:grpSpPr>
          <a:xfrm>
            <a:off x="683568" y="2443592"/>
            <a:ext cx="3157270" cy="646269"/>
            <a:chOff x="683568" y="2443592"/>
            <a:chExt cx="3157270" cy="646269"/>
          </a:xfrm>
        </p:grpSpPr>
        <p:grpSp>
          <p:nvGrpSpPr>
            <p:cNvPr id="39" name="组合 38"/>
            <p:cNvGrpSpPr/>
            <p:nvPr/>
          </p:nvGrpSpPr>
          <p:grpSpPr>
            <a:xfrm>
              <a:off x="683568" y="2535863"/>
              <a:ext cx="2422482" cy="553998"/>
              <a:chOff x="448895" y="2236210"/>
              <a:chExt cx="2422482" cy="553998"/>
            </a:xfrm>
          </p:grpSpPr>
          <p:grpSp>
            <p:nvGrpSpPr>
              <p:cNvPr id="173" name="组合 172"/>
              <p:cNvGrpSpPr/>
              <p:nvPr/>
            </p:nvGrpSpPr>
            <p:grpSpPr>
              <a:xfrm>
                <a:off x="448895" y="2334135"/>
                <a:ext cx="371979" cy="371980"/>
                <a:chOff x="5903913" y="4632325"/>
                <a:chExt cx="257175" cy="257176"/>
              </a:xfrm>
              <a:solidFill>
                <a:srgbClr val="394A57"/>
              </a:solidFill>
            </p:grpSpPr>
            <p:sp>
              <p:nvSpPr>
                <p:cNvPr id="17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4" name="矩形 173"/>
              <p:cNvSpPr/>
              <p:nvPr/>
            </p:nvSpPr>
            <p:spPr>
              <a:xfrm>
                <a:off x="906534" y="2236210"/>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cxnSp>
          <p:nvCxnSpPr>
            <p:cNvPr id="38" name="直接连接符 37"/>
            <p:cNvCxnSpPr/>
            <p:nvPr/>
          </p:nvCxnSpPr>
          <p:spPr>
            <a:xfrm>
              <a:off x="684253" y="2443592"/>
              <a:ext cx="3156585"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84253" y="3712413"/>
            <a:ext cx="3337560" cy="606952"/>
            <a:chOff x="684253" y="3712413"/>
            <a:chExt cx="3337560" cy="606952"/>
          </a:xfrm>
        </p:grpSpPr>
        <p:grpSp>
          <p:nvGrpSpPr>
            <p:cNvPr id="36" name="组合 35"/>
            <p:cNvGrpSpPr/>
            <p:nvPr/>
          </p:nvGrpSpPr>
          <p:grpSpPr>
            <a:xfrm>
              <a:off x="690454" y="3712413"/>
              <a:ext cx="2415596" cy="553998"/>
              <a:chOff x="455781" y="2526656"/>
              <a:chExt cx="2415596" cy="553998"/>
            </a:xfrm>
          </p:grpSpPr>
          <p:grpSp>
            <p:nvGrpSpPr>
              <p:cNvPr id="156" name="组合 155"/>
              <p:cNvGrpSpPr/>
              <p:nvPr/>
            </p:nvGrpSpPr>
            <p:grpSpPr>
              <a:xfrm>
                <a:off x="455781" y="2622285"/>
                <a:ext cx="355907" cy="376572"/>
                <a:chOff x="5908675" y="1281113"/>
                <a:chExt cx="246063" cy="260350"/>
              </a:xfrm>
              <a:solidFill>
                <a:srgbClr val="394A57"/>
              </a:solidFill>
            </p:grpSpPr>
            <p:sp>
              <p:nvSpPr>
                <p:cNvPr id="15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7" name="矩形 156"/>
              <p:cNvSpPr/>
              <p:nvPr/>
            </p:nvSpPr>
            <p:spPr>
              <a:xfrm>
                <a:off x="906534" y="2526656"/>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cxnSp>
          <p:nvCxnSpPr>
            <p:cNvPr id="179" name="直接连接符 178"/>
            <p:cNvCxnSpPr/>
            <p:nvPr/>
          </p:nvCxnSpPr>
          <p:spPr>
            <a:xfrm>
              <a:off x="684253" y="4319365"/>
              <a:ext cx="3337560"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628940" y="2443592"/>
            <a:ext cx="3132352" cy="626100"/>
            <a:chOff x="5628940" y="2443592"/>
            <a:chExt cx="3132352" cy="626100"/>
          </a:xfrm>
        </p:grpSpPr>
        <p:grpSp>
          <p:nvGrpSpPr>
            <p:cNvPr id="9" name="组合 8"/>
            <p:cNvGrpSpPr/>
            <p:nvPr/>
          </p:nvGrpSpPr>
          <p:grpSpPr>
            <a:xfrm>
              <a:off x="6346843" y="2515694"/>
              <a:ext cx="2414449" cy="553998"/>
              <a:chOff x="7486143" y="1974569"/>
              <a:chExt cx="2414449" cy="553998"/>
            </a:xfrm>
          </p:grpSpPr>
          <p:grpSp>
            <p:nvGrpSpPr>
              <p:cNvPr id="139" name="组合 138"/>
              <p:cNvGrpSpPr/>
              <p:nvPr/>
            </p:nvGrpSpPr>
            <p:grpSpPr>
              <a:xfrm>
                <a:off x="7486143" y="2090863"/>
                <a:ext cx="378868" cy="335242"/>
                <a:chOff x="3889375" y="3302000"/>
                <a:chExt cx="261938" cy="231776"/>
              </a:xfrm>
              <a:solidFill>
                <a:srgbClr val="394A57"/>
              </a:solidFill>
            </p:grpSpPr>
            <p:sp>
              <p:nvSpPr>
                <p:cNvPr id="14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0" name="矩形 139"/>
              <p:cNvSpPr/>
              <p:nvPr/>
            </p:nvSpPr>
            <p:spPr>
              <a:xfrm>
                <a:off x="7935749" y="1974569"/>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cxnSp>
          <p:nvCxnSpPr>
            <p:cNvPr id="181" name="直接连接符 180"/>
            <p:cNvCxnSpPr/>
            <p:nvPr/>
          </p:nvCxnSpPr>
          <p:spPr>
            <a:xfrm flipH="1">
              <a:off x="5628940" y="2443592"/>
              <a:ext cx="2841048"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5628940" y="3712413"/>
            <a:ext cx="3231400" cy="606952"/>
            <a:chOff x="5628940" y="3712413"/>
            <a:chExt cx="3231400" cy="606952"/>
          </a:xfrm>
        </p:grpSpPr>
        <p:grpSp>
          <p:nvGrpSpPr>
            <p:cNvPr id="34" name="组合 33"/>
            <p:cNvGrpSpPr/>
            <p:nvPr/>
          </p:nvGrpSpPr>
          <p:grpSpPr>
            <a:xfrm>
              <a:off x="6433264" y="3712413"/>
              <a:ext cx="2427076" cy="553998"/>
              <a:chOff x="7473516" y="2651841"/>
              <a:chExt cx="2427076" cy="553998"/>
            </a:xfrm>
          </p:grpSpPr>
          <p:sp>
            <p:nvSpPr>
              <p:cNvPr id="127" name="Freeform 10"/>
              <p:cNvSpPr>
                <a:spLocks/>
              </p:cNvSpPr>
              <p:nvPr/>
            </p:nvSpPr>
            <p:spPr bwMode="auto">
              <a:xfrm>
                <a:off x="7473516" y="2757803"/>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矩形 127"/>
              <p:cNvSpPr/>
              <p:nvPr/>
            </p:nvSpPr>
            <p:spPr>
              <a:xfrm>
                <a:off x="7935749" y="2651841"/>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cxnSp>
          <p:nvCxnSpPr>
            <p:cNvPr id="182" name="直接连接符 181"/>
            <p:cNvCxnSpPr/>
            <p:nvPr/>
          </p:nvCxnSpPr>
          <p:spPr>
            <a:xfrm flipH="1">
              <a:off x="5628940" y="4319365"/>
              <a:ext cx="2841048"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sp>
        <p:nvSpPr>
          <p:cNvPr id="183" name="矩形 182"/>
          <p:cNvSpPr/>
          <p:nvPr/>
        </p:nvSpPr>
        <p:spPr>
          <a:xfrm>
            <a:off x="412491" y="1255435"/>
            <a:ext cx="8223510" cy="654410"/>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55" name="组合 54"/>
          <p:cNvGrpSpPr/>
          <p:nvPr/>
        </p:nvGrpSpPr>
        <p:grpSpPr>
          <a:xfrm>
            <a:off x="8892480" y="411510"/>
            <a:ext cx="251520" cy="661800"/>
            <a:chOff x="8892480" y="411510"/>
            <a:chExt cx="251520" cy="661800"/>
          </a:xfrm>
        </p:grpSpPr>
        <p:sp>
          <p:nvSpPr>
            <p:cNvPr id="56" name="矩形 55"/>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08</a:t>
              </a:r>
              <a:endParaRPr lang="zh-CN" altLang="en-US" sz="800" dirty="0">
                <a:solidFill>
                  <a:schemeClr val="bg1"/>
                </a:solidFill>
                <a:latin typeface="Century Gothic" panose="020B0502020202020204" pitchFamily="34" charset="0"/>
              </a:endParaRPr>
            </a:p>
          </p:txBody>
        </p:sp>
        <p:grpSp>
          <p:nvGrpSpPr>
            <p:cNvPr id="58" name="组合 57"/>
            <p:cNvGrpSpPr/>
            <p:nvPr/>
          </p:nvGrpSpPr>
          <p:grpSpPr>
            <a:xfrm>
              <a:off x="8964240" y="819459"/>
              <a:ext cx="108000" cy="7834"/>
              <a:chOff x="8953171" y="848034"/>
              <a:chExt cx="130138" cy="7834"/>
            </a:xfrm>
          </p:grpSpPr>
          <p:cxnSp>
            <p:nvCxnSpPr>
              <p:cNvPr id="59" name="直接连接符 58"/>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74205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anim calcmode="lin" valueType="num">
                                      <p:cBhvr>
                                        <p:cTn id="8" dur="600" fill="hold"/>
                                        <p:tgtEl>
                                          <p:spTgt spid="5"/>
                                        </p:tgtEl>
                                        <p:attrNameLst>
                                          <p:attrName>ppt_x</p:attrName>
                                        </p:attrNameLst>
                                      </p:cBhvr>
                                      <p:tavLst>
                                        <p:tav tm="0">
                                          <p:val>
                                            <p:strVal val="#ppt_x"/>
                                          </p:val>
                                        </p:tav>
                                        <p:tav tm="100000">
                                          <p:val>
                                            <p:strVal val="#ppt_x"/>
                                          </p:val>
                                        </p:tav>
                                      </p:tavLst>
                                    </p:anim>
                                    <p:anim calcmode="lin" valueType="num">
                                      <p:cBhvr>
                                        <p:cTn id="9" dur="6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600"/>
                                        <p:tgtEl>
                                          <p:spTgt spid="6"/>
                                        </p:tgtEl>
                                      </p:cBhvr>
                                    </p:animEffect>
                                    <p:anim calcmode="lin" valueType="num">
                                      <p:cBhvr>
                                        <p:cTn id="13" dur="600" fill="hold"/>
                                        <p:tgtEl>
                                          <p:spTgt spid="6"/>
                                        </p:tgtEl>
                                        <p:attrNameLst>
                                          <p:attrName>ppt_x</p:attrName>
                                        </p:attrNameLst>
                                      </p:cBhvr>
                                      <p:tavLst>
                                        <p:tav tm="0">
                                          <p:val>
                                            <p:strVal val="#ppt_x"/>
                                          </p:val>
                                        </p:tav>
                                        <p:tav tm="100000">
                                          <p:val>
                                            <p:strVal val="#ppt_x"/>
                                          </p:val>
                                        </p:tav>
                                      </p:tavLst>
                                    </p:anim>
                                    <p:anim calcmode="lin" valueType="num">
                                      <p:cBhvr>
                                        <p:cTn id="14" dur="600" fill="hold"/>
                                        <p:tgtEl>
                                          <p:spTgt spid="6"/>
                                        </p:tgtEl>
                                        <p:attrNameLst>
                                          <p:attrName>ppt_y</p:attrName>
                                        </p:attrNameLst>
                                      </p:cBhvr>
                                      <p:tavLst>
                                        <p:tav tm="0">
                                          <p:val>
                                            <p:strVal val="#ppt_y+.1"/>
                                          </p:val>
                                        </p:tav>
                                        <p:tav tm="100000">
                                          <p:val>
                                            <p:strVal val="#ppt_y"/>
                                          </p:val>
                                        </p:tav>
                                      </p:tavLst>
                                    </p:anim>
                                  </p:childTnLst>
                                </p:cTn>
                              </p:par>
                              <p:par>
                                <p:cTn id="15" presetID="14" presetClass="entr" presetSubtype="10" fill="hold" grpId="0" nodeType="withEffect">
                                  <p:stCondLst>
                                    <p:cond delay="500"/>
                                  </p:stCondLst>
                                  <p:childTnLst>
                                    <p:set>
                                      <p:cBhvr>
                                        <p:cTn id="16" dur="1" fill="hold">
                                          <p:stCondLst>
                                            <p:cond delay="0"/>
                                          </p:stCondLst>
                                        </p:cTn>
                                        <p:tgtEl>
                                          <p:spTgt spid="183"/>
                                        </p:tgtEl>
                                        <p:attrNameLst>
                                          <p:attrName>style.visibility</p:attrName>
                                        </p:attrNameLst>
                                      </p:cBhvr>
                                      <p:to>
                                        <p:strVal val="visible"/>
                                      </p:to>
                                    </p:set>
                                    <p:animEffect transition="in" filter="randombar(horizontal)">
                                      <p:cBhvr>
                                        <p:cTn id="17" dur="1000"/>
                                        <p:tgtEl>
                                          <p:spTgt spid="183"/>
                                        </p:tgtEl>
                                      </p:cBhvr>
                                    </p:animEffect>
                                  </p:childTnLst>
                                </p:cTn>
                              </p:par>
                              <p:par>
                                <p:cTn id="18" presetID="53" presetClass="entr" presetSubtype="16" fill="hold" nodeType="withEffect">
                                  <p:stCondLst>
                                    <p:cond delay="15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8" presetClass="emph" presetSubtype="0" fill="hold" nodeType="withEffect">
                                  <p:stCondLst>
                                    <p:cond delay="1500"/>
                                  </p:stCondLst>
                                  <p:childTnLst>
                                    <p:animRot by="21600000">
                                      <p:cBhvr>
                                        <p:cTn id="24" dur="500" fill="hold"/>
                                        <p:tgtEl>
                                          <p:spTgt spid="7"/>
                                        </p:tgtEl>
                                        <p:attrNameLst>
                                          <p:attrName>r</p:attrName>
                                        </p:attrNameLst>
                                      </p:cBhvr>
                                    </p:animRot>
                                  </p:childTnLst>
                                </p:cTn>
                              </p:par>
                              <p:par>
                                <p:cTn id="25" presetID="6" presetClass="emph" presetSubtype="0" autoRev="1" fill="hold" nodeType="withEffect">
                                  <p:stCondLst>
                                    <p:cond delay="1750"/>
                                  </p:stCondLst>
                                  <p:childTnLst>
                                    <p:animScale>
                                      <p:cBhvr>
                                        <p:cTn id="26" dur="200" fill="hold"/>
                                        <p:tgtEl>
                                          <p:spTgt spid="7"/>
                                        </p:tgtEl>
                                      </p:cBhvr>
                                      <p:by x="110000" y="110000"/>
                                    </p:animScale>
                                  </p:childTnLst>
                                </p:cTn>
                              </p:par>
                              <p:par>
                                <p:cTn id="27" presetID="22" presetClass="entr" presetSubtype="2" fill="hold" nodeType="withEffect">
                                  <p:stCondLst>
                                    <p:cond delay="2250"/>
                                  </p:stCondLst>
                                  <p:childTnLst>
                                    <p:set>
                                      <p:cBhvr>
                                        <p:cTn id="28" dur="1" fill="hold">
                                          <p:stCondLst>
                                            <p:cond delay="0"/>
                                          </p:stCondLst>
                                        </p:cTn>
                                        <p:tgtEl>
                                          <p:spTgt spid="13"/>
                                        </p:tgtEl>
                                        <p:attrNameLst>
                                          <p:attrName>style.visibility</p:attrName>
                                        </p:attrNameLst>
                                      </p:cBhvr>
                                      <p:to>
                                        <p:strVal val="visible"/>
                                      </p:to>
                                    </p:set>
                                    <p:animEffect transition="in" filter="wipe(right)">
                                      <p:cBhvr>
                                        <p:cTn id="29" dur="500"/>
                                        <p:tgtEl>
                                          <p:spTgt spid="13"/>
                                        </p:tgtEl>
                                      </p:cBhvr>
                                    </p:animEffect>
                                  </p:childTnLst>
                                </p:cTn>
                              </p:par>
                              <p:par>
                                <p:cTn id="30" presetID="22" presetClass="entr" presetSubtype="8" fill="hold" nodeType="withEffect">
                                  <p:stCondLst>
                                    <p:cond delay="250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par>
                                <p:cTn id="33" presetID="22" presetClass="entr" presetSubtype="2" fill="hold" nodeType="withEffect">
                                  <p:stCondLst>
                                    <p:cond delay="275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par>
                                <p:cTn id="36" presetID="22" presetClass="entr" presetSubtype="8" fill="hold" nodeType="withEffect">
                                  <p:stCondLst>
                                    <p:cond delay="300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8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The Business Objectives</a:t>
            </a:r>
            <a:endParaRPr lang="en-US" altLang="zh-CN" sz="2400" dirty="0">
              <a:solidFill>
                <a:srgbClr val="0563B8"/>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82" name="组合 81"/>
          <p:cNvGrpSpPr/>
          <p:nvPr/>
        </p:nvGrpSpPr>
        <p:grpSpPr>
          <a:xfrm>
            <a:off x="2565983" y="1596870"/>
            <a:ext cx="1944526" cy="2898322"/>
            <a:chOff x="2565983" y="1596870"/>
            <a:chExt cx="1944526" cy="2898322"/>
          </a:xfrm>
        </p:grpSpPr>
        <p:sp>
          <p:nvSpPr>
            <p:cNvPr id="18" name="矩形 17"/>
            <p:cNvSpPr/>
            <p:nvPr/>
          </p:nvSpPr>
          <p:spPr>
            <a:xfrm>
              <a:off x="2565983" y="1596870"/>
              <a:ext cx="1944526" cy="2898322"/>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199780" y="1801960"/>
              <a:ext cx="698127" cy="798234"/>
              <a:chOff x="11864975" y="2498725"/>
              <a:chExt cx="420688" cy="481013"/>
            </a:xfrm>
            <a:solidFill>
              <a:schemeClr val="bg1"/>
            </a:solidFill>
          </p:grpSpPr>
          <p:sp>
            <p:nvSpPr>
              <p:cNvPr id="36"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 name="矩形 50"/>
            <p:cNvSpPr/>
            <p:nvPr/>
          </p:nvSpPr>
          <p:spPr>
            <a:xfrm>
              <a:off x="2662762" y="2823778"/>
              <a:ext cx="1785994" cy="1615827"/>
            </a:xfrm>
            <a:prstGeom prst="rect">
              <a:avLst/>
            </a:prstGeom>
          </p:spPr>
          <p:txBody>
            <a:bodyPr wrap="square">
              <a:spAutoFit/>
            </a:bodyPr>
            <a:lstStyle/>
            <a:p>
              <a:pPr algn="ctr"/>
              <a:r>
                <a:rPr lang="en-US" altLang="zh-CN" sz="900" dirty="0">
                  <a:solidFill>
                    <a:schemeClr val="bg1"/>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grpSp>
        <p:nvGrpSpPr>
          <p:cNvPr id="7" name="组合 6"/>
          <p:cNvGrpSpPr/>
          <p:nvPr/>
        </p:nvGrpSpPr>
        <p:grpSpPr>
          <a:xfrm>
            <a:off x="503238" y="1596870"/>
            <a:ext cx="1944526" cy="2898322"/>
            <a:chOff x="503238" y="1596870"/>
            <a:chExt cx="1944526" cy="2898322"/>
          </a:xfrm>
        </p:grpSpPr>
        <p:sp>
          <p:nvSpPr>
            <p:cNvPr id="9" name="矩形 8"/>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3031" y="1779806"/>
              <a:ext cx="1184940" cy="276999"/>
            </a:xfrm>
            <a:prstGeom prst="rect">
              <a:avLst/>
            </a:prstGeom>
          </p:spPr>
          <p:txBody>
            <a:bodyPr wrap="none">
              <a:spAutoFit/>
            </a:bodyPr>
            <a:lstStyle/>
            <a:p>
              <a:pPr algn="ctr"/>
              <a:r>
                <a:rPr lang="en-US" altLang="zh-CN" sz="1200" dirty="0">
                  <a:solidFill>
                    <a:srgbClr val="0563B8"/>
                  </a:solidFill>
                  <a:latin typeface="Century Gothic" panose="020B0502020202020204" pitchFamily="34" charset="0"/>
                  <a:cs typeface="Arial" panose="020B0604020202020204" pitchFamily="34" charset="0"/>
                </a:rPr>
                <a:t>ADD THE TITLE</a:t>
              </a:r>
            </a:p>
          </p:txBody>
        </p:sp>
        <p:sp>
          <p:nvSpPr>
            <p:cNvPr id="14" name="矩形 13"/>
            <p:cNvSpPr/>
            <p:nvPr/>
          </p:nvSpPr>
          <p:spPr>
            <a:xfrm>
              <a:off x="503238" y="2087582"/>
              <a:ext cx="1944526"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34327" y="2150030"/>
              <a:ext cx="1082348" cy="400110"/>
            </a:xfrm>
            <a:prstGeom prst="rect">
              <a:avLst/>
            </a:prstGeom>
          </p:spPr>
          <p:txBody>
            <a:bodyPr wrap="none">
              <a:spAutoFit/>
            </a:bodyPr>
            <a:lstStyle/>
            <a:p>
              <a:r>
                <a:rPr lang="zh-CN" altLang="en-US" sz="2000" dirty="0" smtClean="0">
                  <a:solidFill>
                    <a:schemeClr val="bg1"/>
                  </a:solidFill>
                  <a:latin typeface="Century Gothic" panose="020B0502020202020204" pitchFamily="34" charset="0"/>
                  <a:cs typeface="Arial" panose="020B0604020202020204" pitchFamily="34" charset="0"/>
                </a:rPr>
                <a:t>￥</a:t>
              </a:r>
              <a:r>
                <a:rPr lang="en-US" altLang="zh-CN" sz="2000" dirty="0" smtClean="0">
                  <a:solidFill>
                    <a:schemeClr val="bg1"/>
                  </a:solidFill>
                  <a:latin typeface="Century Gothic" panose="020B0502020202020204" pitchFamily="34" charset="0"/>
                  <a:cs typeface="Arial" panose="020B0604020202020204" pitchFamily="34" charset="0"/>
                </a:rPr>
                <a:t>19.99</a:t>
              </a:r>
              <a:endParaRPr lang="en-US" altLang="zh-CN" sz="2000" dirty="0">
                <a:solidFill>
                  <a:schemeClr val="bg1"/>
                </a:solidFill>
                <a:latin typeface="Century Gothic" panose="020B0502020202020204" pitchFamily="34" charset="0"/>
                <a:cs typeface="Arial" panose="020B0604020202020204" pitchFamily="34" charset="0"/>
              </a:endParaRPr>
            </a:p>
          </p:txBody>
        </p:sp>
        <p:sp>
          <p:nvSpPr>
            <p:cNvPr id="62" name="矩形 61"/>
            <p:cNvSpPr/>
            <p:nvPr/>
          </p:nvSpPr>
          <p:spPr>
            <a:xfrm>
              <a:off x="967188" y="2792115"/>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63" name="矩形 62"/>
            <p:cNvSpPr/>
            <p:nvPr/>
          </p:nvSpPr>
          <p:spPr>
            <a:xfrm>
              <a:off x="967188" y="325152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64" name="矩形 63"/>
            <p:cNvSpPr/>
            <p:nvPr/>
          </p:nvSpPr>
          <p:spPr>
            <a:xfrm>
              <a:off x="967188" y="3710927"/>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65" name="矩形 64"/>
            <p:cNvSpPr/>
            <p:nvPr/>
          </p:nvSpPr>
          <p:spPr>
            <a:xfrm>
              <a:off x="967188" y="417033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cxnSp>
          <p:nvCxnSpPr>
            <p:cNvPr id="4" name="直接连接符 3"/>
            <p:cNvCxnSpPr/>
            <p:nvPr/>
          </p:nvCxnSpPr>
          <p:spPr>
            <a:xfrm>
              <a:off x="611611" y="3148776"/>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611611" y="3608182"/>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611611" y="4067588"/>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4628728" y="1596870"/>
            <a:ext cx="1944526" cy="2898322"/>
            <a:chOff x="503238" y="1596870"/>
            <a:chExt cx="1944526" cy="2898322"/>
          </a:xfrm>
        </p:grpSpPr>
        <p:sp>
          <p:nvSpPr>
            <p:cNvPr id="70" name="矩形 69"/>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883031" y="1779806"/>
              <a:ext cx="1184940" cy="276999"/>
            </a:xfrm>
            <a:prstGeom prst="rect">
              <a:avLst/>
            </a:prstGeom>
          </p:spPr>
          <p:txBody>
            <a:bodyPr wrap="none">
              <a:spAutoFit/>
            </a:bodyPr>
            <a:lstStyle/>
            <a:p>
              <a:pPr algn="ctr"/>
              <a:r>
                <a:rPr lang="en-US" altLang="zh-CN" sz="1200" dirty="0">
                  <a:solidFill>
                    <a:srgbClr val="0563B8"/>
                  </a:solidFill>
                  <a:latin typeface="Century Gothic" panose="020B0502020202020204" pitchFamily="34" charset="0"/>
                  <a:cs typeface="Arial" panose="020B0604020202020204" pitchFamily="34" charset="0"/>
                </a:rPr>
                <a:t>ADD THE TITLE</a:t>
              </a:r>
            </a:p>
          </p:txBody>
        </p:sp>
        <p:sp>
          <p:nvSpPr>
            <p:cNvPr id="72" name="矩形 71"/>
            <p:cNvSpPr/>
            <p:nvPr/>
          </p:nvSpPr>
          <p:spPr>
            <a:xfrm>
              <a:off x="503238" y="2087582"/>
              <a:ext cx="1944526" cy="547687"/>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934327" y="2150030"/>
              <a:ext cx="1082348" cy="400110"/>
            </a:xfrm>
            <a:prstGeom prst="rect">
              <a:avLst/>
            </a:prstGeom>
          </p:spPr>
          <p:txBody>
            <a:bodyPr wrap="none">
              <a:spAutoFit/>
            </a:bodyPr>
            <a:lstStyle/>
            <a:p>
              <a:r>
                <a:rPr lang="zh-CN" altLang="en-US" sz="2000" dirty="0" smtClean="0">
                  <a:solidFill>
                    <a:schemeClr val="bg1"/>
                  </a:solidFill>
                  <a:latin typeface="Century Gothic" panose="020B0502020202020204" pitchFamily="34" charset="0"/>
                  <a:cs typeface="Arial" panose="020B0604020202020204" pitchFamily="34" charset="0"/>
                </a:rPr>
                <a:t>￥</a:t>
              </a:r>
              <a:r>
                <a:rPr lang="en-US" altLang="zh-CN" sz="2000" dirty="0" smtClean="0">
                  <a:solidFill>
                    <a:schemeClr val="bg1"/>
                  </a:solidFill>
                  <a:latin typeface="Century Gothic" panose="020B0502020202020204" pitchFamily="34" charset="0"/>
                  <a:cs typeface="Arial" panose="020B0604020202020204" pitchFamily="34" charset="0"/>
                </a:rPr>
                <a:t>30.89</a:t>
              </a:r>
              <a:endParaRPr lang="en-US" altLang="zh-CN" sz="2000" dirty="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967188" y="2792115"/>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75" name="矩形 74"/>
            <p:cNvSpPr/>
            <p:nvPr/>
          </p:nvSpPr>
          <p:spPr>
            <a:xfrm>
              <a:off x="967188" y="325152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76" name="矩形 75"/>
            <p:cNvSpPr/>
            <p:nvPr/>
          </p:nvSpPr>
          <p:spPr>
            <a:xfrm>
              <a:off x="967188" y="3710927"/>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77" name="矩形 76"/>
            <p:cNvSpPr/>
            <p:nvPr/>
          </p:nvSpPr>
          <p:spPr>
            <a:xfrm>
              <a:off x="967188" y="417033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cxnSp>
          <p:nvCxnSpPr>
            <p:cNvPr id="78" name="直接连接符 77"/>
            <p:cNvCxnSpPr/>
            <p:nvPr/>
          </p:nvCxnSpPr>
          <p:spPr>
            <a:xfrm>
              <a:off x="611611" y="3148776"/>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611611" y="3608182"/>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11611" y="4067588"/>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a:xfrm>
            <a:off x="6691474" y="1596870"/>
            <a:ext cx="1944526" cy="2898322"/>
            <a:chOff x="6691474" y="1596870"/>
            <a:chExt cx="1944526" cy="2898322"/>
          </a:xfrm>
        </p:grpSpPr>
        <p:sp>
          <p:nvSpPr>
            <p:cNvPr id="53" name="矩形 52"/>
            <p:cNvSpPr/>
            <p:nvPr/>
          </p:nvSpPr>
          <p:spPr>
            <a:xfrm>
              <a:off x="6691474" y="1596870"/>
              <a:ext cx="1944526" cy="2898322"/>
            </a:xfrm>
            <a:prstGeom prst="rect">
              <a:avLst/>
            </a:prstGeom>
            <a:solidFill>
              <a:srgbClr val="0563B8"/>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788253" y="2823778"/>
              <a:ext cx="1785994" cy="1615827"/>
            </a:xfrm>
            <a:prstGeom prst="rect">
              <a:avLst/>
            </a:prstGeom>
          </p:spPr>
          <p:txBody>
            <a:bodyPr wrap="square">
              <a:spAutoFit/>
            </a:bodyPr>
            <a:lstStyle/>
            <a:p>
              <a:pPr algn="ctr"/>
              <a:r>
                <a:rPr lang="en-US" altLang="zh-CN" sz="900" dirty="0">
                  <a:solidFill>
                    <a:schemeClr val="bg1"/>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42" name="组合 41"/>
            <p:cNvGrpSpPr/>
            <p:nvPr/>
          </p:nvGrpSpPr>
          <p:grpSpPr>
            <a:xfrm>
              <a:off x="7285695" y="1801960"/>
              <a:ext cx="756084" cy="729740"/>
              <a:chOff x="11834813" y="3744913"/>
              <a:chExt cx="455613" cy="439738"/>
            </a:xfrm>
            <a:solidFill>
              <a:schemeClr val="bg1"/>
            </a:solidFill>
          </p:grpSpPr>
          <p:sp>
            <p:nvSpPr>
              <p:cNvPr id="43"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6" name="组合 55"/>
          <p:cNvGrpSpPr/>
          <p:nvPr/>
        </p:nvGrpSpPr>
        <p:grpSpPr>
          <a:xfrm>
            <a:off x="8892480" y="411510"/>
            <a:ext cx="251520" cy="661800"/>
            <a:chOff x="8892480" y="411510"/>
            <a:chExt cx="251520" cy="661800"/>
          </a:xfrm>
        </p:grpSpPr>
        <p:sp>
          <p:nvSpPr>
            <p:cNvPr id="57" name="矩形 56"/>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09</a:t>
              </a:r>
              <a:endParaRPr lang="zh-CN" altLang="en-US" sz="800" dirty="0">
                <a:solidFill>
                  <a:schemeClr val="bg1"/>
                </a:solidFill>
                <a:latin typeface="Century Gothic" panose="020B0502020202020204" pitchFamily="34" charset="0"/>
              </a:endParaRPr>
            </a:p>
          </p:txBody>
        </p:sp>
        <p:grpSp>
          <p:nvGrpSpPr>
            <p:cNvPr id="59" name="组合 58"/>
            <p:cNvGrpSpPr/>
            <p:nvPr/>
          </p:nvGrpSpPr>
          <p:grpSpPr>
            <a:xfrm>
              <a:off x="8964240" y="819459"/>
              <a:ext cx="108000" cy="7834"/>
              <a:chOff x="8953171" y="848034"/>
              <a:chExt cx="130138" cy="7834"/>
            </a:xfrm>
          </p:grpSpPr>
          <p:cxnSp>
            <p:nvCxnSpPr>
              <p:cNvPr id="60" name="直接连接符 59"/>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067699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1" fill="hold" nodeType="withEffect">
                                  <p:stCondLst>
                                    <p:cond delay="75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p:tgtEl>
                                          <p:spTgt spid="82"/>
                                        </p:tgtEl>
                                        <p:attrNameLst>
                                          <p:attrName>ppt_y</p:attrName>
                                        </p:attrNameLst>
                                      </p:cBhvr>
                                      <p:tavLst>
                                        <p:tav tm="0">
                                          <p:val>
                                            <p:strVal val="#ppt_y-#ppt_h*1.125000"/>
                                          </p:val>
                                        </p:tav>
                                        <p:tav tm="100000">
                                          <p:val>
                                            <p:strVal val="#ppt_y"/>
                                          </p:val>
                                        </p:tav>
                                      </p:tavLst>
                                    </p:anim>
                                    <p:animEffect transition="in" filter="wipe(down)">
                                      <p:cBhvr>
                                        <p:cTn id="20" dur="500"/>
                                        <p:tgtEl>
                                          <p:spTgt spid="82"/>
                                        </p:tgtEl>
                                      </p:cBhvr>
                                    </p:animEffect>
                                  </p:childTnLst>
                                </p:cTn>
                              </p:par>
                              <p:par>
                                <p:cTn id="21" presetID="12" presetClass="entr" presetSubtype="4" fill="hold" nodeType="withEffect">
                                  <p:stCondLst>
                                    <p:cond delay="1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p:tgtEl>
                                          <p:spTgt spid="69"/>
                                        </p:tgtEl>
                                        <p:attrNameLst>
                                          <p:attrName>ppt_y</p:attrName>
                                        </p:attrNameLst>
                                      </p:cBhvr>
                                      <p:tavLst>
                                        <p:tav tm="0">
                                          <p:val>
                                            <p:strVal val="#ppt_y+#ppt_h*1.125000"/>
                                          </p:val>
                                        </p:tav>
                                        <p:tav tm="100000">
                                          <p:val>
                                            <p:strVal val="#ppt_y"/>
                                          </p:val>
                                        </p:tav>
                                      </p:tavLst>
                                    </p:anim>
                                    <p:animEffect transition="in" filter="wipe(up)">
                                      <p:cBhvr>
                                        <p:cTn id="24" dur="500"/>
                                        <p:tgtEl>
                                          <p:spTgt spid="69"/>
                                        </p:tgtEl>
                                      </p:cBhvr>
                                    </p:animEffect>
                                  </p:childTnLst>
                                </p:cTn>
                              </p:par>
                              <p:par>
                                <p:cTn id="25" presetID="12" presetClass="entr" presetSubtype="1" fill="hold" nodeType="withEffect">
                                  <p:stCondLst>
                                    <p:cond delay="1250"/>
                                  </p:stCondLst>
                                  <p:childTnLst>
                                    <p:set>
                                      <p:cBhvr>
                                        <p:cTn id="26" dur="1" fill="hold">
                                          <p:stCondLst>
                                            <p:cond delay="0"/>
                                          </p:stCondLst>
                                        </p:cTn>
                                        <p:tgtEl>
                                          <p:spTgt spid="81"/>
                                        </p:tgtEl>
                                        <p:attrNameLst>
                                          <p:attrName>style.visibility</p:attrName>
                                        </p:attrNameLst>
                                      </p:cBhvr>
                                      <p:to>
                                        <p:strVal val="visible"/>
                                      </p:to>
                                    </p:set>
                                    <p:anim calcmode="lin" valueType="num">
                                      <p:cBhvr additive="base">
                                        <p:cTn id="27" dur="500"/>
                                        <p:tgtEl>
                                          <p:spTgt spid="81"/>
                                        </p:tgtEl>
                                        <p:attrNameLst>
                                          <p:attrName>ppt_y</p:attrName>
                                        </p:attrNameLst>
                                      </p:cBhvr>
                                      <p:tavLst>
                                        <p:tav tm="0">
                                          <p:val>
                                            <p:strVal val="#ppt_y-#ppt_h*1.125000"/>
                                          </p:val>
                                        </p:tav>
                                        <p:tav tm="100000">
                                          <p:val>
                                            <p:strVal val="#ppt_y"/>
                                          </p:val>
                                        </p:tav>
                                      </p:tavLst>
                                    </p:anim>
                                    <p:animEffect transition="in" filter="wipe(down)">
                                      <p:cBhvr>
                                        <p:cTn id="2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026791"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Two</a:t>
            </a: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0563B8"/>
                  </a:solidFill>
                  <a:latin typeface="Century Gothic" panose="020B0502020202020204" pitchFamily="34" charset="0"/>
                  <a:cs typeface="Arial" panose="020B0604020202020204" pitchFamily="34" charset="0"/>
                </a:rPr>
                <a:t>Click to add title</a:t>
              </a: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p>
        </p:txBody>
      </p:sp>
    </p:spTree>
    <p:extLst>
      <p:ext uri="{BB962C8B-B14F-4D97-AF65-F5344CB8AC3E}">
        <p14:creationId xmlns:p14="http://schemas.microsoft.com/office/powerpoint/2010/main" val="10152565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The Business Objectives</a:t>
            </a:r>
            <a:endParaRPr lang="en-US" altLang="zh-CN" sz="2400" dirty="0">
              <a:solidFill>
                <a:srgbClr val="0563B8"/>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48" name="组合 47"/>
          <p:cNvGrpSpPr/>
          <p:nvPr/>
        </p:nvGrpSpPr>
        <p:grpSpPr>
          <a:xfrm>
            <a:off x="492297" y="1683657"/>
            <a:ext cx="1650054" cy="1650054"/>
            <a:chOff x="635255" y="1683657"/>
            <a:chExt cx="1650054" cy="1650054"/>
          </a:xfrm>
        </p:grpSpPr>
        <p:sp>
          <p:nvSpPr>
            <p:cNvPr id="3" name="空心弧 2"/>
            <p:cNvSpPr/>
            <p:nvPr/>
          </p:nvSpPr>
          <p:spPr>
            <a:xfrm>
              <a:off x="635255" y="1683657"/>
              <a:ext cx="1650054" cy="1650054"/>
            </a:xfrm>
            <a:prstGeom prst="blockArc">
              <a:avLst>
                <a:gd name="adj1" fmla="val 13517990"/>
                <a:gd name="adj2" fmla="val 10691500"/>
                <a:gd name="adj3" fmla="val 6227"/>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889758" y="2093186"/>
              <a:ext cx="1141049" cy="830997"/>
              <a:chOff x="1366117" y="2427734"/>
              <a:chExt cx="1141049" cy="830997"/>
            </a:xfrm>
          </p:grpSpPr>
          <p:sp>
            <p:nvSpPr>
              <p:cNvPr id="23" name="矩形 22"/>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82</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24" name="矩形 23"/>
              <p:cNvSpPr/>
              <p:nvPr/>
            </p:nvSpPr>
            <p:spPr>
              <a:xfrm>
                <a:off x="2123728" y="2724127"/>
                <a:ext cx="383438" cy="400110"/>
              </a:xfrm>
              <a:prstGeom prst="rect">
                <a:avLst/>
              </a:prstGeom>
            </p:spPr>
            <p:txBody>
              <a:bodyPr wrap="none">
                <a:spAutoFit/>
              </a:bodyPr>
              <a:lstStyle/>
              <a:p>
                <a:r>
                  <a:rPr lang="en-US" altLang="zh-CN" sz="2000" dirty="0" smtClean="0">
                    <a:solidFill>
                      <a:schemeClr val="tx1">
                        <a:lumMod val="50000"/>
                        <a:lumOff val="50000"/>
                      </a:schemeClr>
                    </a:solidFill>
                    <a:latin typeface="Century Gothic" panose="020B0502020202020204" pitchFamily="34" charset="0"/>
                    <a:cs typeface="Arial" panose="020B0604020202020204" pitchFamily="34" charset="0"/>
                  </a:rPr>
                  <a:t>%</a:t>
                </a:r>
                <a:endParaRPr lang="en-US" altLang="zh-CN" sz="2000"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2" name="组合 1"/>
          <p:cNvGrpSpPr/>
          <p:nvPr/>
        </p:nvGrpSpPr>
        <p:grpSpPr>
          <a:xfrm>
            <a:off x="611561" y="3662130"/>
            <a:ext cx="1825579" cy="924477"/>
            <a:chOff x="611561" y="3662130"/>
            <a:chExt cx="1825579" cy="924477"/>
          </a:xfrm>
        </p:grpSpPr>
        <p:sp>
          <p:nvSpPr>
            <p:cNvPr id="25" name="矩形 24"/>
            <p:cNvSpPr/>
            <p:nvPr/>
          </p:nvSpPr>
          <p:spPr>
            <a:xfrm>
              <a:off x="611561"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26" name="矩形 25"/>
            <p:cNvSpPr/>
            <p:nvPr/>
          </p:nvSpPr>
          <p:spPr>
            <a:xfrm>
              <a:off x="611561" y="3662130"/>
              <a:ext cx="1188146" cy="307777"/>
            </a:xfrm>
            <a:prstGeom prst="rect">
              <a:avLst/>
            </a:prstGeom>
          </p:spPr>
          <p:txBody>
            <a:bodyPr wrap="none">
              <a:spAutoFit/>
            </a:bodyPr>
            <a:lstStyle/>
            <a:p>
              <a:r>
                <a:rPr lang="en-US" altLang="zh-CN" sz="1400" dirty="0" smtClean="0">
                  <a:solidFill>
                    <a:srgbClr val="0563B8"/>
                  </a:solidFill>
                  <a:latin typeface="Century Gothic" panose="020B0502020202020204" pitchFamily="34" charset="0"/>
                  <a:cs typeface="Arial" panose="020B0604020202020204" pitchFamily="34" charset="0"/>
                </a:rPr>
                <a:t>+17,356,123</a:t>
              </a:r>
              <a:endParaRPr lang="en-US" altLang="zh-CN" sz="1400" dirty="0">
                <a:solidFill>
                  <a:srgbClr val="0563B8"/>
                </a:solidFill>
                <a:latin typeface="Century Gothic" panose="020B0502020202020204" pitchFamily="34" charset="0"/>
                <a:cs typeface="Arial" panose="020B0604020202020204" pitchFamily="34" charset="0"/>
              </a:endParaRPr>
            </a:p>
          </p:txBody>
        </p:sp>
      </p:grpSp>
      <p:grpSp>
        <p:nvGrpSpPr>
          <p:cNvPr id="51" name="组合 50"/>
          <p:cNvGrpSpPr/>
          <p:nvPr/>
        </p:nvGrpSpPr>
        <p:grpSpPr>
          <a:xfrm>
            <a:off x="2656439" y="1683657"/>
            <a:ext cx="1650054" cy="1650054"/>
            <a:chOff x="635255" y="1683657"/>
            <a:chExt cx="1650054" cy="1650054"/>
          </a:xfrm>
        </p:grpSpPr>
        <p:sp>
          <p:nvSpPr>
            <p:cNvPr id="54" name="空心弧 53"/>
            <p:cNvSpPr/>
            <p:nvPr/>
          </p:nvSpPr>
          <p:spPr>
            <a:xfrm>
              <a:off x="635255" y="1683657"/>
              <a:ext cx="1650054" cy="1650054"/>
            </a:xfrm>
            <a:prstGeom prst="blockArc">
              <a:avLst>
                <a:gd name="adj1" fmla="val 15650879"/>
                <a:gd name="adj2" fmla="val 10691500"/>
                <a:gd name="adj3" fmla="val 6227"/>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889758" y="2093186"/>
              <a:ext cx="1141049" cy="830997"/>
              <a:chOff x="1366117" y="2427734"/>
              <a:chExt cx="1141049" cy="830997"/>
            </a:xfrm>
          </p:grpSpPr>
          <p:sp>
            <p:nvSpPr>
              <p:cNvPr id="56" name="矩形 55"/>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76</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57" name="矩形 56"/>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7" name="组合 6"/>
          <p:cNvGrpSpPr/>
          <p:nvPr/>
        </p:nvGrpSpPr>
        <p:grpSpPr>
          <a:xfrm>
            <a:off x="2775703" y="3662130"/>
            <a:ext cx="1825579" cy="924477"/>
            <a:chOff x="2775703" y="3662130"/>
            <a:chExt cx="1825579" cy="924477"/>
          </a:xfrm>
        </p:grpSpPr>
        <p:sp>
          <p:nvSpPr>
            <p:cNvPr id="52" name="矩形 51"/>
            <p:cNvSpPr/>
            <p:nvPr/>
          </p:nvSpPr>
          <p:spPr>
            <a:xfrm>
              <a:off x="2775703"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53" name="矩形 52"/>
            <p:cNvSpPr/>
            <p:nvPr/>
          </p:nvSpPr>
          <p:spPr>
            <a:xfrm>
              <a:off x="2775703" y="3662130"/>
              <a:ext cx="1188146" cy="307777"/>
            </a:xfrm>
            <a:prstGeom prst="rect">
              <a:avLst/>
            </a:prstGeom>
          </p:spPr>
          <p:txBody>
            <a:bodyPr wrap="none">
              <a:spAutoFit/>
            </a:bodyPr>
            <a:lstStyle/>
            <a:p>
              <a:r>
                <a:rPr lang="en-US" altLang="zh-CN" sz="1400" dirty="0" smtClean="0">
                  <a:solidFill>
                    <a:srgbClr val="0563B8"/>
                  </a:solidFill>
                  <a:latin typeface="Century Gothic" panose="020B0502020202020204" pitchFamily="34" charset="0"/>
                  <a:cs typeface="Arial" panose="020B0604020202020204" pitchFamily="34" charset="0"/>
                </a:rPr>
                <a:t>+17,356,123</a:t>
              </a:r>
              <a:endParaRPr lang="en-US" altLang="zh-CN" sz="1400" dirty="0">
                <a:solidFill>
                  <a:srgbClr val="0563B8"/>
                </a:solidFill>
                <a:latin typeface="Century Gothic" panose="020B0502020202020204" pitchFamily="34" charset="0"/>
                <a:cs typeface="Arial" panose="020B0604020202020204" pitchFamily="34" charset="0"/>
              </a:endParaRPr>
            </a:p>
          </p:txBody>
        </p:sp>
      </p:grpSp>
      <p:grpSp>
        <p:nvGrpSpPr>
          <p:cNvPr id="59" name="组合 58"/>
          <p:cNvGrpSpPr/>
          <p:nvPr/>
        </p:nvGrpSpPr>
        <p:grpSpPr>
          <a:xfrm>
            <a:off x="4820581" y="1683657"/>
            <a:ext cx="1650054" cy="1650054"/>
            <a:chOff x="635255" y="1683657"/>
            <a:chExt cx="1650054" cy="1650054"/>
          </a:xfrm>
        </p:grpSpPr>
        <p:sp>
          <p:nvSpPr>
            <p:cNvPr id="62" name="空心弧 61"/>
            <p:cNvSpPr/>
            <p:nvPr/>
          </p:nvSpPr>
          <p:spPr>
            <a:xfrm>
              <a:off x="635255" y="1683657"/>
              <a:ext cx="1650054" cy="1650054"/>
            </a:xfrm>
            <a:prstGeom prst="blockArc">
              <a:avLst>
                <a:gd name="adj1" fmla="val 11922043"/>
                <a:gd name="adj2" fmla="val 10691500"/>
                <a:gd name="adj3" fmla="val 6227"/>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889758" y="2093186"/>
              <a:ext cx="1141049" cy="830997"/>
              <a:chOff x="1366117" y="2427734"/>
              <a:chExt cx="1141049" cy="830997"/>
            </a:xfrm>
          </p:grpSpPr>
          <p:sp>
            <p:nvSpPr>
              <p:cNvPr id="64" name="矩形 63"/>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92</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65" name="矩形 64"/>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8" name="组合 7"/>
          <p:cNvGrpSpPr/>
          <p:nvPr/>
        </p:nvGrpSpPr>
        <p:grpSpPr>
          <a:xfrm>
            <a:off x="4939845" y="3662130"/>
            <a:ext cx="1825579" cy="924477"/>
            <a:chOff x="4939845" y="3662130"/>
            <a:chExt cx="1825579" cy="924477"/>
          </a:xfrm>
        </p:grpSpPr>
        <p:sp>
          <p:nvSpPr>
            <p:cNvPr id="60" name="矩形 59"/>
            <p:cNvSpPr/>
            <p:nvPr/>
          </p:nvSpPr>
          <p:spPr>
            <a:xfrm>
              <a:off x="4939845"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1" name="矩形 60"/>
            <p:cNvSpPr/>
            <p:nvPr/>
          </p:nvSpPr>
          <p:spPr>
            <a:xfrm>
              <a:off x="4939845" y="3662130"/>
              <a:ext cx="1188146" cy="307777"/>
            </a:xfrm>
            <a:prstGeom prst="rect">
              <a:avLst/>
            </a:prstGeom>
          </p:spPr>
          <p:txBody>
            <a:bodyPr wrap="none">
              <a:spAutoFit/>
            </a:bodyPr>
            <a:lstStyle/>
            <a:p>
              <a:r>
                <a:rPr lang="en-US" altLang="zh-CN" sz="1400" dirty="0" smtClean="0">
                  <a:solidFill>
                    <a:srgbClr val="0563B8"/>
                  </a:solidFill>
                  <a:latin typeface="Century Gothic" panose="020B0502020202020204" pitchFamily="34" charset="0"/>
                  <a:cs typeface="Arial" panose="020B0604020202020204" pitchFamily="34" charset="0"/>
                </a:rPr>
                <a:t>+17,356,123</a:t>
              </a:r>
              <a:endParaRPr lang="en-US" altLang="zh-CN" sz="1400" dirty="0">
                <a:solidFill>
                  <a:srgbClr val="0563B8"/>
                </a:solidFill>
                <a:latin typeface="Century Gothic" panose="020B0502020202020204" pitchFamily="34" charset="0"/>
                <a:cs typeface="Arial" panose="020B0604020202020204" pitchFamily="34" charset="0"/>
              </a:endParaRPr>
            </a:p>
          </p:txBody>
        </p:sp>
      </p:grpSp>
      <p:grpSp>
        <p:nvGrpSpPr>
          <p:cNvPr id="67" name="组合 66"/>
          <p:cNvGrpSpPr/>
          <p:nvPr/>
        </p:nvGrpSpPr>
        <p:grpSpPr>
          <a:xfrm>
            <a:off x="6984724" y="1683657"/>
            <a:ext cx="1650054" cy="1650054"/>
            <a:chOff x="635255" y="1683657"/>
            <a:chExt cx="1650054" cy="1650054"/>
          </a:xfrm>
        </p:grpSpPr>
        <p:sp>
          <p:nvSpPr>
            <p:cNvPr id="70" name="空心弧 69"/>
            <p:cNvSpPr/>
            <p:nvPr/>
          </p:nvSpPr>
          <p:spPr>
            <a:xfrm>
              <a:off x="635255" y="1683657"/>
              <a:ext cx="1650054" cy="1650054"/>
            </a:xfrm>
            <a:prstGeom prst="blockArc">
              <a:avLst>
                <a:gd name="adj1" fmla="val 19498456"/>
                <a:gd name="adj2" fmla="val 10691500"/>
                <a:gd name="adj3" fmla="val 6227"/>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889758" y="2093186"/>
              <a:ext cx="1141049" cy="830997"/>
              <a:chOff x="1366117" y="2427734"/>
              <a:chExt cx="1141049" cy="830997"/>
            </a:xfrm>
          </p:grpSpPr>
          <p:sp>
            <p:nvSpPr>
              <p:cNvPr id="72" name="矩形 71"/>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54</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73" name="矩形 72"/>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9" name="组合 8"/>
          <p:cNvGrpSpPr/>
          <p:nvPr/>
        </p:nvGrpSpPr>
        <p:grpSpPr>
          <a:xfrm>
            <a:off x="7103988" y="3662130"/>
            <a:ext cx="1825579" cy="924477"/>
            <a:chOff x="7103988" y="3662130"/>
            <a:chExt cx="1825579" cy="924477"/>
          </a:xfrm>
        </p:grpSpPr>
        <p:sp>
          <p:nvSpPr>
            <p:cNvPr id="68" name="矩形 67"/>
            <p:cNvSpPr/>
            <p:nvPr/>
          </p:nvSpPr>
          <p:spPr>
            <a:xfrm>
              <a:off x="7103988"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9" name="矩形 68"/>
            <p:cNvSpPr/>
            <p:nvPr/>
          </p:nvSpPr>
          <p:spPr>
            <a:xfrm>
              <a:off x="7103988" y="3662130"/>
              <a:ext cx="1188146" cy="307777"/>
            </a:xfrm>
            <a:prstGeom prst="rect">
              <a:avLst/>
            </a:prstGeom>
          </p:spPr>
          <p:txBody>
            <a:bodyPr wrap="none">
              <a:spAutoFit/>
            </a:bodyPr>
            <a:lstStyle/>
            <a:p>
              <a:r>
                <a:rPr lang="en-US" altLang="zh-CN" sz="1400" dirty="0" smtClean="0">
                  <a:solidFill>
                    <a:srgbClr val="0563B8"/>
                  </a:solidFill>
                  <a:latin typeface="Century Gothic" panose="020B0502020202020204" pitchFamily="34" charset="0"/>
                  <a:cs typeface="Arial" panose="020B0604020202020204" pitchFamily="34" charset="0"/>
                </a:rPr>
                <a:t>+17,356,123</a:t>
              </a:r>
              <a:endParaRPr lang="en-US" altLang="zh-CN" sz="1400" dirty="0">
                <a:solidFill>
                  <a:srgbClr val="0563B8"/>
                </a:solidFill>
                <a:latin typeface="Century Gothic" panose="020B0502020202020204" pitchFamily="34" charset="0"/>
                <a:cs typeface="Arial" panose="020B0604020202020204" pitchFamily="34" charset="0"/>
              </a:endParaRPr>
            </a:p>
          </p:txBody>
        </p:sp>
      </p:grpSp>
      <p:grpSp>
        <p:nvGrpSpPr>
          <p:cNvPr id="43" name="组合 42"/>
          <p:cNvGrpSpPr/>
          <p:nvPr/>
        </p:nvGrpSpPr>
        <p:grpSpPr>
          <a:xfrm>
            <a:off x="8892480" y="411510"/>
            <a:ext cx="251520" cy="661800"/>
            <a:chOff x="8892480" y="411510"/>
            <a:chExt cx="251520" cy="661800"/>
          </a:xfrm>
        </p:grpSpPr>
        <p:sp>
          <p:nvSpPr>
            <p:cNvPr id="44" name="矩形 43"/>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11</a:t>
              </a:r>
              <a:endParaRPr lang="zh-CN" altLang="en-US" sz="800" dirty="0">
                <a:solidFill>
                  <a:schemeClr val="bg1"/>
                </a:solidFill>
                <a:latin typeface="Century Gothic" panose="020B0502020202020204" pitchFamily="34" charset="0"/>
              </a:endParaRPr>
            </a:p>
          </p:txBody>
        </p:sp>
        <p:grpSp>
          <p:nvGrpSpPr>
            <p:cNvPr id="46" name="组合 45"/>
            <p:cNvGrpSpPr/>
            <p:nvPr/>
          </p:nvGrpSpPr>
          <p:grpSpPr>
            <a:xfrm>
              <a:off x="8964240" y="819459"/>
              <a:ext cx="108000" cy="7834"/>
              <a:chOff x="8953171" y="848034"/>
              <a:chExt cx="130138" cy="7834"/>
            </a:xfrm>
          </p:grpSpPr>
          <p:cxnSp>
            <p:nvCxnSpPr>
              <p:cNvPr id="47" name="直接连接符 46"/>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352618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750"/>
                                  </p:stCondLst>
                                  <p:childTnLst>
                                    <p:set>
                                      <p:cBhvr>
                                        <p:cTn id="6" dur="1" fill="hold">
                                          <p:stCondLst>
                                            <p:cond delay="0"/>
                                          </p:stCondLst>
                                        </p:cTn>
                                        <p:tgtEl>
                                          <p:spTgt spid="48"/>
                                        </p:tgtEl>
                                        <p:attrNameLst>
                                          <p:attrName>style.visibility</p:attrName>
                                        </p:attrNameLst>
                                      </p:cBhvr>
                                      <p:to>
                                        <p:strVal val="visible"/>
                                      </p:to>
                                    </p:set>
                                    <p:anim calcmode="lin" valueType="num">
                                      <p:cBhvr>
                                        <p:cTn id="7" dur="300" fill="hold"/>
                                        <p:tgtEl>
                                          <p:spTgt spid="48"/>
                                        </p:tgtEl>
                                        <p:attrNameLst>
                                          <p:attrName>ppt_w</p:attrName>
                                        </p:attrNameLst>
                                      </p:cBhvr>
                                      <p:tavLst>
                                        <p:tav tm="0">
                                          <p:val>
                                            <p:fltVal val="0"/>
                                          </p:val>
                                        </p:tav>
                                        <p:tav tm="100000">
                                          <p:val>
                                            <p:strVal val="#ppt_w"/>
                                          </p:val>
                                        </p:tav>
                                      </p:tavLst>
                                    </p:anim>
                                    <p:anim calcmode="lin" valueType="num">
                                      <p:cBhvr>
                                        <p:cTn id="8" dur="300" fill="hold"/>
                                        <p:tgtEl>
                                          <p:spTgt spid="48"/>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1000"/>
                                  </p:stCondLst>
                                  <p:childTnLst>
                                    <p:animScale>
                                      <p:cBhvr>
                                        <p:cTn id="10" dur="200" fill="hold"/>
                                        <p:tgtEl>
                                          <p:spTgt spid="48"/>
                                        </p:tgtEl>
                                      </p:cBhvr>
                                      <p:by x="110000" y="110000"/>
                                    </p:animScale>
                                  </p:childTnLst>
                                </p:cTn>
                              </p:par>
                              <p:par>
                                <p:cTn id="11" presetID="23" presetClass="entr" presetSubtype="16"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 calcmode="lin" valueType="num">
                                      <p:cBhvr>
                                        <p:cTn id="13" dur="300" fill="hold"/>
                                        <p:tgtEl>
                                          <p:spTgt spid="51"/>
                                        </p:tgtEl>
                                        <p:attrNameLst>
                                          <p:attrName>ppt_w</p:attrName>
                                        </p:attrNameLst>
                                      </p:cBhvr>
                                      <p:tavLst>
                                        <p:tav tm="0">
                                          <p:val>
                                            <p:fltVal val="0"/>
                                          </p:val>
                                        </p:tav>
                                        <p:tav tm="100000">
                                          <p:val>
                                            <p:strVal val="#ppt_w"/>
                                          </p:val>
                                        </p:tav>
                                      </p:tavLst>
                                    </p:anim>
                                    <p:anim calcmode="lin" valueType="num">
                                      <p:cBhvr>
                                        <p:cTn id="14" dur="300" fill="hold"/>
                                        <p:tgtEl>
                                          <p:spTgt spid="51"/>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250"/>
                                  </p:stCondLst>
                                  <p:childTnLst>
                                    <p:animScale>
                                      <p:cBhvr>
                                        <p:cTn id="16" dur="200" fill="hold"/>
                                        <p:tgtEl>
                                          <p:spTgt spid="51"/>
                                        </p:tgtEl>
                                      </p:cBhvr>
                                      <p:by x="110000" y="110000"/>
                                    </p:animScale>
                                  </p:childTnLst>
                                </p:cTn>
                              </p:par>
                              <p:par>
                                <p:cTn id="17" presetID="23" presetClass="entr" presetSubtype="16" fill="hold" nodeType="withEffect">
                                  <p:stCondLst>
                                    <p:cond delay="1250"/>
                                  </p:stCondLst>
                                  <p:childTnLst>
                                    <p:set>
                                      <p:cBhvr>
                                        <p:cTn id="18" dur="1" fill="hold">
                                          <p:stCondLst>
                                            <p:cond delay="0"/>
                                          </p:stCondLst>
                                        </p:cTn>
                                        <p:tgtEl>
                                          <p:spTgt spid="59"/>
                                        </p:tgtEl>
                                        <p:attrNameLst>
                                          <p:attrName>style.visibility</p:attrName>
                                        </p:attrNameLst>
                                      </p:cBhvr>
                                      <p:to>
                                        <p:strVal val="visible"/>
                                      </p:to>
                                    </p:set>
                                    <p:anim calcmode="lin" valueType="num">
                                      <p:cBhvr>
                                        <p:cTn id="19" dur="300" fill="hold"/>
                                        <p:tgtEl>
                                          <p:spTgt spid="59"/>
                                        </p:tgtEl>
                                        <p:attrNameLst>
                                          <p:attrName>ppt_w</p:attrName>
                                        </p:attrNameLst>
                                      </p:cBhvr>
                                      <p:tavLst>
                                        <p:tav tm="0">
                                          <p:val>
                                            <p:fltVal val="0"/>
                                          </p:val>
                                        </p:tav>
                                        <p:tav tm="100000">
                                          <p:val>
                                            <p:strVal val="#ppt_w"/>
                                          </p:val>
                                        </p:tav>
                                      </p:tavLst>
                                    </p:anim>
                                    <p:anim calcmode="lin" valueType="num">
                                      <p:cBhvr>
                                        <p:cTn id="20" dur="300" fill="hold"/>
                                        <p:tgtEl>
                                          <p:spTgt spid="59"/>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500"/>
                                  </p:stCondLst>
                                  <p:childTnLst>
                                    <p:animScale>
                                      <p:cBhvr>
                                        <p:cTn id="22" dur="200" fill="hold"/>
                                        <p:tgtEl>
                                          <p:spTgt spid="59"/>
                                        </p:tgtEl>
                                      </p:cBhvr>
                                      <p:by x="110000" y="110000"/>
                                    </p:animScale>
                                  </p:childTnLst>
                                </p:cTn>
                              </p:par>
                              <p:par>
                                <p:cTn id="23" presetID="23" presetClass="entr" presetSubtype="16" fill="hold" nodeType="withEffect">
                                  <p:stCondLst>
                                    <p:cond delay="1500"/>
                                  </p:stCondLst>
                                  <p:childTnLst>
                                    <p:set>
                                      <p:cBhvr>
                                        <p:cTn id="24" dur="1" fill="hold">
                                          <p:stCondLst>
                                            <p:cond delay="0"/>
                                          </p:stCondLst>
                                        </p:cTn>
                                        <p:tgtEl>
                                          <p:spTgt spid="67"/>
                                        </p:tgtEl>
                                        <p:attrNameLst>
                                          <p:attrName>style.visibility</p:attrName>
                                        </p:attrNameLst>
                                      </p:cBhvr>
                                      <p:to>
                                        <p:strVal val="visible"/>
                                      </p:to>
                                    </p:set>
                                    <p:anim calcmode="lin" valueType="num">
                                      <p:cBhvr>
                                        <p:cTn id="25" dur="300" fill="hold"/>
                                        <p:tgtEl>
                                          <p:spTgt spid="67"/>
                                        </p:tgtEl>
                                        <p:attrNameLst>
                                          <p:attrName>ppt_w</p:attrName>
                                        </p:attrNameLst>
                                      </p:cBhvr>
                                      <p:tavLst>
                                        <p:tav tm="0">
                                          <p:val>
                                            <p:fltVal val="0"/>
                                          </p:val>
                                        </p:tav>
                                        <p:tav tm="100000">
                                          <p:val>
                                            <p:strVal val="#ppt_w"/>
                                          </p:val>
                                        </p:tav>
                                      </p:tavLst>
                                    </p:anim>
                                    <p:anim calcmode="lin" valueType="num">
                                      <p:cBhvr>
                                        <p:cTn id="26" dur="300" fill="hold"/>
                                        <p:tgtEl>
                                          <p:spTgt spid="67"/>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750"/>
                                  </p:stCondLst>
                                  <p:childTnLst>
                                    <p:animScale>
                                      <p:cBhvr>
                                        <p:cTn id="28" dur="200" fill="hold"/>
                                        <p:tgtEl>
                                          <p:spTgt spid="67"/>
                                        </p:tgtEl>
                                      </p:cBhvr>
                                      <p:by x="110000" y="110000"/>
                                    </p:animScale>
                                  </p:childTnLst>
                                </p:cTn>
                              </p:par>
                              <p:par>
                                <p:cTn id="29" presetID="2" presetClass="entr" presetSubtype="4" decel="100000" fill="hold" nodeType="withEffect">
                                  <p:stCondLst>
                                    <p:cond delay="225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5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275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30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33344" y="492037"/>
            <a:ext cx="3676006" cy="647039"/>
            <a:chOff x="412490" y="492037"/>
            <a:chExt cx="3676006" cy="647039"/>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The Business Objectives</a:t>
              </a:r>
              <a:endParaRPr lang="en-US" altLang="zh-CN" sz="2400" dirty="0">
                <a:solidFill>
                  <a:srgbClr val="0563B8"/>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4633344" y="1326476"/>
            <a:ext cx="4002656" cy="1381162"/>
            <a:chOff x="4633344" y="1326476"/>
            <a:chExt cx="4002656" cy="1381162"/>
          </a:xfrm>
        </p:grpSpPr>
        <p:sp>
          <p:nvSpPr>
            <p:cNvPr id="23" name="矩形 22"/>
            <p:cNvSpPr/>
            <p:nvPr/>
          </p:nvSpPr>
          <p:spPr>
            <a:xfrm>
              <a:off x="4633344" y="1599642"/>
              <a:ext cx="4002656" cy="1107996"/>
            </a:xfrm>
            <a:prstGeom prst="rect">
              <a:avLst/>
            </a:prstGeom>
          </p:spPr>
          <p:txBody>
            <a:bodyPr wrap="square">
              <a:spAutoFit/>
            </a:bodyPr>
            <a:lstStyle/>
            <a:p>
              <a:pPr algn="just"/>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sp>
          <p:nvSpPr>
            <p:cNvPr id="24" name="矩形 23"/>
            <p:cNvSpPr/>
            <p:nvPr/>
          </p:nvSpPr>
          <p:spPr>
            <a:xfrm>
              <a:off x="4633344" y="1326476"/>
              <a:ext cx="1096775" cy="261610"/>
            </a:xfrm>
            <a:prstGeom prst="rect">
              <a:avLst/>
            </a:prstGeom>
          </p:spPr>
          <p:txBody>
            <a:bodyPr wrap="none">
              <a:spAutoFit/>
            </a:bodyPr>
            <a:lstStyle/>
            <a:p>
              <a:r>
                <a:rPr lang="en-US" altLang="zh-CN" sz="1100" dirty="0" smtClean="0">
                  <a:solidFill>
                    <a:srgbClr val="0563B8"/>
                  </a:solidFill>
                  <a:latin typeface="Century Gothic" panose="020B0502020202020204" pitchFamily="34" charset="0"/>
                  <a:cs typeface="Arial" panose="020B0604020202020204" pitchFamily="34" charset="0"/>
                </a:rPr>
                <a:t>ADD THE TITLE</a:t>
              </a:r>
              <a:endParaRPr lang="en-US" altLang="zh-CN" sz="1100" dirty="0">
                <a:solidFill>
                  <a:srgbClr val="0563B8"/>
                </a:solidFill>
                <a:latin typeface="Century Gothic" panose="020B0502020202020204" pitchFamily="34" charset="0"/>
                <a:cs typeface="Arial" panose="020B0604020202020204" pitchFamily="34" charset="0"/>
              </a:endParaRPr>
            </a:p>
          </p:txBody>
        </p:sp>
      </p:grpSp>
      <p:grpSp>
        <p:nvGrpSpPr>
          <p:cNvPr id="52" name="组合 51"/>
          <p:cNvGrpSpPr/>
          <p:nvPr/>
        </p:nvGrpSpPr>
        <p:grpSpPr>
          <a:xfrm>
            <a:off x="4875421" y="2863843"/>
            <a:ext cx="3621015" cy="612620"/>
            <a:chOff x="4875421" y="2970672"/>
            <a:chExt cx="3621015" cy="612620"/>
          </a:xfrm>
        </p:grpSpPr>
        <p:grpSp>
          <p:nvGrpSpPr>
            <p:cNvPr id="7" name="组合 6"/>
            <p:cNvGrpSpPr/>
            <p:nvPr/>
          </p:nvGrpSpPr>
          <p:grpSpPr>
            <a:xfrm>
              <a:off x="4875421" y="2970672"/>
              <a:ext cx="612620" cy="612620"/>
              <a:chOff x="4875421" y="2877508"/>
              <a:chExt cx="612620" cy="612620"/>
            </a:xfrm>
          </p:grpSpPr>
          <p:sp>
            <p:nvSpPr>
              <p:cNvPr id="4" name="椭圆 3"/>
              <p:cNvSpPr/>
              <p:nvPr/>
            </p:nvSpPr>
            <p:spPr>
              <a:xfrm>
                <a:off x="4875421" y="2877508"/>
                <a:ext cx="612620" cy="612620"/>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flipH="1">
                <a:off x="5000369" y="2999972"/>
                <a:ext cx="362725" cy="367692"/>
                <a:chOff x="9363075" y="4967288"/>
                <a:chExt cx="463551" cy="469900"/>
              </a:xfrm>
              <a:solidFill>
                <a:schemeClr val="bg1"/>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0" name="矩形 49"/>
            <p:cNvSpPr/>
            <p:nvPr/>
          </p:nvSpPr>
          <p:spPr>
            <a:xfrm>
              <a:off x="5553913" y="3069233"/>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49" name="组合 48"/>
          <p:cNvGrpSpPr/>
          <p:nvPr/>
        </p:nvGrpSpPr>
        <p:grpSpPr>
          <a:xfrm>
            <a:off x="4875421" y="3864130"/>
            <a:ext cx="3621015" cy="612620"/>
            <a:chOff x="4875421" y="3970959"/>
            <a:chExt cx="3621015" cy="612620"/>
          </a:xfrm>
        </p:grpSpPr>
        <p:grpSp>
          <p:nvGrpSpPr>
            <p:cNvPr id="8" name="组合 7"/>
            <p:cNvGrpSpPr/>
            <p:nvPr/>
          </p:nvGrpSpPr>
          <p:grpSpPr>
            <a:xfrm>
              <a:off x="4875421" y="3970959"/>
              <a:ext cx="612620" cy="612620"/>
              <a:chOff x="4875421" y="3970959"/>
              <a:chExt cx="612620" cy="612620"/>
            </a:xfrm>
          </p:grpSpPr>
          <p:sp>
            <p:nvSpPr>
              <p:cNvPr id="43" name="椭圆 42"/>
              <p:cNvSpPr/>
              <p:nvPr/>
            </p:nvSpPr>
            <p:spPr>
              <a:xfrm>
                <a:off x="4875421" y="3970959"/>
                <a:ext cx="612620" cy="612620"/>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4996021" y="4091560"/>
                <a:ext cx="371420" cy="371419"/>
                <a:chOff x="13057188" y="3740150"/>
                <a:chExt cx="474663" cy="474663"/>
              </a:xfrm>
              <a:solidFill>
                <a:schemeClr val="bg1"/>
              </a:solidFill>
            </p:grpSpPr>
            <p:sp>
              <p:nvSpPr>
                <p:cNvPr id="26"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1" name="矩形 50"/>
            <p:cNvSpPr/>
            <p:nvPr/>
          </p:nvSpPr>
          <p:spPr>
            <a:xfrm>
              <a:off x="5553913" y="4069520"/>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pic>
        <p:nvPicPr>
          <p:cNvPr id="1026" name="Picture 2" descr="C:\Users\Admin\Desktop\陆长淼\项目图片收集\图片收集\shutterstock_114759688.jpg"/>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23008" r="23008"/>
          <a:stretch/>
        </p:blipFill>
        <p:spPr bwMode="auto">
          <a:xfrm flipH="1">
            <a:off x="0" y="0"/>
            <a:ext cx="435197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12</a:t>
              </a:r>
              <a:endParaRPr lang="zh-CN" altLang="en-US" sz="800" dirty="0">
                <a:solidFill>
                  <a:schemeClr val="bg1"/>
                </a:solidFill>
                <a:latin typeface="Century Gothic" panose="020B0502020202020204" pitchFamily="34" charset="0"/>
              </a:endParaRPr>
            </a:p>
          </p:txBody>
        </p:sp>
        <p:grpSp>
          <p:nvGrpSpPr>
            <p:cNvPr id="45" name="组合 44"/>
            <p:cNvGrpSpPr/>
            <p:nvPr/>
          </p:nvGrpSpPr>
          <p:grpSpPr>
            <a:xfrm>
              <a:off x="8964240" y="819459"/>
              <a:ext cx="108000" cy="7834"/>
              <a:chOff x="8953171" y="848034"/>
              <a:chExt cx="130138" cy="7834"/>
            </a:xfrm>
          </p:grpSpPr>
          <p:cxnSp>
            <p:nvCxnSpPr>
              <p:cNvPr id="46" name="直接连接符 4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986008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childTnLst>
                                </p:cTn>
                              </p:par>
                              <p:par>
                                <p:cTn id="8" presetID="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0-#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1+#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12" presetClass="entr" presetSubtype="1" fill="hold" nodeType="withEffect">
                                  <p:stCondLst>
                                    <p:cond delay="200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p:tgtEl>
                                          <p:spTgt spid="52"/>
                                        </p:tgtEl>
                                        <p:attrNameLst>
                                          <p:attrName>ppt_y</p:attrName>
                                        </p:attrNameLst>
                                      </p:cBhvr>
                                      <p:tavLst>
                                        <p:tav tm="0">
                                          <p:val>
                                            <p:strVal val="#ppt_y-#ppt_h*1.125000"/>
                                          </p:val>
                                        </p:tav>
                                        <p:tav tm="100000">
                                          <p:val>
                                            <p:strVal val="#ppt_y"/>
                                          </p:val>
                                        </p:tav>
                                      </p:tavLst>
                                    </p:anim>
                                    <p:animEffect transition="in" filter="wipe(down)">
                                      <p:cBhvr>
                                        <p:cTn id="19" dur="500"/>
                                        <p:tgtEl>
                                          <p:spTgt spid="52"/>
                                        </p:tgtEl>
                                      </p:cBhvr>
                                    </p:animEffect>
                                  </p:childTnLst>
                                </p:cTn>
                              </p:par>
                              <p:par>
                                <p:cTn id="20" presetID="12" presetClass="entr" presetSubtype="1" fill="hold" nodeType="withEffect">
                                  <p:stCondLst>
                                    <p:cond delay="250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p:tgtEl>
                                          <p:spTgt spid="49"/>
                                        </p:tgtEl>
                                        <p:attrNameLst>
                                          <p:attrName>ppt_y</p:attrName>
                                        </p:attrNameLst>
                                      </p:cBhvr>
                                      <p:tavLst>
                                        <p:tav tm="0">
                                          <p:val>
                                            <p:strVal val="#ppt_y-#ppt_h*1.125000"/>
                                          </p:val>
                                        </p:tav>
                                        <p:tav tm="100000">
                                          <p:val>
                                            <p:strVal val="#ppt_y"/>
                                          </p:val>
                                        </p:tav>
                                      </p:tavLst>
                                    </p:anim>
                                    <p:animEffect transition="in" filter="wipe(down)">
                                      <p:cBhvr>
                                        <p:cTn id="2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12490" y="524010"/>
            <a:ext cx="4310795" cy="615066"/>
            <a:chOff x="412490" y="524010"/>
            <a:chExt cx="4310795" cy="615066"/>
          </a:xfrm>
        </p:grpSpPr>
        <p:sp>
          <p:nvSpPr>
            <p:cNvPr id="2" name="矩形 1"/>
            <p:cNvSpPr/>
            <p:nvPr/>
          </p:nvSpPr>
          <p:spPr>
            <a:xfrm>
              <a:off x="412490" y="524010"/>
              <a:ext cx="4310795"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Product App Layout Option</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12" name="组合 11"/>
          <p:cNvGrpSpPr/>
          <p:nvPr/>
        </p:nvGrpSpPr>
        <p:grpSpPr>
          <a:xfrm>
            <a:off x="5054228" y="524009"/>
            <a:ext cx="2997607" cy="3989973"/>
            <a:chOff x="4680012" y="1147027"/>
            <a:chExt cx="2579735" cy="3433763"/>
          </a:xfrm>
        </p:grpSpPr>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4680012" y="1147027"/>
              <a:ext cx="2579735" cy="3433763"/>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pic>
          <p:nvPicPr>
            <p:cNvPr id="4098" name="Picture 2" descr="C:\Users\Admin\Desktop\陆长淼\项目图片收集\shutterstock_190355276.jpg"/>
            <p:cNvPicPr>
              <a:picLocks noChangeAspect="1" noChangeArrowheads="1"/>
            </p:cNvPicPr>
            <p:nvPr/>
          </p:nvPicPr>
          <p:blipFill rotWithShape="1">
            <a:blip r:embed="rId3">
              <a:extLst>
                <a:ext uri="{28A0092B-C50C-407E-A947-70E740481C1C}">
                  <a14:useLocalDpi xmlns:a14="http://schemas.microsoft.com/office/drawing/2010/main" val="0"/>
                </a:ext>
              </a:extLst>
            </a:blip>
            <a:srcRect l="29350" t="11263" r="32112" b="6995"/>
            <a:stretch/>
          </p:blipFill>
          <p:spPr bwMode="auto">
            <a:xfrm>
              <a:off x="4967785" y="1571236"/>
              <a:ext cx="1999397" cy="2727809"/>
            </a:xfrm>
            <a:prstGeom prst="rect">
              <a:avLst/>
            </a:prstGeom>
            <a:noFill/>
            <a:extLst>
              <a:ext uri="{909E8E84-426E-40DD-AFC4-6F175D3DCCD1}">
                <a14:hiddenFill xmlns:a14="http://schemas.microsoft.com/office/drawing/2010/main">
                  <a:solidFill>
                    <a:srgbClr val="FFFFFF"/>
                  </a:solidFill>
                </a14:hiddenFill>
              </a:ext>
            </a:extLst>
          </p:spPr>
        </p:pic>
      </p:grpSp>
      <p:sp>
        <p:nvSpPr>
          <p:cNvPr id="80" name="矩形 79"/>
          <p:cNvSpPr/>
          <p:nvPr/>
        </p:nvSpPr>
        <p:spPr>
          <a:xfrm>
            <a:off x="412490" y="1524491"/>
            <a:ext cx="1096775" cy="261610"/>
          </a:xfrm>
          <a:prstGeom prst="rect">
            <a:avLst/>
          </a:prstGeom>
        </p:spPr>
        <p:txBody>
          <a:bodyPr wrap="none">
            <a:spAutoFit/>
          </a:bodyPr>
          <a:lstStyle/>
          <a:p>
            <a:r>
              <a:rPr lang="en-US" altLang="zh-CN" sz="1100" dirty="0" smtClean="0">
                <a:solidFill>
                  <a:srgbClr val="0563B8"/>
                </a:solidFill>
                <a:latin typeface="Century Gothic" panose="020B0502020202020204" pitchFamily="34" charset="0"/>
                <a:cs typeface="Arial" panose="020B0604020202020204" pitchFamily="34" charset="0"/>
              </a:rPr>
              <a:t>ADD THE TITLE</a:t>
            </a:r>
            <a:endParaRPr lang="en-US" altLang="zh-CN" sz="1100" dirty="0">
              <a:solidFill>
                <a:srgbClr val="0563B8"/>
              </a:solidFill>
              <a:latin typeface="Century Gothic" panose="020B0502020202020204" pitchFamily="34" charset="0"/>
              <a:cs typeface="Arial" panose="020B0604020202020204" pitchFamily="34" charset="0"/>
            </a:endParaRPr>
          </a:p>
        </p:txBody>
      </p:sp>
      <p:grpSp>
        <p:nvGrpSpPr>
          <p:cNvPr id="84" name="组合 83"/>
          <p:cNvGrpSpPr/>
          <p:nvPr/>
        </p:nvGrpSpPr>
        <p:grpSpPr>
          <a:xfrm>
            <a:off x="498644" y="3970332"/>
            <a:ext cx="3965344" cy="443198"/>
            <a:chOff x="498644" y="4212060"/>
            <a:chExt cx="3965344" cy="443198"/>
          </a:xfrm>
        </p:grpSpPr>
        <p:sp>
          <p:nvSpPr>
            <p:cNvPr id="97" name="Freeform 10"/>
            <p:cNvSpPr>
              <a:spLocks/>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矩形 97"/>
            <p:cNvSpPr/>
            <p:nvPr/>
          </p:nvSpPr>
          <p:spPr>
            <a:xfrm>
              <a:off x="960877" y="4212060"/>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00" name="组合 99"/>
          <p:cNvGrpSpPr/>
          <p:nvPr/>
        </p:nvGrpSpPr>
        <p:grpSpPr>
          <a:xfrm>
            <a:off x="511271" y="3293060"/>
            <a:ext cx="3952717" cy="443198"/>
            <a:chOff x="511271" y="3599839"/>
            <a:chExt cx="3952717" cy="443198"/>
          </a:xfrm>
        </p:grpSpPr>
        <p:grpSp>
          <p:nvGrpSpPr>
            <p:cNvPr id="109" name="组合 108"/>
            <p:cNvGrpSpPr/>
            <p:nvPr/>
          </p:nvGrpSpPr>
          <p:grpSpPr>
            <a:xfrm>
              <a:off x="511271" y="3653817"/>
              <a:ext cx="378868" cy="335242"/>
              <a:chOff x="3889375" y="3302000"/>
              <a:chExt cx="261938" cy="231776"/>
            </a:xfrm>
            <a:solidFill>
              <a:srgbClr val="394A57"/>
            </a:solidFill>
          </p:grpSpPr>
          <p:sp>
            <p:nvSpPr>
              <p:cNvPr id="11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0" name="矩形 109"/>
            <p:cNvSpPr/>
            <p:nvPr/>
          </p:nvSpPr>
          <p:spPr>
            <a:xfrm>
              <a:off x="960877" y="3599839"/>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17" name="组合 116"/>
          <p:cNvGrpSpPr/>
          <p:nvPr/>
        </p:nvGrpSpPr>
        <p:grpSpPr>
          <a:xfrm>
            <a:off x="510124" y="2615789"/>
            <a:ext cx="3953864" cy="443198"/>
            <a:chOff x="510124" y="2978703"/>
            <a:chExt cx="3953864" cy="443198"/>
          </a:xfrm>
        </p:grpSpPr>
        <p:grpSp>
          <p:nvGrpSpPr>
            <p:cNvPr id="126" name="组合 125"/>
            <p:cNvGrpSpPr/>
            <p:nvPr/>
          </p:nvGrpSpPr>
          <p:grpSpPr>
            <a:xfrm>
              <a:off x="510124" y="3012016"/>
              <a:ext cx="355907" cy="376572"/>
              <a:chOff x="5908675" y="1281113"/>
              <a:chExt cx="246063" cy="260350"/>
            </a:xfrm>
            <a:solidFill>
              <a:srgbClr val="394A57"/>
            </a:solidFill>
          </p:grpSpPr>
          <p:sp>
            <p:nvSpPr>
              <p:cNvPr id="12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7" name="矩形 126"/>
            <p:cNvSpPr/>
            <p:nvPr/>
          </p:nvSpPr>
          <p:spPr>
            <a:xfrm>
              <a:off x="960877" y="2978703"/>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34" name="组合 133"/>
          <p:cNvGrpSpPr/>
          <p:nvPr/>
        </p:nvGrpSpPr>
        <p:grpSpPr>
          <a:xfrm>
            <a:off x="503238" y="1938518"/>
            <a:ext cx="3960750" cy="443198"/>
            <a:chOff x="503238" y="2072770"/>
            <a:chExt cx="3960750" cy="443198"/>
          </a:xfrm>
        </p:grpSpPr>
        <p:grpSp>
          <p:nvGrpSpPr>
            <p:cNvPr id="143" name="组合 142"/>
            <p:cNvGrpSpPr/>
            <p:nvPr/>
          </p:nvGrpSpPr>
          <p:grpSpPr>
            <a:xfrm>
              <a:off x="503238" y="2108379"/>
              <a:ext cx="371979" cy="371980"/>
              <a:chOff x="5903913" y="4632325"/>
              <a:chExt cx="257175" cy="257176"/>
            </a:xfrm>
            <a:solidFill>
              <a:srgbClr val="394A57"/>
            </a:solidFill>
          </p:grpSpPr>
          <p:sp>
            <p:nvSpPr>
              <p:cNvPr id="14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4" name="矩形 143"/>
            <p:cNvSpPr/>
            <p:nvPr/>
          </p:nvSpPr>
          <p:spPr>
            <a:xfrm>
              <a:off x="960877" y="2072770"/>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13</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9459"/>
              <a:ext cx="108000" cy="7834"/>
              <a:chOff x="8953171" y="848034"/>
              <a:chExt cx="130138" cy="7834"/>
            </a:xfrm>
          </p:grpSpPr>
          <p:cxnSp>
            <p:nvCxnSpPr>
              <p:cNvPr id="45" name="直接连接符 44"/>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679083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14:presetBounceEnd="22000">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14:bounceEnd="22000">
                                          <p:cBhvr additive="base">
                                            <p:cTn id="10" dur="500" fill="hold"/>
                                            <p:tgtEl>
                                              <p:spTgt spid="80"/>
                                            </p:tgtEl>
                                            <p:attrNameLst>
                                              <p:attrName>ppt_x</p:attrName>
                                            </p:attrNameLst>
                                          </p:cBhvr>
                                          <p:tavLst>
                                            <p:tav tm="0">
                                              <p:val>
                                                <p:strVal val="#ppt_x"/>
                                              </p:val>
                                            </p:tav>
                                            <p:tav tm="100000">
                                              <p:val>
                                                <p:strVal val="#ppt_x"/>
                                              </p:val>
                                            </p:tav>
                                          </p:tavLst>
                                        </p:anim>
                                        <p:anim calcmode="lin" valueType="num" p14:bounceEnd="22000">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25" presetClass="entr" presetSubtype="0" fill="hold" nodeType="withEffect">
                                      <p:stCondLst>
                                        <p:cond delay="175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par>
                                    <p:cTn id="52" presetID="42" presetClass="entr" presetSubtype="0" fill="hold" nodeType="withEffect">
                                      <p:stCondLst>
                                        <p:cond delay="250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cBhvr additive="base">
                                            <p:cTn id="10" dur="500" fill="hold"/>
                                            <p:tgtEl>
                                              <p:spTgt spid="80"/>
                                            </p:tgtEl>
                                            <p:attrNameLst>
                                              <p:attrName>ppt_x</p:attrName>
                                            </p:attrNameLst>
                                          </p:cBhvr>
                                          <p:tavLst>
                                            <p:tav tm="0">
                                              <p:val>
                                                <p:strVal val="#ppt_x"/>
                                              </p:val>
                                            </p:tav>
                                            <p:tav tm="100000">
                                              <p:val>
                                                <p:strVal val="#ppt_x"/>
                                              </p:val>
                                            </p:tav>
                                          </p:tavLst>
                                        </p:anim>
                                        <p:anim calcmode="lin" valueType="num">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25" presetClass="entr" presetSubtype="0" fill="hold" nodeType="withEffect">
                                      <p:stCondLst>
                                        <p:cond delay="175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par>
                                    <p:cTn id="52" presetID="42" presetClass="entr" presetSubtype="0" fill="hold" nodeType="withEffect">
                                      <p:stCondLst>
                                        <p:cond delay="250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12490" y="524010"/>
            <a:ext cx="3676006" cy="615066"/>
            <a:chOff x="412490" y="524010"/>
            <a:chExt cx="3676006" cy="615066"/>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The Business Objectives</a:t>
              </a:r>
              <a:endParaRPr lang="en-US" altLang="zh-CN" sz="2400" dirty="0">
                <a:solidFill>
                  <a:srgbClr val="0563B8"/>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2" name="组合 1"/>
          <p:cNvGrpSpPr/>
          <p:nvPr/>
        </p:nvGrpSpPr>
        <p:grpSpPr>
          <a:xfrm>
            <a:off x="505976" y="1417708"/>
            <a:ext cx="8131822" cy="3170266"/>
            <a:chOff x="505976" y="1417708"/>
            <a:chExt cx="8131822" cy="3170266"/>
          </a:xfrm>
        </p:grpSpPr>
        <p:sp>
          <p:nvSpPr>
            <p:cNvPr id="70" name="矩形 69"/>
            <p:cNvSpPr/>
            <p:nvPr/>
          </p:nvSpPr>
          <p:spPr>
            <a:xfrm>
              <a:off x="505976" y="1417708"/>
              <a:ext cx="8130024" cy="372017"/>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513641" y="1465217"/>
              <a:ext cx="1016625"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Description</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72" name="矩形 71"/>
            <p:cNvSpPr/>
            <p:nvPr/>
          </p:nvSpPr>
          <p:spPr>
            <a:xfrm>
              <a:off x="2007125" y="1465217"/>
              <a:ext cx="1231427"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Our company</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73" name="矩形 72"/>
            <p:cNvSpPr/>
            <p:nvPr/>
          </p:nvSpPr>
          <p:spPr>
            <a:xfrm>
              <a:off x="3715411" y="1465217"/>
              <a:ext cx="1279517"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Company</a:t>
              </a:r>
              <a:r>
                <a:rPr lang="en-US" altLang="zh-CN" sz="1200" dirty="0">
                  <a:solidFill>
                    <a:schemeClr val="bg1"/>
                  </a:solidFill>
                  <a:latin typeface="Century Gothic" panose="020B0502020202020204" pitchFamily="34" charset="0"/>
                  <a:cs typeface="Arial" panose="020B0604020202020204" pitchFamily="34" charset="0"/>
                </a:rPr>
                <a:t> </a:t>
              </a:r>
              <a:r>
                <a:rPr lang="en-US" altLang="zh-CN" sz="1200" dirty="0" smtClean="0">
                  <a:solidFill>
                    <a:schemeClr val="bg1"/>
                  </a:solidFill>
                  <a:latin typeface="Century Gothic" panose="020B0502020202020204" pitchFamily="34" charset="0"/>
                  <a:cs typeface="Arial" panose="020B0604020202020204" pitchFamily="34" charset="0"/>
                </a:rPr>
                <a:t>one</a:t>
              </a:r>
            </a:p>
          </p:txBody>
        </p:sp>
        <p:sp>
          <p:nvSpPr>
            <p:cNvPr id="74" name="矩形 73"/>
            <p:cNvSpPr/>
            <p:nvPr/>
          </p:nvSpPr>
          <p:spPr>
            <a:xfrm>
              <a:off x="5471788" y="1465217"/>
              <a:ext cx="1266693"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Company</a:t>
              </a:r>
              <a:r>
                <a:rPr lang="en-US" altLang="zh-CN" sz="1200" dirty="0">
                  <a:solidFill>
                    <a:schemeClr val="bg1"/>
                  </a:solidFill>
                  <a:latin typeface="Century Gothic" panose="020B0502020202020204" pitchFamily="34" charset="0"/>
                  <a:cs typeface="Arial" panose="020B0604020202020204" pitchFamily="34" charset="0"/>
                </a:rPr>
                <a:t> </a:t>
              </a:r>
              <a:r>
                <a:rPr lang="en-US" altLang="zh-CN" sz="1200" dirty="0" smtClean="0">
                  <a:solidFill>
                    <a:schemeClr val="bg1"/>
                  </a:solidFill>
                  <a:latin typeface="Century Gothic" panose="020B0502020202020204" pitchFamily="34" charset="0"/>
                  <a:cs typeface="Arial" panose="020B0604020202020204" pitchFamily="34" charset="0"/>
                </a:rPr>
                <a:t>two</a:t>
              </a:r>
            </a:p>
          </p:txBody>
        </p:sp>
        <p:sp>
          <p:nvSpPr>
            <p:cNvPr id="75" name="矩形 74"/>
            <p:cNvSpPr/>
            <p:nvPr/>
          </p:nvSpPr>
          <p:spPr>
            <a:xfrm>
              <a:off x="7215341" y="1465217"/>
              <a:ext cx="1377300"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Company</a:t>
              </a:r>
              <a:r>
                <a:rPr lang="en-US" altLang="zh-CN" sz="1200" dirty="0">
                  <a:solidFill>
                    <a:schemeClr val="bg1"/>
                  </a:solidFill>
                  <a:latin typeface="Century Gothic" panose="020B0502020202020204" pitchFamily="34" charset="0"/>
                  <a:cs typeface="Arial" panose="020B0604020202020204" pitchFamily="34" charset="0"/>
                </a:rPr>
                <a:t> </a:t>
              </a:r>
              <a:r>
                <a:rPr lang="en-US" altLang="zh-CN" sz="1200" dirty="0" smtClean="0">
                  <a:solidFill>
                    <a:schemeClr val="bg1"/>
                  </a:solidFill>
                  <a:latin typeface="Century Gothic" panose="020B0502020202020204" pitchFamily="34" charset="0"/>
                  <a:cs typeface="Arial" panose="020B0604020202020204" pitchFamily="34" charset="0"/>
                </a:rPr>
                <a:t>three</a:t>
              </a:r>
            </a:p>
          </p:txBody>
        </p:sp>
        <p:sp>
          <p:nvSpPr>
            <p:cNvPr id="76" name="矩形 75"/>
            <p:cNvSpPr/>
            <p:nvPr/>
          </p:nvSpPr>
          <p:spPr>
            <a:xfrm>
              <a:off x="528881" y="1931050"/>
              <a:ext cx="987771"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Affordable</a:t>
              </a:r>
            </a:p>
          </p:txBody>
        </p:sp>
        <p:sp>
          <p:nvSpPr>
            <p:cNvPr id="77" name="矩形 76"/>
            <p:cNvSpPr/>
            <p:nvPr/>
          </p:nvSpPr>
          <p:spPr>
            <a:xfrm>
              <a:off x="528881" y="2490700"/>
              <a:ext cx="974947"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Attainable</a:t>
              </a:r>
            </a:p>
          </p:txBody>
        </p:sp>
        <p:sp>
          <p:nvSpPr>
            <p:cNvPr id="78" name="矩形 77"/>
            <p:cNvSpPr/>
            <p:nvPr/>
          </p:nvSpPr>
          <p:spPr>
            <a:xfrm>
              <a:off x="528881" y="3050350"/>
              <a:ext cx="1035861"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Benefit one</a:t>
              </a:r>
            </a:p>
          </p:txBody>
        </p:sp>
        <p:sp>
          <p:nvSpPr>
            <p:cNvPr id="79" name="矩形 78"/>
            <p:cNvSpPr/>
            <p:nvPr/>
          </p:nvSpPr>
          <p:spPr>
            <a:xfrm>
              <a:off x="528881" y="3610001"/>
              <a:ext cx="1023037"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Benefit two</a:t>
              </a:r>
            </a:p>
          </p:txBody>
        </p:sp>
        <p:sp>
          <p:nvSpPr>
            <p:cNvPr id="80" name="矩形 79"/>
            <p:cNvSpPr/>
            <p:nvPr/>
          </p:nvSpPr>
          <p:spPr>
            <a:xfrm>
              <a:off x="528881" y="4169650"/>
              <a:ext cx="1133644"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Benefit three</a:t>
              </a:r>
            </a:p>
          </p:txBody>
        </p:sp>
        <p:cxnSp>
          <p:nvCxnSpPr>
            <p:cNvPr id="3" name="直接连接符 2"/>
            <p:cNvCxnSpPr/>
            <p:nvPr/>
          </p:nvCxnSpPr>
          <p:spPr>
            <a:xfrm>
              <a:off x="506203" y="23493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06203" y="29090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06203" y="34686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506203" y="40283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506203" y="4587974"/>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429917" y="1915340"/>
              <a:ext cx="285646" cy="307777"/>
              <a:chOff x="2419569" y="2000740"/>
              <a:chExt cx="306150" cy="329869"/>
            </a:xfrm>
          </p:grpSpPr>
          <p:sp>
            <p:nvSpPr>
              <p:cNvPr id="14" name="椭圆 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85" name="矩形 84"/>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86" name="组合 85"/>
            <p:cNvGrpSpPr/>
            <p:nvPr/>
          </p:nvGrpSpPr>
          <p:grpSpPr>
            <a:xfrm>
              <a:off x="2429917" y="2475313"/>
              <a:ext cx="285646" cy="307777"/>
              <a:chOff x="2419569" y="2000740"/>
              <a:chExt cx="306150" cy="329869"/>
            </a:xfrm>
          </p:grpSpPr>
          <p:sp>
            <p:nvSpPr>
              <p:cNvPr id="87" name="椭圆 86"/>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88" name="矩形 87"/>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89" name="组合 88"/>
            <p:cNvGrpSpPr/>
            <p:nvPr/>
          </p:nvGrpSpPr>
          <p:grpSpPr>
            <a:xfrm>
              <a:off x="2429917" y="3034963"/>
              <a:ext cx="285646" cy="307777"/>
              <a:chOff x="2419569" y="2000740"/>
              <a:chExt cx="306150" cy="329869"/>
            </a:xfrm>
          </p:grpSpPr>
          <p:sp>
            <p:nvSpPr>
              <p:cNvPr id="90" name="椭圆 8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1" name="矩形 90"/>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92" name="组合 91"/>
            <p:cNvGrpSpPr/>
            <p:nvPr/>
          </p:nvGrpSpPr>
          <p:grpSpPr>
            <a:xfrm>
              <a:off x="2429917" y="3594613"/>
              <a:ext cx="285646" cy="307777"/>
              <a:chOff x="2419569" y="2000740"/>
              <a:chExt cx="306150" cy="329869"/>
            </a:xfrm>
          </p:grpSpPr>
          <p:sp>
            <p:nvSpPr>
              <p:cNvPr id="93" name="椭圆 92"/>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4" name="矩形 93"/>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95" name="组合 94"/>
            <p:cNvGrpSpPr/>
            <p:nvPr/>
          </p:nvGrpSpPr>
          <p:grpSpPr>
            <a:xfrm>
              <a:off x="2429917" y="4154263"/>
              <a:ext cx="285646" cy="307777"/>
              <a:chOff x="2419569" y="2000740"/>
              <a:chExt cx="306150" cy="329869"/>
            </a:xfrm>
          </p:grpSpPr>
          <p:sp>
            <p:nvSpPr>
              <p:cNvPr id="96" name="椭圆 9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7" name="矩形 96"/>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98" name="组合 97"/>
            <p:cNvGrpSpPr/>
            <p:nvPr/>
          </p:nvGrpSpPr>
          <p:grpSpPr>
            <a:xfrm>
              <a:off x="4210980" y="2475313"/>
              <a:ext cx="285646" cy="307777"/>
              <a:chOff x="2419569" y="2000740"/>
              <a:chExt cx="306150" cy="329869"/>
            </a:xfrm>
          </p:grpSpPr>
          <p:sp>
            <p:nvSpPr>
              <p:cNvPr id="99" name="椭圆 98"/>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0" name="矩形 99"/>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01" name="组合 100"/>
            <p:cNvGrpSpPr/>
            <p:nvPr/>
          </p:nvGrpSpPr>
          <p:grpSpPr>
            <a:xfrm>
              <a:off x="4210980" y="3594613"/>
              <a:ext cx="285646" cy="307777"/>
              <a:chOff x="2419569" y="2000740"/>
              <a:chExt cx="306150" cy="329869"/>
            </a:xfrm>
          </p:grpSpPr>
          <p:sp>
            <p:nvSpPr>
              <p:cNvPr id="102" name="椭圆 101"/>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3" name="矩形 102"/>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04" name="组合 103"/>
            <p:cNvGrpSpPr/>
            <p:nvPr/>
          </p:nvGrpSpPr>
          <p:grpSpPr>
            <a:xfrm>
              <a:off x="4210980" y="4154263"/>
              <a:ext cx="285646" cy="307777"/>
              <a:chOff x="2419569" y="2000740"/>
              <a:chExt cx="306150" cy="329869"/>
            </a:xfrm>
          </p:grpSpPr>
          <p:sp>
            <p:nvSpPr>
              <p:cNvPr id="105" name="椭圆 104"/>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6" name="矩形 105"/>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0" name="组合 109"/>
            <p:cNvGrpSpPr/>
            <p:nvPr/>
          </p:nvGrpSpPr>
          <p:grpSpPr>
            <a:xfrm>
              <a:off x="5960945" y="1915340"/>
              <a:ext cx="285646" cy="307777"/>
              <a:chOff x="2419569" y="2000740"/>
              <a:chExt cx="306150" cy="329869"/>
            </a:xfrm>
          </p:grpSpPr>
          <p:sp>
            <p:nvSpPr>
              <p:cNvPr id="111" name="椭圆 110"/>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2" name="矩形 111"/>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5960945" y="3034963"/>
              <a:ext cx="285646" cy="307777"/>
              <a:chOff x="2419569" y="2000740"/>
              <a:chExt cx="306150" cy="329869"/>
            </a:xfrm>
          </p:grpSpPr>
          <p:sp>
            <p:nvSpPr>
              <p:cNvPr id="114" name="椭圆 1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5" name="矩形 114"/>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6" name="组合 115"/>
            <p:cNvGrpSpPr/>
            <p:nvPr/>
          </p:nvGrpSpPr>
          <p:grpSpPr>
            <a:xfrm>
              <a:off x="5960945" y="4154263"/>
              <a:ext cx="285646" cy="307777"/>
              <a:chOff x="2419569" y="2000740"/>
              <a:chExt cx="306150" cy="329869"/>
            </a:xfrm>
          </p:grpSpPr>
          <p:sp>
            <p:nvSpPr>
              <p:cNvPr id="117" name="椭圆 116"/>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8" name="矩形 117"/>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9" name="组合 118"/>
            <p:cNvGrpSpPr/>
            <p:nvPr/>
          </p:nvGrpSpPr>
          <p:grpSpPr>
            <a:xfrm>
              <a:off x="7759802" y="2475313"/>
              <a:ext cx="285646" cy="307777"/>
              <a:chOff x="2419569" y="2000740"/>
              <a:chExt cx="306150" cy="329869"/>
            </a:xfrm>
          </p:grpSpPr>
          <p:sp>
            <p:nvSpPr>
              <p:cNvPr id="120" name="椭圆 11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1" name="矩形 120"/>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22" name="组合 121"/>
            <p:cNvGrpSpPr/>
            <p:nvPr/>
          </p:nvGrpSpPr>
          <p:grpSpPr>
            <a:xfrm>
              <a:off x="7759802" y="3034963"/>
              <a:ext cx="285646" cy="307777"/>
              <a:chOff x="2419569" y="2000740"/>
              <a:chExt cx="306150" cy="329869"/>
            </a:xfrm>
          </p:grpSpPr>
          <p:sp>
            <p:nvSpPr>
              <p:cNvPr id="123" name="椭圆 122"/>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4" name="矩形 123"/>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25" name="组合 124"/>
            <p:cNvGrpSpPr/>
            <p:nvPr/>
          </p:nvGrpSpPr>
          <p:grpSpPr>
            <a:xfrm>
              <a:off x="7759802" y="3594613"/>
              <a:ext cx="285646" cy="307777"/>
              <a:chOff x="2419569" y="2000740"/>
              <a:chExt cx="306150" cy="329869"/>
            </a:xfrm>
          </p:grpSpPr>
          <p:sp>
            <p:nvSpPr>
              <p:cNvPr id="126" name="椭圆 12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7" name="矩形 126"/>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28" name="组合 127"/>
            <p:cNvGrpSpPr/>
            <p:nvPr/>
          </p:nvGrpSpPr>
          <p:grpSpPr>
            <a:xfrm>
              <a:off x="7759802" y="4154263"/>
              <a:ext cx="285646" cy="307777"/>
              <a:chOff x="2419569" y="2000740"/>
              <a:chExt cx="306150" cy="329869"/>
            </a:xfrm>
          </p:grpSpPr>
          <p:sp>
            <p:nvSpPr>
              <p:cNvPr id="129" name="椭圆 128"/>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30" name="矩形 129"/>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grpSp>
        <p:nvGrpSpPr>
          <p:cNvPr id="107" name="组合 106"/>
          <p:cNvGrpSpPr/>
          <p:nvPr/>
        </p:nvGrpSpPr>
        <p:grpSpPr>
          <a:xfrm>
            <a:off x="8892480" y="411510"/>
            <a:ext cx="251520" cy="661800"/>
            <a:chOff x="8892480" y="411510"/>
            <a:chExt cx="251520" cy="661800"/>
          </a:xfrm>
        </p:grpSpPr>
        <p:sp>
          <p:nvSpPr>
            <p:cNvPr id="108" name="矩形 107"/>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14</a:t>
              </a:r>
              <a:endParaRPr lang="zh-CN" altLang="en-US" sz="800" dirty="0">
                <a:solidFill>
                  <a:schemeClr val="bg1"/>
                </a:solidFill>
                <a:latin typeface="Century Gothic" panose="020B0502020202020204" pitchFamily="34" charset="0"/>
              </a:endParaRPr>
            </a:p>
          </p:txBody>
        </p:sp>
        <p:grpSp>
          <p:nvGrpSpPr>
            <p:cNvPr id="137" name="组合 136"/>
            <p:cNvGrpSpPr/>
            <p:nvPr/>
          </p:nvGrpSpPr>
          <p:grpSpPr>
            <a:xfrm>
              <a:off x="8964240" y="819459"/>
              <a:ext cx="108000" cy="7834"/>
              <a:chOff x="8953171" y="848034"/>
              <a:chExt cx="130138" cy="7834"/>
            </a:xfrm>
          </p:grpSpPr>
          <p:cxnSp>
            <p:nvCxnSpPr>
              <p:cNvPr id="138" name="直接连接符 137"/>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416492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3" presetClass="entr" presetSubtype="36"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6*min(max(#ppt_w*#ppt_h,.3),1)-7.4)/-.7*#ppt_w"/>
                                          </p:val>
                                        </p:tav>
                                        <p:tav tm="100000">
                                          <p:val>
                                            <p:strVal val="#ppt_w"/>
                                          </p:val>
                                        </p:tav>
                                      </p:tavLst>
                                    </p:anim>
                                    <p:anim calcmode="lin" valueType="num">
                                      <p:cBhvr>
                                        <p:cTn id="13" dur="500" fill="hold"/>
                                        <p:tgtEl>
                                          <p:spTgt spid="2"/>
                                        </p:tgtEl>
                                        <p:attrNameLst>
                                          <p:attrName>ppt_h</p:attrName>
                                        </p:attrNameLst>
                                      </p:cBhvr>
                                      <p:tavLst>
                                        <p:tav tm="0">
                                          <p:val>
                                            <p:strVal val="(6*min(max(#ppt_w*#ppt_h,.3),1)-7.4)/-.7*#ppt_h"/>
                                          </p:val>
                                        </p:tav>
                                        <p:tav tm="100000">
                                          <p:val>
                                            <p:strVal val="#ppt_h"/>
                                          </p:val>
                                        </p:tav>
                                      </p:tavLst>
                                    </p:anim>
                                    <p:anim calcmode="lin" valueType="num">
                                      <p:cBhvr>
                                        <p:cTn id="14" dur="500" fill="hold"/>
                                        <p:tgtEl>
                                          <p:spTgt spid="2"/>
                                        </p:tgtEl>
                                        <p:attrNameLst>
                                          <p:attrName>ppt_x</p:attrName>
                                        </p:attrNameLst>
                                      </p:cBhvr>
                                      <p:tavLst>
                                        <p:tav tm="0">
                                          <p:val>
                                            <p:fltVal val="0.5"/>
                                          </p:val>
                                        </p:tav>
                                        <p:tav tm="100000">
                                          <p:val>
                                            <p:strVal val="#ppt_x"/>
                                          </p:val>
                                        </p:tav>
                                      </p:tavLst>
                                    </p:anim>
                                    <p:anim calcmode="lin" valueType="num">
                                      <p:cBhvr>
                                        <p:cTn id="15"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129383" cy="615066"/>
            <a:chOff x="412490" y="524010"/>
            <a:chExt cx="3129383" cy="615066"/>
          </a:xfrm>
        </p:grpSpPr>
        <p:sp>
          <p:nvSpPr>
            <p:cNvPr id="2" name="矩形 1"/>
            <p:cNvSpPr/>
            <p:nvPr/>
          </p:nvSpPr>
          <p:spPr>
            <a:xfrm>
              <a:off x="412490" y="524010"/>
              <a:ext cx="3129383"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Marketing Deadline</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
        <p:nvSpPr>
          <p:cNvPr id="20" name="矩形 19"/>
          <p:cNvSpPr/>
          <p:nvPr/>
        </p:nvSpPr>
        <p:spPr>
          <a:xfrm>
            <a:off x="412491" y="1211942"/>
            <a:ext cx="8223510" cy="494944"/>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a:t>
            </a:r>
          </a:p>
        </p:txBody>
      </p:sp>
      <p:grpSp>
        <p:nvGrpSpPr>
          <p:cNvPr id="2048" name="组合 2047"/>
          <p:cNvGrpSpPr/>
          <p:nvPr/>
        </p:nvGrpSpPr>
        <p:grpSpPr>
          <a:xfrm>
            <a:off x="503238" y="2074680"/>
            <a:ext cx="4021008" cy="1116124"/>
            <a:chOff x="503238" y="2074680"/>
            <a:chExt cx="4021008" cy="1116124"/>
          </a:xfrm>
        </p:grpSpPr>
        <p:sp>
          <p:nvSpPr>
            <p:cNvPr id="21" name="矩形 20"/>
            <p:cNvSpPr/>
            <p:nvPr/>
          </p:nvSpPr>
          <p:spPr>
            <a:xfrm>
              <a:off x="503238" y="2074680"/>
              <a:ext cx="4021008" cy="1116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55576" y="2074680"/>
              <a:ext cx="435629" cy="510342"/>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53786" y="2607754"/>
              <a:ext cx="435629" cy="360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475656" y="2526456"/>
              <a:ext cx="2988332" cy="513346"/>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national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product have roughly the </a:t>
              </a:r>
            </a:p>
          </p:txBody>
        </p:sp>
        <p:sp>
          <p:nvSpPr>
            <p:cNvPr id="30" name="矩形 29"/>
            <p:cNvSpPr/>
            <p:nvPr/>
          </p:nvSpPr>
          <p:spPr>
            <a:xfrm>
              <a:off x="1475656" y="2260782"/>
              <a:ext cx="1633545" cy="276999"/>
            </a:xfrm>
            <a:prstGeom prst="rect">
              <a:avLst/>
            </a:prstGeom>
          </p:spPr>
          <p:txBody>
            <a:bodyPr wrap="square">
              <a:spAutoFit/>
            </a:bodyPr>
            <a:lstStyle/>
            <a:p>
              <a:r>
                <a:rPr lang="en-US" altLang="zh-CN" sz="1200" dirty="0" smtClean="0">
                  <a:solidFill>
                    <a:srgbClr val="28333C"/>
                  </a:solidFill>
                  <a:latin typeface="Century Gothic" panose="020B0502020202020204" pitchFamily="34" charset="0"/>
                  <a:cs typeface="Arial" panose="020B0604020202020204" pitchFamily="34" charset="0"/>
                </a:rPr>
                <a:t>Header Info Two</a:t>
              </a:r>
              <a:endParaRPr lang="en-US" altLang="zh-CN" sz="1200" dirty="0">
                <a:solidFill>
                  <a:srgbClr val="28333C"/>
                </a:solidFill>
                <a:latin typeface="Century Gothic" panose="020B0502020202020204" pitchFamily="34" charset="0"/>
                <a:cs typeface="Arial" panose="020B0604020202020204" pitchFamily="34" charset="0"/>
              </a:endParaRPr>
            </a:p>
          </p:txBody>
        </p:sp>
        <p:sp>
          <p:nvSpPr>
            <p:cNvPr id="37" name="矩形 36"/>
            <p:cNvSpPr/>
            <p:nvPr/>
          </p:nvSpPr>
          <p:spPr>
            <a:xfrm>
              <a:off x="691864" y="211008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05</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46221"/>
            </a:xfrm>
            <a:prstGeom prst="rect">
              <a:avLst/>
            </a:prstGeom>
          </p:spPr>
          <p:txBody>
            <a:bodyPr wrap="squar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DEC</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2049" name="组合 2048"/>
          <p:cNvGrpSpPr/>
          <p:nvPr/>
        </p:nvGrpSpPr>
        <p:grpSpPr>
          <a:xfrm>
            <a:off x="503238" y="3363838"/>
            <a:ext cx="4021008" cy="1260140"/>
            <a:chOff x="503238" y="3363838"/>
            <a:chExt cx="4021008" cy="1260140"/>
          </a:xfrm>
        </p:grpSpPr>
        <p:sp>
          <p:nvSpPr>
            <p:cNvPr id="31" name="矩形 30"/>
            <p:cNvSpPr/>
            <p:nvPr/>
          </p:nvSpPr>
          <p:spPr>
            <a:xfrm>
              <a:off x="503238" y="3363838"/>
              <a:ext cx="4021008" cy="1260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55576" y="3363838"/>
              <a:ext cx="435629" cy="510342"/>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755576" y="3896912"/>
              <a:ext cx="435629" cy="360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475656" y="3815614"/>
              <a:ext cx="2988332" cy="723853"/>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national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product have roughly </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a:t>
              </a:r>
            </a:p>
            <a:p>
              <a:pPr>
                <a:lnSpc>
                  <a:spcPct val="114000"/>
                </a:lnSpc>
              </a:pP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is in their sum total which is </a:t>
              </a:r>
            </a:p>
          </p:txBody>
        </p:sp>
        <p:sp>
          <p:nvSpPr>
            <p:cNvPr id="35" name="矩形 34"/>
            <p:cNvSpPr/>
            <p:nvPr/>
          </p:nvSpPr>
          <p:spPr>
            <a:xfrm>
              <a:off x="1475656" y="3549940"/>
              <a:ext cx="1633545" cy="276999"/>
            </a:xfrm>
            <a:prstGeom prst="rect">
              <a:avLst/>
            </a:prstGeom>
          </p:spPr>
          <p:txBody>
            <a:bodyPr wrap="square">
              <a:spAutoFit/>
            </a:bodyPr>
            <a:lstStyle/>
            <a:p>
              <a:r>
                <a:rPr lang="en-US" altLang="zh-CN" sz="1200" dirty="0" smtClean="0">
                  <a:solidFill>
                    <a:srgbClr val="28333C"/>
                  </a:solidFill>
                  <a:latin typeface="Century Gothic" panose="020B0502020202020204" pitchFamily="34" charset="0"/>
                  <a:cs typeface="Arial" panose="020B0604020202020204" pitchFamily="34" charset="0"/>
                </a:rPr>
                <a:t>Header Info Two</a:t>
              </a:r>
              <a:endParaRPr lang="en-US" altLang="zh-CN" sz="1200" dirty="0">
                <a:solidFill>
                  <a:srgbClr val="28333C"/>
                </a:solidFill>
                <a:latin typeface="Century Gothic" panose="020B0502020202020204" pitchFamily="34" charset="0"/>
                <a:cs typeface="Arial" panose="020B0604020202020204" pitchFamily="34" charset="0"/>
              </a:endParaRPr>
            </a:p>
          </p:txBody>
        </p:sp>
        <p:sp>
          <p:nvSpPr>
            <p:cNvPr id="43" name="矩形 42"/>
            <p:cNvSpPr/>
            <p:nvPr/>
          </p:nvSpPr>
          <p:spPr>
            <a:xfrm>
              <a:off x="691864" y="341251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06</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44" name="矩形 43"/>
            <p:cNvSpPr/>
            <p:nvPr/>
          </p:nvSpPr>
          <p:spPr>
            <a:xfrm>
              <a:off x="737655" y="3967094"/>
              <a:ext cx="471633" cy="246221"/>
            </a:xfrm>
            <a:prstGeom prst="rect">
              <a:avLst/>
            </a:prstGeom>
          </p:spPr>
          <p:txBody>
            <a:bodyPr wrap="squar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DEC</a:t>
              </a:r>
              <a:endParaRPr lang="en-US" altLang="zh-CN" sz="1000" dirty="0">
                <a:solidFill>
                  <a:schemeClr val="bg1"/>
                </a:solidFill>
                <a:latin typeface="Century Gothic" panose="020B0502020202020204" pitchFamily="34" charset="0"/>
                <a:cs typeface="Arial" panose="020B0604020202020204" pitchFamily="34" charset="0"/>
              </a:endParaRPr>
            </a:p>
          </p:txBody>
        </p:sp>
      </p:grpSp>
      <p:pic>
        <p:nvPicPr>
          <p:cNvPr id="2051" name="Picture 3" descr="C:\Users\Admin\Desktop\3409334_173111043947_2.jpg"/>
          <p:cNvPicPr>
            <a:picLocks noChangeAspect="1" noChangeArrowheads="1"/>
          </p:cNvPicPr>
          <p:nvPr/>
        </p:nvPicPr>
        <p:blipFill rotWithShape="1">
          <a:blip r:embed="rId2">
            <a:extLst>
              <a:ext uri="{28A0092B-C50C-407E-A947-70E740481C1C}">
                <a14:useLocalDpi xmlns:a14="http://schemas.microsoft.com/office/drawing/2010/main" val="0"/>
              </a:ext>
            </a:extLst>
          </a:blip>
          <a:srcRect r="8897" b="7202"/>
          <a:stretch/>
        </p:blipFill>
        <p:spPr bwMode="auto">
          <a:xfrm>
            <a:off x="4658959" y="2074679"/>
            <a:ext cx="3976991" cy="2549299"/>
          </a:xfrm>
          <a:prstGeom prst="rect">
            <a:avLst/>
          </a:prstGeom>
          <a:noFill/>
          <a:extLst>
            <a:ext uri="{909E8E84-426E-40DD-AFC4-6F175D3DCCD1}">
              <a14:hiddenFill xmlns:a14="http://schemas.microsoft.com/office/drawing/2010/main">
                <a:solidFill>
                  <a:srgbClr val="FFFFFF"/>
                </a:solidFill>
              </a14:hiddenFill>
            </a:ext>
          </a:extLst>
        </p:spPr>
      </p:pic>
      <p:grpSp>
        <p:nvGrpSpPr>
          <p:cNvPr id="36" name="组合 35"/>
          <p:cNvGrpSpPr/>
          <p:nvPr/>
        </p:nvGrpSpPr>
        <p:grpSpPr>
          <a:xfrm>
            <a:off x="8892480" y="411510"/>
            <a:ext cx="251520" cy="661800"/>
            <a:chOff x="8892480" y="411510"/>
            <a:chExt cx="251520" cy="661800"/>
          </a:xfrm>
        </p:grpSpPr>
        <p:sp>
          <p:nvSpPr>
            <p:cNvPr id="39" name="矩形 38"/>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15</a:t>
              </a:r>
              <a:endParaRPr lang="zh-CN" altLang="en-US" sz="800" dirty="0">
                <a:solidFill>
                  <a:schemeClr val="bg1"/>
                </a:solidFill>
                <a:latin typeface="Century Gothic" panose="020B0502020202020204" pitchFamily="34" charset="0"/>
              </a:endParaRPr>
            </a:p>
          </p:txBody>
        </p:sp>
        <p:grpSp>
          <p:nvGrpSpPr>
            <p:cNvPr id="41" name="组合 40"/>
            <p:cNvGrpSpPr/>
            <p:nvPr/>
          </p:nvGrpSpPr>
          <p:grpSpPr>
            <a:xfrm>
              <a:off x="8964240" y="819459"/>
              <a:ext cx="108000" cy="7834"/>
              <a:chOff x="8953171" y="848034"/>
              <a:chExt cx="130138" cy="7834"/>
            </a:xfrm>
          </p:grpSpPr>
          <p:cxnSp>
            <p:nvCxnSpPr>
              <p:cNvPr id="42" name="直接连接符 41"/>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743398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600"/>
                                        <p:tgtEl>
                                          <p:spTgt spid="22"/>
                                        </p:tgtEl>
                                      </p:cBhvr>
                                    </p:animEffect>
                                    <p:anim calcmode="lin" valueType="num">
                                      <p:cBhvr>
                                        <p:cTn id="8" dur="600" fill="hold"/>
                                        <p:tgtEl>
                                          <p:spTgt spid="22"/>
                                        </p:tgtEl>
                                        <p:attrNameLst>
                                          <p:attrName>ppt_x</p:attrName>
                                        </p:attrNameLst>
                                      </p:cBhvr>
                                      <p:tavLst>
                                        <p:tav tm="0">
                                          <p:val>
                                            <p:strVal val="#ppt_x"/>
                                          </p:val>
                                        </p:tav>
                                        <p:tav tm="100000">
                                          <p:val>
                                            <p:strVal val="#ppt_x"/>
                                          </p:val>
                                        </p:tav>
                                      </p:tavLst>
                                    </p:anim>
                                    <p:anim calcmode="lin" valueType="num">
                                      <p:cBhvr>
                                        <p:cTn id="9" dur="600" fill="hold"/>
                                        <p:tgtEl>
                                          <p:spTgt spid="2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18" presetClass="entr" presetSubtype="9" fill="hold" nodeType="withEffect">
                                  <p:stCondLst>
                                    <p:cond delay="1000"/>
                                  </p:stCondLst>
                                  <p:childTnLst>
                                    <p:set>
                                      <p:cBhvr>
                                        <p:cTn id="15" dur="1" fill="hold">
                                          <p:stCondLst>
                                            <p:cond delay="0"/>
                                          </p:stCondLst>
                                        </p:cTn>
                                        <p:tgtEl>
                                          <p:spTgt spid="2051"/>
                                        </p:tgtEl>
                                        <p:attrNameLst>
                                          <p:attrName>style.visibility</p:attrName>
                                        </p:attrNameLst>
                                      </p:cBhvr>
                                      <p:to>
                                        <p:strVal val="visible"/>
                                      </p:to>
                                    </p:set>
                                    <p:animEffect transition="in" filter="strips(upLeft)">
                                      <p:cBhvr>
                                        <p:cTn id="16" dur="1000"/>
                                        <p:tgtEl>
                                          <p:spTgt spid="2051"/>
                                        </p:tgtEl>
                                      </p:cBhvr>
                                    </p:animEffect>
                                  </p:childTnLst>
                                </p:cTn>
                              </p:par>
                              <p:par>
                                <p:cTn id="17" presetID="12" presetClass="entr" presetSubtype="2" fill="hold" nodeType="withEffect">
                                  <p:stCondLst>
                                    <p:cond delay="2000"/>
                                  </p:stCondLst>
                                  <p:childTnLst>
                                    <p:set>
                                      <p:cBhvr>
                                        <p:cTn id="18" dur="1" fill="hold">
                                          <p:stCondLst>
                                            <p:cond delay="0"/>
                                          </p:stCondLst>
                                        </p:cTn>
                                        <p:tgtEl>
                                          <p:spTgt spid="2048"/>
                                        </p:tgtEl>
                                        <p:attrNameLst>
                                          <p:attrName>style.visibility</p:attrName>
                                        </p:attrNameLst>
                                      </p:cBhvr>
                                      <p:to>
                                        <p:strVal val="visible"/>
                                      </p:to>
                                    </p:set>
                                    <p:anim calcmode="lin" valueType="num">
                                      <p:cBhvr additive="base">
                                        <p:cTn id="19" dur="500"/>
                                        <p:tgtEl>
                                          <p:spTgt spid="2048"/>
                                        </p:tgtEl>
                                        <p:attrNameLst>
                                          <p:attrName>ppt_x</p:attrName>
                                        </p:attrNameLst>
                                      </p:cBhvr>
                                      <p:tavLst>
                                        <p:tav tm="0">
                                          <p:val>
                                            <p:strVal val="#ppt_x+#ppt_w*1.125000"/>
                                          </p:val>
                                        </p:tav>
                                        <p:tav tm="100000">
                                          <p:val>
                                            <p:strVal val="#ppt_x"/>
                                          </p:val>
                                        </p:tav>
                                      </p:tavLst>
                                    </p:anim>
                                    <p:animEffect transition="in" filter="wipe(left)">
                                      <p:cBhvr>
                                        <p:cTn id="20" dur="500"/>
                                        <p:tgtEl>
                                          <p:spTgt spid="2048"/>
                                        </p:tgtEl>
                                      </p:cBhvr>
                                    </p:animEffect>
                                  </p:childTnLst>
                                </p:cTn>
                              </p:par>
                              <p:par>
                                <p:cTn id="21" presetID="12" presetClass="entr" presetSubtype="2" fill="hold" nodeType="withEffect">
                                  <p:stCondLst>
                                    <p:cond delay="2500"/>
                                  </p:stCondLst>
                                  <p:childTnLst>
                                    <p:set>
                                      <p:cBhvr>
                                        <p:cTn id="22" dur="1" fill="hold">
                                          <p:stCondLst>
                                            <p:cond delay="0"/>
                                          </p:stCondLst>
                                        </p:cTn>
                                        <p:tgtEl>
                                          <p:spTgt spid="2049"/>
                                        </p:tgtEl>
                                        <p:attrNameLst>
                                          <p:attrName>style.visibility</p:attrName>
                                        </p:attrNameLst>
                                      </p:cBhvr>
                                      <p:to>
                                        <p:strVal val="visible"/>
                                      </p:to>
                                    </p:set>
                                    <p:anim calcmode="lin" valueType="num">
                                      <p:cBhvr additive="base">
                                        <p:cTn id="23" dur="500"/>
                                        <p:tgtEl>
                                          <p:spTgt spid="2049"/>
                                        </p:tgtEl>
                                        <p:attrNameLst>
                                          <p:attrName>ppt_x</p:attrName>
                                        </p:attrNameLst>
                                      </p:cBhvr>
                                      <p:tavLst>
                                        <p:tav tm="0">
                                          <p:val>
                                            <p:strVal val="#ppt_x+#ppt_w*1.125000"/>
                                          </p:val>
                                        </p:tav>
                                        <p:tav tm="100000">
                                          <p:val>
                                            <p:strVal val="#ppt_x"/>
                                          </p:val>
                                        </p:tav>
                                      </p:tavLst>
                                    </p:anim>
                                    <p:animEffect transition="in" filter="wipe(left)">
                                      <p:cBhvr>
                                        <p:cTn id="24"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49742" y="3372367"/>
            <a:ext cx="4822065" cy="1754326"/>
          </a:xfrm>
          <a:prstGeom prst="rect">
            <a:avLst/>
          </a:prstGeom>
        </p:spPr>
        <p:txBody>
          <a:bodyPr wrap="square">
            <a:spAutoFit/>
          </a:bodyPr>
          <a:lstStyle/>
          <a:p>
            <a:pPr>
              <a:lnSpc>
                <a:spcPct val="150000"/>
              </a:lnSpc>
            </a:pPr>
            <a:r>
              <a:rPr lang="zh-CN" altLang="en-US" sz="1200" dirty="0">
                <a:solidFill>
                  <a:srgbClr val="000000"/>
                </a:solidFill>
              </a:rPr>
              <a:t>本模板来源：</a:t>
            </a:r>
            <a:r>
              <a:rPr lang="en-US" altLang="zh-CN" sz="1200" dirty="0">
                <a:solidFill>
                  <a:srgbClr val="000000"/>
                </a:solidFill>
              </a:rPr>
              <a:t>Office</a:t>
            </a:r>
            <a:r>
              <a:rPr lang="zh-CN" altLang="en-US" sz="1200" dirty="0">
                <a:solidFill>
                  <a:srgbClr val="000000"/>
                </a:solidFill>
              </a:rPr>
              <a:t>办公助手</a:t>
            </a:r>
            <a:r>
              <a:rPr lang="en-US" altLang="zh-CN" sz="1200" dirty="0">
                <a:solidFill>
                  <a:srgbClr val="000000"/>
                </a:solidFill>
              </a:rPr>
              <a:t>(</a:t>
            </a:r>
            <a:r>
              <a:rPr lang="en-US" altLang="zh-CN" sz="1200" dirty="0">
                <a:solidFill>
                  <a:srgbClr val="000000"/>
                </a:solidFill>
                <a:hlinkClick r:id="rId2"/>
              </a:rPr>
              <a:t>www.officezhushou.com</a:t>
            </a:r>
            <a:r>
              <a:rPr lang="en-US" altLang="zh-CN" sz="1200" dirty="0">
                <a:solidFill>
                  <a:srgbClr val="000000"/>
                </a:solidFill>
              </a:rPr>
              <a:t>)</a:t>
            </a:r>
          </a:p>
          <a:p>
            <a:pPr>
              <a:lnSpc>
                <a:spcPct val="150000"/>
              </a:lnSpc>
            </a:pPr>
            <a:r>
              <a:rPr lang="zh-CN" altLang="en-US" sz="1200" dirty="0">
                <a:solidFill>
                  <a:srgbClr val="000000"/>
                </a:solidFill>
              </a:rPr>
              <a:t>欢迎您访问我们的网站阅读</a:t>
            </a:r>
            <a:r>
              <a:rPr lang="en-US" altLang="zh-CN" sz="1200" dirty="0">
                <a:solidFill>
                  <a:srgbClr val="000000"/>
                </a:solidFill>
                <a:hlinkClick r:id="rId3"/>
              </a:rPr>
              <a:t>PPT</a:t>
            </a:r>
            <a:r>
              <a:rPr lang="zh-CN" altLang="en-US" sz="1200" dirty="0">
                <a:solidFill>
                  <a:srgbClr val="000000"/>
                </a:solidFill>
                <a:hlinkClick r:id="rId3"/>
              </a:rPr>
              <a:t>制作教程</a:t>
            </a:r>
            <a:r>
              <a:rPr lang="zh-CN" altLang="en-US" sz="1200" dirty="0">
                <a:solidFill>
                  <a:srgbClr val="000000"/>
                </a:solidFill>
              </a:rPr>
              <a:t>及下载</a:t>
            </a:r>
            <a:r>
              <a:rPr lang="en-US" altLang="zh-CN" sz="1200" dirty="0">
                <a:solidFill>
                  <a:srgbClr val="000000"/>
                </a:solidFill>
                <a:hlinkClick r:id="rId4"/>
              </a:rPr>
              <a:t>PPT</a:t>
            </a:r>
            <a:r>
              <a:rPr lang="zh-CN" altLang="en-US" sz="1200" dirty="0">
                <a:solidFill>
                  <a:srgbClr val="000000"/>
                </a:solidFill>
                <a:hlinkClick r:id="rId4"/>
              </a:rPr>
              <a:t>素材</a:t>
            </a:r>
            <a:r>
              <a:rPr lang="zh-CN" altLang="en-US" sz="1200" dirty="0">
                <a:solidFill>
                  <a:srgbClr val="000000"/>
                </a:solidFill>
              </a:rPr>
              <a:t>与</a:t>
            </a:r>
            <a:r>
              <a:rPr lang="en-US" altLang="zh-CN" sz="1200" dirty="0">
                <a:solidFill>
                  <a:srgbClr val="000000"/>
                </a:solidFill>
                <a:hlinkClick r:id="rId5"/>
              </a:rPr>
              <a:t>PPT</a:t>
            </a:r>
            <a:r>
              <a:rPr lang="zh-CN" altLang="en-US" sz="1200" dirty="0">
                <a:solidFill>
                  <a:srgbClr val="000000"/>
                </a:solidFill>
                <a:hlinkClick r:id="rId5"/>
              </a:rPr>
              <a:t>模板</a:t>
            </a:r>
            <a:r>
              <a:rPr lang="en-US" altLang="zh-CN" sz="1200" dirty="0">
                <a:solidFill>
                  <a:srgbClr val="000000"/>
                </a:solidFill>
              </a:rPr>
              <a:t>;</a:t>
            </a:r>
          </a:p>
          <a:p>
            <a:pPr>
              <a:lnSpc>
                <a:spcPct val="150000"/>
              </a:lnSpc>
            </a:pPr>
            <a:r>
              <a:rPr lang="zh-CN" altLang="en-US" sz="1200" dirty="0">
                <a:solidFill>
                  <a:srgbClr val="000000"/>
                </a:solidFill>
              </a:rPr>
              <a:t>欢迎访问以下栏目：</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制作教程：</a:t>
            </a:r>
            <a:r>
              <a:rPr lang="en-US" altLang="zh-CN" sz="1200" dirty="0">
                <a:solidFill>
                  <a:srgbClr val="000000"/>
                </a:solidFill>
                <a:hlinkClick r:id="rId3"/>
              </a:rPr>
              <a:t>http://www.officezhushou.com/pptjiaocheng/</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素材下载：</a:t>
            </a:r>
            <a:r>
              <a:rPr lang="en-US" altLang="zh-CN" sz="1200" dirty="0">
                <a:solidFill>
                  <a:srgbClr val="000000"/>
                </a:solidFill>
                <a:hlinkClick r:id="rId4"/>
              </a:rPr>
              <a:t>http://www.officezhushou.com/pptsucai/</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模板下载：</a:t>
            </a:r>
            <a:r>
              <a:rPr lang="en-US" altLang="zh-CN" sz="1200" dirty="0">
                <a:solidFill>
                  <a:srgbClr val="000000"/>
                </a:solidFill>
                <a:hlinkClick r:id="rId5"/>
              </a:rPr>
              <a:t>http://www.officezhushou.com/pptmuban/</a:t>
            </a:r>
            <a:endParaRPr lang="en-GB" altLang="zh-CN" sz="1125" dirty="0">
              <a:solidFill>
                <a:srgbClr val="000000"/>
              </a:solidFill>
            </a:endParaRPr>
          </a:p>
        </p:txBody>
      </p:sp>
      <p:grpSp>
        <p:nvGrpSpPr>
          <p:cNvPr id="3" name="组合 2"/>
          <p:cNvGrpSpPr/>
          <p:nvPr/>
        </p:nvGrpSpPr>
        <p:grpSpPr>
          <a:xfrm>
            <a:off x="1143000" y="1714959"/>
            <a:ext cx="6858000" cy="1666881"/>
            <a:chOff x="0" y="1225916"/>
            <a:chExt cx="9144000" cy="2222508"/>
          </a:xfrm>
        </p:grpSpPr>
        <p:sp>
          <p:nvSpPr>
            <p:cNvPr id="4" name="Rectangle 17"/>
            <p:cNvSpPr>
              <a:spLocks noChangeArrowheads="1"/>
            </p:cNvSpPr>
            <p:nvPr/>
          </p:nvSpPr>
          <p:spPr bwMode="gray">
            <a:xfrm>
              <a:off x="0" y="1225916"/>
              <a:ext cx="9144000" cy="2222508"/>
            </a:xfrm>
            <a:prstGeom prst="rect">
              <a:avLst/>
            </a:prstGeom>
            <a:gradFill flip="none" rotWithShape="1">
              <a:gsLst>
                <a:gs pos="0">
                  <a:schemeClr val="accent1"/>
                </a:gs>
                <a:gs pos="100000">
                  <a:schemeClr val="accent2">
                    <a:lumMod val="75000"/>
                  </a:schemeClr>
                </a:gs>
              </a:gsLst>
              <a:path path="circle">
                <a:fillToRect l="50000" t="50000" r="50000" b="50000"/>
              </a:path>
              <a:tileRect/>
            </a:gradFill>
            <a:ln w="9525">
              <a:noFill/>
              <a:miter lim="800000"/>
              <a:headEnd/>
              <a:tailEnd/>
            </a:ln>
          </p:spPr>
          <p:txBody>
            <a:bodyPr wrap="none" anchor="ctr"/>
            <a:lstStyle/>
            <a:p>
              <a:pPr>
                <a:defRPr/>
              </a:pPr>
              <a:endParaRPr lang="zh-CN" altLang="en-US" sz="1350">
                <a:solidFill>
                  <a:srgbClr val="000000"/>
                </a:solidFill>
              </a:endParaRPr>
            </a:p>
          </p:txBody>
        </p:sp>
        <p:pic>
          <p:nvPicPr>
            <p:cNvPr id="6" name="Picture 8" descr="D:\hd-white-132\handdrawn-white131.png"/>
            <p:cNvPicPr>
              <a:picLocks noChangeAspect="1" noChangeArrowheads="1"/>
            </p:cNvPicPr>
            <p:nvPr/>
          </p:nvPicPr>
          <p:blipFill>
            <a:blip r:embed="rId6" cstate="print"/>
            <a:srcRect/>
            <a:stretch>
              <a:fillRect/>
            </a:stretch>
          </p:blipFill>
          <p:spPr bwMode="auto">
            <a:xfrm>
              <a:off x="4821938" y="1796432"/>
              <a:ext cx="892624" cy="1143008"/>
            </a:xfrm>
            <a:prstGeom prst="rect">
              <a:avLst/>
            </a:prstGeom>
            <a:noFill/>
          </p:spPr>
        </p:pic>
        <p:pic>
          <p:nvPicPr>
            <p:cNvPr id="7" name="Picture 113" descr="D:\hd-white-132\handdrawn-white71.png"/>
            <p:cNvPicPr>
              <a:picLocks noChangeAspect="1" noChangeArrowheads="1"/>
            </p:cNvPicPr>
            <p:nvPr/>
          </p:nvPicPr>
          <p:blipFill>
            <a:blip r:embed="rId7" cstate="print"/>
            <a:srcRect/>
            <a:stretch>
              <a:fillRect/>
            </a:stretch>
          </p:blipFill>
          <p:spPr bwMode="auto">
            <a:xfrm>
              <a:off x="3285670" y="1797420"/>
              <a:ext cx="857256" cy="1109938"/>
            </a:xfrm>
            <a:prstGeom prst="rect">
              <a:avLst/>
            </a:prstGeom>
            <a:noFill/>
          </p:spPr>
        </p:pic>
        <p:sp>
          <p:nvSpPr>
            <p:cNvPr id="8" name="矩形 7"/>
            <p:cNvSpPr/>
            <p:nvPr/>
          </p:nvSpPr>
          <p:spPr>
            <a:xfrm>
              <a:off x="250504" y="1511668"/>
              <a:ext cx="2963728" cy="1554272"/>
            </a:xfrm>
            <a:prstGeom prst="rect">
              <a:avLst/>
            </a:prstGeom>
          </p:spPr>
          <p:txBody>
            <a:bodyPr wrap="square">
              <a:spAutoFit/>
            </a:bodyPr>
            <a:lstStyle/>
            <a:p>
              <a:pPr algn="r" fontAlgn="ctr">
                <a:lnSpc>
                  <a:spcPct val="150000"/>
                </a:lnSpc>
                <a:buClr>
                  <a:srgbClr val="E20000"/>
                </a:buClr>
                <a:buSzPct val="60000"/>
              </a:pPr>
              <a:r>
                <a:rPr lang="zh-CN" altLang="en-US" sz="1050" b="1" dirty="0">
                  <a:solidFill>
                    <a:srgbClr val="FFFFFF"/>
                  </a:solidFill>
                </a:rPr>
                <a:t>可以在下列情况使用</a:t>
              </a:r>
            </a:p>
            <a:p>
              <a:pPr algn="r" fontAlgn="ctr">
                <a:lnSpc>
                  <a:spcPct val="150000"/>
                </a:lnSpc>
                <a:buClr>
                  <a:srgbClr val="E20000"/>
                </a:buClr>
                <a:buSzPct val="60000"/>
              </a:pPr>
              <a:endParaRPr lang="en-US" altLang="zh-CN" sz="900" dirty="0">
                <a:solidFill>
                  <a:srgbClr val="FFFFFF"/>
                </a:solidFill>
              </a:endParaRPr>
            </a:p>
            <a:p>
              <a:pPr algn="r" fontAlgn="ctr">
                <a:lnSpc>
                  <a:spcPct val="150000"/>
                </a:lnSpc>
                <a:buClr>
                  <a:srgbClr val="E20000"/>
                </a:buClr>
                <a:buSzPct val="60000"/>
              </a:pPr>
              <a:r>
                <a:rPr lang="zh-CN" altLang="en-US" sz="900" dirty="0">
                  <a:solidFill>
                    <a:srgbClr val="FFFFFF"/>
                  </a:solidFill>
                </a:rPr>
                <a:t>不限次数的用于个人学习使用</a:t>
              </a:r>
            </a:p>
            <a:p>
              <a:pPr algn="r" fontAlgn="ctr">
                <a:lnSpc>
                  <a:spcPct val="150000"/>
                </a:lnSpc>
                <a:buClr>
                  <a:srgbClr val="E20000"/>
                </a:buClr>
                <a:buSzPct val="60000"/>
              </a:pPr>
              <a:r>
                <a:rPr lang="zh-CN" altLang="en-US" sz="900" dirty="0">
                  <a:solidFill>
                    <a:srgbClr val="FFFFFF"/>
                  </a:solidFill>
                </a:rPr>
                <a:t>下载分享并传播我们的教程</a:t>
              </a:r>
              <a:endParaRPr lang="en-US" altLang="zh-CN" sz="900" dirty="0">
                <a:solidFill>
                  <a:srgbClr val="FFFFFF"/>
                </a:solidFill>
              </a:endParaRPr>
            </a:p>
            <a:p>
              <a:pPr algn="r" fontAlgn="ctr">
                <a:lnSpc>
                  <a:spcPct val="150000"/>
                </a:lnSpc>
                <a:buClr>
                  <a:srgbClr val="E20000"/>
                </a:buClr>
                <a:buSzPct val="60000"/>
              </a:pPr>
              <a:r>
                <a:rPr lang="zh-CN" altLang="en-US" sz="900" dirty="0">
                  <a:solidFill>
                    <a:srgbClr val="FFFFFF"/>
                  </a:solidFill>
                </a:rPr>
                <a:t>转载我们的教程但要保存网站链接</a:t>
              </a:r>
            </a:p>
          </p:txBody>
        </p:sp>
        <p:sp>
          <p:nvSpPr>
            <p:cNvPr id="9" name="矩形 8"/>
            <p:cNvSpPr/>
            <p:nvPr/>
          </p:nvSpPr>
          <p:spPr>
            <a:xfrm>
              <a:off x="5786000" y="1511668"/>
              <a:ext cx="2928959" cy="1831271"/>
            </a:xfrm>
            <a:prstGeom prst="rect">
              <a:avLst/>
            </a:prstGeom>
          </p:spPr>
          <p:txBody>
            <a:bodyPr wrap="square">
              <a:spAutoFit/>
            </a:bodyPr>
            <a:lstStyle/>
            <a:p>
              <a:pPr fontAlgn="ctr">
                <a:lnSpc>
                  <a:spcPct val="150000"/>
                </a:lnSpc>
                <a:buClr>
                  <a:srgbClr val="E20000"/>
                </a:buClr>
                <a:buSzPct val="60000"/>
              </a:pPr>
              <a:r>
                <a:rPr lang="zh-CN" altLang="en-US" sz="1050" b="1" dirty="0">
                  <a:solidFill>
                    <a:srgbClr val="FFFFFF"/>
                  </a:solidFill>
                </a:rPr>
                <a:t>不可以在以下情况使用</a:t>
              </a:r>
            </a:p>
            <a:p>
              <a:pPr fontAlgn="ctr">
                <a:lnSpc>
                  <a:spcPct val="150000"/>
                </a:lnSpc>
                <a:buClr>
                  <a:srgbClr val="E20000"/>
                </a:buClr>
                <a:buSzPct val="60000"/>
              </a:pPr>
              <a:endParaRPr lang="en-US" altLang="zh-CN" sz="900" dirty="0">
                <a:solidFill>
                  <a:srgbClr val="FFFFFF"/>
                </a:solidFill>
              </a:endParaRPr>
            </a:p>
            <a:p>
              <a:pPr fontAlgn="ctr">
                <a:lnSpc>
                  <a:spcPct val="150000"/>
                </a:lnSpc>
                <a:buClr>
                  <a:srgbClr val="E20000"/>
                </a:buClr>
                <a:buSzPct val="60000"/>
              </a:pPr>
              <a:r>
                <a:rPr lang="zh-CN" altLang="en-US" sz="900" dirty="0">
                  <a:solidFill>
                    <a:srgbClr val="FFFFFF"/>
                  </a:solidFill>
                </a:rPr>
                <a:t>用于任何形式的在线付费下载</a:t>
              </a:r>
            </a:p>
            <a:p>
              <a:pPr fontAlgn="ctr">
                <a:lnSpc>
                  <a:spcPct val="150000"/>
                </a:lnSpc>
                <a:buClr>
                  <a:srgbClr val="E20000"/>
                </a:buClr>
                <a:buSzPct val="60000"/>
              </a:pPr>
              <a:r>
                <a:rPr lang="zh-CN" altLang="en-US" sz="900" dirty="0">
                  <a:solidFill>
                    <a:srgbClr val="FFFFFF"/>
                  </a:solidFill>
                </a:rPr>
                <a:t>收集整理我们免费资源后，刻录光碟销售</a:t>
              </a:r>
              <a:endParaRPr lang="zh-CN" altLang="en-GB" sz="900" dirty="0">
                <a:solidFill>
                  <a:srgbClr val="FFFFFF"/>
                </a:solidFill>
              </a:endParaRPr>
            </a:p>
            <a:p>
              <a:pPr fontAlgn="ctr">
                <a:lnSpc>
                  <a:spcPct val="150000"/>
                </a:lnSpc>
                <a:buClr>
                  <a:srgbClr val="E20000"/>
                </a:buClr>
                <a:buSzPct val="60000"/>
              </a:pPr>
              <a:r>
                <a:rPr lang="zh-CN" altLang="en-US" sz="900" dirty="0">
                  <a:solidFill>
                    <a:srgbClr val="FFFFFF"/>
                  </a:solidFill>
                </a:rPr>
                <a:t>拷贝并编辑其中内容作为</a:t>
              </a:r>
              <a:r>
                <a:rPr lang="zh-CN" altLang="en-GB" sz="900" dirty="0">
                  <a:solidFill>
                    <a:srgbClr val="FFFFFF"/>
                  </a:solidFill>
                </a:rPr>
                <a:t>您个人作品</a:t>
              </a:r>
              <a:endParaRPr lang="zh-CN" altLang="en-US" sz="900" dirty="0">
                <a:solidFill>
                  <a:srgbClr val="FFFFFF"/>
                </a:solidFill>
              </a:endParaRPr>
            </a:p>
          </p:txBody>
        </p:sp>
        <p:cxnSp>
          <p:nvCxnSpPr>
            <p:cNvPr id="11" name="直接连接符 10"/>
            <p:cNvCxnSpPr/>
            <p:nvPr/>
          </p:nvCxnSpPr>
          <p:spPr bwMode="auto">
            <a:xfrm rot="5400000">
              <a:off x="3713504" y="2368924"/>
              <a:ext cx="1571636" cy="1588"/>
            </a:xfrm>
            <a:prstGeom prst="line">
              <a:avLst/>
            </a:prstGeom>
            <a:solidFill>
              <a:schemeClr val="accent1"/>
            </a:solidFill>
            <a:ln w="3175" cap="flat" cmpd="sng" algn="ctr">
              <a:solidFill>
                <a:schemeClr val="bg1"/>
              </a:solidFill>
              <a:prstDash val="sysDot"/>
              <a:round/>
              <a:headEnd type="none" w="med" len="med"/>
              <a:tailEnd type="none" w="med" len="med"/>
            </a:ln>
            <a:effectLst/>
          </p:spPr>
        </p:cxnSp>
      </p:grpSp>
      <p:pic>
        <p:nvPicPr>
          <p:cNvPr id="2" name="图片 1">
            <a:hlinkClick r:id="rId2"/>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02078" y="614743"/>
            <a:ext cx="1917392" cy="540000"/>
          </a:xfrm>
          <a:prstGeom prst="rect">
            <a:avLst/>
          </a:prstGeom>
        </p:spPr>
      </p:pic>
    </p:spTree>
    <p:extLst>
      <p:ext uri="{BB962C8B-B14F-4D97-AF65-F5344CB8AC3E}">
        <p14:creationId xmlns:p14="http://schemas.microsoft.com/office/powerpoint/2010/main" val="1707757404"/>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528530"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Three</a:t>
            </a: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0563B8"/>
                  </a:solidFill>
                  <a:latin typeface="Century Gothic" panose="020B0502020202020204" pitchFamily="34" charset="0"/>
                  <a:cs typeface="Arial" panose="020B0604020202020204" pitchFamily="34" charset="0"/>
                </a:rPr>
                <a:t>Click to add title</a:t>
              </a: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p>
        </p:txBody>
      </p:sp>
    </p:spTree>
    <p:extLst>
      <p:ext uri="{BB962C8B-B14F-4D97-AF65-F5344CB8AC3E}">
        <p14:creationId xmlns:p14="http://schemas.microsoft.com/office/powerpoint/2010/main" val="4057325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The Business Objectives</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503238" y="1765168"/>
            <a:ext cx="1188442" cy="820923"/>
            <a:chOff x="503238" y="1765168"/>
            <a:chExt cx="1188442" cy="820923"/>
          </a:xfrm>
        </p:grpSpPr>
        <p:sp>
          <p:nvSpPr>
            <p:cNvPr id="7" name="矩形 6"/>
            <p:cNvSpPr/>
            <p:nvPr/>
          </p:nvSpPr>
          <p:spPr>
            <a:xfrm>
              <a:off x="503238" y="2038404"/>
              <a:ext cx="1188442" cy="547687"/>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3238" y="2142970"/>
              <a:ext cx="570990" cy="338554"/>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20%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6" name="矩形 15"/>
            <p:cNvSpPr/>
            <p:nvPr/>
          </p:nvSpPr>
          <p:spPr>
            <a:xfrm>
              <a:off x="503238" y="1765168"/>
              <a:ext cx="1096775"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ADD THE TITLE</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3" name="组合 2"/>
          <p:cNvGrpSpPr/>
          <p:nvPr/>
        </p:nvGrpSpPr>
        <p:grpSpPr>
          <a:xfrm>
            <a:off x="1691680" y="1765168"/>
            <a:ext cx="4068452" cy="820923"/>
            <a:chOff x="1691680" y="1765168"/>
            <a:chExt cx="4068452" cy="820923"/>
          </a:xfrm>
        </p:grpSpPr>
        <p:sp>
          <p:nvSpPr>
            <p:cNvPr id="8" name="矩形 7"/>
            <p:cNvSpPr/>
            <p:nvPr/>
          </p:nvSpPr>
          <p:spPr>
            <a:xfrm>
              <a:off x="1691680" y="2038404"/>
              <a:ext cx="4068452" cy="547687"/>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91680" y="2142970"/>
              <a:ext cx="570990"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5</a:t>
              </a:r>
              <a:r>
                <a:rPr lang="en-US" altLang="zh-CN" sz="1600" dirty="0" smtClean="0">
                  <a:solidFill>
                    <a:schemeClr val="bg1"/>
                  </a:solidFill>
                  <a:latin typeface="Century Gothic" panose="020B0502020202020204" pitchFamily="34" charset="0"/>
                  <a:cs typeface="Arial" panose="020B0604020202020204" pitchFamily="34" charset="0"/>
                </a:rPr>
                <a:t>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7" name="矩形 16"/>
            <p:cNvSpPr/>
            <p:nvPr/>
          </p:nvSpPr>
          <p:spPr>
            <a:xfrm>
              <a:off x="1691680" y="1765168"/>
              <a:ext cx="1096775"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ADD THE TITLE</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5760132" y="1765168"/>
            <a:ext cx="2875868" cy="820923"/>
            <a:chOff x="5760132" y="1765168"/>
            <a:chExt cx="2875868" cy="820923"/>
          </a:xfrm>
        </p:grpSpPr>
        <p:sp>
          <p:nvSpPr>
            <p:cNvPr id="9" name="矩形 8"/>
            <p:cNvSpPr/>
            <p:nvPr/>
          </p:nvSpPr>
          <p:spPr>
            <a:xfrm>
              <a:off x="5760132" y="2038404"/>
              <a:ext cx="2875868"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60132" y="2142970"/>
              <a:ext cx="570990" cy="338554"/>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30%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760132" y="1765168"/>
              <a:ext cx="1096775"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ADD THE TITLE</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23" name="组合 22"/>
          <p:cNvGrpSpPr/>
          <p:nvPr/>
        </p:nvGrpSpPr>
        <p:grpSpPr>
          <a:xfrm>
            <a:off x="503238" y="3099016"/>
            <a:ext cx="2592598" cy="1296931"/>
            <a:chOff x="503238" y="2836720"/>
            <a:chExt cx="2592598" cy="1296931"/>
          </a:xfrm>
        </p:grpSpPr>
        <p:sp>
          <p:nvSpPr>
            <p:cNvPr id="19" name="矩形 18"/>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0" name="矩形 19"/>
            <p:cNvSpPr/>
            <p:nvPr/>
          </p:nvSpPr>
          <p:spPr>
            <a:xfrm>
              <a:off x="503238" y="2836720"/>
              <a:ext cx="1096775" cy="261610"/>
            </a:xfrm>
            <a:prstGeom prst="rect">
              <a:avLst/>
            </a:prstGeom>
          </p:spPr>
          <p:txBody>
            <a:bodyPr wrap="none">
              <a:spAutoFit/>
            </a:bodyPr>
            <a:lstStyle/>
            <a:p>
              <a:r>
                <a:rPr lang="en-US" altLang="zh-CN" sz="1100" dirty="0" smtClean="0">
                  <a:solidFill>
                    <a:srgbClr val="1F9E23"/>
                  </a:solidFill>
                  <a:latin typeface="Century Gothic" panose="020B0502020202020204" pitchFamily="34" charset="0"/>
                  <a:cs typeface="Arial" panose="020B0604020202020204" pitchFamily="34" charset="0"/>
                </a:rPr>
                <a:t>ADD THE TITLE</a:t>
              </a:r>
              <a:endParaRPr lang="en-US" altLang="zh-CN" sz="1100" dirty="0">
                <a:solidFill>
                  <a:srgbClr val="1F9E23"/>
                </a:solidFill>
                <a:latin typeface="Century Gothic" panose="020B0502020202020204" pitchFamily="34" charset="0"/>
                <a:cs typeface="Arial" panose="020B0604020202020204" pitchFamily="34" charset="0"/>
              </a:endParaRPr>
            </a:p>
          </p:txBody>
        </p:sp>
        <p:sp>
          <p:nvSpPr>
            <p:cNvPr id="22" name="矩形 21"/>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24" name="组合 23"/>
          <p:cNvGrpSpPr/>
          <p:nvPr/>
        </p:nvGrpSpPr>
        <p:grpSpPr>
          <a:xfrm>
            <a:off x="3275856" y="3099016"/>
            <a:ext cx="2592598" cy="1296931"/>
            <a:chOff x="503238" y="2836720"/>
            <a:chExt cx="2592598" cy="1296931"/>
          </a:xfrm>
        </p:grpSpPr>
        <p:sp>
          <p:nvSpPr>
            <p:cNvPr id="25" name="矩形 24"/>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6" name="矩形 25"/>
            <p:cNvSpPr/>
            <p:nvPr/>
          </p:nvSpPr>
          <p:spPr>
            <a:xfrm>
              <a:off x="503238" y="2836720"/>
              <a:ext cx="1096775" cy="261610"/>
            </a:xfrm>
            <a:prstGeom prst="rect">
              <a:avLst/>
            </a:prstGeom>
          </p:spPr>
          <p:txBody>
            <a:bodyPr wrap="none">
              <a:spAutoFit/>
            </a:bodyPr>
            <a:lstStyle/>
            <a:p>
              <a:r>
                <a:rPr lang="en-US" altLang="zh-CN" sz="1100" dirty="0" smtClean="0">
                  <a:solidFill>
                    <a:srgbClr val="1F9E23"/>
                  </a:solidFill>
                  <a:latin typeface="Century Gothic" panose="020B0502020202020204" pitchFamily="34" charset="0"/>
                  <a:cs typeface="Arial" panose="020B0604020202020204" pitchFamily="34" charset="0"/>
                </a:rPr>
                <a:t>ADD THE TITLE</a:t>
              </a:r>
              <a:endParaRPr lang="en-US" altLang="zh-CN" sz="1100" dirty="0">
                <a:solidFill>
                  <a:srgbClr val="1F9E23"/>
                </a:solidFill>
                <a:latin typeface="Century Gothic" panose="020B0502020202020204" pitchFamily="34" charset="0"/>
                <a:cs typeface="Arial" panose="020B0604020202020204" pitchFamily="34" charset="0"/>
              </a:endParaRPr>
            </a:p>
          </p:txBody>
        </p:sp>
        <p:sp>
          <p:nvSpPr>
            <p:cNvPr id="27" name="矩形 26"/>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28" name="组合 27"/>
          <p:cNvGrpSpPr/>
          <p:nvPr/>
        </p:nvGrpSpPr>
        <p:grpSpPr>
          <a:xfrm>
            <a:off x="6204880" y="3099016"/>
            <a:ext cx="2592598" cy="1296931"/>
            <a:chOff x="503238" y="2836720"/>
            <a:chExt cx="2592598" cy="1296931"/>
          </a:xfrm>
        </p:grpSpPr>
        <p:sp>
          <p:nvSpPr>
            <p:cNvPr id="29" name="矩形 28"/>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503238" y="2836720"/>
              <a:ext cx="1096775" cy="261610"/>
            </a:xfrm>
            <a:prstGeom prst="rect">
              <a:avLst/>
            </a:prstGeom>
          </p:spPr>
          <p:txBody>
            <a:bodyPr wrap="none">
              <a:spAutoFit/>
            </a:bodyPr>
            <a:lstStyle/>
            <a:p>
              <a:r>
                <a:rPr lang="en-US" altLang="zh-CN" sz="1100" dirty="0" smtClean="0">
                  <a:solidFill>
                    <a:srgbClr val="1F9E23"/>
                  </a:solidFill>
                  <a:latin typeface="Century Gothic" panose="020B0502020202020204" pitchFamily="34" charset="0"/>
                  <a:cs typeface="Arial" panose="020B0604020202020204" pitchFamily="34" charset="0"/>
                </a:rPr>
                <a:t>ADD THE TITLE</a:t>
              </a:r>
              <a:endParaRPr lang="en-US" altLang="zh-CN" sz="1100" dirty="0">
                <a:solidFill>
                  <a:srgbClr val="1F9E23"/>
                </a:solidFill>
                <a:latin typeface="Century Gothic" panose="020B0502020202020204" pitchFamily="34" charset="0"/>
                <a:cs typeface="Arial" panose="020B0604020202020204" pitchFamily="34" charset="0"/>
              </a:endParaRPr>
            </a:p>
          </p:txBody>
        </p:sp>
        <p:sp>
          <p:nvSpPr>
            <p:cNvPr id="31" name="矩形 30"/>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2" name="组合 31"/>
          <p:cNvGrpSpPr/>
          <p:nvPr/>
        </p:nvGrpSpPr>
        <p:grpSpPr>
          <a:xfrm>
            <a:off x="8892480" y="411510"/>
            <a:ext cx="251520" cy="661800"/>
            <a:chOff x="8892480" y="411510"/>
            <a:chExt cx="251520" cy="661800"/>
          </a:xfrm>
        </p:grpSpPr>
        <p:sp>
          <p:nvSpPr>
            <p:cNvPr id="33" name="矩形 32"/>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05</a:t>
              </a:r>
              <a:endParaRPr lang="zh-CN" altLang="en-US" sz="800" dirty="0">
                <a:solidFill>
                  <a:schemeClr val="bg1"/>
                </a:solidFill>
                <a:latin typeface="Century Gothic" panose="020B0502020202020204" pitchFamily="34" charset="0"/>
              </a:endParaRPr>
            </a:p>
          </p:txBody>
        </p:sp>
        <p:grpSp>
          <p:nvGrpSpPr>
            <p:cNvPr id="35" name="组合 34"/>
            <p:cNvGrpSpPr/>
            <p:nvPr/>
          </p:nvGrpSpPr>
          <p:grpSpPr>
            <a:xfrm>
              <a:off x="8964240" y="818664"/>
              <a:ext cx="108000" cy="8629"/>
              <a:chOff x="8953171" y="847239"/>
              <a:chExt cx="130138" cy="8629"/>
            </a:xfrm>
          </p:grpSpPr>
          <p:cxnSp>
            <p:nvCxnSpPr>
              <p:cNvPr id="36" name="直接连接符 35"/>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71247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12" presetClass="entr" presetSubtype="1" fill="hold" nodeType="withEffect">
                                  <p:stCondLst>
                                    <p:cond delay="10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down)">
                                      <p:cBhvr>
                                        <p:cTn id="20" dur="500"/>
                                        <p:tgtEl>
                                          <p:spTgt spid="23"/>
                                        </p:tgtEl>
                                      </p:cBhvr>
                                    </p:animEffect>
                                  </p:childTnLst>
                                </p:cTn>
                              </p:par>
                              <p:par>
                                <p:cTn id="21" presetID="12" presetClass="entr" presetSubtype="1" fill="hold" nodeType="withEffect">
                                  <p:stCondLst>
                                    <p:cond delay="125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nodeType="withEffect">
                                  <p:stCondLst>
                                    <p:cond delay="15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ppt_y</p:attrName>
                                        </p:attrNameLst>
                                      </p:cBhvr>
                                      <p:tavLst>
                                        <p:tav tm="0">
                                          <p:val>
                                            <p:strVal val="#ppt_y-#ppt_h*1.125000"/>
                                          </p:val>
                                        </p:tav>
                                        <p:tav tm="100000">
                                          <p:val>
                                            <p:strVal val="#ppt_y"/>
                                          </p:val>
                                        </p:tav>
                                      </p:tavLst>
                                    </p:anim>
                                    <p:animEffect transition="in" filter="wipe(down)">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490" y="524010"/>
            <a:ext cx="4397358" cy="615066"/>
            <a:chOff x="412490" y="524010"/>
            <a:chExt cx="4397358" cy="615066"/>
          </a:xfrm>
        </p:grpSpPr>
        <p:sp>
          <p:nvSpPr>
            <p:cNvPr id="5" name="矩形 4"/>
            <p:cNvSpPr/>
            <p:nvPr/>
          </p:nvSpPr>
          <p:spPr>
            <a:xfrm>
              <a:off x="412490" y="524010"/>
              <a:ext cx="4397358"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Comparative Layout Option</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109" name="组合 108"/>
          <p:cNvGrpSpPr/>
          <p:nvPr/>
        </p:nvGrpSpPr>
        <p:grpSpPr>
          <a:xfrm flipH="1">
            <a:off x="467544" y="2105883"/>
            <a:ext cx="3204356" cy="641308"/>
            <a:chOff x="503238" y="2836720"/>
            <a:chExt cx="3204356" cy="641308"/>
          </a:xfrm>
        </p:grpSpPr>
        <p:sp>
          <p:nvSpPr>
            <p:cNvPr id="131" name="矩形 130"/>
            <p:cNvSpPr/>
            <p:nvPr/>
          </p:nvSpPr>
          <p:spPr>
            <a:xfrm>
              <a:off x="503238" y="3034830"/>
              <a:ext cx="3204356" cy="443198"/>
            </a:xfrm>
            <a:prstGeom prst="rect">
              <a:avLst/>
            </a:prstGeom>
          </p:spPr>
          <p:txBody>
            <a:bodyPr wrap="square">
              <a:spAutoFit/>
            </a:bodyPr>
            <a:lstStyle/>
            <a:p>
              <a:pPr algn="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132" name="矩形 131"/>
            <p:cNvSpPr/>
            <p:nvPr/>
          </p:nvSpPr>
          <p:spPr>
            <a:xfrm>
              <a:off x="503238" y="2836720"/>
              <a:ext cx="1096775" cy="261610"/>
            </a:xfrm>
            <a:prstGeom prst="rect">
              <a:avLst/>
            </a:prstGeom>
          </p:spPr>
          <p:txBody>
            <a:bodyPr wrap="none">
              <a:spAutoFit/>
            </a:bodyPr>
            <a:lstStyle/>
            <a:p>
              <a:pPr algn="r"/>
              <a:r>
                <a:rPr lang="en-US" altLang="zh-CN" sz="1100" dirty="0" smtClean="0">
                  <a:solidFill>
                    <a:srgbClr val="0563B8"/>
                  </a:solidFill>
                  <a:latin typeface="Century Gothic" panose="020B0502020202020204" pitchFamily="34" charset="0"/>
                  <a:cs typeface="Arial" panose="020B0604020202020204" pitchFamily="34" charset="0"/>
                </a:rPr>
                <a:t>ADD THE TITLE</a:t>
              </a:r>
              <a:endParaRPr lang="en-US" altLang="zh-CN" sz="1100" dirty="0">
                <a:solidFill>
                  <a:srgbClr val="0563B8"/>
                </a:solidFill>
                <a:latin typeface="Century Gothic" panose="020B0502020202020204" pitchFamily="34" charset="0"/>
                <a:cs typeface="Arial" panose="020B0604020202020204" pitchFamily="34" charset="0"/>
              </a:endParaRPr>
            </a:p>
          </p:txBody>
        </p:sp>
      </p:grpSp>
      <p:grpSp>
        <p:nvGrpSpPr>
          <p:cNvPr id="2" name="组合 1"/>
          <p:cNvGrpSpPr/>
          <p:nvPr/>
        </p:nvGrpSpPr>
        <p:grpSpPr>
          <a:xfrm>
            <a:off x="863588" y="2938716"/>
            <a:ext cx="2736304" cy="1287359"/>
            <a:chOff x="863588" y="2504167"/>
            <a:chExt cx="2736304" cy="1287359"/>
          </a:xfrm>
        </p:grpSpPr>
        <p:sp>
          <p:nvSpPr>
            <p:cNvPr id="133" name="矩形 132"/>
            <p:cNvSpPr/>
            <p:nvPr/>
          </p:nvSpPr>
          <p:spPr>
            <a:xfrm>
              <a:off x="863588" y="2506278"/>
              <a:ext cx="2736304" cy="234206"/>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1783424" y="2854317"/>
              <a:ext cx="1816467" cy="234206"/>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矩形 134"/>
            <p:cNvSpPr/>
            <p:nvPr/>
          </p:nvSpPr>
          <p:spPr>
            <a:xfrm>
              <a:off x="1043608" y="3202356"/>
              <a:ext cx="2556284" cy="234206"/>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35"/>
            <p:cNvSpPr/>
            <p:nvPr/>
          </p:nvSpPr>
          <p:spPr>
            <a:xfrm>
              <a:off x="2575125" y="3550394"/>
              <a:ext cx="1024766" cy="234206"/>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136"/>
            <p:cNvSpPr/>
            <p:nvPr/>
          </p:nvSpPr>
          <p:spPr>
            <a:xfrm>
              <a:off x="863588" y="2504167"/>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83,456</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39" name="矩形 138"/>
            <p:cNvSpPr/>
            <p:nvPr/>
          </p:nvSpPr>
          <p:spPr>
            <a:xfrm>
              <a:off x="1783425" y="2849229"/>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54,258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40" name="矩形 139"/>
            <p:cNvSpPr/>
            <p:nvPr/>
          </p:nvSpPr>
          <p:spPr>
            <a:xfrm>
              <a:off x="1043608" y="3190622"/>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79,458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42" name="矩形 141"/>
            <p:cNvSpPr/>
            <p:nvPr/>
          </p:nvSpPr>
          <p:spPr>
            <a:xfrm>
              <a:off x="2609422" y="3545305"/>
              <a:ext cx="572593" cy="246221"/>
            </a:xfrm>
            <a:prstGeom prst="rect">
              <a:avLst/>
            </a:prstGeom>
          </p:spPr>
          <p:txBody>
            <a:bodyPr wrap="none">
              <a:spAutoFit/>
            </a:bodyPr>
            <a:lstStyle/>
            <a:p>
              <a:r>
                <a:rPr lang="en-US" altLang="zh-CN" sz="1000" dirty="0">
                  <a:solidFill>
                    <a:schemeClr val="bg1"/>
                  </a:solidFill>
                  <a:latin typeface="Century Gothic" panose="020B0502020202020204" pitchFamily="34" charset="0"/>
                  <a:cs typeface="Arial" panose="020B0604020202020204" pitchFamily="34" charset="0"/>
                </a:rPr>
                <a:t>23,879</a:t>
              </a:r>
            </a:p>
          </p:txBody>
        </p:sp>
      </p:grpSp>
      <p:grpSp>
        <p:nvGrpSpPr>
          <p:cNvPr id="69" name="组合 68"/>
          <p:cNvGrpSpPr/>
          <p:nvPr/>
        </p:nvGrpSpPr>
        <p:grpSpPr>
          <a:xfrm>
            <a:off x="5419204" y="2105883"/>
            <a:ext cx="3204356" cy="641308"/>
            <a:chOff x="503238" y="2836720"/>
            <a:chExt cx="3204356" cy="641308"/>
          </a:xfrm>
        </p:grpSpPr>
        <p:sp>
          <p:nvSpPr>
            <p:cNvPr id="107" name="矩形 106"/>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108" name="矩形 107"/>
            <p:cNvSpPr/>
            <p:nvPr/>
          </p:nvSpPr>
          <p:spPr>
            <a:xfrm>
              <a:off x="503238" y="2836720"/>
              <a:ext cx="1096775" cy="261610"/>
            </a:xfrm>
            <a:prstGeom prst="rect">
              <a:avLst/>
            </a:prstGeom>
          </p:spPr>
          <p:txBody>
            <a:bodyPr wrap="none">
              <a:spAutoFit/>
            </a:bodyPr>
            <a:lstStyle/>
            <a:p>
              <a:r>
                <a:rPr lang="en-US" altLang="zh-CN" sz="1100" dirty="0" smtClean="0">
                  <a:solidFill>
                    <a:srgbClr val="0563B8"/>
                  </a:solidFill>
                  <a:latin typeface="Century Gothic" panose="020B0502020202020204" pitchFamily="34" charset="0"/>
                  <a:cs typeface="Arial" panose="020B0604020202020204" pitchFamily="34" charset="0"/>
                </a:rPr>
                <a:t>ADD THE TITLE</a:t>
              </a:r>
              <a:endParaRPr lang="en-US" altLang="zh-CN" sz="1100" dirty="0">
                <a:solidFill>
                  <a:srgbClr val="0563B8"/>
                </a:solidFill>
                <a:latin typeface="Century Gothic" panose="020B0502020202020204" pitchFamily="34" charset="0"/>
                <a:cs typeface="Arial" panose="020B0604020202020204" pitchFamily="34" charset="0"/>
              </a:endParaRPr>
            </a:p>
          </p:txBody>
        </p:sp>
      </p:grpSp>
      <p:grpSp>
        <p:nvGrpSpPr>
          <p:cNvPr id="143" name="组合 142"/>
          <p:cNvGrpSpPr/>
          <p:nvPr/>
        </p:nvGrpSpPr>
        <p:grpSpPr>
          <a:xfrm flipH="1">
            <a:off x="5526106" y="2938716"/>
            <a:ext cx="2736304" cy="1287359"/>
            <a:chOff x="863588" y="2504167"/>
            <a:chExt cx="2736304" cy="1287359"/>
          </a:xfrm>
        </p:grpSpPr>
        <p:sp>
          <p:nvSpPr>
            <p:cNvPr id="144" name="矩形 143"/>
            <p:cNvSpPr/>
            <p:nvPr/>
          </p:nvSpPr>
          <p:spPr>
            <a:xfrm>
              <a:off x="863588" y="2506278"/>
              <a:ext cx="2736304" cy="234206"/>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144"/>
            <p:cNvSpPr/>
            <p:nvPr/>
          </p:nvSpPr>
          <p:spPr>
            <a:xfrm>
              <a:off x="1783424" y="2854317"/>
              <a:ext cx="1816467" cy="234206"/>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1043608" y="3202356"/>
              <a:ext cx="2556284" cy="234206"/>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矩形 146"/>
            <p:cNvSpPr/>
            <p:nvPr/>
          </p:nvSpPr>
          <p:spPr>
            <a:xfrm>
              <a:off x="2575125" y="3550394"/>
              <a:ext cx="1024766" cy="234206"/>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矩形 147"/>
            <p:cNvSpPr/>
            <p:nvPr/>
          </p:nvSpPr>
          <p:spPr>
            <a:xfrm>
              <a:off x="863588" y="2504167"/>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83,456</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49" name="矩形 148"/>
            <p:cNvSpPr/>
            <p:nvPr/>
          </p:nvSpPr>
          <p:spPr>
            <a:xfrm>
              <a:off x="1783425" y="2849229"/>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54,258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50" name="矩形 149"/>
            <p:cNvSpPr/>
            <p:nvPr/>
          </p:nvSpPr>
          <p:spPr>
            <a:xfrm>
              <a:off x="1043608" y="3190622"/>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79,458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51" name="矩形 150"/>
            <p:cNvSpPr/>
            <p:nvPr/>
          </p:nvSpPr>
          <p:spPr>
            <a:xfrm>
              <a:off x="2609422" y="3545305"/>
              <a:ext cx="572593" cy="246221"/>
            </a:xfrm>
            <a:prstGeom prst="rect">
              <a:avLst/>
            </a:prstGeom>
          </p:spPr>
          <p:txBody>
            <a:bodyPr wrap="none">
              <a:spAutoFit/>
            </a:bodyPr>
            <a:lstStyle/>
            <a:p>
              <a:r>
                <a:rPr lang="en-US" altLang="zh-CN" sz="1000" dirty="0">
                  <a:solidFill>
                    <a:schemeClr val="bg1"/>
                  </a:solidFill>
                  <a:latin typeface="Century Gothic" panose="020B0502020202020204" pitchFamily="34" charset="0"/>
                  <a:cs typeface="Arial" panose="020B0604020202020204" pitchFamily="34" charset="0"/>
                </a:rPr>
                <a:t>23,879</a:t>
              </a:r>
            </a:p>
          </p:txBody>
        </p:sp>
      </p:grpSp>
      <p:grpSp>
        <p:nvGrpSpPr>
          <p:cNvPr id="9" name="组合 8"/>
          <p:cNvGrpSpPr/>
          <p:nvPr/>
        </p:nvGrpSpPr>
        <p:grpSpPr>
          <a:xfrm>
            <a:off x="4314208" y="2917188"/>
            <a:ext cx="497582" cy="497582"/>
            <a:chOff x="4179193" y="2487782"/>
            <a:chExt cx="497582" cy="497582"/>
          </a:xfrm>
        </p:grpSpPr>
        <p:grpSp>
          <p:nvGrpSpPr>
            <p:cNvPr id="7" name="组合 6"/>
            <p:cNvGrpSpPr/>
            <p:nvPr/>
          </p:nvGrpSpPr>
          <p:grpSpPr>
            <a:xfrm>
              <a:off x="4179193" y="2487782"/>
              <a:ext cx="497582" cy="497582"/>
              <a:chOff x="4179193" y="2487782"/>
              <a:chExt cx="497582" cy="497582"/>
            </a:xfrm>
          </p:grpSpPr>
          <p:sp>
            <p:nvSpPr>
              <p:cNvPr id="4" name="椭圆 3"/>
              <p:cNvSpPr/>
              <p:nvPr/>
            </p:nvSpPr>
            <p:spPr>
              <a:xfrm>
                <a:off x="4216811" y="2525400"/>
                <a:ext cx="422346" cy="4223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179193" y="2487782"/>
                <a:ext cx="497582" cy="497582"/>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4227448" y="2582685"/>
              <a:ext cx="401072" cy="307777"/>
            </a:xfrm>
            <a:prstGeom prst="rect">
              <a:avLst/>
            </a:prstGeom>
            <a:noFill/>
          </p:spPr>
          <p:txBody>
            <a:bodyPr wrap="none" rtlCol="0">
              <a:spAutoFit/>
            </a:bodyPr>
            <a:lstStyle/>
            <a:p>
              <a:r>
                <a:rPr lang="en-US" altLang="zh-CN" sz="1400" dirty="0" smtClean="0">
                  <a:solidFill>
                    <a:srgbClr val="697E92"/>
                  </a:solidFill>
                  <a:latin typeface="Century Gothic" panose="020B0502020202020204" pitchFamily="34" charset="0"/>
                </a:rPr>
                <a:t>VS</a:t>
              </a:r>
              <a:endParaRPr lang="zh-CN" altLang="en-US" sz="1400" dirty="0">
                <a:solidFill>
                  <a:srgbClr val="697E92"/>
                </a:solidFill>
                <a:latin typeface="Century Gothic" panose="020B0502020202020204" pitchFamily="34" charset="0"/>
              </a:endParaRPr>
            </a:p>
          </p:txBody>
        </p:sp>
      </p:grpSp>
      <p:sp>
        <p:nvSpPr>
          <p:cNvPr id="153" name="矩形 152"/>
          <p:cNvSpPr/>
          <p:nvPr/>
        </p:nvSpPr>
        <p:spPr>
          <a:xfrm>
            <a:off x="412491" y="1280020"/>
            <a:ext cx="8223510" cy="478336"/>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goods.</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44" name="组合 43"/>
          <p:cNvGrpSpPr/>
          <p:nvPr/>
        </p:nvGrpSpPr>
        <p:grpSpPr>
          <a:xfrm>
            <a:off x="8892480" y="411510"/>
            <a:ext cx="251520" cy="661800"/>
            <a:chOff x="8892480" y="411510"/>
            <a:chExt cx="251520" cy="661800"/>
          </a:xfrm>
        </p:grpSpPr>
        <p:sp>
          <p:nvSpPr>
            <p:cNvPr id="45" name="矩形 44"/>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17</a:t>
              </a:r>
              <a:endParaRPr lang="zh-CN" altLang="en-US" sz="800" dirty="0">
                <a:solidFill>
                  <a:schemeClr val="bg1"/>
                </a:solidFill>
                <a:latin typeface="Century Gothic" panose="020B0502020202020204" pitchFamily="34" charset="0"/>
              </a:endParaRPr>
            </a:p>
          </p:txBody>
        </p:sp>
        <p:grpSp>
          <p:nvGrpSpPr>
            <p:cNvPr id="47" name="组合 46"/>
            <p:cNvGrpSpPr/>
            <p:nvPr/>
          </p:nvGrpSpPr>
          <p:grpSpPr>
            <a:xfrm>
              <a:off x="8964240" y="819459"/>
              <a:ext cx="108000" cy="7834"/>
              <a:chOff x="8953171" y="848034"/>
              <a:chExt cx="130138" cy="7834"/>
            </a:xfrm>
          </p:grpSpPr>
          <p:cxnSp>
            <p:nvCxnSpPr>
              <p:cNvPr id="48" name="直接连接符 47"/>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38236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42" presetClass="entr" presetSubtype="0" fill="hold" grpId="0" nodeType="withEffect">
                                  <p:stCondLst>
                                    <p:cond delay="1000"/>
                                  </p:stCondLst>
                                  <p:childTnLst>
                                    <p:set>
                                      <p:cBhvr>
                                        <p:cTn id="9" dur="1" fill="hold">
                                          <p:stCondLst>
                                            <p:cond delay="0"/>
                                          </p:stCondLst>
                                        </p:cTn>
                                        <p:tgtEl>
                                          <p:spTgt spid="153"/>
                                        </p:tgtEl>
                                        <p:attrNameLst>
                                          <p:attrName>style.visibility</p:attrName>
                                        </p:attrNameLst>
                                      </p:cBhvr>
                                      <p:to>
                                        <p:strVal val="visible"/>
                                      </p:to>
                                    </p:set>
                                    <p:animEffect transition="in" filter="fade">
                                      <p:cBhvr>
                                        <p:cTn id="10" dur="1000"/>
                                        <p:tgtEl>
                                          <p:spTgt spid="153"/>
                                        </p:tgtEl>
                                      </p:cBhvr>
                                    </p:animEffect>
                                    <p:anim calcmode="lin" valueType="num">
                                      <p:cBhvr>
                                        <p:cTn id="11" dur="1000" fill="hold"/>
                                        <p:tgtEl>
                                          <p:spTgt spid="153"/>
                                        </p:tgtEl>
                                        <p:attrNameLst>
                                          <p:attrName>ppt_x</p:attrName>
                                        </p:attrNameLst>
                                      </p:cBhvr>
                                      <p:tavLst>
                                        <p:tav tm="0">
                                          <p:val>
                                            <p:strVal val="#ppt_x"/>
                                          </p:val>
                                        </p:tav>
                                        <p:tav tm="100000">
                                          <p:val>
                                            <p:strVal val="#ppt_x"/>
                                          </p:val>
                                        </p:tav>
                                      </p:tavLst>
                                    </p:anim>
                                    <p:anim calcmode="lin" valueType="num">
                                      <p:cBhvr>
                                        <p:cTn id="12" dur="1000" fill="hold"/>
                                        <p:tgtEl>
                                          <p:spTgt spid="153"/>
                                        </p:tgtEl>
                                        <p:attrNameLst>
                                          <p:attrName>ppt_y</p:attrName>
                                        </p:attrNameLst>
                                      </p:cBhvr>
                                      <p:tavLst>
                                        <p:tav tm="0">
                                          <p:val>
                                            <p:strVal val="#ppt_y+.1"/>
                                          </p:val>
                                        </p:tav>
                                        <p:tav tm="100000">
                                          <p:val>
                                            <p:strVal val="#ppt_y"/>
                                          </p:val>
                                        </p:tav>
                                      </p:tavLst>
                                    </p:anim>
                                  </p:childTnLst>
                                </p:cTn>
                              </p:par>
                              <p:par>
                                <p:cTn id="13" presetID="2" presetClass="entr" presetSubtype="4" decel="100000" fill="hold" nodeType="withEffect">
                                  <p:stCondLst>
                                    <p:cond delay="275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ppt_x"/>
                                          </p:val>
                                        </p:tav>
                                        <p:tav tm="100000">
                                          <p:val>
                                            <p:strVal val="#ppt_x"/>
                                          </p:val>
                                        </p:tav>
                                      </p:tavLst>
                                    </p:anim>
                                    <p:anim calcmode="lin" valueType="num">
                                      <p:cBhvr additive="base">
                                        <p:cTn id="16" dur="500" fill="hold"/>
                                        <p:tgtEl>
                                          <p:spTgt spid="109"/>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7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3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ppt_x"/>
                                          </p:val>
                                        </p:tav>
                                        <p:tav tm="100000">
                                          <p:val>
                                            <p:strVal val="#ppt_x"/>
                                          </p:val>
                                        </p:tav>
                                      </p:tavLst>
                                    </p:anim>
                                    <p:anim calcmode="lin" valueType="num">
                                      <p:cBhvr additive="base">
                                        <p:cTn id="24" dur="500" fill="hold"/>
                                        <p:tgtEl>
                                          <p:spTgt spid="69"/>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3000"/>
                                  </p:stCondLst>
                                  <p:childTnLst>
                                    <p:set>
                                      <p:cBhvr>
                                        <p:cTn id="26" dur="1" fill="hold">
                                          <p:stCondLst>
                                            <p:cond delay="0"/>
                                          </p:stCondLst>
                                        </p:cTn>
                                        <p:tgtEl>
                                          <p:spTgt spid="143"/>
                                        </p:tgtEl>
                                        <p:attrNameLst>
                                          <p:attrName>style.visibility</p:attrName>
                                        </p:attrNameLst>
                                      </p:cBhvr>
                                      <p:to>
                                        <p:strVal val="visible"/>
                                      </p:to>
                                    </p:set>
                                    <p:anim calcmode="lin" valueType="num">
                                      <p:cBhvr additive="base">
                                        <p:cTn id="27" dur="500" fill="hold"/>
                                        <p:tgtEl>
                                          <p:spTgt spid="143"/>
                                        </p:tgtEl>
                                        <p:attrNameLst>
                                          <p:attrName>ppt_x</p:attrName>
                                        </p:attrNameLst>
                                      </p:cBhvr>
                                      <p:tavLst>
                                        <p:tav tm="0">
                                          <p:val>
                                            <p:strVal val="#ppt_x"/>
                                          </p:val>
                                        </p:tav>
                                        <p:tav tm="100000">
                                          <p:val>
                                            <p:strVal val="#ppt_x"/>
                                          </p:val>
                                        </p:tav>
                                      </p:tavLst>
                                    </p:anim>
                                    <p:anim calcmode="lin" valueType="num">
                                      <p:cBhvr additive="base">
                                        <p:cTn id="28" dur="500" fill="hold"/>
                                        <p:tgtEl>
                                          <p:spTgt spid="143"/>
                                        </p:tgtEl>
                                        <p:attrNameLst>
                                          <p:attrName>ppt_y</p:attrName>
                                        </p:attrNameLst>
                                      </p:cBhvr>
                                      <p:tavLst>
                                        <p:tav tm="0">
                                          <p:val>
                                            <p:strVal val="1+#ppt_h/2"/>
                                          </p:val>
                                        </p:tav>
                                        <p:tav tm="100000">
                                          <p:val>
                                            <p:strVal val="#ppt_y"/>
                                          </p:val>
                                        </p:tav>
                                      </p:tavLst>
                                    </p:anim>
                                  </p:childTnLst>
                                </p:cTn>
                              </p:par>
                              <p:par>
                                <p:cTn id="29" presetID="23" presetClass="entr" presetSubtype="16" fill="hold" nodeType="withEffect">
                                  <p:stCondLst>
                                    <p:cond delay="2000"/>
                                  </p:stCondLst>
                                  <p:childTnLst>
                                    <p:set>
                                      <p:cBhvr>
                                        <p:cTn id="30" dur="1" fill="hold">
                                          <p:stCondLst>
                                            <p:cond delay="0"/>
                                          </p:stCondLst>
                                        </p:cTn>
                                        <p:tgtEl>
                                          <p:spTgt spid="9"/>
                                        </p:tgtEl>
                                        <p:attrNameLst>
                                          <p:attrName>style.visibility</p:attrName>
                                        </p:attrNameLst>
                                      </p:cBhvr>
                                      <p:to>
                                        <p:strVal val="visible"/>
                                      </p:to>
                                    </p:set>
                                    <p:anim calcmode="lin" valueType="num">
                                      <p:cBhvr>
                                        <p:cTn id="31" dur="300" fill="hold"/>
                                        <p:tgtEl>
                                          <p:spTgt spid="9"/>
                                        </p:tgtEl>
                                        <p:attrNameLst>
                                          <p:attrName>ppt_w</p:attrName>
                                        </p:attrNameLst>
                                      </p:cBhvr>
                                      <p:tavLst>
                                        <p:tav tm="0">
                                          <p:val>
                                            <p:fltVal val="0"/>
                                          </p:val>
                                        </p:tav>
                                        <p:tav tm="100000">
                                          <p:val>
                                            <p:strVal val="#ppt_w"/>
                                          </p:val>
                                        </p:tav>
                                      </p:tavLst>
                                    </p:anim>
                                    <p:anim calcmode="lin" valueType="num">
                                      <p:cBhvr>
                                        <p:cTn id="32" dur="300" fill="hold"/>
                                        <p:tgtEl>
                                          <p:spTgt spid="9"/>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2250"/>
                                  </p:stCondLst>
                                  <p:childTnLst>
                                    <p:animScale>
                                      <p:cBhvr>
                                        <p:cTn id="34" dur="200" fill="hold"/>
                                        <p:tgtEl>
                                          <p:spTgt spid="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2490" y="524010"/>
            <a:ext cx="4472699" cy="615066"/>
            <a:chOff x="412490" y="524010"/>
            <a:chExt cx="4472699" cy="615066"/>
          </a:xfrm>
        </p:grpSpPr>
        <p:sp>
          <p:nvSpPr>
            <p:cNvPr id="5" name="矩形 4"/>
            <p:cNvSpPr/>
            <p:nvPr/>
          </p:nvSpPr>
          <p:spPr>
            <a:xfrm>
              <a:off x="412490" y="524010"/>
              <a:ext cx="4472699"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Three Column Layout Option</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17" name="组合 16"/>
          <p:cNvGrpSpPr/>
          <p:nvPr/>
        </p:nvGrpSpPr>
        <p:grpSpPr>
          <a:xfrm>
            <a:off x="499840" y="1427752"/>
            <a:ext cx="2089633" cy="2938777"/>
            <a:chOff x="499840" y="1427752"/>
            <a:chExt cx="2089633" cy="2938777"/>
          </a:xfrm>
        </p:grpSpPr>
        <p:grpSp>
          <p:nvGrpSpPr>
            <p:cNvPr id="14" name="组合 13"/>
            <p:cNvGrpSpPr/>
            <p:nvPr/>
          </p:nvGrpSpPr>
          <p:grpSpPr>
            <a:xfrm>
              <a:off x="499840" y="1427752"/>
              <a:ext cx="2089633" cy="461665"/>
              <a:chOff x="826183" y="1855140"/>
              <a:chExt cx="2089633" cy="461665"/>
            </a:xfrm>
          </p:grpSpPr>
          <p:sp>
            <p:nvSpPr>
              <p:cNvPr id="49" name="矩形 48"/>
              <p:cNvSpPr/>
              <p:nvPr/>
            </p:nvSpPr>
            <p:spPr>
              <a:xfrm>
                <a:off x="1282271" y="1947473"/>
                <a:ext cx="1633545" cy="276999"/>
              </a:xfrm>
              <a:prstGeom prst="rect">
                <a:avLst/>
              </a:prstGeom>
            </p:spPr>
            <p:txBody>
              <a:bodyPr wrap="square">
                <a:spAutoFit/>
              </a:bodyPr>
              <a:lstStyle/>
              <a:p>
                <a:r>
                  <a:rPr lang="en-US" altLang="zh-CN" sz="1200" dirty="0" smtClean="0">
                    <a:solidFill>
                      <a:srgbClr val="0563B8"/>
                    </a:solidFill>
                    <a:latin typeface="Century Gothic" panose="020B0502020202020204" pitchFamily="34" charset="0"/>
                    <a:cs typeface="Arial" panose="020B0604020202020204" pitchFamily="34" charset="0"/>
                  </a:rPr>
                  <a:t>Header Info One</a:t>
                </a:r>
                <a:endParaRPr lang="en-US" altLang="zh-CN" sz="1200" dirty="0">
                  <a:solidFill>
                    <a:srgbClr val="0563B8"/>
                  </a:solidFill>
                  <a:latin typeface="Century Gothic" panose="020B0502020202020204" pitchFamily="34" charset="0"/>
                  <a:cs typeface="Arial" panose="020B0604020202020204" pitchFamily="34" charset="0"/>
                </a:endParaRPr>
              </a:p>
            </p:txBody>
          </p:sp>
          <p:grpSp>
            <p:nvGrpSpPr>
              <p:cNvPr id="3" name="组合 2"/>
              <p:cNvGrpSpPr/>
              <p:nvPr/>
            </p:nvGrpSpPr>
            <p:grpSpPr>
              <a:xfrm>
                <a:off x="826183" y="1855140"/>
                <a:ext cx="438144" cy="461665"/>
                <a:chOff x="826183" y="1855140"/>
                <a:chExt cx="438144" cy="461665"/>
              </a:xfrm>
            </p:grpSpPr>
            <p:sp>
              <p:nvSpPr>
                <p:cNvPr id="50" name="椭圆 49"/>
                <p:cNvSpPr/>
                <p:nvPr/>
              </p:nvSpPr>
              <p:spPr>
                <a:xfrm>
                  <a:off x="826183" y="1866900"/>
                  <a:ext cx="438144" cy="438144"/>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839109" y="1855140"/>
                  <a:ext cx="412292" cy="461665"/>
                </a:xfrm>
                <a:prstGeom prst="rect">
                  <a:avLst/>
                </a:prstGeom>
              </p:spPr>
              <p:txBody>
                <a:bodyPr wrap="none">
                  <a:spAutoFit/>
                </a:bodyPr>
                <a:lstStyle/>
                <a:p>
                  <a:r>
                    <a:rPr lang="en-US" altLang="zh-CN" sz="2400" dirty="0" smtClean="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2086385" cy="2308324"/>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grpSp>
        <p:nvGrpSpPr>
          <p:cNvPr id="16" name="组合 15"/>
          <p:cNvGrpSpPr/>
          <p:nvPr/>
        </p:nvGrpSpPr>
        <p:grpSpPr>
          <a:xfrm>
            <a:off x="3566685" y="1427752"/>
            <a:ext cx="2089633" cy="2938777"/>
            <a:chOff x="3633472" y="1427752"/>
            <a:chExt cx="2089633" cy="2938777"/>
          </a:xfrm>
        </p:grpSpPr>
        <p:grpSp>
          <p:nvGrpSpPr>
            <p:cNvPr id="59" name="组合 58"/>
            <p:cNvGrpSpPr/>
            <p:nvPr/>
          </p:nvGrpSpPr>
          <p:grpSpPr>
            <a:xfrm>
              <a:off x="3633472" y="1427752"/>
              <a:ext cx="2089633" cy="461665"/>
              <a:chOff x="826183" y="1855140"/>
              <a:chExt cx="2089633" cy="461665"/>
            </a:xfrm>
          </p:grpSpPr>
          <p:sp>
            <p:nvSpPr>
              <p:cNvPr id="60" name="矩形 59"/>
              <p:cNvSpPr/>
              <p:nvPr/>
            </p:nvSpPr>
            <p:spPr>
              <a:xfrm>
                <a:off x="1282271" y="1947473"/>
                <a:ext cx="1633545" cy="276999"/>
              </a:xfrm>
              <a:prstGeom prst="rect">
                <a:avLst/>
              </a:prstGeom>
            </p:spPr>
            <p:txBody>
              <a:bodyPr wrap="square">
                <a:spAutoFit/>
              </a:bodyPr>
              <a:lstStyle/>
              <a:p>
                <a:r>
                  <a:rPr lang="en-US" altLang="zh-CN" sz="1200" dirty="0" smtClean="0">
                    <a:solidFill>
                      <a:srgbClr val="00A7AA"/>
                    </a:solidFill>
                    <a:latin typeface="Century Gothic" panose="020B0502020202020204" pitchFamily="34" charset="0"/>
                    <a:cs typeface="Arial" panose="020B0604020202020204" pitchFamily="34" charset="0"/>
                  </a:rPr>
                  <a:t>Header Info Two</a:t>
                </a:r>
                <a:endParaRPr lang="en-US" altLang="zh-CN" sz="1200" dirty="0">
                  <a:solidFill>
                    <a:srgbClr val="00A7AA"/>
                  </a:solidFill>
                  <a:latin typeface="Century Gothic" panose="020B0502020202020204" pitchFamily="34" charset="0"/>
                  <a:cs typeface="Arial" panose="020B0604020202020204" pitchFamily="34" charset="0"/>
                </a:endParaRPr>
              </a:p>
            </p:txBody>
          </p:sp>
          <p:grpSp>
            <p:nvGrpSpPr>
              <p:cNvPr id="61" name="组合 60"/>
              <p:cNvGrpSpPr/>
              <p:nvPr/>
            </p:nvGrpSpPr>
            <p:grpSpPr>
              <a:xfrm>
                <a:off x="826183" y="1855140"/>
                <a:ext cx="438144" cy="461665"/>
                <a:chOff x="826183" y="1855140"/>
                <a:chExt cx="438144" cy="461665"/>
              </a:xfrm>
            </p:grpSpPr>
            <p:sp>
              <p:nvSpPr>
                <p:cNvPr id="62" name="椭圆 61"/>
                <p:cNvSpPr/>
                <p:nvPr/>
              </p:nvSpPr>
              <p:spPr>
                <a:xfrm>
                  <a:off x="826183" y="1866900"/>
                  <a:ext cx="438144" cy="438144"/>
                </a:xfrm>
                <a:prstGeom prst="ellipse">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864757" y="1855140"/>
                  <a:ext cx="360996" cy="461665"/>
                </a:xfrm>
                <a:prstGeom prst="rect">
                  <a:avLst/>
                </a:prstGeom>
              </p:spPr>
              <p:txBody>
                <a:bodyPr wrap="none">
                  <a:spAutoFit/>
                </a:bodyPr>
                <a:lstStyle/>
                <a:p>
                  <a:r>
                    <a:rPr lang="en-US" altLang="zh-CN" sz="2400" dirty="0" smtClean="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086385" cy="2308324"/>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grpSp>
        <p:nvGrpSpPr>
          <p:cNvPr id="18" name="组合 17"/>
          <p:cNvGrpSpPr/>
          <p:nvPr/>
        </p:nvGrpSpPr>
        <p:grpSpPr>
          <a:xfrm>
            <a:off x="6633530" y="1427752"/>
            <a:ext cx="2089633" cy="2938777"/>
            <a:chOff x="6767103" y="1427752"/>
            <a:chExt cx="2089633" cy="2938777"/>
          </a:xfrm>
        </p:grpSpPr>
        <p:grpSp>
          <p:nvGrpSpPr>
            <p:cNvPr id="64" name="组合 63"/>
            <p:cNvGrpSpPr/>
            <p:nvPr/>
          </p:nvGrpSpPr>
          <p:grpSpPr>
            <a:xfrm>
              <a:off x="6767103" y="1427752"/>
              <a:ext cx="2089633" cy="461665"/>
              <a:chOff x="826183" y="1855140"/>
              <a:chExt cx="2089633" cy="461665"/>
            </a:xfrm>
          </p:grpSpPr>
          <p:sp>
            <p:nvSpPr>
              <p:cNvPr id="65" name="矩形 64"/>
              <p:cNvSpPr/>
              <p:nvPr/>
            </p:nvSpPr>
            <p:spPr>
              <a:xfrm>
                <a:off x="1282271" y="1947473"/>
                <a:ext cx="1633545" cy="276999"/>
              </a:xfrm>
              <a:prstGeom prst="rect">
                <a:avLst/>
              </a:prstGeom>
            </p:spPr>
            <p:txBody>
              <a:bodyPr wrap="square">
                <a:spAutoFit/>
              </a:bodyPr>
              <a:lstStyle/>
              <a:p>
                <a:r>
                  <a:rPr lang="en-US" altLang="zh-CN" sz="1200" dirty="0" smtClean="0">
                    <a:solidFill>
                      <a:srgbClr val="697E92"/>
                    </a:solidFill>
                    <a:latin typeface="Century Gothic" panose="020B0502020202020204" pitchFamily="34" charset="0"/>
                    <a:cs typeface="Arial" panose="020B0604020202020204" pitchFamily="34" charset="0"/>
                  </a:rPr>
                  <a:t>Header Info Three</a:t>
                </a:r>
                <a:endParaRPr lang="en-US" altLang="zh-CN" sz="1200" dirty="0">
                  <a:solidFill>
                    <a:srgbClr val="697E92"/>
                  </a:solidFill>
                  <a:latin typeface="Century Gothic" panose="020B0502020202020204" pitchFamily="34" charset="0"/>
                  <a:cs typeface="Arial" panose="020B0604020202020204" pitchFamily="34" charset="0"/>
                </a:endParaRPr>
              </a:p>
            </p:txBody>
          </p:sp>
          <p:grpSp>
            <p:nvGrpSpPr>
              <p:cNvPr id="66" name="组合 65"/>
              <p:cNvGrpSpPr/>
              <p:nvPr/>
            </p:nvGrpSpPr>
            <p:grpSpPr>
              <a:xfrm>
                <a:off x="826183" y="1855140"/>
                <a:ext cx="447660" cy="461665"/>
                <a:chOff x="826183" y="1855140"/>
                <a:chExt cx="447660" cy="461665"/>
              </a:xfrm>
            </p:grpSpPr>
            <p:sp>
              <p:nvSpPr>
                <p:cNvPr id="67" name="椭圆 66"/>
                <p:cNvSpPr/>
                <p:nvPr/>
              </p:nvSpPr>
              <p:spPr>
                <a:xfrm>
                  <a:off x="826183" y="1866900"/>
                  <a:ext cx="438144" cy="438144"/>
                </a:xfrm>
                <a:prstGeom prst="ellipse">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839109" y="1855140"/>
                  <a:ext cx="434734" cy="461665"/>
                </a:xfrm>
                <a:prstGeom prst="rect">
                  <a:avLst/>
                </a:prstGeom>
              </p:spPr>
              <p:txBody>
                <a:bodyPr wrap="none">
                  <a:spAutoFit/>
                </a:bodyPr>
                <a:lstStyle/>
                <a:p>
                  <a:r>
                    <a:rPr lang="en-US" altLang="zh-CN" sz="2400" dirty="0">
                      <a:solidFill>
                        <a:schemeClr val="bg1"/>
                      </a:solidFill>
                      <a:latin typeface="Century Gothic" panose="020B0502020202020204" pitchFamily="34" charset="0"/>
                      <a:cs typeface="Arial" panose="020B0604020202020204" pitchFamily="34" charset="0"/>
                    </a:rPr>
                    <a:t>C</a:t>
                  </a:r>
                  <a:endParaRPr lang="en-US" altLang="zh-CN" sz="2400" dirty="0" smtClean="0">
                    <a:solidFill>
                      <a:schemeClr val="bg1"/>
                    </a:solidFill>
                    <a:latin typeface="Century Gothic" panose="020B0502020202020204" pitchFamily="34" charset="0"/>
                    <a:cs typeface="Arial" panose="020B0604020202020204" pitchFamily="34" charset="0"/>
                  </a:endParaRPr>
                </a:p>
              </p:txBody>
            </p:sp>
          </p:grpSp>
        </p:grpSp>
        <p:sp>
          <p:nvSpPr>
            <p:cNvPr id="73" name="矩形 72"/>
            <p:cNvSpPr/>
            <p:nvPr/>
          </p:nvSpPr>
          <p:spPr>
            <a:xfrm>
              <a:off x="6767103" y="2058205"/>
              <a:ext cx="2086385" cy="2308324"/>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grpSp>
        <p:nvGrpSpPr>
          <p:cNvPr id="32" name="组合 31"/>
          <p:cNvGrpSpPr/>
          <p:nvPr/>
        </p:nvGrpSpPr>
        <p:grpSpPr>
          <a:xfrm>
            <a:off x="8892480" y="411510"/>
            <a:ext cx="251520" cy="661800"/>
            <a:chOff x="8892480" y="411510"/>
            <a:chExt cx="251520" cy="661800"/>
          </a:xfrm>
        </p:grpSpPr>
        <p:sp>
          <p:nvSpPr>
            <p:cNvPr id="33" name="矩形 3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18</a:t>
              </a:r>
              <a:endParaRPr lang="zh-CN" altLang="en-US" sz="800" dirty="0">
                <a:solidFill>
                  <a:schemeClr val="bg1"/>
                </a:solidFill>
                <a:latin typeface="Century Gothic" panose="020B0502020202020204" pitchFamily="34" charset="0"/>
              </a:endParaRPr>
            </a:p>
          </p:txBody>
        </p:sp>
        <p:grpSp>
          <p:nvGrpSpPr>
            <p:cNvPr id="35" name="组合 34"/>
            <p:cNvGrpSpPr/>
            <p:nvPr/>
          </p:nvGrpSpPr>
          <p:grpSpPr>
            <a:xfrm>
              <a:off x="8964240" y="819459"/>
              <a:ext cx="108000" cy="7834"/>
              <a:chOff x="8953171" y="848034"/>
              <a:chExt cx="130138" cy="7834"/>
            </a:xfrm>
          </p:grpSpPr>
          <p:cxnSp>
            <p:nvCxnSpPr>
              <p:cNvPr id="36" name="直接连接符 3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06827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The Business Objectives</a:t>
            </a:r>
            <a:endParaRPr lang="en-US" altLang="zh-CN" sz="2400" dirty="0">
              <a:solidFill>
                <a:srgbClr val="0563B8"/>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8" name="矩形 7"/>
          <p:cNvSpPr/>
          <p:nvPr/>
        </p:nvSpPr>
        <p:spPr>
          <a:xfrm>
            <a:off x="412491" y="1305546"/>
            <a:ext cx="8223510" cy="654410"/>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2048" name="组合 2047"/>
          <p:cNvGrpSpPr/>
          <p:nvPr/>
        </p:nvGrpSpPr>
        <p:grpSpPr>
          <a:xfrm>
            <a:off x="102760" y="2391754"/>
            <a:ext cx="2941016" cy="1986115"/>
            <a:chOff x="102760" y="2252887"/>
            <a:chExt cx="2941016" cy="1986115"/>
          </a:xfrm>
        </p:grpSpPr>
        <p:sp>
          <p:nvSpPr>
            <p:cNvPr id="13" name="矩形 12"/>
            <p:cNvSpPr/>
            <p:nvPr/>
          </p:nvSpPr>
          <p:spPr>
            <a:xfrm>
              <a:off x="844181" y="2252887"/>
              <a:ext cx="2158033" cy="744034"/>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85743" y="2260949"/>
              <a:ext cx="2158033" cy="673629"/>
              <a:chOff x="503238" y="2760523"/>
              <a:chExt cx="2158033" cy="673629"/>
            </a:xfrm>
          </p:grpSpPr>
          <p:sp>
            <p:nvSpPr>
              <p:cNvPr id="16" name="矩形 15"/>
              <p:cNvSpPr/>
              <p:nvPr/>
            </p:nvSpPr>
            <p:spPr>
              <a:xfrm>
                <a:off x="503238" y="2972487"/>
                <a:ext cx="2158033" cy="461665"/>
              </a:xfrm>
              <a:prstGeom prst="rect">
                <a:avLst/>
              </a:prstGeom>
            </p:spPr>
            <p:txBody>
              <a:bodyPr wrap="square">
                <a:spAutoFit/>
              </a:bodyPr>
              <a:lstStyle/>
              <a:p>
                <a:pPr>
                  <a:lnSpc>
                    <a:spcPct val="80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sp>
            <p:nvSpPr>
              <p:cNvPr id="17" name="矩形 16"/>
              <p:cNvSpPr/>
              <p:nvPr/>
            </p:nvSpPr>
            <p:spPr>
              <a:xfrm>
                <a:off x="503238" y="2760523"/>
                <a:ext cx="1096775" cy="261610"/>
              </a:xfrm>
              <a:prstGeom prst="rect">
                <a:avLst/>
              </a:prstGeom>
            </p:spPr>
            <p:txBody>
              <a:bodyPr wrap="none">
                <a:spAutoFit/>
              </a:bodyPr>
              <a:lstStyle/>
              <a:p>
                <a:r>
                  <a:rPr lang="en-US" altLang="zh-CN" sz="1100" dirty="0" smtClean="0">
                    <a:solidFill>
                      <a:schemeClr val="bg1"/>
                    </a:solidFill>
                    <a:latin typeface="Century Gothic" panose="020B0502020202020204" pitchFamily="34" charset="0"/>
                    <a:cs typeface="Arial" panose="020B0604020202020204" pitchFamily="34" charset="0"/>
                  </a:rPr>
                  <a:t>ADD THE TITLE</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679770" y="3277744"/>
              <a:ext cx="961258" cy="961258"/>
              <a:chOff x="3648075" y="1647825"/>
              <a:chExt cx="1847850" cy="1847850"/>
            </a:xfrm>
          </p:grpSpPr>
          <p:sp>
            <p:nvSpPr>
              <p:cNvPr id="4" name="椭圆 3"/>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Users\Admin\Desktop\陆长淼\项目图片收集\shutterstock_190355276.jpg"/>
              <p:cNvPicPr>
                <a:picLocks noChangeAspect="1" noChangeArrowheads="1"/>
              </p:cNvPicPr>
              <p:nvPr/>
            </p:nvPicPr>
            <p:blipFill>
              <a:blip r:embed="rId2"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28" name="组合 27"/>
            <p:cNvGrpSpPr/>
            <p:nvPr/>
          </p:nvGrpSpPr>
          <p:grpSpPr>
            <a:xfrm>
              <a:off x="586877" y="2380082"/>
              <a:ext cx="134937" cy="825081"/>
              <a:chOff x="4524245" y="3111810"/>
              <a:chExt cx="134937" cy="825081"/>
            </a:xfrm>
          </p:grpSpPr>
          <p:cxnSp>
            <p:nvCxnSpPr>
              <p:cNvPr id="23" name="直接连接符 2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31" name="组合 30"/>
            <p:cNvGrpSpPr/>
            <p:nvPr/>
          </p:nvGrpSpPr>
          <p:grpSpPr>
            <a:xfrm>
              <a:off x="1682869" y="3551218"/>
              <a:ext cx="1047082" cy="414311"/>
              <a:chOff x="1682869" y="3604463"/>
              <a:chExt cx="1047082" cy="414311"/>
            </a:xfrm>
          </p:grpSpPr>
          <p:sp>
            <p:nvSpPr>
              <p:cNvPr id="34" name="矩形 33"/>
              <p:cNvSpPr/>
              <p:nvPr/>
            </p:nvSpPr>
            <p:spPr>
              <a:xfrm>
                <a:off x="1682869" y="3604463"/>
                <a:ext cx="1047082" cy="261610"/>
              </a:xfrm>
              <a:prstGeom prst="rect">
                <a:avLst/>
              </a:prstGeom>
            </p:spPr>
            <p:txBody>
              <a:bodyPr wrap="none">
                <a:spAutoFit/>
              </a:bodyPr>
              <a:lstStyle/>
              <a:p>
                <a:r>
                  <a:rPr lang="en-US" altLang="zh-CN" sz="1100" b="1" dirty="0" smtClean="0">
                    <a:solidFill>
                      <a:srgbClr val="0563B8"/>
                    </a:solidFill>
                    <a:latin typeface="Century Gothic" panose="020B0502020202020204" pitchFamily="34" charset="0"/>
                    <a:cs typeface="Arial" panose="020B0604020202020204" pitchFamily="34" charset="0"/>
                  </a:rPr>
                  <a:t>Add The Title</a:t>
                </a:r>
                <a:endParaRPr lang="en-US" altLang="zh-CN" sz="1100" b="1" dirty="0">
                  <a:solidFill>
                    <a:srgbClr val="0563B8"/>
                  </a:solidFill>
                  <a:latin typeface="Century Gothic" panose="020B0502020202020204" pitchFamily="34" charset="0"/>
                  <a:cs typeface="Arial" panose="020B0604020202020204" pitchFamily="34" charset="0"/>
                </a:endParaRPr>
              </a:p>
            </p:txBody>
          </p:sp>
          <p:sp>
            <p:nvSpPr>
              <p:cNvPr id="35" name="矩形 34"/>
              <p:cNvSpPr/>
              <p:nvPr/>
            </p:nvSpPr>
            <p:spPr>
              <a:xfrm>
                <a:off x="1682869" y="3803330"/>
                <a:ext cx="819455" cy="215444"/>
              </a:xfrm>
              <a:prstGeom prst="rect">
                <a:avLst/>
              </a:prstGeom>
            </p:spPr>
            <p:txBody>
              <a:bodyPr wrap="none">
                <a:spAutoFit/>
              </a:bodyPr>
              <a:lstStyle/>
              <a:p>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38" name="组合 37"/>
          <p:cNvGrpSpPr/>
          <p:nvPr/>
        </p:nvGrpSpPr>
        <p:grpSpPr>
          <a:xfrm>
            <a:off x="2911573" y="2391754"/>
            <a:ext cx="2941016" cy="1986115"/>
            <a:chOff x="102760" y="2252887"/>
            <a:chExt cx="2941016" cy="1986115"/>
          </a:xfrm>
        </p:grpSpPr>
        <p:sp>
          <p:nvSpPr>
            <p:cNvPr id="39" name="矩形 38"/>
            <p:cNvSpPr/>
            <p:nvPr/>
          </p:nvSpPr>
          <p:spPr>
            <a:xfrm>
              <a:off x="844181" y="2252887"/>
              <a:ext cx="2158033" cy="744034"/>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885743" y="2260949"/>
              <a:ext cx="2158033" cy="673629"/>
              <a:chOff x="503238" y="2760523"/>
              <a:chExt cx="2158033" cy="673629"/>
            </a:xfrm>
          </p:grpSpPr>
          <p:sp>
            <p:nvSpPr>
              <p:cNvPr id="52" name="矩形 51"/>
              <p:cNvSpPr/>
              <p:nvPr/>
            </p:nvSpPr>
            <p:spPr>
              <a:xfrm>
                <a:off x="503238" y="2972487"/>
                <a:ext cx="2158033" cy="461665"/>
              </a:xfrm>
              <a:prstGeom prst="rect">
                <a:avLst/>
              </a:prstGeom>
            </p:spPr>
            <p:txBody>
              <a:bodyPr wrap="square">
                <a:spAutoFit/>
              </a:bodyPr>
              <a:lstStyle/>
              <a:p>
                <a:pPr>
                  <a:lnSpc>
                    <a:spcPct val="80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sp>
            <p:nvSpPr>
              <p:cNvPr id="53" name="矩形 52"/>
              <p:cNvSpPr/>
              <p:nvPr/>
            </p:nvSpPr>
            <p:spPr>
              <a:xfrm>
                <a:off x="503238" y="2760523"/>
                <a:ext cx="1096775" cy="261610"/>
              </a:xfrm>
              <a:prstGeom prst="rect">
                <a:avLst/>
              </a:prstGeom>
            </p:spPr>
            <p:txBody>
              <a:bodyPr wrap="none">
                <a:spAutoFit/>
              </a:bodyPr>
              <a:lstStyle/>
              <a:p>
                <a:r>
                  <a:rPr lang="en-US" altLang="zh-CN" sz="1100" dirty="0" smtClean="0">
                    <a:solidFill>
                      <a:schemeClr val="bg1"/>
                    </a:solidFill>
                    <a:latin typeface="Century Gothic" panose="020B0502020202020204" pitchFamily="34" charset="0"/>
                    <a:cs typeface="Arial" panose="020B0604020202020204" pitchFamily="34" charset="0"/>
                  </a:rPr>
                  <a:t>ADD THE TITLE</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41" name="组合 40"/>
            <p:cNvGrpSpPr/>
            <p:nvPr/>
          </p:nvGrpSpPr>
          <p:grpSpPr>
            <a:xfrm>
              <a:off x="679770" y="3277744"/>
              <a:ext cx="961258" cy="961258"/>
              <a:chOff x="3648075" y="1647825"/>
              <a:chExt cx="1847850" cy="1847850"/>
            </a:xfrm>
          </p:grpSpPr>
          <p:sp>
            <p:nvSpPr>
              <p:cNvPr id="50" name="椭圆 49"/>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descr="C:\Users\Admin\Desktop\陆长淼\项目图片收集\shutterstock_190355276.jpg"/>
              <p:cNvPicPr>
                <a:picLocks noChangeAspect="1" noChangeArrowheads="1"/>
              </p:cNvPicPr>
              <p:nvPr/>
            </p:nvPicPr>
            <p:blipFill>
              <a:blip r:embed="rId2"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42" name="组合 41"/>
            <p:cNvGrpSpPr/>
            <p:nvPr/>
          </p:nvGrpSpPr>
          <p:grpSpPr>
            <a:xfrm>
              <a:off x="586877" y="2380082"/>
              <a:ext cx="134937" cy="825081"/>
              <a:chOff x="4524245" y="3111810"/>
              <a:chExt cx="134937" cy="825081"/>
            </a:xfrm>
          </p:grpSpPr>
          <p:cxnSp>
            <p:nvCxnSpPr>
              <p:cNvPr id="47" name="直接连接符 46"/>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44" name="组合 43"/>
            <p:cNvGrpSpPr/>
            <p:nvPr/>
          </p:nvGrpSpPr>
          <p:grpSpPr>
            <a:xfrm>
              <a:off x="1682869" y="3551218"/>
              <a:ext cx="1047082" cy="414311"/>
              <a:chOff x="1682869" y="3604463"/>
              <a:chExt cx="1047082" cy="414311"/>
            </a:xfrm>
          </p:grpSpPr>
          <p:sp>
            <p:nvSpPr>
              <p:cNvPr id="45" name="矩形 44"/>
              <p:cNvSpPr/>
              <p:nvPr/>
            </p:nvSpPr>
            <p:spPr>
              <a:xfrm>
                <a:off x="1682869" y="3604463"/>
                <a:ext cx="1047082" cy="261610"/>
              </a:xfrm>
              <a:prstGeom prst="rect">
                <a:avLst/>
              </a:prstGeom>
            </p:spPr>
            <p:txBody>
              <a:bodyPr wrap="none">
                <a:spAutoFit/>
              </a:bodyPr>
              <a:lstStyle/>
              <a:p>
                <a:r>
                  <a:rPr lang="en-US" altLang="zh-CN" sz="1100" b="1" dirty="0" smtClean="0">
                    <a:solidFill>
                      <a:srgbClr val="0563B8"/>
                    </a:solidFill>
                    <a:latin typeface="Century Gothic" panose="020B0502020202020204" pitchFamily="34" charset="0"/>
                    <a:cs typeface="Arial" panose="020B0604020202020204" pitchFamily="34" charset="0"/>
                  </a:rPr>
                  <a:t>Add The Title</a:t>
                </a:r>
                <a:endParaRPr lang="en-US" altLang="zh-CN" sz="1100" b="1" dirty="0">
                  <a:solidFill>
                    <a:srgbClr val="0563B8"/>
                  </a:solidFill>
                  <a:latin typeface="Century Gothic" panose="020B0502020202020204" pitchFamily="34" charset="0"/>
                  <a:cs typeface="Arial" panose="020B0604020202020204" pitchFamily="34" charset="0"/>
                </a:endParaRPr>
              </a:p>
            </p:txBody>
          </p:sp>
          <p:sp>
            <p:nvSpPr>
              <p:cNvPr id="46" name="矩形 45"/>
              <p:cNvSpPr/>
              <p:nvPr/>
            </p:nvSpPr>
            <p:spPr>
              <a:xfrm>
                <a:off x="1682869" y="3803330"/>
                <a:ext cx="819455" cy="215444"/>
              </a:xfrm>
              <a:prstGeom prst="rect">
                <a:avLst/>
              </a:prstGeom>
            </p:spPr>
            <p:txBody>
              <a:bodyPr wrap="none">
                <a:spAutoFit/>
              </a:bodyPr>
              <a:lstStyle/>
              <a:p>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54" name="组合 53"/>
          <p:cNvGrpSpPr/>
          <p:nvPr/>
        </p:nvGrpSpPr>
        <p:grpSpPr>
          <a:xfrm>
            <a:off x="5720385" y="2391754"/>
            <a:ext cx="2941016" cy="1986115"/>
            <a:chOff x="102760" y="2252887"/>
            <a:chExt cx="2941016" cy="1986115"/>
          </a:xfrm>
        </p:grpSpPr>
        <p:sp>
          <p:nvSpPr>
            <p:cNvPr id="55" name="矩形 54"/>
            <p:cNvSpPr/>
            <p:nvPr/>
          </p:nvSpPr>
          <p:spPr>
            <a:xfrm>
              <a:off x="844181" y="2252887"/>
              <a:ext cx="2158033" cy="744034"/>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885743" y="2260949"/>
              <a:ext cx="2158033" cy="673629"/>
              <a:chOff x="503238" y="2760523"/>
              <a:chExt cx="2158033" cy="673629"/>
            </a:xfrm>
          </p:grpSpPr>
          <p:sp>
            <p:nvSpPr>
              <p:cNvPr id="68" name="矩形 67"/>
              <p:cNvSpPr/>
              <p:nvPr/>
            </p:nvSpPr>
            <p:spPr>
              <a:xfrm>
                <a:off x="503238" y="2972487"/>
                <a:ext cx="2158033" cy="461665"/>
              </a:xfrm>
              <a:prstGeom prst="rect">
                <a:avLst/>
              </a:prstGeom>
            </p:spPr>
            <p:txBody>
              <a:bodyPr wrap="square">
                <a:spAutoFit/>
              </a:bodyPr>
              <a:lstStyle/>
              <a:p>
                <a:pPr>
                  <a:lnSpc>
                    <a:spcPct val="80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sp>
            <p:nvSpPr>
              <p:cNvPr id="69" name="矩形 68"/>
              <p:cNvSpPr/>
              <p:nvPr/>
            </p:nvSpPr>
            <p:spPr>
              <a:xfrm>
                <a:off x="503238" y="2760523"/>
                <a:ext cx="1096775" cy="261610"/>
              </a:xfrm>
              <a:prstGeom prst="rect">
                <a:avLst/>
              </a:prstGeom>
            </p:spPr>
            <p:txBody>
              <a:bodyPr wrap="none">
                <a:spAutoFit/>
              </a:bodyPr>
              <a:lstStyle/>
              <a:p>
                <a:r>
                  <a:rPr lang="en-US" altLang="zh-CN" sz="1100" dirty="0" smtClean="0">
                    <a:solidFill>
                      <a:schemeClr val="bg1"/>
                    </a:solidFill>
                    <a:latin typeface="Century Gothic" panose="020B0502020202020204" pitchFamily="34" charset="0"/>
                    <a:cs typeface="Arial" panose="020B0604020202020204" pitchFamily="34" charset="0"/>
                  </a:rPr>
                  <a:t>ADD THE TITLE</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57" name="组合 56"/>
            <p:cNvGrpSpPr/>
            <p:nvPr/>
          </p:nvGrpSpPr>
          <p:grpSpPr>
            <a:xfrm>
              <a:off x="679770" y="3277744"/>
              <a:ext cx="961258" cy="961258"/>
              <a:chOff x="3648075" y="1647825"/>
              <a:chExt cx="1847850" cy="1847850"/>
            </a:xfrm>
          </p:grpSpPr>
          <p:sp>
            <p:nvSpPr>
              <p:cNvPr id="66" name="椭圆 65"/>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descr="C:\Users\Admin\Desktop\陆长淼\项目图片收集\shutterstock_190355276.jpg"/>
              <p:cNvPicPr>
                <a:picLocks noChangeAspect="1" noChangeArrowheads="1"/>
              </p:cNvPicPr>
              <p:nvPr/>
            </p:nvPicPr>
            <p:blipFill>
              <a:blip r:embed="rId2"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58" name="组合 57"/>
            <p:cNvGrpSpPr/>
            <p:nvPr/>
          </p:nvGrpSpPr>
          <p:grpSpPr>
            <a:xfrm>
              <a:off x="586877" y="2380082"/>
              <a:ext cx="134937" cy="825081"/>
              <a:chOff x="4524245" y="3111810"/>
              <a:chExt cx="134937" cy="825081"/>
            </a:xfrm>
          </p:grpSpPr>
          <p:cxnSp>
            <p:nvCxnSpPr>
              <p:cNvPr id="63" name="直接连接符 6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60" name="组合 59"/>
            <p:cNvGrpSpPr/>
            <p:nvPr/>
          </p:nvGrpSpPr>
          <p:grpSpPr>
            <a:xfrm>
              <a:off x="1682869" y="3551218"/>
              <a:ext cx="1047082" cy="414311"/>
              <a:chOff x="1682869" y="3604463"/>
              <a:chExt cx="1047082" cy="414311"/>
            </a:xfrm>
          </p:grpSpPr>
          <p:sp>
            <p:nvSpPr>
              <p:cNvPr id="61" name="矩形 60"/>
              <p:cNvSpPr/>
              <p:nvPr/>
            </p:nvSpPr>
            <p:spPr>
              <a:xfrm>
                <a:off x="1682869" y="3604463"/>
                <a:ext cx="1047082" cy="261610"/>
              </a:xfrm>
              <a:prstGeom prst="rect">
                <a:avLst/>
              </a:prstGeom>
            </p:spPr>
            <p:txBody>
              <a:bodyPr wrap="none">
                <a:spAutoFit/>
              </a:bodyPr>
              <a:lstStyle/>
              <a:p>
                <a:r>
                  <a:rPr lang="en-US" altLang="zh-CN" sz="1100" b="1" dirty="0" smtClean="0">
                    <a:solidFill>
                      <a:srgbClr val="0563B8"/>
                    </a:solidFill>
                    <a:latin typeface="Century Gothic" panose="020B0502020202020204" pitchFamily="34" charset="0"/>
                    <a:cs typeface="Arial" panose="020B0604020202020204" pitchFamily="34" charset="0"/>
                  </a:rPr>
                  <a:t>Add The Title</a:t>
                </a:r>
                <a:endParaRPr lang="en-US" altLang="zh-CN" sz="1100" b="1" dirty="0">
                  <a:solidFill>
                    <a:srgbClr val="0563B8"/>
                  </a:solidFill>
                  <a:latin typeface="Century Gothic" panose="020B0502020202020204" pitchFamily="34" charset="0"/>
                  <a:cs typeface="Arial" panose="020B0604020202020204" pitchFamily="34" charset="0"/>
                </a:endParaRPr>
              </a:p>
            </p:txBody>
          </p:sp>
          <p:sp>
            <p:nvSpPr>
              <p:cNvPr id="62" name="矩形 61"/>
              <p:cNvSpPr/>
              <p:nvPr/>
            </p:nvSpPr>
            <p:spPr>
              <a:xfrm>
                <a:off x="1682869" y="3803330"/>
                <a:ext cx="819455" cy="215444"/>
              </a:xfrm>
              <a:prstGeom prst="rect">
                <a:avLst/>
              </a:prstGeom>
            </p:spPr>
            <p:txBody>
              <a:bodyPr wrap="none">
                <a:spAutoFit/>
              </a:bodyPr>
              <a:lstStyle/>
              <a:p>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76" name="组合 75"/>
          <p:cNvGrpSpPr/>
          <p:nvPr/>
        </p:nvGrpSpPr>
        <p:grpSpPr>
          <a:xfrm>
            <a:off x="8892480" y="411510"/>
            <a:ext cx="251520" cy="661800"/>
            <a:chOff x="8892480" y="411510"/>
            <a:chExt cx="251520" cy="661800"/>
          </a:xfrm>
        </p:grpSpPr>
        <p:sp>
          <p:nvSpPr>
            <p:cNvPr id="77" name="矩形 76"/>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19</a:t>
              </a:r>
              <a:endParaRPr lang="zh-CN" altLang="en-US" sz="800" dirty="0">
                <a:solidFill>
                  <a:schemeClr val="bg1"/>
                </a:solidFill>
                <a:latin typeface="Century Gothic" panose="020B0502020202020204" pitchFamily="34" charset="0"/>
              </a:endParaRPr>
            </a:p>
          </p:txBody>
        </p:sp>
        <p:grpSp>
          <p:nvGrpSpPr>
            <p:cNvPr id="79" name="组合 78"/>
            <p:cNvGrpSpPr/>
            <p:nvPr/>
          </p:nvGrpSpPr>
          <p:grpSpPr>
            <a:xfrm>
              <a:off x="8964240" y="819459"/>
              <a:ext cx="108000" cy="7834"/>
              <a:chOff x="8953171" y="848034"/>
              <a:chExt cx="130138" cy="7834"/>
            </a:xfrm>
          </p:grpSpPr>
          <p:cxnSp>
            <p:nvCxnSpPr>
              <p:cNvPr id="80" name="直接连接符 79"/>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1119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par>
                                <p:cTn id="16" presetID="2" presetClass="entr" presetSubtype="2" decel="100000" fill="hold" nodeType="withEffect">
                                  <p:stCondLst>
                                    <p:cond delay="1500"/>
                                  </p:stCondLst>
                                  <p:childTnLst>
                                    <p:set>
                                      <p:cBhvr>
                                        <p:cTn id="17" dur="1" fill="hold">
                                          <p:stCondLst>
                                            <p:cond delay="0"/>
                                          </p:stCondLst>
                                        </p:cTn>
                                        <p:tgtEl>
                                          <p:spTgt spid="2048"/>
                                        </p:tgtEl>
                                        <p:attrNameLst>
                                          <p:attrName>style.visibility</p:attrName>
                                        </p:attrNameLst>
                                      </p:cBhvr>
                                      <p:to>
                                        <p:strVal val="visible"/>
                                      </p:to>
                                    </p:set>
                                    <p:anim calcmode="lin" valueType="num">
                                      <p:cBhvr additive="base">
                                        <p:cTn id="18" dur="500" fill="hold"/>
                                        <p:tgtEl>
                                          <p:spTgt spid="2048"/>
                                        </p:tgtEl>
                                        <p:attrNameLst>
                                          <p:attrName>ppt_x</p:attrName>
                                        </p:attrNameLst>
                                      </p:cBhvr>
                                      <p:tavLst>
                                        <p:tav tm="0">
                                          <p:val>
                                            <p:strVal val="1+#ppt_w/2"/>
                                          </p:val>
                                        </p:tav>
                                        <p:tav tm="100000">
                                          <p:val>
                                            <p:strVal val="#ppt_x"/>
                                          </p:val>
                                        </p:tav>
                                      </p:tavLst>
                                    </p:anim>
                                    <p:anim calcmode="lin" valueType="num">
                                      <p:cBhvr additive="base">
                                        <p:cTn id="19" dur="500" fill="hold"/>
                                        <p:tgtEl>
                                          <p:spTgt spid="2048"/>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175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1+#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2000"/>
                                  </p:stCondLst>
                                  <p:childTnLst>
                                    <p:set>
                                      <p:cBhvr>
                                        <p:cTn id="25" dur="1" fill="hold">
                                          <p:stCondLst>
                                            <p:cond delay="0"/>
                                          </p:stCondLst>
                                        </p:cTn>
                                        <p:tgtEl>
                                          <p:spTgt spid="54"/>
                                        </p:tgtEl>
                                        <p:attrNameLst>
                                          <p:attrName>style.visibility</p:attrName>
                                        </p:attrNameLst>
                                      </p:cBhvr>
                                      <p:to>
                                        <p:strVal val="visible"/>
                                      </p:to>
                                    </p:set>
                                    <p:anim calcmode="lin" valueType="num">
                                      <p:cBhvr additive="base">
                                        <p:cTn id="26" dur="500" fill="hold"/>
                                        <p:tgtEl>
                                          <p:spTgt spid="54"/>
                                        </p:tgtEl>
                                        <p:attrNameLst>
                                          <p:attrName>ppt_x</p:attrName>
                                        </p:attrNameLst>
                                      </p:cBhvr>
                                      <p:tavLst>
                                        <p:tav tm="0">
                                          <p:val>
                                            <p:strVal val="1+#ppt_w/2"/>
                                          </p:val>
                                        </p:tav>
                                        <p:tav tm="100000">
                                          <p:val>
                                            <p:strVal val="#ppt_x"/>
                                          </p:val>
                                        </p:tav>
                                      </p:tavLst>
                                    </p:anim>
                                    <p:anim calcmode="lin" valueType="num">
                                      <p:cBhvr additive="base">
                                        <p:cTn id="2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4535216"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Process Flow Diagram Layout</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502333" y="1724824"/>
            <a:ext cx="8123378" cy="2746687"/>
            <a:chOff x="502333" y="1724824"/>
            <a:chExt cx="8123378" cy="2746687"/>
          </a:xfrm>
        </p:grpSpPr>
        <p:cxnSp>
          <p:nvCxnSpPr>
            <p:cNvPr id="4103" name="直接连接符 4102"/>
            <p:cNvCxnSpPr/>
            <p:nvPr/>
          </p:nvCxnSpPr>
          <p:spPr>
            <a:xfrm>
              <a:off x="843273" y="2669649"/>
              <a:ext cx="0" cy="7784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503238" y="1724824"/>
              <a:ext cx="612620" cy="612620"/>
              <a:chOff x="503238" y="1734936"/>
              <a:chExt cx="612620" cy="612620"/>
            </a:xfrm>
          </p:grpSpPr>
          <p:sp>
            <p:nvSpPr>
              <p:cNvPr id="85" name="椭圆 84"/>
              <p:cNvSpPr/>
              <p:nvPr/>
            </p:nvSpPr>
            <p:spPr>
              <a:xfrm>
                <a:off x="503238" y="1734936"/>
                <a:ext cx="612620" cy="612620"/>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650052" y="1881750"/>
                <a:ext cx="318993" cy="318993"/>
                <a:chOff x="13405333" y="-598488"/>
                <a:chExt cx="479425" cy="479425"/>
              </a:xfrm>
              <a:solidFill>
                <a:schemeClr val="bg1"/>
              </a:solidFill>
            </p:grpSpPr>
            <p:sp>
              <p:nvSpPr>
                <p:cNvPr id="7"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97" name="组合 4096"/>
            <p:cNvGrpSpPr/>
            <p:nvPr/>
          </p:nvGrpSpPr>
          <p:grpSpPr>
            <a:xfrm>
              <a:off x="502333" y="2423138"/>
              <a:ext cx="681881" cy="276999"/>
              <a:chOff x="502333" y="2433250"/>
              <a:chExt cx="681881" cy="276999"/>
            </a:xfrm>
          </p:grpSpPr>
          <p:sp>
            <p:nvSpPr>
              <p:cNvPr id="111" name="矩形 110"/>
              <p:cNvSpPr/>
              <p:nvPr/>
            </p:nvSpPr>
            <p:spPr>
              <a:xfrm>
                <a:off x="502333" y="2463737"/>
                <a:ext cx="681881" cy="216024"/>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561786" y="2433250"/>
                <a:ext cx="562975" cy="276999"/>
              </a:xfrm>
              <a:prstGeom prst="rect">
                <a:avLst/>
              </a:prstGeom>
            </p:spPr>
            <p:txBody>
              <a:bodyPr wrap="none">
                <a:spAutoFit/>
              </a:bodyPr>
              <a:lstStyle/>
              <a:p>
                <a:pPr algn="r"/>
                <a:r>
                  <a:rPr lang="en-US" altLang="zh-CN" sz="1200" dirty="0" smtClean="0">
                    <a:solidFill>
                      <a:schemeClr val="bg1"/>
                    </a:solidFill>
                    <a:latin typeface="Century Gothic" panose="020B0502020202020204" pitchFamily="34" charset="0"/>
                    <a:cs typeface="Arial" panose="020B0604020202020204" pitchFamily="34" charset="0"/>
                  </a:rPr>
                  <a:t>Start </a:t>
                </a:r>
              </a:p>
            </p:txBody>
          </p:sp>
        </p:grpSp>
        <p:grpSp>
          <p:nvGrpSpPr>
            <p:cNvPr id="4100" name="组合 4099"/>
            <p:cNvGrpSpPr/>
            <p:nvPr/>
          </p:nvGrpSpPr>
          <p:grpSpPr>
            <a:xfrm>
              <a:off x="502333" y="3414359"/>
              <a:ext cx="681881" cy="986276"/>
              <a:chOff x="502333" y="3322345"/>
              <a:chExt cx="681881" cy="986276"/>
            </a:xfrm>
          </p:grpSpPr>
          <p:grpSp>
            <p:nvGrpSpPr>
              <p:cNvPr id="81" name="组合 80"/>
              <p:cNvGrpSpPr/>
              <p:nvPr/>
            </p:nvGrpSpPr>
            <p:grpSpPr>
              <a:xfrm>
                <a:off x="503238" y="3696001"/>
                <a:ext cx="612620" cy="612620"/>
                <a:chOff x="503238" y="3039802"/>
                <a:chExt cx="612620" cy="612620"/>
              </a:xfrm>
            </p:grpSpPr>
            <p:sp>
              <p:nvSpPr>
                <p:cNvPr id="92" name="椭圆 91"/>
                <p:cNvSpPr/>
                <p:nvPr/>
              </p:nvSpPr>
              <p:spPr>
                <a:xfrm>
                  <a:off x="503238" y="3039802"/>
                  <a:ext cx="612620" cy="612620"/>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655333" y="3191368"/>
                  <a:ext cx="308431" cy="309488"/>
                  <a:chOff x="13416445" y="3094038"/>
                  <a:chExt cx="463550" cy="465138"/>
                </a:xfrm>
                <a:solidFill>
                  <a:schemeClr val="bg1"/>
                </a:solidFill>
              </p:grpSpPr>
              <p:sp>
                <p:nvSpPr>
                  <p:cNvPr id="30"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5" name="组合 114"/>
              <p:cNvGrpSpPr/>
              <p:nvPr/>
            </p:nvGrpSpPr>
            <p:grpSpPr>
              <a:xfrm>
                <a:off x="502333" y="3322345"/>
                <a:ext cx="681881" cy="276999"/>
                <a:chOff x="502333" y="2433250"/>
                <a:chExt cx="681881" cy="276999"/>
              </a:xfrm>
            </p:grpSpPr>
            <p:sp>
              <p:nvSpPr>
                <p:cNvPr id="116" name="矩形 115"/>
                <p:cNvSpPr/>
                <p:nvPr/>
              </p:nvSpPr>
              <p:spPr>
                <a:xfrm>
                  <a:off x="502333" y="2463737"/>
                  <a:ext cx="681881" cy="216024"/>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p:cNvSpPr/>
                <p:nvPr/>
              </p:nvSpPr>
              <p:spPr>
                <a:xfrm>
                  <a:off x="600258" y="2433250"/>
                  <a:ext cx="524503" cy="276999"/>
                </a:xfrm>
                <a:prstGeom prst="rect">
                  <a:avLst/>
                </a:prstGeom>
              </p:spPr>
              <p:txBody>
                <a:bodyPr wrap="none">
                  <a:spAutoFit/>
                </a:bodyPr>
                <a:lstStyle/>
                <a:p>
                  <a:pPr algn="r"/>
                  <a:r>
                    <a:rPr lang="en-US" altLang="zh-CN" sz="1200" dirty="0" smtClean="0">
                      <a:solidFill>
                        <a:schemeClr val="bg1"/>
                      </a:solidFill>
                      <a:latin typeface="Century Gothic" panose="020B0502020202020204" pitchFamily="34" charset="0"/>
                      <a:cs typeface="Arial" panose="020B0604020202020204" pitchFamily="34" charset="0"/>
                    </a:rPr>
                    <a:t>2003</a:t>
                  </a:r>
                </a:p>
              </p:txBody>
            </p:sp>
          </p:grpSp>
        </p:grpSp>
        <p:cxnSp>
          <p:nvCxnSpPr>
            <p:cNvPr id="4106" name="直接连接符 4105"/>
            <p:cNvCxnSpPr/>
            <p:nvPr/>
          </p:nvCxnSpPr>
          <p:spPr>
            <a:xfrm>
              <a:off x="843273" y="3058849"/>
              <a:ext cx="90170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1737353" y="2374900"/>
              <a:ext cx="0" cy="1412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744980" y="2374900"/>
              <a:ext cx="58750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113" name="组合 4112"/>
            <p:cNvGrpSpPr/>
            <p:nvPr/>
          </p:nvGrpSpPr>
          <p:grpSpPr>
            <a:xfrm>
              <a:off x="2339752" y="2133801"/>
              <a:ext cx="1166682" cy="475665"/>
              <a:chOff x="2339752" y="2133801"/>
              <a:chExt cx="1166682" cy="475665"/>
            </a:xfrm>
          </p:grpSpPr>
          <p:sp>
            <p:nvSpPr>
              <p:cNvPr id="130" name="矩形 129"/>
              <p:cNvSpPr/>
              <p:nvPr/>
            </p:nvSpPr>
            <p:spPr>
              <a:xfrm>
                <a:off x="2339752" y="2135739"/>
                <a:ext cx="1166682" cy="471788"/>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12" name="组合 4111"/>
              <p:cNvGrpSpPr/>
              <p:nvPr/>
            </p:nvGrpSpPr>
            <p:grpSpPr>
              <a:xfrm>
                <a:off x="2355470" y="2133801"/>
                <a:ext cx="1135247" cy="475665"/>
                <a:chOff x="2362474" y="2127368"/>
                <a:chExt cx="1135247" cy="475665"/>
              </a:xfrm>
            </p:grpSpPr>
            <p:sp>
              <p:nvSpPr>
                <p:cNvPr id="133" name="矩形 132"/>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34" name="矩形 133"/>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4114" name="组合 4113"/>
            <p:cNvGrpSpPr/>
            <p:nvPr/>
          </p:nvGrpSpPr>
          <p:grpSpPr>
            <a:xfrm>
              <a:off x="2399552" y="2630050"/>
              <a:ext cx="1047082" cy="414311"/>
              <a:chOff x="2399552" y="2797239"/>
              <a:chExt cx="1047082" cy="414311"/>
            </a:xfrm>
          </p:grpSpPr>
          <p:sp>
            <p:nvSpPr>
              <p:cNvPr id="137" name="矩形 136"/>
              <p:cNvSpPr/>
              <p:nvPr/>
            </p:nvSpPr>
            <p:spPr>
              <a:xfrm>
                <a:off x="2399552" y="2797239"/>
                <a:ext cx="1047082" cy="261610"/>
              </a:xfrm>
              <a:prstGeom prst="rect">
                <a:avLst/>
              </a:prstGeom>
            </p:spPr>
            <p:txBody>
              <a:bodyPr wrap="none">
                <a:spAutoFit/>
              </a:bodyPr>
              <a:lstStyle/>
              <a:p>
                <a:pPr algn="ctr"/>
                <a:r>
                  <a:rPr lang="en-US" altLang="zh-CN" sz="1100" b="1"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11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38" name="矩形 137"/>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40" name="组合 139"/>
            <p:cNvGrpSpPr/>
            <p:nvPr/>
          </p:nvGrpSpPr>
          <p:grpSpPr>
            <a:xfrm>
              <a:off x="4535996" y="2133801"/>
              <a:ext cx="1166682" cy="475665"/>
              <a:chOff x="2339752" y="2133801"/>
              <a:chExt cx="1166682" cy="475665"/>
            </a:xfrm>
          </p:grpSpPr>
          <p:sp>
            <p:nvSpPr>
              <p:cNvPr id="141" name="矩形 140"/>
              <p:cNvSpPr/>
              <p:nvPr/>
            </p:nvSpPr>
            <p:spPr>
              <a:xfrm>
                <a:off x="2339752" y="2135739"/>
                <a:ext cx="1166682" cy="471788"/>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2" name="组合 141"/>
              <p:cNvGrpSpPr/>
              <p:nvPr/>
            </p:nvGrpSpPr>
            <p:grpSpPr>
              <a:xfrm>
                <a:off x="2355470" y="2133801"/>
                <a:ext cx="1135247" cy="475665"/>
                <a:chOff x="2362474" y="2127368"/>
                <a:chExt cx="1135247" cy="475665"/>
              </a:xfrm>
            </p:grpSpPr>
            <p:sp>
              <p:nvSpPr>
                <p:cNvPr id="143" name="矩形 142"/>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44" name="矩形 143"/>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46" name="组合 145"/>
            <p:cNvGrpSpPr/>
            <p:nvPr/>
          </p:nvGrpSpPr>
          <p:grpSpPr>
            <a:xfrm>
              <a:off x="6732240" y="2133801"/>
              <a:ext cx="1166682" cy="475665"/>
              <a:chOff x="2339752" y="2133801"/>
              <a:chExt cx="1166682" cy="475665"/>
            </a:xfrm>
          </p:grpSpPr>
          <p:sp>
            <p:nvSpPr>
              <p:cNvPr id="147" name="矩形 146"/>
              <p:cNvSpPr/>
              <p:nvPr/>
            </p:nvSpPr>
            <p:spPr>
              <a:xfrm>
                <a:off x="2339752" y="2135739"/>
                <a:ext cx="1166682" cy="471788"/>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8" name="组合 147"/>
              <p:cNvGrpSpPr/>
              <p:nvPr/>
            </p:nvGrpSpPr>
            <p:grpSpPr>
              <a:xfrm>
                <a:off x="2355470" y="2133801"/>
                <a:ext cx="1135247" cy="475665"/>
                <a:chOff x="2362474" y="2127368"/>
                <a:chExt cx="1135247" cy="475665"/>
              </a:xfrm>
            </p:grpSpPr>
            <p:sp>
              <p:nvSpPr>
                <p:cNvPr id="149" name="矩形 148"/>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50" name="矩形 149"/>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4116" name="组合 4115"/>
            <p:cNvGrpSpPr/>
            <p:nvPr/>
          </p:nvGrpSpPr>
          <p:grpSpPr>
            <a:xfrm>
              <a:off x="8013091" y="2043817"/>
              <a:ext cx="612620" cy="612620"/>
              <a:chOff x="7917574" y="2043817"/>
              <a:chExt cx="612620" cy="612620"/>
            </a:xfrm>
          </p:grpSpPr>
          <p:sp>
            <p:nvSpPr>
              <p:cNvPr id="101" name="椭圆 100"/>
              <p:cNvSpPr/>
              <p:nvPr/>
            </p:nvSpPr>
            <p:spPr>
              <a:xfrm>
                <a:off x="7917574" y="2043817"/>
                <a:ext cx="612620" cy="612620"/>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8064388" y="2240275"/>
                <a:ext cx="318993" cy="219704"/>
                <a:chOff x="12175020" y="4395788"/>
                <a:chExt cx="479425" cy="330200"/>
              </a:xfrm>
              <a:solidFill>
                <a:schemeClr val="bg1"/>
              </a:solidFill>
            </p:grpSpPr>
            <p:sp>
              <p:nvSpPr>
                <p:cNvPr id="34" name="Rectangle 27"/>
                <p:cNvSpPr>
                  <a:spLocks noChangeArrowheads="1"/>
                </p:cNvSpPr>
                <p:nvPr/>
              </p:nvSpPr>
              <p:spPr bwMode="auto">
                <a:xfrm>
                  <a:off x="12263920"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28"/>
                <p:cNvSpPr>
                  <a:spLocks noChangeArrowheads="1"/>
                </p:cNvSpPr>
                <p:nvPr/>
              </p:nvSpPr>
              <p:spPr bwMode="auto">
                <a:xfrm>
                  <a:off x="12354408"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29"/>
                <p:cNvSpPr>
                  <a:spLocks noChangeArrowheads="1"/>
                </p:cNvSpPr>
                <p:nvPr/>
              </p:nvSpPr>
              <p:spPr bwMode="auto">
                <a:xfrm>
                  <a:off x="12444895"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30"/>
                <p:cNvSpPr>
                  <a:spLocks noChangeArrowheads="1"/>
                </p:cNvSpPr>
                <p:nvPr/>
              </p:nvSpPr>
              <p:spPr bwMode="auto">
                <a:xfrm>
                  <a:off x="12535383" y="4530725"/>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31"/>
                <p:cNvSpPr>
                  <a:spLocks noChangeArrowheads="1"/>
                </p:cNvSpPr>
                <p:nvPr/>
              </p:nvSpPr>
              <p:spPr bwMode="auto">
                <a:xfrm>
                  <a:off x="12263920"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32"/>
                <p:cNvSpPr>
                  <a:spLocks noChangeArrowheads="1"/>
                </p:cNvSpPr>
                <p:nvPr/>
              </p:nvSpPr>
              <p:spPr bwMode="auto">
                <a:xfrm>
                  <a:off x="12354408"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33"/>
                <p:cNvSpPr>
                  <a:spLocks noChangeArrowheads="1"/>
                </p:cNvSpPr>
                <p:nvPr/>
              </p:nvSpPr>
              <p:spPr bwMode="auto">
                <a:xfrm>
                  <a:off x="12444895"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34"/>
                <p:cNvSpPr>
                  <a:spLocks noChangeArrowheads="1"/>
                </p:cNvSpPr>
                <p:nvPr/>
              </p:nvSpPr>
              <p:spPr bwMode="auto">
                <a:xfrm>
                  <a:off x="12535383" y="4470400"/>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35"/>
                <p:cNvSpPr>
                  <a:spLocks noChangeArrowheads="1"/>
                </p:cNvSpPr>
                <p:nvPr/>
              </p:nvSpPr>
              <p:spPr bwMode="auto">
                <a:xfrm>
                  <a:off x="12294083" y="4621213"/>
                  <a:ext cx="2413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6"/>
                <p:cNvSpPr>
                  <a:spLocks/>
                </p:cNvSpPr>
                <p:nvPr/>
              </p:nvSpPr>
              <p:spPr bwMode="auto">
                <a:xfrm>
                  <a:off x="12175020" y="4395788"/>
                  <a:ext cx="479425" cy="33020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2" name="组合 151"/>
            <p:cNvGrpSpPr/>
            <p:nvPr/>
          </p:nvGrpSpPr>
          <p:grpSpPr>
            <a:xfrm>
              <a:off x="6792040" y="2630050"/>
              <a:ext cx="1047082" cy="414311"/>
              <a:chOff x="2399552" y="2797239"/>
              <a:chExt cx="1047082" cy="414311"/>
            </a:xfrm>
          </p:grpSpPr>
          <p:sp>
            <p:nvSpPr>
              <p:cNvPr id="153" name="矩形 152"/>
              <p:cNvSpPr/>
              <p:nvPr/>
            </p:nvSpPr>
            <p:spPr>
              <a:xfrm>
                <a:off x="2399552" y="2797239"/>
                <a:ext cx="1047082" cy="261610"/>
              </a:xfrm>
              <a:prstGeom prst="rect">
                <a:avLst/>
              </a:prstGeom>
            </p:spPr>
            <p:txBody>
              <a:bodyPr wrap="none">
                <a:spAutoFit/>
              </a:bodyPr>
              <a:lstStyle/>
              <a:p>
                <a:pPr algn="ctr"/>
                <a:r>
                  <a:rPr lang="en-US" altLang="zh-CN" sz="1100" b="1" dirty="0">
                    <a:solidFill>
                      <a:schemeClr val="tx1">
                        <a:lumMod val="65000"/>
                        <a:lumOff val="35000"/>
                      </a:schemeClr>
                    </a:solidFill>
                    <a:latin typeface="Century Gothic" panose="020B0502020202020204" pitchFamily="34" charset="0"/>
                    <a:cs typeface="Arial" panose="020B0604020202020204" pitchFamily="34" charset="0"/>
                  </a:rPr>
                  <a:t>Add The Title</a:t>
                </a:r>
              </a:p>
            </p:txBody>
          </p:sp>
          <p:sp>
            <p:nvSpPr>
              <p:cNvPr id="154" name="矩形 153"/>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55" name="直接连接符 154"/>
            <p:cNvCxnSpPr/>
            <p:nvPr/>
          </p:nvCxnSpPr>
          <p:spPr>
            <a:xfrm>
              <a:off x="1744980" y="3802050"/>
              <a:ext cx="58750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a:off x="2339752" y="3560951"/>
              <a:ext cx="1166682" cy="475665"/>
              <a:chOff x="2339752" y="2133801"/>
              <a:chExt cx="1166682" cy="475665"/>
            </a:xfrm>
          </p:grpSpPr>
          <p:sp>
            <p:nvSpPr>
              <p:cNvPr id="157" name="矩形 156"/>
              <p:cNvSpPr/>
              <p:nvPr/>
            </p:nvSpPr>
            <p:spPr>
              <a:xfrm>
                <a:off x="2339752" y="2135739"/>
                <a:ext cx="1166682" cy="471788"/>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8" name="组合 157"/>
              <p:cNvGrpSpPr/>
              <p:nvPr/>
            </p:nvGrpSpPr>
            <p:grpSpPr>
              <a:xfrm>
                <a:off x="2355470" y="2133801"/>
                <a:ext cx="1135247" cy="475665"/>
                <a:chOff x="2362474" y="2127368"/>
                <a:chExt cx="1135247" cy="475665"/>
              </a:xfrm>
            </p:grpSpPr>
            <p:sp>
              <p:nvSpPr>
                <p:cNvPr id="159" name="矩形 158"/>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60" name="矩形 159"/>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61" name="组合 160"/>
            <p:cNvGrpSpPr/>
            <p:nvPr/>
          </p:nvGrpSpPr>
          <p:grpSpPr>
            <a:xfrm>
              <a:off x="2399552" y="4057200"/>
              <a:ext cx="1047082" cy="414311"/>
              <a:chOff x="2399552" y="2797239"/>
              <a:chExt cx="1047082" cy="414311"/>
            </a:xfrm>
          </p:grpSpPr>
          <p:sp>
            <p:nvSpPr>
              <p:cNvPr id="162" name="矩形 161"/>
              <p:cNvSpPr/>
              <p:nvPr/>
            </p:nvSpPr>
            <p:spPr>
              <a:xfrm>
                <a:off x="2399552" y="2797239"/>
                <a:ext cx="1047082" cy="261610"/>
              </a:xfrm>
              <a:prstGeom prst="rect">
                <a:avLst/>
              </a:prstGeom>
            </p:spPr>
            <p:txBody>
              <a:bodyPr wrap="none">
                <a:spAutoFit/>
              </a:bodyPr>
              <a:lstStyle/>
              <a:p>
                <a:pPr algn="ctr"/>
                <a:r>
                  <a:rPr lang="en-US" altLang="zh-CN" sz="1100" b="1" dirty="0">
                    <a:solidFill>
                      <a:schemeClr val="tx1">
                        <a:lumMod val="65000"/>
                        <a:lumOff val="35000"/>
                      </a:schemeClr>
                    </a:solidFill>
                    <a:latin typeface="Century Gothic" panose="020B0502020202020204" pitchFamily="34" charset="0"/>
                    <a:cs typeface="Arial" panose="020B0604020202020204" pitchFamily="34" charset="0"/>
                  </a:rPr>
                  <a:t>Add The Title</a:t>
                </a:r>
              </a:p>
            </p:txBody>
          </p:sp>
          <p:sp>
            <p:nvSpPr>
              <p:cNvPr id="163" name="矩形 162"/>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4" name="组合 163"/>
            <p:cNvGrpSpPr/>
            <p:nvPr/>
          </p:nvGrpSpPr>
          <p:grpSpPr>
            <a:xfrm>
              <a:off x="4535995" y="3560951"/>
              <a:ext cx="1361473" cy="475665"/>
              <a:chOff x="2339751" y="2133801"/>
              <a:chExt cx="1361473" cy="475665"/>
            </a:xfrm>
          </p:grpSpPr>
          <p:sp>
            <p:nvSpPr>
              <p:cNvPr id="165" name="矩形 164"/>
              <p:cNvSpPr/>
              <p:nvPr/>
            </p:nvSpPr>
            <p:spPr>
              <a:xfrm>
                <a:off x="2339751" y="2135739"/>
                <a:ext cx="1361473" cy="471788"/>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组合 165"/>
              <p:cNvGrpSpPr/>
              <p:nvPr/>
            </p:nvGrpSpPr>
            <p:grpSpPr>
              <a:xfrm>
                <a:off x="2527953" y="2133801"/>
                <a:ext cx="1135247" cy="475665"/>
                <a:chOff x="2534957" y="2127368"/>
                <a:chExt cx="1135247" cy="475665"/>
              </a:xfrm>
            </p:grpSpPr>
            <p:sp>
              <p:nvSpPr>
                <p:cNvPr id="167" name="矩形 166"/>
                <p:cNvSpPr/>
                <p:nvPr/>
              </p:nvSpPr>
              <p:spPr>
                <a:xfrm>
                  <a:off x="2534957"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68" name="矩形 167"/>
                <p:cNvSpPr/>
                <p:nvPr/>
              </p:nvSpPr>
              <p:spPr>
                <a:xfrm>
                  <a:off x="2534957"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69" name="组合 168"/>
            <p:cNvGrpSpPr/>
            <p:nvPr/>
          </p:nvGrpSpPr>
          <p:grpSpPr>
            <a:xfrm>
              <a:off x="6732240" y="3560951"/>
              <a:ext cx="1166682" cy="475665"/>
              <a:chOff x="2339752" y="2133801"/>
              <a:chExt cx="1166682" cy="475665"/>
            </a:xfrm>
          </p:grpSpPr>
          <p:sp>
            <p:nvSpPr>
              <p:cNvPr id="170" name="矩形 169"/>
              <p:cNvSpPr/>
              <p:nvPr/>
            </p:nvSpPr>
            <p:spPr>
              <a:xfrm>
                <a:off x="2339752" y="2135739"/>
                <a:ext cx="1166682" cy="471788"/>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2355470" y="2133801"/>
                <a:ext cx="1135247" cy="475665"/>
                <a:chOff x="2362474" y="2127368"/>
                <a:chExt cx="1135247" cy="475665"/>
              </a:xfrm>
            </p:grpSpPr>
            <p:sp>
              <p:nvSpPr>
                <p:cNvPr id="172" name="矩形 171"/>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73" name="矩形 172"/>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74" name="组合 173"/>
            <p:cNvGrpSpPr/>
            <p:nvPr/>
          </p:nvGrpSpPr>
          <p:grpSpPr>
            <a:xfrm>
              <a:off x="6792040" y="4057200"/>
              <a:ext cx="1047082" cy="414311"/>
              <a:chOff x="2399552" y="2797239"/>
              <a:chExt cx="1047082" cy="414311"/>
            </a:xfrm>
          </p:grpSpPr>
          <p:sp>
            <p:nvSpPr>
              <p:cNvPr id="175" name="矩形 174"/>
              <p:cNvSpPr/>
              <p:nvPr/>
            </p:nvSpPr>
            <p:spPr>
              <a:xfrm>
                <a:off x="2399552" y="2797239"/>
                <a:ext cx="1047082" cy="261610"/>
              </a:xfrm>
              <a:prstGeom prst="rect">
                <a:avLst/>
              </a:prstGeom>
            </p:spPr>
            <p:txBody>
              <a:bodyPr wrap="none">
                <a:spAutoFit/>
              </a:bodyPr>
              <a:lstStyle/>
              <a:p>
                <a:pPr algn="ctr"/>
                <a:r>
                  <a:rPr lang="en-US" altLang="zh-CN" sz="1100" b="1" dirty="0">
                    <a:solidFill>
                      <a:schemeClr val="tx1">
                        <a:lumMod val="65000"/>
                        <a:lumOff val="35000"/>
                      </a:schemeClr>
                    </a:solidFill>
                    <a:latin typeface="Century Gothic" panose="020B0502020202020204" pitchFamily="34" charset="0"/>
                    <a:cs typeface="Arial" panose="020B0604020202020204" pitchFamily="34" charset="0"/>
                  </a:rPr>
                  <a:t>Add The Title</a:t>
                </a:r>
              </a:p>
            </p:txBody>
          </p:sp>
          <p:sp>
            <p:nvSpPr>
              <p:cNvPr id="176" name="矩形 175"/>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
          <p:nvSpPr>
            <p:cNvPr id="178" name="椭圆 177"/>
            <p:cNvSpPr/>
            <p:nvPr/>
          </p:nvSpPr>
          <p:spPr>
            <a:xfrm>
              <a:off x="4300649" y="3398044"/>
              <a:ext cx="470454" cy="470454"/>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4373859" y="3470781"/>
              <a:ext cx="324274" cy="318993"/>
              <a:chOff x="14627708" y="5551488"/>
              <a:chExt cx="487362" cy="479425"/>
            </a:xfrm>
            <a:solidFill>
              <a:schemeClr val="bg1"/>
            </a:solidFill>
          </p:grpSpPr>
          <p:sp>
            <p:nvSpPr>
              <p:cNvPr id="52"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7" name="组合 106"/>
          <p:cNvGrpSpPr/>
          <p:nvPr/>
        </p:nvGrpSpPr>
        <p:grpSpPr>
          <a:xfrm>
            <a:off x="8892480" y="411510"/>
            <a:ext cx="251520" cy="661800"/>
            <a:chOff x="8892480" y="411510"/>
            <a:chExt cx="251520" cy="661800"/>
          </a:xfrm>
        </p:grpSpPr>
        <p:sp>
          <p:nvSpPr>
            <p:cNvPr id="108" name="矩形 107"/>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20</a:t>
              </a:r>
              <a:endParaRPr lang="zh-CN" altLang="en-US" sz="800" dirty="0">
                <a:solidFill>
                  <a:schemeClr val="bg1"/>
                </a:solidFill>
                <a:latin typeface="Century Gothic" panose="020B0502020202020204" pitchFamily="34" charset="0"/>
              </a:endParaRPr>
            </a:p>
          </p:txBody>
        </p:sp>
        <p:grpSp>
          <p:nvGrpSpPr>
            <p:cNvPr id="110" name="组合 109"/>
            <p:cNvGrpSpPr/>
            <p:nvPr/>
          </p:nvGrpSpPr>
          <p:grpSpPr>
            <a:xfrm>
              <a:off x="8964240" y="819459"/>
              <a:ext cx="108000" cy="7834"/>
              <a:chOff x="8953171" y="848034"/>
              <a:chExt cx="130138" cy="7834"/>
            </a:xfrm>
          </p:grpSpPr>
          <p:cxnSp>
            <p:nvCxnSpPr>
              <p:cNvPr id="112" name="直接连接符 111"/>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5756798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12490" y="524010"/>
            <a:ext cx="4535216" cy="615066"/>
            <a:chOff x="412490" y="524010"/>
            <a:chExt cx="4535216" cy="615066"/>
          </a:xfrm>
        </p:grpSpPr>
        <p:sp>
          <p:nvSpPr>
            <p:cNvPr id="5" name="矩形 4"/>
            <p:cNvSpPr/>
            <p:nvPr/>
          </p:nvSpPr>
          <p:spPr>
            <a:xfrm>
              <a:off x="412490" y="524010"/>
              <a:ext cx="4535216"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Process Flow Diagram Layout</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8" name="组合 7"/>
          <p:cNvGrpSpPr/>
          <p:nvPr/>
        </p:nvGrpSpPr>
        <p:grpSpPr>
          <a:xfrm>
            <a:off x="412490" y="1318356"/>
            <a:ext cx="4771578" cy="3331699"/>
            <a:chOff x="412490" y="1318356"/>
            <a:chExt cx="4771578" cy="3331699"/>
          </a:xfrm>
        </p:grpSpPr>
        <p:graphicFrame>
          <p:nvGraphicFramePr>
            <p:cNvPr id="2" name="图表 1"/>
            <p:cNvGraphicFramePr/>
            <p:nvPr>
              <p:extLst>
                <p:ext uri="{D42A27DB-BD31-4B8C-83A1-F6EECF244321}">
                  <p14:modId xmlns:p14="http://schemas.microsoft.com/office/powerpoint/2010/main" val="336544727"/>
                </p:ext>
              </p:extLst>
            </p:nvPr>
          </p:nvGraphicFramePr>
          <p:xfrm>
            <a:off x="446294" y="1665002"/>
            <a:ext cx="4737774" cy="2985053"/>
          </p:xfrm>
          <a:graphic>
            <a:graphicData uri="http://schemas.openxmlformats.org/drawingml/2006/chart">
              <c:chart xmlns:c="http://schemas.openxmlformats.org/drawingml/2006/chart" xmlns:r="http://schemas.openxmlformats.org/officeDocument/2006/relationships" r:id="rId2"/>
            </a:graphicData>
          </a:graphic>
        </p:graphicFrame>
        <p:sp>
          <p:nvSpPr>
            <p:cNvPr id="119" name="矩形 118"/>
            <p:cNvSpPr/>
            <p:nvPr/>
          </p:nvSpPr>
          <p:spPr>
            <a:xfrm>
              <a:off x="412490" y="1318356"/>
              <a:ext cx="1051891" cy="261610"/>
            </a:xfrm>
            <a:prstGeom prst="rect">
              <a:avLst/>
            </a:prstGeom>
          </p:spPr>
          <p:txBody>
            <a:bodyPr wrap="none">
              <a:spAutoFit/>
            </a:bodyPr>
            <a:lstStyle/>
            <a:p>
              <a:r>
                <a:rPr lang="en-US" altLang="zh-CN" sz="1100" dirty="0" smtClean="0">
                  <a:solidFill>
                    <a:srgbClr val="0563B8"/>
                  </a:solidFill>
                  <a:latin typeface="Century Gothic" panose="020B0502020202020204" pitchFamily="34" charset="0"/>
                  <a:cs typeface="Arial" panose="020B0604020202020204" pitchFamily="34" charset="0"/>
                </a:rPr>
                <a:t>Add The Title</a:t>
              </a:r>
              <a:endParaRPr lang="en-US" altLang="zh-CN" sz="1100" dirty="0">
                <a:solidFill>
                  <a:srgbClr val="0563B8"/>
                </a:solidFill>
                <a:latin typeface="Century Gothic" panose="020B0502020202020204" pitchFamily="34" charset="0"/>
                <a:cs typeface="Arial" panose="020B0604020202020204" pitchFamily="34" charset="0"/>
              </a:endParaRPr>
            </a:p>
          </p:txBody>
        </p:sp>
      </p:grpSp>
      <p:sp>
        <p:nvSpPr>
          <p:cNvPr id="120" name="矩形 119"/>
          <p:cNvSpPr/>
          <p:nvPr/>
        </p:nvSpPr>
        <p:spPr>
          <a:xfrm>
            <a:off x="5544108" y="0"/>
            <a:ext cx="3599892" cy="5141913"/>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825866" y="620878"/>
            <a:ext cx="3315524" cy="4118663"/>
            <a:chOff x="5825866" y="620878"/>
            <a:chExt cx="3315524" cy="4118663"/>
          </a:xfrm>
        </p:grpSpPr>
        <p:grpSp>
          <p:nvGrpSpPr>
            <p:cNvPr id="227" name="组合 226"/>
            <p:cNvGrpSpPr/>
            <p:nvPr/>
          </p:nvGrpSpPr>
          <p:grpSpPr>
            <a:xfrm>
              <a:off x="5896126" y="2941843"/>
              <a:ext cx="3245264" cy="443198"/>
              <a:chOff x="5896126" y="3337447"/>
              <a:chExt cx="3245264" cy="443198"/>
            </a:xfrm>
          </p:grpSpPr>
          <p:sp>
            <p:nvSpPr>
              <p:cNvPr id="136" name="Freeform 10"/>
              <p:cNvSpPr>
                <a:spLocks/>
              </p:cNvSpPr>
              <p:nvPr/>
            </p:nvSpPr>
            <p:spPr bwMode="auto">
              <a:xfrm>
                <a:off x="5896126" y="3381093"/>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矩形 138"/>
              <p:cNvSpPr/>
              <p:nvPr/>
            </p:nvSpPr>
            <p:spPr>
              <a:xfrm>
                <a:off x="6358359" y="3337447"/>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8" name="组合 17"/>
            <p:cNvGrpSpPr/>
            <p:nvPr/>
          </p:nvGrpSpPr>
          <p:grpSpPr>
            <a:xfrm>
              <a:off x="5908753" y="2168188"/>
              <a:ext cx="3232637" cy="443198"/>
              <a:chOff x="5908753" y="2562993"/>
              <a:chExt cx="3232637" cy="443198"/>
            </a:xfrm>
          </p:grpSpPr>
          <p:grpSp>
            <p:nvGrpSpPr>
              <p:cNvPr id="186" name="组合 185"/>
              <p:cNvGrpSpPr/>
              <p:nvPr/>
            </p:nvGrpSpPr>
            <p:grpSpPr>
              <a:xfrm>
                <a:off x="5908753" y="2616971"/>
                <a:ext cx="378868" cy="335242"/>
                <a:chOff x="3889375" y="3302000"/>
                <a:chExt cx="261938" cy="231776"/>
              </a:xfrm>
              <a:solidFill>
                <a:schemeClr val="bg1"/>
              </a:solidFill>
            </p:grpSpPr>
            <p:sp>
              <p:nvSpPr>
                <p:cNvPr id="188"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7" name="矩形 186"/>
              <p:cNvSpPr/>
              <p:nvPr/>
            </p:nvSpPr>
            <p:spPr>
              <a:xfrm>
                <a:off x="6358359" y="256299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7" name="组合 16"/>
            <p:cNvGrpSpPr/>
            <p:nvPr/>
          </p:nvGrpSpPr>
          <p:grpSpPr>
            <a:xfrm>
              <a:off x="5907606" y="1394533"/>
              <a:ext cx="3233784" cy="443198"/>
              <a:chOff x="5907606" y="1788538"/>
              <a:chExt cx="3233784" cy="443198"/>
            </a:xfrm>
          </p:grpSpPr>
          <p:grpSp>
            <p:nvGrpSpPr>
              <p:cNvPr id="203" name="组合 202"/>
              <p:cNvGrpSpPr/>
              <p:nvPr/>
            </p:nvGrpSpPr>
            <p:grpSpPr>
              <a:xfrm>
                <a:off x="5907606" y="1821851"/>
                <a:ext cx="355907" cy="376572"/>
                <a:chOff x="5908675" y="1281113"/>
                <a:chExt cx="246063" cy="260350"/>
              </a:xfrm>
              <a:solidFill>
                <a:schemeClr val="bg1"/>
              </a:solidFill>
            </p:grpSpPr>
            <p:sp>
              <p:nvSpPr>
                <p:cNvPr id="205"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4" name="矩形 203"/>
              <p:cNvSpPr/>
              <p:nvPr/>
            </p:nvSpPr>
            <p:spPr>
              <a:xfrm>
                <a:off x="6358359" y="1788538"/>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6" name="组合 15"/>
            <p:cNvGrpSpPr/>
            <p:nvPr/>
          </p:nvGrpSpPr>
          <p:grpSpPr>
            <a:xfrm>
              <a:off x="5900720" y="620878"/>
              <a:ext cx="3240670" cy="443198"/>
              <a:chOff x="5900720" y="1014083"/>
              <a:chExt cx="3240670" cy="443198"/>
            </a:xfrm>
          </p:grpSpPr>
          <p:grpSp>
            <p:nvGrpSpPr>
              <p:cNvPr id="220" name="组合 219"/>
              <p:cNvGrpSpPr/>
              <p:nvPr/>
            </p:nvGrpSpPr>
            <p:grpSpPr>
              <a:xfrm>
                <a:off x="5900720" y="1049692"/>
                <a:ext cx="371979" cy="371980"/>
                <a:chOff x="5903913" y="4632325"/>
                <a:chExt cx="257175" cy="257176"/>
              </a:xfrm>
              <a:solidFill>
                <a:schemeClr val="bg1"/>
              </a:solidFill>
            </p:grpSpPr>
            <p:sp>
              <p:nvSpPr>
                <p:cNvPr id="222"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1" name="矩形 220"/>
              <p:cNvSpPr/>
              <p:nvPr/>
            </p:nvSpPr>
            <p:spPr>
              <a:xfrm>
                <a:off x="6358359" y="101408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239" name="组合 238"/>
            <p:cNvGrpSpPr/>
            <p:nvPr/>
          </p:nvGrpSpPr>
          <p:grpSpPr>
            <a:xfrm>
              <a:off x="5907170" y="1232876"/>
              <a:ext cx="3021313" cy="2320964"/>
              <a:chOff x="5907171" y="1232876"/>
              <a:chExt cx="2714384" cy="2320964"/>
            </a:xfrm>
          </p:grpSpPr>
          <p:cxnSp>
            <p:nvCxnSpPr>
              <p:cNvPr id="226" name="直接连接符 225"/>
              <p:cNvCxnSpPr/>
              <p:nvPr/>
            </p:nvCxnSpPr>
            <p:spPr>
              <a:xfrm>
                <a:off x="5907171" y="1232876"/>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5907171" y="2006531"/>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a:off x="5907171" y="2780186"/>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a:off x="5907171" y="3553840"/>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grpSp>
        <p:sp>
          <p:nvSpPr>
            <p:cNvPr id="237" name="矩形 236"/>
            <p:cNvSpPr/>
            <p:nvPr/>
          </p:nvSpPr>
          <p:spPr>
            <a:xfrm>
              <a:off x="5825866" y="3723878"/>
              <a:ext cx="3102617" cy="1015663"/>
            </a:xfrm>
            <a:prstGeom prst="rect">
              <a:avLst/>
            </a:prstGeom>
          </p:spPr>
          <p:txBody>
            <a:bodyPr wrap="squar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The </a:t>
              </a:r>
              <a:r>
                <a:rPr lang="en-US" altLang="zh-CN" sz="1200" dirty="0">
                  <a:solidFill>
                    <a:schemeClr val="bg1"/>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a:t>
              </a:r>
              <a:r>
                <a:rPr lang="en-US" altLang="zh-CN" sz="1200" dirty="0" smtClean="0">
                  <a:solidFill>
                    <a:schemeClr val="bg1"/>
                  </a:solidFill>
                  <a:latin typeface="Century Gothic" panose="020B0502020202020204" pitchFamily="34" charset="0"/>
                  <a:cs typeface="Arial" panose="020B0604020202020204" pitchFamily="34" charset="0"/>
                </a:rPr>
                <a:t>total</a:t>
              </a:r>
              <a:endParaRPr lang="en-US" altLang="zh-CN" sz="1200" dirty="0">
                <a:solidFill>
                  <a:schemeClr val="bg1"/>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489525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500"/>
                                        <p:tgtEl>
                                          <p:spTgt spid="120"/>
                                        </p:tgtEl>
                                      </p:cBhvr>
                                    </p:animEffect>
                                  </p:childTnLst>
                                </p:cTn>
                              </p:par>
                              <p:par>
                                <p:cTn id="8" presetID="42"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12" presetClass="entr" presetSubtype="2" fill="hold" nodeType="withEffect">
                                  <p:stCondLst>
                                    <p:cond delay="16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ppt_x</p:attrName>
                                        </p:attrNameLst>
                                      </p:cBhvr>
                                      <p:tavLst>
                                        <p:tav tm="0">
                                          <p:val>
                                            <p:strVal val="#ppt_x+#ppt_w*1.125000"/>
                                          </p:val>
                                        </p:tav>
                                        <p:tav tm="100000">
                                          <p:val>
                                            <p:strVal val="#ppt_x"/>
                                          </p:val>
                                        </p:tav>
                                      </p:tavLst>
                                    </p:anim>
                                    <p:animEffect transition="in" filter="wipe(left)">
                                      <p:cBhvr>
                                        <p:cTn id="16" dur="500"/>
                                        <p:tgtEl>
                                          <p:spTgt spid="7"/>
                                        </p:tgtEl>
                                      </p:cBhvr>
                                    </p:animEffect>
                                  </p:childTnLst>
                                </p:cTn>
                              </p:par>
                              <p:par>
                                <p:cTn id="17" presetID="12" presetClass="entr" presetSubtype="1" fill="hold" nodeType="withEffect">
                                  <p:stCondLst>
                                    <p:cond delay="2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down)">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2490" y="524010"/>
            <a:ext cx="4190571" cy="615066"/>
            <a:chOff x="412490" y="524010"/>
            <a:chExt cx="4190571" cy="615066"/>
          </a:xfrm>
        </p:grpSpPr>
        <p:sp>
          <p:nvSpPr>
            <p:cNvPr id="5" name="矩形 4"/>
            <p:cNvSpPr/>
            <p:nvPr/>
          </p:nvSpPr>
          <p:spPr>
            <a:xfrm>
              <a:off x="412490" y="524010"/>
              <a:ext cx="4190571"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Sales &amp;Distribution Strategy</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118" name="组合 4117"/>
          <p:cNvGrpSpPr/>
          <p:nvPr/>
        </p:nvGrpSpPr>
        <p:grpSpPr>
          <a:xfrm>
            <a:off x="328759" y="1724824"/>
            <a:ext cx="2116156" cy="2601811"/>
            <a:chOff x="543501" y="1724824"/>
            <a:chExt cx="2116156" cy="2601811"/>
          </a:xfrm>
        </p:grpSpPr>
        <p:grpSp>
          <p:nvGrpSpPr>
            <p:cNvPr id="4102" name="组合 4101"/>
            <p:cNvGrpSpPr/>
            <p:nvPr/>
          </p:nvGrpSpPr>
          <p:grpSpPr>
            <a:xfrm>
              <a:off x="543501" y="3625738"/>
              <a:ext cx="2116156" cy="700897"/>
              <a:chOff x="543501" y="3471850"/>
              <a:chExt cx="2116156" cy="700897"/>
            </a:xfrm>
          </p:grpSpPr>
          <p:sp>
            <p:nvSpPr>
              <p:cNvPr id="180" name="矩形 179"/>
              <p:cNvSpPr/>
              <p:nvPr/>
            </p:nvSpPr>
            <p:spPr>
              <a:xfrm>
                <a:off x="959416" y="3471850"/>
                <a:ext cx="1284327" cy="307777"/>
              </a:xfrm>
              <a:prstGeom prst="rect">
                <a:avLst/>
              </a:prstGeom>
            </p:spPr>
            <p:txBody>
              <a:bodyPr wrap="none">
                <a:spAutoFit/>
              </a:bodyPr>
              <a:lstStyle/>
              <a:p>
                <a:pPr algn="ctr"/>
                <a:r>
                  <a:rPr lang="en-US" altLang="zh-CN" sz="1400" b="1" dirty="0">
                    <a:solidFill>
                      <a:srgbClr val="0563B8"/>
                    </a:solidFill>
                    <a:latin typeface="Century Gothic" panose="020B0502020202020204" pitchFamily="34" charset="0"/>
                    <a:cs typeface="Arial" panose="020B0604020202020204" pitchFamily="34" charset="0"/>
                  </a:rPr>
                  <a:t>Add The Title</a:t>
                </a:r>
              </a:p>
            </p:txBody>
          </p:sp>
          <p:sp>
            <p:nvSpPr>
              <p:cNvPr id="182" name="矩形 181"/>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4105" name="组合 4104"/>
            <p:cNvGrpSpPr/>
            <p:nvPr/>
          </p:nvGrpSpPr>
          <p:grpSpPr>
            <a:xfrm>
              <a:off x="843947" y="1724824"/>
              <a:ext cx="1515265" cy="1515265"/>
              <a:chOff x="722888" y="1724824"/>
              <a:chExt cx="1515265" cy="1515265"/>
            </a:xfrm>
          </p:grpSpPr>
          <p:sp>
            <p:nvSpPr>
              <p:cNvPr id="139" name="椭圆 138"/>
              <p:cNvSpPr/>
              <p:nvPr/>
            </p:nvSpPr>
            <p:spPr>
              <a:xfrm>
                <a:off x="722888" y="1724824"/>
                <a:ext cx="1515265" cy="1515265"/>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8" name="组合 4097"/>
              <p:cNvGrpSpPr/>
              <p:nvPr/>
            </p:nvGrpSpPr>
            <p:grpSpPr>
              <a:xfrm>
                <a:off x="1166760" y="2123534"/>
                <a:ext cx="627520" cy="717845"/>
                <a:chOff x="10856093" y="315913"/>
                <a:chExt cx="419100" cy="479425"/>
              </a:xfrm>
              <a:solidFill>
                <a:schemeClr val="bg1"/>
              </a:solidFill>
            </p:grpSpPr>
            <p:sp>
              <p:nvSpPr>
                <p:cNvPr id="4"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04" name="椭圆 4103"/>
              <p:cNvSpPr/>
              <p:nvPr/>
            </p:nvSpPr>
            <p:spPr>
              <a:xfrm>
                <a:off x="764952" y="1766888"/>
                <a:ext cx="1431136" cy="1431136"/>
              </a:xfrm>
              <a:prstGeom prst="ellipse">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17" name="组合 4116"/>
          <p:cNvGrpSpPr/>
          <p:nvPr/>
        </p:nvGrpSpPr>
        <p:grpSpPr>
          <a:xfrm>
            <a:off x="2445115" y="1724824"/>
            <a:ext cx="2116156" cy="2601811"/>
            <a:chOff x="2368924" y="1724824"/>
            <a:chExt cx="2116156" cy="2601811"/>
          </a:xfrm>
        </p:grpSpPr>
        <p:grpSp>
          <p:nvGrpSpPr>
            <p:cNvPr id="4107" name="组合 4106"/>
            <p:cNvGrpSpPr/>
            <p:nvPr/>
          </p:nvGrpSpPr>
          <p:grpSpPr>
            <a:xfrm>
              <a:off x="2669370" y="1724824"/>
              <a:ext cx="1515265" cy="1515265"/>
              <a:chOff x="2626235" y="1724824"/>
              <a:chExt cx="1515265" cy="1515265"/>
            </a:xfrm>
          </p:grpSpPr>
          <p:sp>
            <p:nvSpPr>
              <p:cNvPr id="145" name="椭圆 144"/>
              <p:cNvSpPr/>
              <p:nvPr/>
            </p:nvSpPr>
            <p:spPr>
              <a:xfrm>
                <a:off x="2626235" y="1724824"/>
                <a:ext cx="1515265" cy="1515265"/>
              </a:xfrm>
              <a:prstGeom prst="ellipse">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3"/>
              <p:cNvSpPr>
                <a:spLocks/>
              </p:cNvSpPr>
              <p:nvPr/>
            </p:nvSpPr>
            <p:spPr bwMode="auto">
              <a:xfrm>
                <a:off x="3023756" y="2146114"/>
                <a:ext cx="720223" cy="672684"/>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椭圆 182"/>
              <p:cNvSpPr/>
              <p:nvPr/>
            </p:nvSpPr>
            <p:spPr>
              <a:xfrm>
                <a:off x="2668299" y="1766888"/>
                <a:ext cx="1431136" cy="1431136"/>
              </a:xfrm>
              <a:prstGeom prst="ellipse">
                <a:avLst/>
              </a:prstGeom>
              <a:noFill/>
              <a:ln w="12700">
                <a:solidFill>
                  <a:srgbClr val="008B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a:off x="2368924" y="3625738"/>
              <a:ext cx="2116156" cy="700897"/>
              <a:chOff x="543501" y="3471850"/>
              <a:chExt cx="2116156" cy="700897"/>
            </a:xfrm>
          </p:grpSpPr>
          <p:sp>
            <p:nvSpPr>
              <p:cNvPr id="188" name="矩形 187"/>
              <p:cNvSpPr/>
              <p:nvPr/>
            </p:nvSpPr>
            <p:spPr>
              <a:xfrm>
                <a:off x="959416" y="3471850"/>
                <a:ext cx="1284327" cy="307777"/>
              </a:xfrm>
              <a:prstGeom prst="rect">
                <a:avLst/>
              </a:prstGeom>
            </p:spPr>
            <p:txBody>
              <a:bodyPr wrap="none">
                <a:spAutoFit/>
              </a:bodyPr>
              <a:lstStyle/>
              <a:p>
                <a:pPr algn="ctr"/>
                <a:r>
                  <a:rPr lang="en-US" altLang="zh-CN" sz="1400" b="1" dirty="0">
                    <a:solidFill>
                      <a:srgbClr val="00A7AA"/>
                    </a:solidFill>
                    <a:latin typeface="Century Gothic" panose="020B0502020202020204" pitchFamily="34" charset="0"/>
                    <a:cs typeface="Arial" panose="020B0604020202020204" pitchFamily="34" charset="0"/>
                  </a:rPr>
                  <a:t>Add The Title</a:t>
                </a:r>
              </a:p>
            </p:txBody>
          </p:sp>
          <p:sp>
            <p:nvSpPr>
              <p:cNvPr id="189" name="矩形 188"/>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grpSp>
        <p:nvGrpSpPr>
          <p:cNvPr id="4115" name="组合 4114"/>
          <p:cNvGrpSpPr/>
          <p:nvPr/>
        </p:nvGrpSpPr>
        <p:grpSpPr>
          <a:xfrm>
            <a:off x="4561471" y="1724824"/>
            <a:ext cx="2116156" cy="2601811"/>
            <a:chOff x="4561670" y="1724824"/>
            <a:chExt cx="2116156" cy="2601811"/>
          </a:xfrm>
        </p:grpSpPr>
        <p:grpSp>
          <p:nvGrpSpPr>
            <p:cNvPr id="4108" name="组合 4107"/>
            <p:cNvGrpSpPr/>
            <p:nvPr/>
          </p:nvGrpSpPr>
          <p:grpSpPr>
            <a:xfrm>
              <a:off x="4862116" y="1724824"/>
              <a:ext cx="1515265" cy="1515265"/>
              <a:chOff x="4518811" y="1724824"/>
              <a:chExt cx="1515265" cy="1515265"/>
            </a:xfrm>
          </p:grpSpPr>
          <p:sp>
            <p:nvSpPr>
              <p:cNvPr id="151" name="椭圆 150"/>
              <p:cNvSpPr/>
              <p:nvPr/>
            </p:nvSpPr>
            <p:spPr>
              <a:xfrm>
                <a:off x="4518811" y="1724824"/>
                <a:ext cx="1515265" cy="1515265"/>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01" name="组合 4100"/>
              <p:cNvGrpSpPr/>
              <p:nvPr/>
            </p:nvGrpSpPr>
            <p:grpSpPr>
              <a:xfrm>
                <a:off x="4962683" y="2122346"/>
                <a:ext cx="627520" cy="720221"/>
                <a:chOff x="14545443" y="5235576"/>
                <a:chExt cx="419100" cy="481012"/>
              </a:xfrm>
              <a:solidFill>
                <a:schemeClr val="bg1"/>
              </a:solidFill>
            </p:grpSpPr>
            <p:sp>
              <p:nvSpPr>
                <p:cNvPr id="60" name="Freeform 16"/>
                <p:cNvSpPr>
                  <a:spLocks/>
                </p:cNvSpPr>
                <p:nvPr/>
              </p:nvSpPr>
              <p:spPr bwMode="auto">
                <a:xfrm>
                  <a:off x="14545443" y="5303838"/>
                  <a:ext cx="419100" cy="412750"/>
                </a:xfrm>
                <a:custGeom>
                  <a:avLst/>
                  <a:gdLst>
                    <a:gd name="T0" fmla="*/ 56 w 112"/>
                    <a:gd name="T1" fmla="*/ 110 h 110"/>
                    <a:gd name="T2" fmla="*/ 0 w 112"/>
                    <a:gd name="T3" fmla="*/ 54 h 110"/>
                    <a:gd name="T4" fmla="*/ 43 w 112"/>
                    <a:gd name="T5" fmla="*/ 0 h 110"/>
                    <a:gd name="T6" fmla="*/ 45 w 112"/>
                    <a:gd name="T7" fmla="*/ 7 h 110"/>
                    <a:gd name="T8" fmla="*/ 8 w 112"/>
                    <a:gd name="T9" fmla="*/ 54 h 110"/>
                    <a:gd name="T10" fmla="*/ 56 w 112"/>
                    <a:gd name="T11" fmla="*/ 102 h 110"/>
                    <a:gd name="T12" fmla="*/ 104 w 112"/>
                    <a:gd name="T13" fmla="*/ 54 h 110"/>
                    <a:gd name="T14" fmla="*/ 67 w 112"/>
                    <a:gd name="T15" fmla="*/ 7 h 110"/>
                    <a:gd name="T16" fmla="*/ 69 w 112"/>
                    <a:gd name="T17" fmla="*/ 0 h 110"/>
                    <a:gd name="T18" fmla="*/ 112 w 112"/>
                    <a:gd name="T19" fmla="*/ 54 h 110"/>
                    <a:gd name="T20" fmla="*/ 56 w 112"/>
                    <a:gd name="T2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10">
                      <a:moveTo>
                        <a:pt x="56" y="110"/>
                      </a:moveTo>
                      <a:cubicBezTo>
                        <a:pt x="25" y="110"/>
                        <a:pt x="0" y="85"/>
                        <a:pt x="0" y="54"/>
                      </a:cubicBezTo>
                      <a:cubicBezTo>
                        <a:pt x="0" y="28"/>
                        <a:pt x="18" y="5"/>
                        <a:pt x="43" y="0"/>
                      </a:cubicBezTo>
                      <a:cubicBezTo>
                        <a:pt x="45" y="7"/>
                        <a:pt x="45" y="7"/>
                        <a:pt x="45" y="7"/>
                      </a:cubicBezTo>
                      <a:cubicBezTo>
                        <a:pt x="23" y="12"/>
                        <a:pt x="8" y="32"/>
                        <a:pt x="8" y="54"/>
                      </a:cubicBezTo>
                      <a:cubicBezTo>
                        <a:pt x="8" y="80"/>
                        <a:pt x="30" y="102"/>
                        <a:pt x="56" y="102"/>
                      </a:cubicBezTo>
                      <a:cubicBezTo>
                        <a:pt x="82" y="102"/>
                        <a:pt x="104" y="80"/>
                        <a:pt x="104" y="54"/>
                      </a:cubicBezTo>
                      <a:cubicBezTo>
                        <a:pt x="104" y="32"/>
                        <a:pt x="89" y="12"/>
                        <a:pt x="67" y="7"/>
                      </a:cubicBezTo>
                      <a:cubicBezTo>
                        <a:pt x="69" y="0"/>
                        <a:pt x="69" y="0"/>
                        <a:pt x="69" y="0"/>
                      </a:cubicBezTo>
                      <a:cubicBezTo>
                        <a:pt x="94" y="5"/>
                        <a:pt x="112" y="28"/>
                        <a:pt x="112" y="54"/>
                      </a:cubicBezTo>
                      <a:cubicBezTo>
                        <a:pt x="112" y="85"/>
                        <a:pt x="87" y="110"/>
                        <a:pt x="56"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17"/>
                <p:cNvSpPr>
                  <a:spLocks noChangeArrowheads="1"/>
                </p:cNvSpPr>
                <p:nvPr/>
              </p:nvSpPr>
              <p:spPr bwMode="auto">
                <a:xfrm>
                  <a:off x="14740706" y="5235576"/>
                  <a:ext cx="3016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Rectangle 18"/>
                <p:cNvSpPr>
                  <a:spLocks noChangeArrowheads="1"/>
                </p:cNvSpPr>
                <p:nvPr/>
              </p:nvSpPr>
              <p:spPr bwMode="auto">
                <a:xfrm>
                  <a:off x="14710543" y="5235576"/>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9"/>
                <p:cNvSpPr>
                  <a:spLocks/>
                </p:cNvSpPr>
                <p:nvPr/>
              </p:nvSpPr>
              <p:spPr bwMode="auto">
                <a:xfrm>
                  <a:off x="14658156" y="5486401"/>
                  <a:ext cx="115888" cy="117475"/>
                </a:xfrm>
                <a:custGeom>
                  <a:avLst/>
                  <a:gdLst>
                    <a:gd name="T0" fmla="*/ 0 w 73"/>
                    <a:gd name="T1" fmla="*/ 74 h 74"/>
                    <a:gd name="T2" fmla="*/ 23 w 73"/>
                    <a:gd name="T3" fmla="*/ 0 h 74"/>
                    <a:gd name="T4" fmla="*/ 42 w 73"/>
                    <a:gd name="T5" fmla="*/ 5 h 74"/>
                    <a:gd name="T6" fmla="*/ 28 w 73"/>
                    <a:gd name="T7" fmla="*/ 45 h 74"/>
                    <a:gd name="T8" fmla="*/ 68 w 73"/>
                    <a:gd name="T9" fmla="*/ 31 h 74"/>
                    <a:gd name="T10" fmla="*/ 73 w 73"/>
                    <a:gd name="T11" fmla="*/ 50 h 74"/>
                    <a:gd name="T12" fmla="*/ 0 w 7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73" h="74">
                      <a:moveTo>
                        <a:pt x="0" y="74"/>
                      </a:moveTo>
                      <a:lnTo>
                        <a:pt x="23" y="0"/>
                      </a:lnTo>
                      <a:lnTo>
                        <a:pt x="42" y="5"/>
                      </a:lnTo>
                      <a:lnTo>
                        <a:pt x="28" y="45"/>
                      </a:lnTo>
                      <a:lnTo>
                        <a:pt x="68" y="31"/>
                      </a:lnTo>
                      <a:lnTo>
                        <a:pt x="73" y="5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6" name="Freeform 20"/>
                <p:cNvSpPr>
                  <a:spLocks/>
                </p:cNvSpPr>
                <p:nvPr/>
              </p:nvSpPr>
              <p:spPr bwMode="auto">
                <a:xfrm>
                  <a:off x="14735943" y="5408613"/>
                  <a:ext cx="117475" cy="115888"/>
                </a:xfrm>
                <a:custGeom>
                  <a:avLst/>
                  <a:gdLst>
                    <a:gd name="T0" fmla="*/ 50 w 74"/>
                    <a:gd name="T1" fmla="*/ 73 h 73"/>
                    <a:gd name="T2" fmla="*/ 31 w 74"/>
                    <a:gd name="T3" fmla="*/ 68 h 73"/>
                    <a:gd name="T4" fmla="*/ 45 w 74"/>
                    <a:gd name="T5" fmla="*/ 28 h 73"/>
                    <a:gd name="T6" fmla="*/ 5 w 74"/>
                    <a:gd name="T7" fmla="*/ 42 h 73"/>
                    <a:gd name="T8" fmla="*/ 0 w 74"/>
                    <a:gd name="T9" fmla="*/ 23 h 73"/>
                    <a:gd name="T10" fmla="*/ 74 w 74"/>
                    <a:gd name="T11" fmla="*/ 0 h 73"/>
                    <a:gd name="T12" fmla="*/ 50 w 7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50" y="73"/>
                      </a:moveTo>
                      <a:lnTo>
                        <a:pt x="31" y="68"/>
                      </a:lnTo>
                      <a:lnTo>
                        <a:pt x="45" y="28"/>
                      </a:lnTo>
                      <a:lnTo>
                        <a:pt x="5" y="42"/>
                      </a:lnTo>
                      <a:lnTo>
                        <a:pt x="0" y="23"/>
                      </a:lnTo>
                      <a:lnTo>
                        <a:pt x="74" y="0"/>
                      </a:lnTo>
                      <a:lnTo>
                        <a:pt x="5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4" name="椭圆 183"/>
              <p:cNvSpPr/>
              <p:nvPr/>
            </p:nvSpPr>
            <p:spPr>
              <a:xfrm>
                <a:off x="4560875" y="1766888"/>
                <a:ext cx="1431136" cy="1431136"/>
              </a:xfrm>
              <a:prstGeom prst="ellipse">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a:off x="4561670" y="3625738"/>
              <a:ext cx="2116156" cy="700897"/>
              <a:chOff x="543501" y="3471850"/>
              <a:chExt cx="2116156" cy="700897"/>
            </a:xfrm>
          </p:grpSpPr>
          <p:sp>
            <p:nvSpPr>
              <p:cNvPr id="191" name="矩形 190"/>
              <p:cNvSpPr/>
              <p:nvPr/>
            </p:nvSpPr>
            <p:spPr>
              <a:xfrm>
                <a:off x="959416" y="3471850"/>
                <a:ext cx="1284327" cy="307777"/>
              </a:xfrm>
              <a:prstGeom prst="rect">
                <a:avLst/>
              </a:prstGeom>
            </p:spPr>
            <p:txBody>
              <a:bodyPr wrap="none">
                <a:spAutoFit/>
              </a:bodyPr>
              <a:lstStyle/>
              <a:p>
                <a:pPr algn="ctr"/>
                <a:r>
                  <a:rPr lang="en-US" altLang="zh-CN" sz="1400" b="1" dirty="0">
                    <a:solidFill>
                      <a:srgbClr val="0563B8"/>
                    </a:solidFill>
                    <a:latin typeface="Century Gothic" panose="020B0502020202020204" pitchFamily="34" charset="0"/>
                    <a:cs typeface="Arial" panose="020B0604020202020204" pitchFamily="34" charset="0"/>
                  </a:rPr>
                  <a:t>Add The Title</a:t>
                </a:r>
              </a:p>
            </p:txBody>
          </p:sp>
          <p:sp>
            <p:nvSpPr>
              <p:cNvPr id="192" name="矩形 191"/>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grpSp>
        <p:nvGrpSpPr>
          <p:cNvPr id="4111" name="组合 4110"/>
          <p:cNvGrpSpPr/>
          <p:nvPr/>
        </p:nvGrpSpPr>
        <p:grpSpPr>
          <a:xfrm>
            <a:off x="6677826" y="1724824"/>
            <a:ext cx="2116156" cy="2601811"/>
            <a:chOff x="6175471" y="1724824"/>
            <a:chExt cx="2116156" cy="2601811"/>
          </a:xfrm>
        </p:grpSpPr>
        <p:grpSp>
          <p:nvGrpSpPr>
            <p:cNvPr id="4109" name="组合 4108"/>
            <p:cNvGrpSpPr/>
            <p:nvPr/>
          </p:nvGrpSpPr>
          <p:grpSpPr>
            <a:xfrm>
              <a:off x="6475917" y="1724824"/>
              <a:ext cx="1515265" cy="1515265"/>
              <a:chOff x="6583181" y="1724824"/>
              <a:chExt cx="1515265" cy="1515265"/>
            </a:xfrm>
          </p:grpSpPr>
          <p:sp>
            <p:nvSpPr>
              <p:cNvPr id="177" name="椭圆 176"/>
              <p:cNvSpPr/>
              <p:nvPr/>
            </p:nvSpPr>
            <p:spPr>
              <a:xfrm>
                <a:off x="6583181" y="1724824"/>
                <a:ext cx="1515265" cy="1515265"/>
              </a:xfrm>
              <a:prstGeom prst="ellipse">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9" name="组合 4098"/>
              <p:cNvGrpSpPr/>
              <p:nvPr/>
            </p:nvGrpSpPr>
            <p:grpSpPr>
              <a:xfrm>
                <a:off x="6981891" y="2159188"/>
                <a:ext cx="717845" cy="646536"/>
                <a:chOff x="9595618" y="4035426"/>
                <a:chExt cx="479425" cy="431800"/>
              </a:xfrm>
              <a:solidFill>
                <a:schemeClr val="bg1"/>
              </a:solidFill>
            </p:grpSpPr>
            <p:sp>
              <p:nvSpPr>
                <p:cNvPr id="56" name="Freeform 14"/>
                <p:cNvSpPr>
                  <a:spLocks/>
                </p:cNvSpPr>
                <p:nvPr/>
              </p:nvSpPr>
              <p:spPr bwMode="auto">
                <a:xfrm>
                  <a:off x="9595618" y="4035426"/>
                  <a:ext cx="479425" cy="431800"/>
                </a:xfrm>
                <a:custGeom>
                  <a:avLst/>
                  <a:gdLst>
                    <a:gd name="T0" fmla="*/ 65 w 128"/>
                    <a:gd name="T1" fmla="*/ 115 h 115"/>
                    <a:gd name="T2" fmla="*/ 9 w 128"/>
                    <a:gd name="T3" fmla="*/ 63 h 115"/>
                    <a:gd name="T4" fmla="*/ 0 w 128"/>
                    <a:gd name="T5" fmla="*/ 38 h 115"/>
                    <a:gd name="T6" fmla="*/ 38 w 128"/>
                    <a:gd name="T7" fmla="*/ 0 h 115"/>
                    <a:gd name="T8" fmla="*/ 64 w 128"/>
                    <a:gd name="T9" fmla="*/ 10 h 115"/>
                    <a:gd name="T10" fmla="*/ 90 w 128"/>
                    <a:gd name="T11" fmla="*/ 0 h 115"/>
                    <a:gd name="T12" fmla="*/ 128 w 128"/>
                    <a:gd name="T13" fmla="*/ 38 h 115"/>
                    <a:gd name="T14" fmla="*/ 119 w 128"/>
                    <a:gd name="T15" fmla="*/ 63 h 115"/>
                    <a:gd name="T16" fmla="*/ 119 w 128"/>
                    <a:gd name="T17" fmla="*/ 63 h 115"/>
                    <a:gd name="T18" fmla="*/ 75 w 128"/>
                    <a:gd name="T19" fmla="*/ 103 h 115"/>
                    <a:gd name="T20" fmla="*/ 69 w 128"/>
                    <a:gd name="T21" fmla="*/ 97 h 115"/>
                    <a:gd name="T22" fmla="*/ 113 w 128"/>
                    <a:gd name="T23" fmla="*/ 57 h 115"/>
                    <a:gd name="T24" fmla="*/ 120 w 128"/>
                    <a:gd name="T25" fmla="*/ 38 h 115"/>
                    <a:gd name="T26" fmla="*/ 90 w 128"/>
                    <a:gd name="T27" fmla="*/ 8 h 115"/>
                    <a:gd name="T28" fmla="*/ 67 w 128"/>
                    <a:gd name="T29" fmla="*/ 19 h 115"/>
                    <a:gd name="T30" fmla="*/ 64 w 128"/>
                    <a:gd name="T31" fmla="*/ 22 h 115"/>
                    <a:gd name="T32" fmla="*/ 61 w 128"/>
                    <a:gd name="T33" fmla="*/ 19 h 115"/>
                    <a:gd name="T34" fmla="*/ 38 w 128"/>
                    <a:gd name="T35" fmla="*/ 8 h 115"/>
                    <a:gd name="T36" fmla="*/ 8 w 128"/>
                    <a:gd name="T37" fmla="*/ 38 h 115"/>
                    <a:gd name="T38" fmla="*/ 15 w 128"/>
                    <a:gd name="T39" fmla="*/ 57 h 115"/>
                    <a:gd name="T40" fmla="*/ 71 w 128"/>
                    <a:gd name="T41" fmla="*/ 109 h 115"/>
                    <a:gd name="T42" fmla="*/ 65 w 128"/>
                    <a:gd name="T4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15">
                      <a:moveTo>
                        <a:pt x="65" y="115"/>
                      </a:moveTo>
                      <a:cubicBezTo>
                        <a:pt x="9" y="63"/>
                        <a:pt x="9" y="63"/>
                        <a:pt x="9" y="63"/>
                      </a:cubicBezTo>
                      <a:cubicBezTo>
                        <a:pt x="3" y="56"/>
                        <a:pt x="0" y="47"/>
                        <a:pt x="0" y="38"/>
                      </a:cubicBezTo>
                      <a:cubicBezTo>
                        <a:pt x="0" y="17"/>
                        <a:pt x="17" y="0"/>
                        <a:pt x="38" y="0"/>
                      </a:cubicBezTo>
                      <a:cubicBezTo>
                        <a:pt x="48" y="0"/>
                        <a:pt x="57" y="4"/>
                        <a:pt x="64" y="10"/>
                      </a:cubicBezTo>
                      <a:cubicBezTo>
                        <a:pt x="71" y="4"/>
                        <a:pt x="80" y="0"/>
                        <a:pt x="90" y="0"/>
                      </a:cubicBezTo>
                      <a:cubicBezTo>
                        <a:pt x="111" y="0"/>
                        <a:pt x="128" y="17"/>
                        <a:pt x="128" y="38"/>
                      </a:cubicBezTo>
                      <a:cubicBezTo>
                        <a:pt x="128" y="47"/>
                        <a:pt x="125" y="56"/>
                        <a:pt x="119" y="63"/>
                      </a:cubicBezTo>
                      <a:cubicBezTo>
                        <a:pt x="119" y="63"/>
                        <a:pt x="119" y="63"/>
                        <a:pt x="119" y="63"/>
                      </a:cubicBezTo>
                      <a:cubicBezTo>
                        <a:pt x="75" y="103"/>
                        <a:pt x="75" y="103"/>
                        <a:pt x="75" y="103"/>
                      </a:cubicBezTo>
                      <a:cubicBezTo>
                        <a:pt x="69" y="97"/>
                        <a:pt x="69" y="97"/>
                        <a:pt x="69" y="97"/>
                      </a:cubicBezTo>
                      <a:cubicBezTo>
                        <a:pt x="113" y="57"/>
                        <a:pt x="113" y="57"/>
                        <a:pt x="113" y="57"/>
                      </a:cubicBezTo>
                      <a:cubicBezTo>
                        <a:pt x="117" y="52"/>
                        <a:pt x="120" y="45"/>
                        <a:pt x="120" y="38"/>
                      </a:cubicBezTo>
                      <a:cubicBezTo>
                        <a:pt x="120" y="21"/>
                        <a:pt x="107" y="8"/>
                        <a:pt x="90" y="8"/>
                      </a:cubicBezTo>
                      <a:cubicBezTo>
                        <a:pt x="81" y="8"/>
                        <a:pt x="73" y="12"/>
                        <a:pt x="67" y="19"/>
                      </a:cubicBezTo>
                      <a:cubicBezTo>
                        <a:pt x="64" y="22"/>
                        <a:pt x="64" y="22"/>
                        <a:pt x="64" y="22"/>
                      </a:cubicBezTo>
                      <a:cubicBezTo>
                        <a:pt x="61" y="19"/>
                        <a:pt x="61" y="19"/>
                        <a:pt x="61" y="19"/>
                      </a:cubicBezTo>
                      <a:cubicBezTo>
                        <a:pt x="55" y="12"/>
                        <a:pt x="47" y="8"/>
                        <a:pt x="38" y="8"/>
                      </a:cubicBezTo>
                      <a:cubicBezTo>
                        <a:pt x="21" y="8"/>
                        <a:pt x="8" y="21"/>
                        <a:pt x="8" y="38"/>
                      </a:cubicBezTo>
                      <a:cubicBezTo>
                        <a:pt x="8" y="45"/>
                        <a:pt x="11" y="52"/>
                        <a:pt x="15" y="57"/>
                      </a:cubicBezTo>
                      <a:cubicBezTo>
                        <a:pt x="71" y="109"/>
                        <a:pt x="71" y="109"/>
                        <a:pt x="71" y="109"/>
                      </a:cubicBezTo>
                      <a:lnTo>
                        <a:pt x="65"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5"/>
                <p:cNvSpPr>
                  <a:spLocks noEditPoints="1"/>
                </p:cNvSpPr>
                <p:nvPr/>
              </p:nvSpPr>
              <p:spPr bwMode="auto">
                <a:xfrm>
                  <a:off x="9655943" y="4095751"/>
                  <a:ext cx="319088" cy="273050"/>
                </a:xfrm>
                <a:custGeom>
                  <a:avLst/>
                  <a:gdLst>
                    <a:gd name="T0" fmla="*/ 45 w 85"/>
                    <a:gd name="T1" fmla="*/ 73 h 73"/>
                    <a:gd name="T2" fmla="*/ 5 w 85"/>
                    <a:gd name="T3" fmla="*/ 36 h 73"/>
                    <a:gd name="T4" fmla="*/ 0 w 85"/>
                    <a:gd name="T5" fmla="*/ 22 h 73"/>
                    <a:gd name="T6" fmla="*/ 22 w 85"/>
                    <a:gd name="T7" fmla="*/ 0 h 73"/>
                    <a:gd name="T8" fmla="*/ 22 w 85"/>
                    <a:gd name="T9" fmla="*/ 8 h 73"/>
                    <a:gd name="T10" fmla="*/ 8 w 85"/>
                    <a:gd name="T11" fmla="*/ 22 h 73"/>
                    <a:gd name="T12" fmla="*/ 11 w 85"/>
                    <a:gd name="T13" fmla="*/ 30 h 73"/>
                    <a:gd name="T14" fmla="*/ 50 w 85"/>
                    <a:gd name="T15" fmla="*/ 67 h 73"/>
                    <a:gd name="T16" fmla="*/ 45 w 85"/>
                    <a:gd name="T17" fmla="*/ 73 h 73"/>
                    <a:gd name="T18" fmla="*/ 62 w 85"/>
                    <a:gd name="T19" fmla="*/ 16 h 73"/>
                    <a:gd name="T20" fmla="*/ 55 w 85"/>
                    <a:gd name="T21" fmla="*/ 12 h 73"/>
                    <a:gd name="T22" fmla="*/ 68 w 85"/>
                    <a:gd name="T23" fmla="*/ 2 h 73"/>
                    <a:gd name="T24" fmla="*/ 85 w 85"/>
                    <a:gd name="T25" fmla="*/ 4 h 73"/>
                    <a:gd name="T26" fmla="*/ 81 w 85"/>
                    <a:gd name="T27" fmla="*/ 11 h 73"/>
                    <a:gd name="T28" fmla="*/ 70 w 85"/>
                    <a:gd name="T29" fmla="*/ 9 h 73"/>
                    <a:gd name="T30" fmla="*/ 62 w 85"/>
                    <a:gd name="T31" fmla="*/ 1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3">
                      <a:moveTo>
                        <a:pt x="45" y="73"/>
                      </a:moveTo>
                      <a:cubicBezTo>
                        <a:pt x="5" y="36"/>
                        <a:pt x="5" y="36"/>
                        <a:pt x="5" y="36"/>
                      </a:cubicBezTo>
                      <a:cubicBezTo>
                        <a:pt x="2" y="32"/>
                        <a:pt x="0" y="27"/>
                        <a:pt x="0" y="22"/>
                      </a:cubicBezTo>
                      <a:cubicBezTo>
                        <a:pt x="0" y="10"/>
                        <a:pt x="10" y="0"/>
                        <a:pt x="22" y="0"/>
                      </a:cubicBezTo>
                      <a:cubicBezTo>
                        <a:pt x="22" y="8"/>
                        <a:pt x="22" y="8"/>
                        <a:pt x="22" y="8"/>
                      </a:cubicBezTo>
                      <a:cubicBezTo>
                        <a:pt x="14" y="8"/>
                        <a:pt x="8" y="14"/>
                        <a:pt x="8" y="22"/>
                      </a:cubicBezTo>
                      <a:cubicBezTo>
                        <a:pt x="8" y="25"/>
                        <a:pt x="9" y="28"/>
                        <a:pt x="11" y="30"/>
                      </a:cubicBezTo>
                      <a:cubicBezTo>
                        <a:pt x="50" y="67"/>
                        <a:pt x="50" y="67"/>
                        <a:pt x="50" y="67"/>
                      </a:cubicBezTo>
                      <a:lnTo>
                        <a:pt x="45" y="73"/>
                      </a:lnTo>
                      <a:close/>
                      <a:moveTo>
                        <a:pt x="62" y="16"/>
                      </a:moveTo>
                      <a:cubicBezTo>
                        <a:pt x="55" y="12"/>
                        <a:pt x="55" y="12"/>
                        <a:pt x="55" y="12"/>
                      </a:cubicBezTo>
                      <a:cubicBezTo>
                        <a:pt x="58" y="7"/>
                        <a:pt x="62" y="3"/>
                        <a:pt x="68" y="2"/>
                      </a:cubicBezTo>
                      <a:cubicBezTo>
                        <a:pt x="74" y="0"/>
                        <a:pt x="80" y="1"/>
                        <a:pt x="85" y="4"/>
                      </a:cubicBezTo>
                      <a:cubicBezTo>
                        <a:pt x="81" y="11"/>
                        <a:pt x="81" y="11"/>
                        <a:pt x="81" y="11"/>
                      </a:cubicBezTo>
                      <a:cubicBezTo>
                        <a:pt x="78" y="9"/>
                        <a:pt x="74" y="8"/>
                        <a:pt x="70" y="9"/>
                      </a:cubicBezTo>
                      <a:cubicBezTo>
                        <a:pt x="67" y="10"/>
                        <a:pt x="64" y="13"/>
                        <a:pt x="62"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6" name="椭圆 185"/>
              <p:cNvSpPr/>
              <p:nvPr/>
            </p:nvSpPr>
            <p:spPr>
              <a:xfrm>
                <a:off x="6625245" y="1766888"/>
                <a:ext cx="1431136" cy="1431136"/>
              </a:xfrm>
              <a:prstGeom prst="ellipse">
                <a:avLst/>
              </a:prstGeom>
              <a:noFill/>
              <a:ln w="12700">
                <a:solidFill>
                  <a:srgbClr val="008B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3" name="组合 192"/>
            <p:cNvGrpSpPr/>
            <p:nvPr/>
          </p:nvGrpSpPr>
          <p:grpSpPr>
            <a:xfrm>
              <a:off x="6175471" y="3625738"/>
              <a:ext cx="2116156" cy="700897"/>
              <a:chOff x="543501" y="3471850"/>
              <a:chExt cx="2116156" cy="700897"/>
            </a:xfrm>
          </p:grpSpPr>
          <p:sp>
            <p:nvSpPr>
              <p:cNvPr id="194" name="矩形 193"/>
              <p:cNvSpPr/>
              <p:nvPr/>
            </p:nvSpPr>
            <p:spPr>
              <a:xfrm>
                <a:off x="959416" y="3471850"/>
                <a:ext cx="1284327" cy="307777"/>
              </a:xfrm>
              <a:prstGeom prst="rect">
                <a:avLst/>
              </a:prstGeom>
            </p:spPr>
            <p:txBody>
              <a:bodyPr wrap="none">
                <a:spAutoFit/>
              </a:bodyPr>
              <a:lstStyle/>
              <a:p>
                <a:pPr algn="ctr"/>
                <a:r>
                  <a:rPr lang="en-US" altLang="zh-CN" sz="1400" b="1" dirty="0">
                    <a:solidFill>
                      <a:srgbClr val="00A7AA"/>
                    </a:solidFill>
                    <a:latin typeface="Century Gothic" panose="020B0502020202020204" pitchFamily="34" charset="0"/>
                    <a:cs typeface="Arial" panose="020B0604020202020204" pitchFamily="34" charset="0"/>
                  </a:rPr>
                  <a:t>Add The Title</a:t>
                </a:r>
              </a:p>
            </p:txBody>
          </p:sp>
          <p:sp>
            <p:nvSpPr>
              <p:cNvPr id="195" name="矩形 194"/>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grpSp>
        <p:nvGrpSpPr>
          <p:cNvPr id="57" name="组合 56"/>
          <p:cNvGrpSpPr/>
          <p:nvPr/>
        </p:nvGrpSpPr>
        <p:grpSpPr>
          <a:xfrm>
            <a:off x="8892480" y="411510"/>
            <a:ext cx="251520" cy="661800"/>
            <a:chOff x="8892480" y="411510"/>
            <a:chExt cx="251520" cy="661800"/>
          </a:xfrm>
        </p:grpSpPr>
        <p:sp>
          <p:nvSpPr>
            <p:cNvPr id="58" name="矩形 57"/>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22</a:t>
              </a:r>
              <a:endParaRPr lang="zh-CN" altLang="en-US" sz="800"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704058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3" presetClass="entr" presetSubtype="16" fill="hold" nodeType="withEffect">
                                  <p:stCondLst>
                                    <p:cond delay="1000"/>
                                  </p:stCondLst>
                                  <p:childTnLst>
                                    <p:set>
                                      <p:cBhvr>
                                        <p:cTn id="9" dur="1" fill="hold">
                                          <p:stCondLst>
                                            <p:cond delay="0"/>
                                          </p:stCondLst>
                                        </p:cTn>
                                        <p:tgtEl>
                                          <p:spTgt spid="4118"/>
                                        </p:tgtEl>
                                        <p:attrNameLst>
                                          <p:attrName>style.visibility</p:attrName>
                                        </p:attrNameLst>
                                      </p:cBhvr>
                                      <p:to>
                                        <p:strVal val="visible"/>
                                      </p:to>
                                    </p:set>
                                    <p:anim calcmode="lin" valueType="num">
                                      <p:cBhvr>
                                        <p:cTn id="10" dur="300" fill="hold"/>
                                        <p:tgtEl>
                                          <p:spTgt spid="4118"/>
                                        </p:tgtEl>
                                        <p:attrNameLst>
                                          <p:attrName>ppt_w</p:attrName>
                                        </p:attrNameLst>
                                      </p:cBhvr>
                                      <p:tavLst>
                                        <p:tav tm="0">
                                          <p:val>
                                            <p:fltVal val="0"/>
                                          </p:val>
                                        </p:tav>
                                        <p:tav tm="100000">
                                          <p:val>
                                            <p:strVal val="#ppt_w"/>
                                          </p:val>
                                        </p:tav>
                                      </p:tavLst>
                                    </p:anim>
                                    <p:anim calcmode="lin" valueType="num">
                                      <p:cBhvr>
                                        <p:cTn id="11" dur="300" fill="hold"/>
                                        <p:tgtEl>
                                          <p:spTgt spid="4118"/>
                                        </p:tgtEl>
                                        <p:attrNameLst>
                                          <p:attrName>ppt_h</p:attrName>
                                        </p:attrNameLst>
                                      </p:cBhvr>
                                      <p:tavLst>
                                        <p:tav tm="0">
                                          <p:val>
                                            <p:fltVal val="0"/>
                                          </p:val>
                                        </p:tav>
                                        <p:tav tm="100000">
                                          <p:val>
                                            <p:strVal val="#ppt_h"/>
                                          </p:val>
                                        </p:tav>
                                      </p:tavLst>
                                    </p:anim>
                                  </p:childTnLst>
                                </p:cTn>
                              </p:par>
                              <p:par>
                                <p:cTn id="12" presetID="6" presetClass="emph" presetSubtype="0" autoRev="1" fill="hold" nodeType="withEffect">
                                  <p:stCondLst>
                                    <p:cond delay="1250"/>
                                  </p:stCondLst>
                                  <p:childTnLst>
                                    <p:animScale>
                                      <p:cBhvr>
                                        <p:cTn id="13" dur="200" fill="hold"/>
                                        <p:tgtEl>
                                          <p:spTgt spid="4118"/>
                                        </p:tgtEl>
                                      </p:cBhvr>
                                      <p:by x="110000" y="110000"/>
                                    </p:animScale>
                                  </p:childTnLst>
                                </p:cTn>
                              </p:par>
                              <p:par>
                                <p:cTn id="14" presetID="23" presetClass="entr" presetSubtype="16" fill="hold" nodeType="withEffect">
                                  <p:stCondLst>
                                    <p:cond delay="1250"/>
                                  </p:stCondLst>
                                  <p:childTnLst>
                                    <p:set>
                                      <p:cBhvr>
                                        <p:cTn id="15" dur="1" fill="hold">
                                          <p:stCondLst>
                                            <p:cond delay="0"/>
                                          </p:stCondLst>
                                        </p:cTn>
                                        <p:tgtEl>
                                          <p:spTgt spid="4117"/>
                                        </p:tgtEl>
                                        <p:attrNameLst>
                                          <p:attrName>style.visibility</p:attrName>
                                        </p:attrNameLst>
                                      </p:cBhvr>
                                      <p:to>
                                        <p:strVal val="visible"/>
                                      </p:to>
                                    </p:set>
                                    <p:anim calcmode="lin" valueType="num">
                                      <p:cBhvr>
                                        <p:cTn id="16" dur="300" fill="hold"/>
                                        <p:tgtEl>
                                          <p:spTgt spid="4117"/>
                                        </p:tgtEl>
                                        <p:attrNameLst>
                                          <p:attrName>ppt_w</p:attrName>
                                        </p:attrNameLst>
                                      </p:cBhvr>
                                      <p:tavLst>
                                        <p:tav tm="0">
                                          <p:val>
                                            <p:fltVal val="0"/>
                                          </p:val>
                                        </p:tav>
                                        <p:tav tm="100000">
                                          <p:val>
                                            <p:strVal val="#ppt_w"/>
                                          </p:val>
                                        </p:tav>
                                      </p:tavLst>
                                    </p:anim>
                                    <p:anim calcmode="lin" valueType="num">
                                      <p:cBhvr>
                                        <p:cTn id="17" dur="300" fill="hold"/>
                                        <p:tgtEl>
                                          <p:spTgt spid="4117"/>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stCondLst>
                                    <p:cond delay="1500"/>
                                  </p:stCondLst>
                                  <p:childTnLst>
                                    <p:animScale>
                                      <p:cBhvr>
                                        <p:cTn id="19" dur="200" fill="hold"/>
                                        <p:tgtEl>
                                          <p:spTgt spid="4117"/>
                                        </p:tgtEl>
                                      </p:cBhvr>
                                      <p:by x="110000" y="110000"/>
                                    </p:animScale>
                                  </p:childTnLst>
                                </p:cTn>
                              </p:par>
                              <p:par>
                                <p:cTn id="20" presetID="23" presetClass="entr" presetSubtype="16" fill="hold" nodeType="withEffect">
                                  <p:stCondLst>
                                    <p:cond delay="1500"/>
                                  </p:stCondLst>
                                  <p:childTnLst>
                                    <p:set>
                                      <p:cBhvr>
                                        <p:cTn id="21" dur="1" fill="hold">
                                          <p:stCondLst>
                                            <p:cond delay="0"/>
                                          </p:stCondLst>
                                        </p:cTn>
                                        <p:tgtEl>
                                          <p:spTgt spid="4115"/>
                                        </p:tgtEl>
                                        <p:attrNameLst>
                                          <p:attrName>style.visibility</p:attrName>
                                        </p:attrNameLst>
                                      </p:cBhvr>
                                      <p:to>
                                        <p:strVal val="visible"/>
                                      </p:to>
                                    </p:set>
                                    <p:anim calcmode="lin" valueType="num">
                                      <p:cBhvr>
                                        <p:cTn id="22" dur="300" fill="hold"/>
                                        <p:tgtEl>
                                          <p:spTgt spid="4115"/>
                                        </p:tgtEl>
                                        <p:attrNameLst>
                                          <p:attrName>ppt_w</p:attrName>
                                        </p:attrNameLst>
                                      </p:cBhvr>
                                      <p:tavLst>
                                        <p:tav tm="0">
                                          <p:val>
                                            <p:fltVal val="0"/>
                                          </p:val>
                                        </p:tav>
                                        <p:tav tm="100000">
                                          <p:val>
                                            <p:strVal val="#ppt_w"/>
                                          </p:val>
                                        </p:tav>
                                      </p:tavLst>
                                    </p:anim>
                                    <p:anim calcmode="lin" valueType="num">
                                      <p:cBhvr>
                                        <p:cTn id="23" dur="300" fill="hold"/>
                                        <p:tgtEl>
                                          <p:spTgt spid="411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1750"/>
                                  </p:stCondLst>
                                  <p:childTnLst>
                                    <p:animScale>
                                      <p:cBhvr>
                                        <p:cTn id="25" dur="200" fill="hold"/>
                                        <p:tgtEl>
                                          <p:spTgt spid="4115"/>
                                        </p:tgtEl>
                                      </p:cBhvr>
                                      <p:by x="110000" y="110000"/>
                                    </p:animScale>
                                  </p:childTnLst>
                                </p:cTn>
                              </p:par>
                              <p:par>
                                <p:cTn id="26" presetID="23" presetClass="entr" presetSubtype="16" fill="hold" nodeType="withEffect">
                                  <p:stCondLst>
                                    <p:cond delay="1750"/>
                                  </p:stCondLst>
                                  <p:childTnLst>
                                    <p:set>
                                      <p:cBhvr>
                                        <p:cTn id="27" dur="1" fill="hold">
                                          <p:stCondLst>
                                            <p:cond delay="0"/>
                                          </p:stCondLst>
                                        </p:cTn>
                                        <p:tgtEl>
                                          <p:spTgt spid="4111"/>
                                        </p:tgtEl>
                                        <p:attrNameLst>
                                          <p:attrName>style.visibility</p:attrName>
                                        </p:attrNameLst>
                                      </p:cBhvr>
                                      <p:to>
                                        <p:strVal val="visible"/>
                                      </p:to>
                                    </p:set>
                                    <p:anim calcmode="lin" valueType="num">
                                      <p:cBhvr>
                                        <p:cTn id="28" dur="300" fill="hold"/>
                                        <p:tgtEl>
                                          <p:spTgt spid="4111"/>
                                        </p:tgtEl>
                                        <p:attrNameLst>
                                          <p:attrName>ppt_w</p:attrName>
                                        </p:attrNameLst>
                                      </p:cBhvr>
                                      <p:tavLst>
                                        <p:tav tm="0">
                                          <p:val>
                                            <p:fltVal val="0"/>
                                          </p:val>
                                        </p:tav>
                                        <p:tav tm="100000">
                                          <p:val>
                                            <p:strVal val="#ppt_w"/>
                                          </p:val>
                                        </p:tav>
                                      </p:tavLst>
                                    </p:anim>
                                    <p:anim calcmode="lin" valueType="num">
                                      <p:cBhvr>
                                        <p:cTn id="29" dur="300" fill="hold"/>
                                        <p:tgtEl>
                                          <p:spTgt spid="4111"/>
                                        </p:tgtEl>
                                        <p:attrNameLst>
                                          <p:attrName>ppt_h</p:attrName>
                                        </p:attrNameLst>
                                      </p:cBhvr>
                                      <p:tavLst>
                                        <p:tav tm="0">
                                          <p:val>
                                            <p:fltVal val="0"/>
                                          </p:val>
                                        </p:tav>
                                        <p:tav tm="100000">
                                          <p:val>
                                            <p:strVal val="#ppt_h"/>
                                          </p:val>
                                        </p:tav>
                                      </p:tavLst>
                                    </p:anim>
                                  </p:childTnLst>
                                </p:cTn>
                              </p:par>
                              <p:par>
                                <p:cTn id="30" presetID="6" presetClass="emph" presetSubtype="0" autoRev="1" fill="hold" nodeType="withEffect">
                                  <p:stCondLst>
                                    <p:cond delay="2000"/>
                                  </p:stCondLst>
                                  <p:childTnLst>
                                    <p:animScale>
                                      <p:cBhvr>
                                        <p:cTn id="31" dur="200" fill="hold"/>
                                        <p:tgtEl>
                                          <p:spTgt spid="4111"/>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121367"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Four</a:t>
            </a: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0563B8"/>
                  </a:solidFill>
                  <a:latin typeface="Century Gothic" panose="020B0502020202020204" pitchFamily="34" charset="0"/>
                  <a:cs typeface="Arial" panose="020B0604020202020204" pitchFamily="34" charset="0"/>
                </a:rPr>
                <a:t>Click to add title</a:t>
              </a: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p>
        </p:txBody>
      </p:sp>
    </p:spTree>
    <p:extLst>
      <p:ext uri="{BB962C8B-B14F-4D97-AF65-F5344CB8AC3E}">
        <p14:creationId xmlns:p14="http://schemas.microsoft.com/office/powerpoint/2010/main" val="18471357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3129383"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Marketing Deadline</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pic>
        <p:nvPicPr>
          <p:cNvPr id="5123" name="Picture 3"/>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7186" r="5670" b="7891"/>
          <a:stretch/>
        </p:blipFill>
        <p:spPr bwMode="auto">
          <a:xfrm>
            <a:off x="503238" y="1432529"/>
            <a:ext cx="2453963" cy="1481783"/>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5124" name="Picture 4"/>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rcRect b="7880"/>
          <a:stretch/>
        </p:blipFill>
        <p:spPr bwMode="auto">
          <a:xfrm>
            <a:off x="2999915" y="1430422"/>
            <a:ext cx="2292164" cy="1483891"/>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5125" name="Picture 5"/>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rcRect b="8997"/>
          <a:stretch/>
        </p:blipFill>
        <p:spPr bwMode="auto">
          <a:xfrm>
            <a:off x="503237" y="2953177"/>
            <a:ext cx="2453963" cy="1475375"/>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80" name="Picture 2" descr="E:\图片\shutterstock_141190603.jpg"/>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val="0"/>
              </a:ext>
            </a:extLst>
          </a:blip>
          <a:srcRect l="16518" t="19656" r="7769" b="9412"/>
          <a:stretch/>
        </p:blipFill>
        <p:spPr bwMode="auto">
          <a:xfrm>
            <a:off x="2999916" y="2953177"/>
            <a:ext cx="2292164" cy="1475376"/>
          </a:xfrm>
          <a:prstGeom prst="rect">
            <a:avLst/>
          </a:prstGeom>
          <a:noFill/>
          <a:ln w="9525">
            <a:solidFill>
              <a:schemeClr val="bg1">
                <a:lumMod val="75000"/>
              </a:schemeClr>
            </a:solidFill>
            <a:miter lim="800000"/>
            <a:headEnd/>
            <a:tailEnd/>
          </a:ln>
          <a:extLst/>
        </p:spPr>
      </p:pic>
      <p:grpSp>
        <p:nvGrpSpPr>
          <p:cNvPr id="21" name="组合 20"/>
          <p:cNvGrpSpPr/>
          <p:nvPr/>
        </p:nvGrpSpPr>
        <p:grpSpPr>
          <a:xfrm>
            <a:off x="5523363" y="1314920"/>
            <a:ext cx="3086944" cy="873330"/>
            <a:chOff x="5523363" y="1314920"/>
            <a:chExt cx="3086944" cy="873330"/>
          </a:xfrm>
        </p:grpSpPr>
        <p:sp>
          <p:nvSpPr>
            <p:cNvPr id="83" name="矩形 82"/>
            <p:cNvSpPr/>
            <p:nvPr/>
          </p:nvSpPr>
          <p:spPr>
            <a:xfrm>
              <a:off x="5523363" y="1588086"/>
              <a:ext cx="3086944" cy="600164"/>
            </a:xfrm>
            <a:prstGeom prst="rect">
              <a:avLst/>
            </a:prstGeom>
          </p:spPr>
          <p:txBody>
            <a:bodyPr wrap="square">
              <a:spAutoFit/>
            </a:bodyPr>
            <a:lstStyle/>
            <a:p>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national product have roughly the same value and can be used interchangeably </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84" name="矩形 83"/>
            <p:cNvSpPr/>
            <p:nvPr/>
          </p:nvSpPr>
          <p:spPr>
            <a:xfrm>
              <a:off x="5523363" y="1314920"/>
              <a:ext cx="1096775" cy="261610"/>
            </a:xfrm>
            <a:prstGeom prst="rect">
              <a:avLst/>
            </a:prstGeom>
          </p:spPr>
          <p:txBody>
            <a:bodyPr wrap="none">
              <a:spAutoFit/>
            </a:bodyPr>
            <a:lstStyle/>
            <a:p>
              <a:r>
                <a:rPr lang="en-US" altLang="zh-CN" sz="1100" dirty="0" smtClean="0">
                  <a:solidFill>
                    <a:srgbClr val="0563B8"/>
                  </a:solidFill>
                  <a:latin typeface="Century Gothic" panose="020B0502020202020204" pitchFamily="34" charset="0"/>
                  <a:cs typeface="Arial" panose="020B0604020202020204" pitchFamily="34" charset="0"/>
                </a:rPr>
                <a:t>ADD THE TITLE</a:t>
              </a:r>
              <a:endParaRPr lang="en-US" altLang="zh-CN" sz="1100" dirty="0">
                <a:solidFill>
                  <a:srgbClr val="0563B8"/>
                </a:solidFill>
                <a:latin typeface="Century Gothic" panose="020B0502020202020204" pitchFamily="34" charset="0"/>
                <a:cs typeface="Arial" panose="020B0604020202020204" pitchFamily="34" charset="0"/>
              </a:endParaRPr>
            </a:p>
          </p:txBody>
        </p:sp>
      </p:grpSp>
      <p:grpSp>
        <p:nvGrpSpPr>
          <p:cNvPr id="19" name="组合 18"/>
          <p:cNvGrpSpPr/>
          <p:nvPr/>
        </p:nvGrpSpPr>
        <p:grpSpPr>
          <a:xfrm>
            <a:off x="5628943" y="2476056"/>
            <a:ext cx="3563693" cy="497976"/>
            <a:chOff x="5607549" y="2476056"/>
            <a:chExt cx="3563693" cy="497976"/>
          </a:xfrm>
        </p:grpSpPr>
        <p:sp>
          <p:nvSpPr>
            <p:cNvPr id="87" name="矩形 86"/>
            <p:cNvSpPr/>
            <p:nvPr/>
          </p:nvSpPr>
          <p:spPr>
            <a:xfrm>
              <a:off x="6228719" y="2517295"/>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nvGrpSpPr>
            <p:cNvPr id="18" name="组合 17"/>
            <p:cNvGrpSpPr/>
            <p:nvPr/>
          </p:nvGrpSpPr>
          <p:grpSpPr>
            <a:xfrm>
              <a:off x="5607549" y="2476056"/>
              <a:ext cx="497976" cy="497976"/>
              <a:chOff x="5607549" y="2521897"/>
              <a:chExt cx="497976" cy="497976"/>
            </a:xfrm>
          </p:grpSpPr>
          <p:sp>
            <p:nvSpPr>
              <p:cNvPr id="88" name="椭圆 87"/>
              <p:cNvSpPr/>
              <p:nvPr/>
            </p:nvSpPr>
            <p:spPr>
              <a:xfrm>
                <a:off x="5607549" y="2521897"/>
                <a:ext cx="497976" cy="497976"/>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flipH="1">
                <a:off x="5709115" y="2621443"/>
                <a:ext cx="294846" cy="29888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20" name="组合 19"/>
          <p:cNvGrpSpPr/>
          <p:nvPr/>
        </p:nvGrpSpPr>
        <p:grpSpPr>
          <a:xfrm>
            <a:off x="5628943" y="3203317"/>
            <a:ext cx="3563693" cy="497976"/>
            <a:chOff x="5607549" y="3099264"/>
            <a:chExt cx="3563693" cy="497976"/>
          </a:xfrm>
        </p:grpSpPr>
        <p:sp>
          <p:nvSpPr>
            <p:cNvPr id="100" name="矩形 99"/>
            <p:cNvSpPr/>
            <p:nvPr/>
          </p:nvSpPr>
          <p:spPr>
            <a:xfrm>
              <a:off x="6228719" y="3140503"/>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nvGrpSpPr>
            <p:cNvPr id="17" name="组合 16"/>
            <p:cNvGrpSpPr/>
            <p:nvPr/>
          </p:nvGrpSpPr>
          <p:grpSpPr>
            <a:xfrm>
              <a:off x="5607549" y="3099264"/>
              <a:ext cx="497976" cy="497976"/>
              <a:chOff x="5607549" y="3099264"/>
              <a:chExt cx="497976" cy="497976"/>
            </a:xfrm>
          </p:grpSpPr>
          <p:sp>
            <p:nvSpPr>
              <p:cNvPr id="101" name="椭圆 100"/>
              <p:cNvSpPr/>
              <p:nvPr/>
            </p:nvSpPr>
            <p:spPr>
              <a:xfrm>
                <a:off x="5607549" y="3099264"/>
                <a:ext cx="497976" cy="497976"/>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5705580" y="3197296"/>
                <a:ext cx="301913" cy="301913"/>
                <a:chOff x="13057188" y="3740150"/>
                <a:chExt cx="474663" cy="474663"/>
              </a:xfrm>
              <a:solidFill>
                <a:schemeClr val="bg1"/>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16" name="组合 15"/>
          <p:cNvGrpSpPr/>
          <p:nvPr/>
        </p:nvGrpSpPr>
        <p:grpSpPr>
          <a:xfrm>
            <a:off x="5628943" y="3930577"/>
            <a:ext cx="3563693" cy="497976"/>
            <a:chOff x="5607549" y="3722472"/>
            <a:chExt cx="3563693" cy="497976"/>
          </a:xfrm>
        </p:grpSpPr>
        <p:sp>
          <p:nvSpPr>
            <p:cNvPr id="109" name="矩形 108"/>
            <p:cNvSpPr/>
            <p:nvPr/>
          </p:nvSpPr>
          <p:spPr>
            <a:xfrm>
              <a:off x="6228719" y="3763711"/>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nvGrpSpPr>
            <p:cNvPr id="15" name="组合 14"/>
            <p:cNvGrpSpPr/>
            <p:nvPr/>
          </p:nvGrpSpPr>
          <p:grpSpPr>
            <a:xfrm>
              <a:off x="5607549" y="3722472"/>
              <a:ext cx="497976" cy="497976"/>
              <a:chOff x="5607549" y="3676631"/>
              <a:chExt cx="497976" cy="497976"/>
            </a:xfrm>
          </p:grpSpPr>
          <p:sp>
            <p:nvSpPr>
              <p:cNvPr id="110" name="椭圆 109"/>
              <p:cNvSpPr/>
              <p:nvPr/>
            </p:nvSpPr>
            <p:spPr>
              <a:xfrm>
                <a:off x="5607549" y="3676631"/>
                <a:ext cx="497976" cy="497976"/>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5687435" y="3756519"/>
                <a:ext cx="338204" cy="338200"/>
                <a:chOff x="3459051" y="-884634"/>
                <a:chExt cx="492125" cy="492125"/>
              </a:xfrm>
              <a:solidFill>
                <a:schemeClr val="bg1"/>
              </a:solidFill>
            </p:grpSpPr>
            <p:sp>
              <p:nvSpPr>
                <p:cNvPr id="117"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46" name="组合 45"/>
          <p:cNvGrpSpPr/>
          <p:nvPr/>
        </p:nvGrpSpPr>
        <p:grpSpPr>
          <a:xfrm>
            <a:off x="8892480" y="411510"/>
            <a:ext cx="251520" cy="661800"/>
            <a:chOff x="8892480" y="411510"/>
            <a:chExt cx="251520" cy="661800"/>
          </a:xfrm>
        </p:grpSpPr>
        <p:sp>
          <p:nvSpPr>
            <p:cNvPr id="47" name="矩形 46"/>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24</a:t>
              </a:r>
              <a:endParaRPr lang="zh-CN" altLang="en-US" sz="800" dirty="0">
                <a:solidFill>
                  <a:schemeClr val="bg1"/>
                </a:solidFill>
                <a:latin typeface="Century Gothic" panose="020B0502020202020204" pitchFamily="34" charset="0"/>
              </a:endParaRPr>
            </a:p>
          </p:txBody>
        </p:sp>
        <p:grpSp>
          <p:nvGrpSpPr>
            <p:cNvPr id="49" name="组合 48"/>
            <p:cNvGrpSpPr/>
            <p:nvPr/>
          </p:nvGrpSpPr>
          <p:grpSpPr>
            <a:xfrm>
              <a:off x="8964240" y="819459"/>
              <a:ext cx="108000" cy="7834"/>
              <a:chOff x="8953171" y="848034"/>
              <a:chExt cx="130138" cy="7834"/>
            </a:xfrm>
          </p:grpSpPr>
          <p:cxnSp>
            <p:nvCxnSpPr>
              <p:cNvPr id="50" name="直接连接符 49"/>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927032258"/>
      </p:ext>
    </p:extLst>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fltVal val="0"/>
                                              </p:val>
                                            </p:tav>
                                            <p:tav tm="100000">
                                              <p:val>
                                                <p:strVal val="#ppt_w"/>
                                              </p:val>
                                            </p:tav>
                                          </p:tavLst>
                                        </p:anim>
                                        <p:anim calcmode="lin" valueType="num">
                                          <p:cBhvr>
                                            <p:cTn id="8" dur="500" fill="hold"/>
                                            <p:tgtEl>
                                              <p:spTgt spid="5123"/>
                                            </p:tgtEl>
                                            <p:attrNameLst>
                                              <p:attrName>ppt_h</p:attrName>
                                            </p:attrNameLst>
                                          </p:cBhvr>
                                          <p:tavLst>
                                            <p:tav tm="0">
                                              <p:val>
                                                <p:fltVal val="0"/>
                                              </p:val>
                                            </p:tav>
                                            <p:tav tm="100000">
                                              <p:val>
                                                <p:strVal val="#ppt_h"/>
                                              </p:val>
                                            </p:tav>
                                          </p:tavLst>
                                        </p:anim>
                                        <p:animEffect transition="in" filter="fade">
                                          <p:cBhvr>
                                            <p:cTn id="9" dur="500"/>
                                            <p:tgtEl>
                                              <p:spTgt spid="5123"/>
                                            </p:tgtEl>
                                          </p:cBhvr>
                                        </p:animEffect>
                                      </p:childTnLst>
                                    </p:cTn>
                                  </p:par>
                                  <p:par>
                                    <p:cTn id="10" presetID="53" presetClass="entr" presetSubtype="16" fill="hold" nodeType="withEffect">
                                      <p:stCondLst>
                                        <p:cond delay="250"/>
                                      </p:stCondLst>
                                      <p:childTnLst>
                                        <p:set>
                                          <p:cBhvr>
                                            <p:cTn id="11" dur="1" fill="hold">
                                              <p:stCondLst>
                                                <p:cond delay="0"/>
                                              </p:stCondLst>
                                            </p:cTn>
                                            <p:tgtEl>
                                              <p:spTgt spid="5124"/>
                                            </p:tgtEl>
                                            <p:attrNameLst>
                                              <p:attrName>style.visibility</p:attrName>
                                            </p:attrNameLst>
                                          </p:cBhvr>
                                          <p:to>
                                            <p:strVal val="visible"/>
                                          </p:to>
                                        </p:set>
                                        <p:anim calcmode="lin" valueType="num">
                                          <p:cBhvr>
                                            <p:cTn id="12" dur="500" fill="hold"/>
                                            <p:tgtEl>
                                              <p:spTgt spid="5124"/>
                                            </p:tgtEl>
                                            <p:attrNameLst>
                                              <p:attrName>ppt_w</p:attrName>
                                            </p:attrNameLst>
                                          </p:cBhvr>
                                          <p:tavLst>
                                            <p:tav tm="0">
                                              <p:val>
                                                <p:fltVal val="0"/>
                                              </p:val>
                                            </p:tav>
                                            <p:tav tm="100000">
                                              <p:val>
                                                <p:strVal val="#ppt_w"/>
                                              </p:val>
                                            </p:tav>
                                          </p:tavLst>
                                        </p:anim>
                                        <p:anim calcmode="lin" valueType="num">
                                          <p:cBhvr>
                                            <p:cTn id="13" dur="500" fill="hold"/>
                                            <p:tgtEl>
                                              <p:spTgt spid="5124"/>
                                            </p:tgtEl>
                                            <p:attrNameLst>
                                              <p:attrName>ppt_h</p:attrName>
                                            </p:attrNameLst>
                                          </p:cBhvr>
                                          <p:tavLst>
                                            <p:tav tm="0">
                                              <p:val>
                                                <p:fltVal val="0"/>
                                              </p:val>
                                            </p:tav>
                                            <p:tav tm="100000">
                                              <p:val>
                                                <p:strVal val="#ppt_h"/>
                                              </p:val>
                                            </p:tav>
                                          </p:tavLst>
                                        </p:anim>
                                        <p:animEffect transition="in" filter="fade">
                                          <p:cBhvr>
                                            <p:cTn id="14" dur="500"/>
                                            <p:tgtEl>
                                              <p:spTgt spid="5124"/>
                                            </p:tgtEl>
                                          </p:cBhvr>
                                        </p:animEffect>
                                      </p:childTnLst>
                                    </p:cTn>
                                  </p:par>
                                  <p:par>
                                    <p:cTn id="15" presetID="53" presetClass="entr" presetSubtype="16" fill="hold" nodeType="withEffect">
                                      <p:stCondLst>
                                        <p:cond delay="5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750"/>
                                      </p:stCondLst>
                                      <p:childTnLst>
                                        <p:set>
                                          <p:cBhvr>
                                            <p:cTn id="21" dur="1" fill="hold">
                                              <p:stCondLst>
                                                <p:cond delay="0"/>
                                              </p:stCondLst>
                                            </p:cTn>
                                            <p:tgtEl>
                                              <p:spTgt spid="5125"/>
                                            </p:tgtEl>
                                            <p:attrNameLst>
                                              <p:attrName>style.visibility</p:attrName>
                                            </p:attrNameLst>
                                          </p:cBhvr>
                                          <p:to>
                                            <p:strVal val="visible"/>
                                          </p:to>
                                        </p:set>
                                        <p:anim calcmode="lin" valueType="num">
                                          <p:cBhvr>
                                            <p:cTn id="22" dur="500" fill="hold"/>
                                            <p:tgtEl>
                                              <p:spTgt spid="5125"/>
                                            </p:tgtEl>
                                            <p:attrNameLst>
                                              <p:attrName>ppt_w</p:attrName>
                                            </p:attrNameLst>
                                          </p:cBhvr>
                                          <p:tavLst>
                                            <p:tav tm="0">
                                              <p:val>
                                                <p:fltVal val="0"/>
                                              </p:val>
                                            </p:tav>
                                            <p:tav tm="100000">
                                              <p:val>
                                                <p:strVal val="#ppt_w"/>
                                              </p:val>
                                            </p:tav>
                                          </p:tavLst>
                                        </p:anim>
                                        <p:anim calcmode="lin" valueType="num">
                                          <p:cBhvr>
                                            <p:cTn id="23" dur="500" fill="hold"/>
                                            <p:tgtEl>
                                              <p:spTgt spid="5125"/>
                                            </p:tgtEl>
                                            <p:attrNameLst>
                                              <p:attrName>ppt_h</p:attrName>
                                            </p:attrNameLst>
                                          </p:cBhvr>
                                          <p:tavLst>
                                            <p:tav tm="0">
                                              <p:val>
                                                <p:fltVal val="0"/>
                                              </p:val>
                                            </p:tav>
                                            <p:tav tm="100000">
                                              <p:val>
                                                <p:strVal val="#ppt_h"/>
                                              </p:val>
                                            </p:tav>
                                          </p:tavLst>
                                        </p:anim>
                                        <p:animEffect transition="in" filter="fade">
                                          <p:cBhvr>
                                            <p:cTn id="24" dur="500"/>
                                            <p:tgtEl>
                                              <p:spTgt spid="5125"/>
                                            </p:tgtEl>
                                          </p:cBhvr>
                                        </p:animEffect>
                                      </p:childTnLst>
                                    </p:cTn>
                                  </p:par>
                                  <p:par>
                                    <p:cTn id="25" presetID="2" presetClass="entr" presetSubtype="2" fill="hold" nodeType="withEffect" p14:presetBounceEnd="38000">
                                      <p:stCondLst>
                                        <p:cond delay="1250"/>
                                      </p:stCondLst>
                                      <p:childTnLst>
                                        <p:set>
                                          <p:cBhvr>
                                            <p:cTn id="26" dur="1" fill="hold">
                                              <p:stCondLst>
                                                <p:cond delay="0"/>
                                              </p:stCondLst>
                                            </p:cTn>
                                            <p:tgtEl>
                                              <p:spTgt spid="21"/>
                                            </p:tgtEl>
                                            <p:attrNameLst>
                                              <p:attrName>style.visibility</p:attrName>
                                            </p:attrNameLst>
                                          </p:cBhvr>
                                          <p:to>
                                            <p:strVal val="visible"/>
                                          </p:to>
                                        </p:set>
                                        <p:anim calcmode="lin" valueType="num" p14:bounceEnd="38000">
                                          <p:cBhvr additive="base">
                                            <p:cTn id="27"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12" presetClass="entr" presetSubtype="1" fill="hold" nodeType="withEffect">
                                      <p:stCondLst>
                                        <p:cond delay="17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down)">
                                          <p:cBhvr>
                                            <p:cTn id="32" dur="500"/>
                                            <p:tgtEl>
                                              <p:spTgt spid="19"/>
                                            </p:tgtEl>
                                          </p:cBhvr>
                                        </p:animEffect>
                                      </p:childTnLst>
                                    </p:cTn>
                                  </p:par>
                                  <p:par>
                                    <p:cTn id="33" presetID="12" presetClass="entr" presetSubtype="1" fill="hold" nodeType="withEffect">
                                      <p:stCondLst>
                                        <p:cond delay="20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ppt_y</p:attrName>
                                            </p:attrNameLst>
                                          </p:cBhvr>
                                          <p:tavLst>
                                            <p:tav tm="0">
                                              <p:val>
                                                <p:strVal val="#ppt_y-#ppt_h*1.125000"/>
                                              </p:val>
                                            </p:tav>
                                            <p:tav tm="100000">
                                              <p:val>
                                                <p:strVal val="#ppt_y"/>
                                              </p:val>
                                            </p:tav>
                                          </p:tavLst>
                                        </p:anim>
                                        <p:animEffect transition="in" filter="wipe(down)">
                                          <p:cBhvr>
                                            <p:cTn id="36" dur="500"/>
                                            <p:tgtEl>
                                              <p:spTgt spid="20"/>
                                            </p:tgtEl>
                                          </p:cBhvr>
                                        </p:animEffect>
                                      </p:childTnLst>
                                    </p:cTn>
                                  </p:par>
                                  <p:par>
                                    <p:cTn id="37" presetID="12" presetClass="entr" presetSubtype="1" fill="hold" nodeType="withEffect">
                                      <p:stCondLst>
                                        <p:cond delay="225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p:tgtEl>
                                              <p:spTgt spid="16"/>
                                            </p:tgtEl>
                                            <p:attrNameLst>
                                              <p:attrName>ppt_y</p:attrName>
                                            </p:attrNameLst>
                                          </p:cBhvr>
                                          <p:tavLst>
                                            <p:tav tm="0">
                                              <p:val>
                                                <p:strVal val="#ppt_y-#ppt_h*1.125000"/>
                                              </p:val>
                                            </p:tav>
                                            <p:tav tm="100000">
                                              <p:val>
                                                <p:strVal val="#ppt_y"/>
                                              </p:val>
                                            </p:tav>
                                          </p:tavLst>
                                        </p:anim>
                                        <p:animEffect transition="in" filter="wipe(down)">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fltVal val="0"/>
                                              </p:val>
                                            </p:tav>
                                            <p:tav tm="100000">
                                              <p:val>
                                                <p:strVal val="#ppt_w"/>
                                              </p:val>
                                            </p:tav>
                                          </p:tavLst>
                                        </p:anim>
                                        <p:anim calcmode="lin" valueType="num">
                                          <p:cBhvr>
                                            <p:cTn id="8" dur="500" fill="hold"/>
                                            <p:tgtEl>
                                              <p:spTgt spid="5123"/>
                                            </p:tgtEl>
                                            <p:attrNameLst>
                                              <p:attrName>ppt_h</p:attrName>
                                            </p:attrNameLst>
                                          </p:cBhvr>
                                          <p:tavLst>
                                            <p:tav tm="0">
                                              <p:val>
                                                <p:fltVal val="0"/>
                                              </p:val>
                                            </p:tav>
                                            <p:tav tm="100000">
                                              <p:val>
                                                <p:strVal val="#ppt_h"/>
                                              </p:val>
                                            </p:tav>
                                          </p:tavLst>
                                        </p:anim>
                                        <p:animEffect transition="in" filter="fade">
                                          <p:cBhvr>
                                            <p:cTn id="9" dur="500"/>
                                            <p:tgtEl>
                                              <p:spTgt spid="5123"/>
                                            </p:tgtEl>
                                          </p:cBhvr>
                                        </p:animEffect>
                                      </p:childTnLst>
                                    </p:cTn>
                                  </p:par>
                                  <p:par>
                                    <p:cTn id="10" presetID="53" presetClass="entr" presetSubtype="16" fill="hold" nodeType="withEffect">
                                      <p:stCondLst>
                                        <p:cond delay="250"/>
                                      </p:stCondLst>
                                      <p:childTnLst>
                                        <p:set>
                                          <p:cBhvr>
                                            <p:cTn id="11" dur="1" fill="hold">
                                              <p:stCondLst>
                                                <p:cond delay="0"/>
                                              </p:stCondLst>
                                            </p:cTn>
                                            <p:tgtEl>
                                              <p:spTgt spid="5124"/>
                                            </p:tgtEl>
                                            <p:attrNameLst>
                                              <p:attrName>style.visibility</p:attrName>
                                            </p:attrNameLst>
                                          </p:cBhvr>
                                          <p:to>
                                            <p:strVal val="visible"/>
                                          </p:to>
                                        </p:set>
                                        <p:anim calcmode="lin" valueType="num">
                                          <p:cBhvr>
                                            <p:cTn id="12" dur="500" fill="hold"/>
                                            <p:tgtEl>
                                              <p:spTgt spid="5124"/>
                                            </p:tgtEl>
                                            <p:attrNameLst>
                                              <p:attrName>ppt_w</p:attrName>
                                            </p:attrNameLst>
                                          </p:cBhvr>
                                          <p:tavLst>
                                            <p:tav tm="0">
                                              <p:val>
                                                <p:fltVal val="0"/>
                                              </p:val>
                                            </p:tav>
                                            <p:tav tm="100000">
                                              <p:val>
                                                <p:strVal val="#ppt_w"/>
                                              </p:val>
                                            </p:tav>
                                          </p:tavLst>
                                        </p:anim>
                                        <p:anim calcmode="lin" valueType="num">
                                          <p:cBhvr>
                                            <p:cTn id="13" dur="500" fill="hold"/>
                                            <p:tgtEl>
                                              <p:spTgt spid="5124"/>
                                            </p:tgtEl>
                                            <p:attrNameLst>
                                              <p:attrName>ppt_h</p:attrName>
                                            </p:attrNameLst>
                                          </p:cBhvr>
                                          <p:tavLst>
                                            <p:tav tm="0">
                                              <p:val>
                                                <p:fltVal val="0"/>
                                              </p:val>
                                            </p:tav>
                                            <p:tav tm="100000">
                                              <p:val>
                                                <p:strVal val="#ppt_h"/>
                                              </p:val>
                                            </p:tav>
                                          </p:tavLst>
                                        </p:anim>
                                        <p:animEffect transition="in" filter="fade">
                                          <p:cBhvr>
                                            <p:cTn id="14" dur="500"/>
                                            <p:tgtEl>
                                              <p:spTgt spid="5124"/>
                                            </p:tgtEl>
                                          </p:cBhvr>
                                        </p:animEffect>
                                      </p:childTnLst>
                                    </p:cTn>
                                  </p:par>
                                  <p:par>
                                    <p:cTn id="15" presetID="53" presetClass="entr" presetSubtype="16" fill="hold" nodeType="withEffect">
                                      <p:stCondLst>
                                        <p:cond delay="5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750"/>
                                      </p:stCondLst>
                                      <p:childTnLst>
                                        <p:set>
                                          <p:cBhvr>
                                            <p:cTn id="21" dur="1" fill="hold">
                                              <p:stCondLst>
                                                <p:cond delay="0"/>
                                              </p:stCondLst>
                                            </p:cTn>
                                            <p:tgtEl>
                                              <p:spTgt spid="5125"/>
                                            </p:tgtEl>
                                            <p:attrNameLst>
                                              <p:attrName>style.visibility</p:attrName>
                                            </p:attrNameLst>
                                          </p:cBhvr>
                                          <p:to>
                                            <p:strVal val="visible"/>
                                          </p:to>
                                        </p:set>
                                        <p:anim calcmode="lin" valueType="num">
                                          <p:cBhvr>
                                            <p:cTn id="22" dur="500" fill="hold"/>
                                            <p:tgtEl>
                                              <p:spTgt spid="5125"/>
                                            </p:tgtEl>
                                            <p:attrNameLst>
                                              <p:attrName>ppt_w</p:attrName>
                                            </p:attrNameLst>
                                          </p:cBhvr>
                                          <p:tavLst>
                                            <p:tav tm="0">
                                              <p:val>
                                                <p:fltVal val="0"/>
                                              </p:val>
                                            </p:tav>
                                            <p:tav tm="100000">
                                              <p:val>
                                                <p:strVal val="#ppt_w"/>
                                              </p:val>
                                            </p:tav>
                                          </p:tavLst>
                                        </p:anim>
                                        <p:anim calcmode="lin" valueType="num">
                                          <p:cBhvr>
                                            <p:cTn id="23" dur="500" fill="hold"/>
                                            <p:tgtEl>
                                              <p:spTgt spid="5125"/>
                                            </p:tgtEl>
                                            <p:attrNameLst>
                                              <p:attrName>ppt_h</p:attrName>
                                            </p:attrNameLst>
                                          </p:cBhvr>
                                          <p:tavLst>
                                            <p:tav tm="0">
                                              <p:val>
                                                <p:fltVal val="0"/>
                                              </p:val>
                                            </p:tav>
                                            <p:tav tm="100000">
                                              <p:val>
                                                <p:strVal val="#ppt_h"/>
                                              </p:val>
                                            </p:tav>
                                          </p:tavLst>
                                        </p:anim>
                                        <p:animEffect transition="in" filter="fade">
                                          <p:cBhvr>
                                            <p:cTn id="24" dur="500"/>
                                            <p:tgtEl>
                                              <p:spTgt spid="5125"/>
                                            </p:tgtEl>
                                          </p:cBhvr>
                                        </p:animEffect>
                                      </p:childTnLst>
                                    </p:cTn>
                                  </p:par>
                                  <p:par>
                                    <p:cTn id="25" presetID="2" presetClass="entr" presetSubtype="2" fill="hold" nodeType="withEffect">
                                      <p:stCondLst>
                                        <p:cond delay="125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12" presetClass="entr" presetSubtype="1" fill="hold" nodeType="withEffect">
                                      <p:stCondLst>
                                        <p:cond delay="17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down)">
                                          <p:cBhvr>
                                            <p:cTn id="32" dur="500"/>
                                            <p:tgtEl>
                                              <p:spTgt spid="19"/>
                                            </p:tgtEl>
                                          </p:cBhvr>
                                        </p:animEffect>
                                      </p:childTnLst>
                                    </p:cTn>
                                  </p:par>
                                  <p:par>
                                    <p:cTn id="33" presetID="12" presetClass="entr" presetSubtype="1" fill="hold" nodeType="withEffect">
                                      <p:stCondLst>
                                        <p:cond delay="20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ppt_y</p:attrName>
                                            </p:attrNameLst>
                                          </p:cBhvr>
                                          <p:tavLst>
                                            <p:tav tm="0">
                                              <p:val>
                                                <p:strVal val="#ppt_y-#ppt_h*1.125000"/>
                                              </p:val>
                                            </p:tav>
                                            <p:tav tm="100000">
                                              <p:val>
                                                <p:strVal val="#ppt_y"/>
                                              </p:val>
                                            </p:tav>
                                          </p:tavLst>
                                        </p:anim>
                                        <p:animEffect transition="in" filter="wipe(down)">
                                          <p:cBhvr>
                                            <p:cTn id="36" dur="500"/>
                                            <p:tgtEl>
                                              <p:spTgt spid="20"/>
                                            </p:tgtEl>
                                          </p:cBhvr>
                                        </p:animEffect>
                                      </p:childTnLst>
                                    </p:cTn>
                                  </p:par>
                                  <p:par>
                                    <p:cTn id="37" presetID="12" presetClass="entr" presetSubtype="1" fill="hold" nodeType="withEffect">
                                      <p:stCondLst>
                                        <p:cond delay="225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p:tgtEl>
                                              <p:spTgt spid="16"/>
                                            </p:tgtEl>
                                            <p:attrNameLst>
                                              <p:attrName>ppt_y</p:attrName>
                                            </p:attrNameLst>
                                          </p:cBhvr>
                                          <p:tavLst>
                                            <p:tav tm="0">
                                              <p:val>
                                                <p:strVal val="#ppt_y-#ppt_h*1.125000"/>
                                              </p:val>
                                            </p:tav>
                                            <p:tav tm="100000">
                                              <p:val>
                                                <p:strVal val="#ppt_y"/>
                                              </p:val>
                                            </p:tav>
                                          </p:tavLst>
                                        </p:anim>
                                        <p:animEffect transition="in" filter="wipe(down)">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auto">
          <a:xfrm>
            <a:off x="512789" y="1634955"/>
            <a:ext cx="5845393" cy="2870903"/>
            <a:chOff x="1403350" y="2276475"/>
            <a:chExt cx="7416800" cy="3897371"/>
          </a:xfrm>
          <a:solidFill>
            <a:schemeClr val="tx1">
              <a:lumMod val="85000"/>
              <a:lumOff val="15000"/>
            </a:schemeClr>
          </a:solidFill>
        </p:grpSpPr>
        <p:sp>
          <p:nvSpPr>
            <p:cNvPr id="5" name="Freeform 243"/>
            <p:cNvSpPr>
              <a:spLocks/>
            </p:cNvSpPr>
            <p:nvPr/>
          </p:nvSpPr>
          <p:spPr bwMode="auto">
            <a:xfrm>
              <a:off x="6232572" y="3027808"/>
              <a:ext cx="1199234" cy="947794"/>
            </a:xfrm>
            <a:custGeom>
              <a:avLst/>
              <a:gdLst>
                <a:gd name="T0" fmla="*/ 2147483647 w 820"/>
                <a:gd name="T1" fmla="*/ 2147483647 h 600"/>
                <a:gd name="T2" fmla="*/ 2147483647 w 820"/>
                <a:gd name="T3" fmla="*/ 2147483647 h 600"/>
                <a:gd name="T4" fmla="*/ 2147483647 w 820"/>
                <a:gd name="T5" fmla="*/ 2147483647 h 600"/>
                <a:gd name="T6" fmla="*/ 2147483647 w 820"/>
                <a:gd name="T7" fmla="*/ 2147483647 h 600"/>
                <a:gd name="T8" fmla="*/ 2147483647 w 820"/>
                <a:gd name="T9" fmla="*/ 2147483647 h 600"/>
                <a:gd name="T10" fmla="*/ 2147483647 w 820"/>
                <a:gd name="T11" fmla="*/ 2147483647 h 600"/>
                <a:gd name="T12" fmla="*/ 2147483647 w 820"/>
                <a:gd name="T13" fmla="*/ 2147483647 h 600"/>
                <a:gd name="T14" fmla="*/ 2147483647 w 820"/>
                <a:gd name="T15" fmla="*/ 2147483647 h 600"/>
                <a:gd name="T16" fmla="*/ 2147483647 w 820"/>
                <a:gd name="T17" fmla="*/ 2147483647 h 600"/>
                <a:gd name="T18" fmla="*/ 2147483647 w 820"/>
                <a:gd name="T19" fmla="*/ 2147483647 h 600"/>
                <a:gd name="T20" fmla="*/ 2147483647 w 820"/>
                <a:gd name="T21" fmla="*/ 2147483647 h 600"/>
                <a:gd name="T22" fmla="*/ 2147483647 w 820"/>
                <a:gd name="T23" fmla="*/ 2147483647 h 600"/>
                <a:gd name="T24" fmla="*/ 2147483647 w 820"/>
                <a:gd name="T25" fmla="*/ 2147483647 h 600"/>
                <a:gd name="T26" fmla="*/ 2147483647 w 820"/>
                <a:gd name="T27" fmla="*/ 2147483647 h 600"/>
                <a:gd name="T28" fmla="*/ 2147483647 w 820"/>
                <a:gd name="T29" fmla="*/ 2147483647 h 600"/>
                <a:gd name="T30" fmla="*/ 2147483647 w 820"/>
                <a:gd name="T31" fmla="*/ 2147483647 h 600"/>
                <a:gd name="T32" fmla="*/ 2147483647 w 820"/>
                <a:gd name="T33" fmla="*/ 2147483647 h 600"/>
                <a:gd name="T34" fmla="*/ 2147483647 w 820"/>
                <a:gd name="T35" fmla="*/ 2147483647 h 600"/>
                <a:gd name="T36" fmla="*/ 2147483647 w 820"/>
                <a:gd name="T37" fmla="*/ 2147483647 h 600"/>
                <a:gd name="T38" fmla="*/ 2147483647 w 820"/>
                <a:gd name="T39" fmla="*/ 2147483647 h 600"/>
                <a:gd name="T40" fmla="*/ 2147483647 w 820"/>
                <a:gd name="T41" fmla="*/ 2147483647 h 600"/>
                <a:gd name="T42" fmla="*/ 2147483647 w 820"/>
                <a:gd name="T43" fmla="*/ 2147483647 h 600"/>
                <a:gd name="T44" fmla="*/ 2147483647 w 820"/>
                <a:gd name="T45" fmla="*/ 2147483647 h 600"/>
                <a:gd name="T46" fmla="*/ 2147483647 w 820"/>
                <a:gd name="T47" fmla="*/ 2147483647 h 600"/>
                <a:gd name="T48" fmla="*/ 2147483647 w 820"/>
                <a:gd name="T49" fmla="*/ 2147483647 h 600"/>
                <a:gd name="T50" fmla="*/ 2147483647 w 820"/>
                <a:gd name="T51" fmla="*/ 2147483647 h 600"/>
                <a:gd name="T52" fmla="*/ 2147483647 w 820"/>
                <a:gd name="T53" fmla="*/ 2147483647 h 600"/>
                <a:gd name="T54" fmla="*/ 2147483647 w 820"/>
                <a:gd name="T55" fmla="*/ 2147483647 h 600"/>
                <a:gd name="T56" fmla="*/ 2147483647 w 820"/>
                <a:gd name="T57" fmla="*/ 2147483647 h 600"/>
                <a:gd name="T58" fmla="*/ 2147483647 w 820"/>
                <a:gd name="T59" fmla="*/ 2147483647 h 600"/>
                <a:gd name="T60" fmla="*/ 2147483647 w 820"/>
                <a:gd name="T61" fmla="*/ 2147483647 h 600"/>
                <a:gd name="T62" fmla="*/ 2147483647 w 820"/>
                <a:gd name="T63" fmla="*/ 2147483647 h 600"/>
                <a:gd name="T64" fmla="*/ 2147483647 w 820"/>
                <a:gd name="T65" fmla="*/ 2147483647 h 600"/>
                <a:gd name="T66" fmla="*/ 2147483647 w 820"/>
                <a:gd name="T67" fmla="*/ 2147483647 h 600"/>
                <a:gd name="T68" fmla="*/ 2147483647 w 820"/>
                <a:gd name="T69" fmla="*/ 2147483647 h 600"/>
                <a:gd name="T70" fmla="*/ 2147483647 w 820"/>
                <a:gd name="T71" fmla="*/ 2147483647 h 600"/>
                <a:gd name="T72" fmla="*/ 2147483647 w 820"/>
                <a:gd name="T73" fmla="*/ 2147483647 h 600"/>
                <a:gd name="T74" fmla="*/ 2147483647 w 820"/>
                <a:gd name="T75" fmla="*/ 2147483647 h 600"/>
                <a:gd name="T76" fmla="*/ 2147483647 w 820"/>
                <a:gd name="T77" fmla="*/ 2147483647 h 600"/>
                <a:gd name="T78" fmla="*/ 2147483647 w 820"/>
                <a:gd name="T79" fmla="*/ 2147483647 h 600"/>
                <a:gd name="T80" fmla="*/ 2147483647 w 820"/>
                <a:gd name="T81" fmla="*/ 2147483647 h 600"/>
                <a:gd name="T82" fmla="*/ 2147483647 w 820"/>
                <a:gd name="T83" fmla="*/ 2147483647 h 600"/>
                <a:gd name="T84" fmla="*/ 2147483647 w 820"/>
                <a:gd name="T85" fmla="*/ 2147483647 h 600"/>
                <a:gd name="T86" fmla="*/ 2147483647 w 820"/>
                <a:gd name="T87" fmla="*/ 2147483647 h 600"/>
                <a:gd name="T88" fmla="*/ 0 w 820"/>
                <a:gd name="T89" fmla="*/ 2147483647 h 600"/>
                <a:gd name="T90" fmla="*/ 2147483647 w 820"/>
                <a:gd name="T91" fmla="*/ 2147483647 h 600"/>
                <a:gd name="T92" fmla="*/ 2147483647 w 820"/>
                <a:gd name="T93" fmla="*/ 2147483647 h 600"/>
                <a:gd name="T94" fmla="*/ 2147483647 w 820"/>
                <a:gd name="T95" fmla="*/ 2147483647 h 600"/>
                <a:gd name="T96" fmla="*/ 2147483647 w 820"/>
                <a:gd name="T97" fmla="*/ 2147483647 h 600"/>
                <a:gd name="T98" fmla="*/ 2147483647 w 820"/>
                <a:gd name="T99" fmla="*/ 2147483647 h 600"/>
                <a:gd name="T100" fmla="*/ 2147483647 w 820"/>
                <a:gd name="T101" fmla="*/ 2147483647 h 600"/>
                <a:gd name="T102" fmla="*/ 2147483647 w 820"/>
                <a:gd name="T103" fmla="*/ 2147483647 h 600"/>
                <a:gd name="T104" fmla="*/ 2147483647 w 820"/>
                <a:gd name="T105" fmla="*/ 2147483647 h 600"/>
                <a:gd name="T106" fmla="*/ 2147483647 w 820"/>
                <a:gd name="T107" fmla="*/ 2147483647 h 600"/>
                <a:gd name="T108" fmla="*/ 2147483647 w 820"/>
                <a:gd name="T109" fmla="*/ 2147483647 h 600"/>
                <a:gd name="T110" fmla="*/ 2147483647 w 820"/>
                <a:gd name="T111" fmla="*/ 2147483647 h 600"/>
                <a:gd name="T112" fmla="*/ 2147483647 w 820"/>
                <a:gd name="T113" fmla="*/ 2147483647 h 600"/>
                <a:gd name="T114" fmla="*/ 2147483647 w 820"/>
                <a:gd name="T115" fmla="*/ 2147483647 h 600"/>
                <a:gd name="T116" fmla="*/ 2147483647 w 820"/>
                <a:gd name="T117" fmla="*/ 2147483647 h 600"/>
                <a:gd name="T118" fmla="*/ 2147483647 w 820"/>
                <a:gd name="T119" fmla="*/ 2147483647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 name="Freeform 244"/>
            <p:cNvSpPr>
              <a:spLocks/>
            </p:cNvSpPr>
            <p:nvPr/>
          </p:nvSpPr>
          <p:spPr bwMode="auto">
            <a:xfrm>
              <a:off x="7615150" y="3253473"/>
              <a:ext cx="121077" cy="111506"/>
            </a:xfrm>
            <a:custGeom>
              <a:avLst/>
              <a:gdLst>
                <a:gd name="T0" fmla="*/ 2147483647 w 82"/>
                <a:gd name="T1" fmla="*/ 2147483647 h 70"/>
                <a:gd name="T2" fmla="*/ 2147483647 w 82"/>
                <a:gd name="T3" fmla="*/ 2147483647 h 70"/>
                <a:gd name="T4" fmla="*/ 2147483647 w 82"/>
                <a:gd name="T5" fmla="*/ 2147483647 h 70"/>
                <a:gd name="T6" fmla="*/ 2147483647 w 82"/>
                <a:gd name="T7" fmla="*/ 2147483647 h 70"/>
                <a:gd name="T8" fmla="*/ 2147483647 w 82"/>
                <a:gd name="T9" fmla="*/ 2147483647 h 70"/>
                <a:gd name="T10" fmla="*/ 2147483647 w 82"/>
                <a:gd name="T11" fmla="*/ 2147483647 h 70"/>
                <a:gd name="T12" fmla="*/ 2147483647 w 82"/>
                <a:gd name="T13" fmla="*/ 2147483647 h 70"/>
                <a:gd name="T14" fmla="*/ 2147483647 w 82"/>
                <a:gd name="T15" fmla="*/ 2147483647 h 70"/>
                <a:gd name="T16" fmla="*/ 2147483647 w 82"/>
                <a:gd name="T17" fmla="*/ 2147483647 h 70"/>
                <a:gd name="T18" fmla="*/ 2147483647 w 82"/>
                <a:gd name="T19" fmla="*/ 2147483647 h 70"/>
                <a:gd name="T20" fmla="*/ 2147483647 w 82"/>
                <a:gd name="T21" fmla="*/ 2147483647 h 70"/>
                <a:gd name="T22" fmla="*/ 2147483647 w 82"/>
                <a:gd name="T23" fmla="*/ 2147483647 h 70"/>
                <a:gd name="T24" fmla="*/ 2147483647 w 82"/>
                <a:gd name="T25" fmla="*/ 2147483647 h 70"/>
                <a:gd name="T26" fmla="*/ 2147483647 w 82"/>
                <a:gd name="T27" fmla="*/ 2147483647 h 70"/>
                <a:gd name="T28" fmla="*/ 2147483647 w 82"/>
                <a:gd name="T29" fmla="*/ 2147483647 h 70"/>
                <a:gd name="T30" fmla="*/ 2147483647 w 82"/>
                <a:gd name="T31" fmla="*/ 2147483647 h 70"/>
                <a:gd name="T32" fmla="*/ 2147483647 w 82"/>
                <a:gd name="T33" fmla="*/ 2147483647 h 70"/>
                <a:gd name="T34" fmla="*/ 2147483647 w 82"/>
                <a:gd name="T35" fmla="*/ 2147483647 h 70"/>
                <a:gd name="T36" fmla="*/ 2147483647 w 82"/>
                <a:gd name="T37" fmla="*/ 2147483647 h 70"/>
                <a:gd name="T38" fmla="*/ 2147483647 w 82"/>
                <a:gd name="T39" fmla="*/ 2147483647 h 70"/>
                <a:gd name="T40" fmla="*/ 2147483647 w 82"/>
                <a:gd name="T41" fmla="*/ 2147483647 h 70"/>
                <a:gd name="T42" fmla="*/ 0 w 82"/>
                <a:gd name="T43" fmla="*/ 0 h 70"/>
                <a:gd name="T44" fmla="*/ 2147483647 w 82"/>
                <a:gd name="T45" fmla="*/ 0 h 70"/>
                <a:gd name="T46" fmla="*/ 2147483647 w 82"/>
                <a:gd name="T47" fmla="*/ 2147483647 h 70"/>
                <a:gd name="T48" fmla="*/ 2147483647 w 82"/>
                <a:gd name="T49" fmla="*/ 2147483647 h 70"/>
                <a:gd name="T50" fmla="*/ 2147483647 w 82"/>
                <a:gd name="T51" fmla="*/ 2147483647 h 70"/>
                <a:gd name="T52" fmla="*/ 2147483647 w 82"/>
                <a:gd name="T53" fmla="*/ 2147483647 h 70"/>
                <a:gd name="T54" fmla="*/ 2147483647 w 82"/>
                <a:gd name="T55" fmla="*/ 2147483647 h 70"/>
                <a:gd name="T56" fmla="*/ 2147483647 w 82"/>
                <a:gd name="T57" fmla="*/ 2147483647 h 70"/>
                <a:gd name="T58" fmla="*/ 2147483647 w 82"/>
                <a:gd name="T59" fmla="*/ 2147483647 h 70"/>
                <a:gd name="T60" fmla="*/ 2147483647 w 82"/>
                <a:gd name="T61" fmla="*/ 2147483647 h 70"/>
                <a:gd name="T62" fmla="*/ 2147483647 w 82"/>
                <a:gd name="T63" fmla="*/ 2147483647 h 70"/>
                <a:gd name="T64" fmla="*/ 2147483647 w 82"/>
                <a:gd name="T65" fmla="*/ 2147483647 h 70"/>
                <a:gd name="T66" fmla="*/ 2147483647 w 82"/>
                <a:gd name="T67" fmla="*/ 2147483647 h 70"/>
                <a:gd name="T68" fmla="*/ 2147483647 w 82"/>
                <a:gd name="T69" fmla="*/ 2147483647 h 70"/>
                <a:gd name="T70" fmla="*/ 2147483647 w 82"/>
                <a:gd name="T71" fmla="*/ 2147483647 h 70"/>
                <a:gd name="T72" fmla="*/ 2147483647 w 82"/>
                <a:gd name="T73" fmla="*/ 2147483647 h 70"/>
                <a:gd name="T74" fmla="*/ 2147483647 w 82"/>
                <a:gd name="T75" fmla="*/ 2147483647 h 70"/>
                <a:gd name="T76" fmla="*/ 2147483647 w 82"/>
                <a:gd name="T77" fmla="*/ 2147483647 h 70"/>
                <a:gd name="T78" fmla="*/ 2147483647 w 82"/>
                <a:gd name="T79" fmla="*/ 2147483647 h 70"/>
                <a:gd name="T80" fmla="*/ 2147483647 w 82"/>
                <a:gd name="T81" fmla="*/ 2147483647 h 70"/>
                <a:gd name="T82" fmla="*/ 2147483647 w 82"/>
                <a:gd name="T83" fmla="*/ 2147483647 h 70"/>
                <a:gd name="T84" fmla="*/ 2147483647 w 8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 name="Freeform 245"/>
            <p:cNvSpPr>
              <a:spLocks/>
            </p:cNvSpPr>
            <p:nvPr/>
          </p:nvSpPr>
          <p:spPr bwMode="auto">
            <a:xfrm>
              <a:off x="7544810" y="3371615"/>
              <a:ext cx="199488" cy="233630"/>
            </a:xfrm>
            <a:custGeom>
              <a:avLst/>
              <a:gdLst>
                <a:gd name="T0" fmla="*/ 2147483647 w 136"/>
                <a:gd name="T1" fmla="*/ 2147483647 h 148"/>
                <a:gd name="T2" fmla="*/ 2147483647 w 136"/>
                <a:gd name="T3" fmla="*/ 0 h 148"/>
                <a:gd name="T4" fmla="*/ 2147483647 w 136"/>
                <a:gd name="T5" fmla="*/ 2147483647 h 148"/>
                <a:gd name="T6" fmla="*/ 2147483647 w 136"/>
                <a:gd name="T7" fmla="*/ 2147483647 h 148"/>
                <a:gd name="T8" fmla="*/ 2147483647 w 136"/>
                <a:gd name="T9" fmla="*/ 2147483647 h 148"/>
                <a:gd name="T10" fmla="*/ 2147483647 w 136"/>
                <a:gd name="T11" fmla="*/ 2147483647 h 148"/>
                <a:gd name="T12" fmla="*/ 2147483647 w 136"/>
                <a:gd name="T13" fmla="*/ 2147483647 h 148"/>
                <a:gd name="T14" fmla="*/ 2147483647 w 136"/>
                <a:gd name="T15" fmla="*/ 2147483647 h 148"/>
                <a:gd name="T16" fmla="*/ 2147483647 w 136"/>
                <a:gd name="T17" fmla="*/ 2147483647 h 148"/>
                <a:gd name="T18" fmla="*/ 2147483647 w 136"/>
                <a:gd name="T19" fmla="*/ 2147483647 h 148"/>
                <a:gd name="T20" fmla="*/ 2147483647 w 136"/>
                <a:gd name="T21" fmla="*/ 2147483647 h 148"/>
                <a:gd name="T22" fmla="*/ 2147483647 w 136"/>
                <a:gd name="T23" fmla="*/ 2147483647 h 148"/>
                <a:gd name="T24" fmla="*/ 2147483647 w 136"/>
                <a:gd name="T25" fmla="*/ 2147483647 h 148"/>
                <a:gd name="T26" fmla="*/ 2147483647 w 136"/>
                <a:gd name="T27" fmla="*/ 2147483647 h 148"/>
                <a:gd name="T28" fmla="*/ 2147483647 w 136"/>
                <a:gd name="T29" fmla="*/ 2147483647 h 148"/>
                <a:gd name="T30" fmla="*/ 2147483647 w 136"/>
                <a:gd name="T31" fmla="*/ 2147483647 h 148"/>
                <a:gd name="T32" fmla="*/ 2147483647 w 136"/>
                <a:gd name="T33" fmla="*/ 2147483647 h 148"/>
                <a:gd name="T34" fmla="*/ 2147483647 w 136"/>
                <a:gd name="T35" fmla="*/ 2147483647 h 148"/>
                <a:gd name="T36" fmla="*/ 2147483647 w 136"/>
                <a:gd name="T37" fmla="*/ 2147483647 h 148"/>
                <a:gd name="T38" fmla="*/ 2147483647 w 136"/>
                <a:gd name="T39" fmla="*/ 2147483647 h 148"/>
                <a:gd name="T40" fmla="*/ 2147483647 w 136"/>
                <a:gd name="T41" fmla="*/ 2147483647 h 148"/>
                <a:gd name="T42" fmla="*/ 2147483647 w 136"/>
                <a:gd name="T43" fmla="*/ 2147483647 h 148"/>
                <a:gd name="T44" fmla="*/ 2147483647 w 136"/>
                <a:gd name="T45" fmla="*/ 2147483647 h 148"/>
                <a:gd name="T46" fmla="*/ 2147483647 w 136"/>
                <a:gd name="T47" fmla="*/ 2147483647 h 148"/>
                <a:gd name="T48" fmla="*/ 0 w 136"/>
                <a:gd name="T49" fmla="*/ 2147483647 h 148"/>
                <a:gd name="T50" fmla="*/ 2147483647 w 136"/>
                <a:gd name="T51" fmla="*/ 2147483647 h 148"/>
                <a:gd name="T52" fmla="*/ 2147483647 w 136"/>
                <a:gd name="T53" fmla="*/ 2147483647 h 148"/>
                <a:gd name="T54" fmla="*/ 2147483647 w 136"/>
                <a:gd name="T55" fmla="*/ 2147483647 h 148"/>
                <a:gd name="T56" fmla="*/ 2147483647 w 136"/>
                <a:gd name="T57" fmla="*/ 2147483647 h 148"/>
                <a:gd name="T58" fmla="*/ 2147483647 w 136"/>
                <a:gd name="T59" fmla="*/ 2147483647 h 148"/>
                <a:gd name="T60" fmla="*/ 2147483647 w 136"/>
                <a:gd name="T61" fmla="*/ 2147483647 h 148"/>
                <a:gd name="T62" fmla="*/ 2147483647 w 136"/>
                <a:gd name="T63" fmla="*/ 2147483647 h 148"/>
                <a:gd name="T64" fmla="*/ 2147483647 w 136"/>
                <a:gd name="T65" fmla="*/ 2147483647 h 148"/>
                <a:gd name="T66" fmla="*/ 2147483647 w 136"/>
                <a:gd name="T67" fmla="*/ 2147483647 h 148"/>
                <a:gd name="T68" fmla="*/ 2147483647 w 136"/>
                <a:gd name="T69" fmla="*/ 2147483647 h 148"/>
                <a:gd name="T70" fmla="*/ 2147483647 w 136"/>
                <a:gd name="T71" fmla="*/ 2147483647 h 148"/>
                <a:gd name="T72" fmla="*/ 2147483647 w 136"/>
                <a:gd name="T73" fmla="*/ 2147483647 h 148"/>
                <a:gd name="T74" fmla="*/ 2147483647 w 136"/>
                <a:gd name="T75" fmla="*/ 2147483647 h 148"/>
                <a:gd name="T76" fmla="*/ 2147483647 w 136"/>
                <a:gd name="T77" fmla="*/ 2147483647 h 148"/>
                <a:gd name="T78" fmla="*/ 2147483647 w 136"/>
                <a:gd name="T79" fmla="*/ 2147483647 h 148"/>
                <a:gd name="T80" fmla="*/ 2147483647 w 136"/>
                <a:gd name="T81" fmla="*/ 2147483647 h 148"/>
                <a:gd name="T82" fmla="*/ 2147483647 w 136"/>
                <a:gd name="T83" fmla="*/ 2147483647 h 148"/>
                <a:gd name="T84" fmla="*/ 2147483647 w 136"/>
                <a:gd name="T85" fmla="*/ 2147483647 h 148"/>
                <a:gd name="T86" fmla="*/ 2147483647 w 136"/>
                <a:gd name="T87" fmla="*/ 2147483647 h 148"/>
                <a:gd name="T88" fmla="*/ 2147483647 w 136"/>
                <a:gd name="T89" fmla="*/ 2147483647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 name="Freeform 246"/>
            <p:cNvSpPr>
              <a:spLocks/>
            </p:cNvSpPr>
            <p:nvPr/>
          </p:nvSpPr>
          <p:spPr bwMode="auto">
            <a:xfrm>
              <a:off x="7590936" y="3578697"/>
              <a:ext cx="44971" cy="39823"/>
            </a:xfrm>
            <a:custGeom>
              <a:avLst/>
              <a:gdLst>
                <a:gd name="T0" fmla="*/ 2147483647 w 32"/>
                <a:gd name="T1" fmla="*/ 2147483647 h 26"/>
                <a:gd name="T2" fmla="*/ 2147483647 w 32"/>
                <a:gd name="T3" fmla="*/ 2147483647 h 26"/>
                <a:gd name="T4" fmla="*/ 2147483647 w 32"/>
                <a:gd name="T5" fmla="*/ 0 h 26"/>
                <a:gd name="T6" fmla="*/ 2147483647 w 32"/>
                <a:gd name="T7" fmla="*/ 0 h 26"/>
                <a:gd name="T8" fmla="*/ 2147483647 w 32"/>
                <a:gd name="T9" fmla="*/ 2147483647 h 26"/>
                <a:gd name="T10" fmla="*/ 2147483647 w 32"/>
                <a:gd name="T11" fmla="*/ 2147483647 h 26"/>
                <a:gd name="T12" fmla="*/ 2147483647 w 32"/>
                <a:gd name="T13" fmla="*/ 2147483647 h 26"/>
                <a:gd name="T14" fmla="*/ 2147483647 w 32"/>
                <a:gd name="T15" fmla="*/ 2147483647 h 26"/>
                <a:gd name="T16" fmla="*/ 2147483647 w 32"/>
                <a:gd name="T17" fmla="*/ 2147483647 h 26"/>
                <a:gd name="T18" fmla="*/ 2147483647 w 32"/>
                <a:gd name="T19" fmla="*/ 2147483647 h 26"/>
                <a:gd name="T20" fmla="*/ 2147483647 w 32"/>
                <a:gd name="T21" fmla="*/ 2147483647 h 26"/>
                <a:gd name="T22" fmla="*/ 2147483647 w 32"/>
                <a:gd name="T23" fmla="*/ 2147483647 h 26"/>
                <a:gd name="T24" fmla="*/ 2147483647 w 32"/>
                <a:gd name="T25" fmla="*/ 2147483647 h 26"/>
                <a:gd name="T26" fmla="*/ 2147483647 w 32"/>
                <a:gd name="T27" fmla="*/ 2147483647 h 26"/>
                <a:gd name="T28" fmla="*/ 0 w 32"/>
                <a:gd name="T29" fmla="*/ 2147483647 h 26"/>
                <a:gd name="T30" fmla="*/ 0 w 32"/>
                <a:gd name="T31" fmla="*/ 2147483647 h 26"/>
                <a:gd name="T32" fmla="*/ 2147483647 w 32"/>
                <a:gd name="T33" fmla="*/ 2147483647 h 26"/>
                <a:gd name="T34" fmla="*/ 2147483647 w 32"/>
                <a:gd name="T35" fmla="*/ 2147483647 h 26"/>
                <a:gd name="T36" fmla="*/ 2147483647 w 32"/>
                <a:gd name="T37" fmla="*/ 2147483647 h 26"/>
                <a:gd name="T38" fmla="*/ 2147483647 w 32"/>
                <a:gd name="T39" fmla="*/ 2147483647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 name="Freeform 247"/>
            <p:cNvSpPr>
              <a:spLocks/>
            </p:cNvSpPr>
            <p:nvPr/>
          </p:nvSpPr>
          <p:spPr bwMode="auto">
            <a:xfrm>
              <a:off x="7530973" y="3587988"/>
              <a:ext cx="59962" cy="79646"/>
            </a:xfrm>
            <a:custGeom>
              <a:avLst/>
              <a:gdLst>
                <a:gd name="T0" fmla="*/ 2147483647 w 40"/>
                <a:gd name="T1" fmla="*/ 2147483647 h 52"/>
                <a:gd name="T2" fmla="*/ 2147483647 w 40"/>
                <a:gd name="T3" fmla="*/ 2147483647 h 52"/>
                <a:gd name="T4" fmla="*/ 2147483647 w 40"/>
                <a:gd name="T5" fmla="*/ 2147483647 h 52"/>
                <a:gd name="T6" fmla="*/ 0 w 40"/>
                <a:gd name="T7" fmla="*/ 2147483647 h 52"/>
                <a:gd name="T8" fmla="*/ 2147483647 w 40"/>
                <a:gd name="T9" fmla="*/ 2147483647 h 52"/>
                <a:gd name="T10" fmla="*/ 2147483647 w 40"/>
                <a:gd name="T11" fmla="*/ 2147483647 h 52"/>
                <a:gd name="T12" fmla="*/ 2147483647 w 40"/>
                <a:gd name="T13" fmla="*/ 0 h 52"/>
                <a:gd name="T14" fmla="*/ 2147483647 w 40"/>
                <a:gd name="T15" fmla="*/ 2147483647 h 52"/>
                <a:gd name="T16" fmla="*/ 2147483647 w 40"/>
                <a:gd name="T17" fmla="*/ 2147483647 h 52"/>
                <a:gd name="T18" fmla="*/ 2147483647 w 40"/>
                <a:gd name="T19" fmla="*/ 2147483647 h 52"/>
                <a:gd name="T20" fmla="*/ 2147483647 w 40"/>
                <a:gd name="T21" fmla="*/ 2147483647 h 52"/>
                <a:gd name="T22" fmla="*/ 2147483647 w 40"/>
                <a:gd name="T23" fmla="*/ 2147483647 h 52"/>
                <a:gd name="T24" fmla="*/ 2147483647 w 40"/>
                <a:gd name="T25" fmla="*/ 2147483647 h 52"/>
                <a:gd name="T26" fmla="*/ 2147483647 w 40"/>
                <a:gd name="T27" fmla="*/ 2147483647 h 52"/>
                <a:gd name="T28" fmla="*/ 2147483647 w 40"/>
                <a:gd name="T29" fmla="*/ 2147483647 h 52"/>
                <a:gd name="T30" fmla="*/ 2147483647 w 40"/>
                <a:gd name="T31" fmla="*/ 2147483647 h 52"/>
                <a:gd name="T32" fmla="*/ 2147483647 w 40"/>
                <a:gd name="T33" fmla="*/ 2147483647 h 52"/>
                <a:gd name="T34" fmla="*/ 2147483647 w 40"/>
                <a:gd name="T35" fmla="*/ 2147483647 h 52"/>
                <a:gd name="T36" fmla="*/ 2147483647 w 40"/>
                <a:gd name="T37" fmla="*/ 2147483647 h 52"/>
                <a:gd name="T38" fmla="*/ 2147483647 w 40"/>
                <a:gd name="T39" fmla="*/ 2147483647 h 52"/>
                <a:gd name="T40" fmla="*/ 2147483647 w 40"/>
                <a:gd name="T41" fmla="*/ 2147483647 h 52"/>
                <a:gd name="T42" fmla="*/ 2147483647 w 40"/>
                <a:gd name="T43" fmla="*/ 2147483647 h 52"/>
                <a:gd name="T44" fmla="*/ 2147483647 w 40"/>
                <a:gd name="T45" fmla="*/ 2147483647 h 52"/>
                <a:gd name="T46" fmla="*/ 2147483647 w 40"/>
                <a:gd name="T47" fmla="*/ 2147483647 h 52"/>
                <a:gd name="T48" fmla="*/ 2147483647 w 40"/>
                <a:gd name="T49" fmla="*/ 2147483647 h 52"/>
                <a:gd name="T50" fmla="*/ 2147483647 w 40"/>
                <a:gd name="T51" fmla="*/ 2147483647 h 52"/>
                <a:gd name="T52" fmla="*/ 2147483647 w 40"/>
                <a:gd name="T53" fmla="*/ 2147483647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 name="Freeform 248"/>
            <p:cNvSpPr>
              <a:spLocks/>
            </p:cNvSpPr>
            <p:nvPr/>
          </p:nvSpPr>
          <p:spPr bwMode="auto">
            <a:xfrm>
              <a:off x="7390294" y="3836220"/>
              <a:ext cx="35746" cy="90266"/>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 name="Freeform 249"/>
            <p:cNvSpPr>
              <a:spLocks/>
            </p:cNvSpPr>
            <p:nvPr/>
          </p:nvSpPr>
          <p:spPr bwMode="auto">
            <a:xfrm>
              <a:off x="7148141" y="3982239"/>
              <a:ext cx="48431" cy="54425"/>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0 w 34"/>
                <a:gd name="T9" fmla="*/ 2147483647 h 36"/>
                <a:gd name="T10" fmla="*/ 2147483647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0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 name="Freeform 250"/>
            <p:cNvSpPr>
              <a:spLocks/>
            </p:cNvSpPr>
            <p:nvPr/>
          </p:nvSpPr>
          <p:spPr bwMode="auto">
            <a:xfrm>
              <a:off x="6497788" y="4283567"/>
              <a:ext cx="54196" cy="114160"/>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 name="Freeform 251"/>
            <p:cNvSpPr>
              <a:spLocks/>
            </p:cNvSpPr>
            <p:nvPr/>
          </p:nvSpPr>
          <p:spPr bwMode="auto">
            <a:xfrm>
              <a:off x="6975175" y="3889317"/>
              <a:ext cx="219091" cy="428763"/>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 name="Freeform 252"/>
            <p:cNvSpPr>
              <a:spLocks/>
            </p:cNvSpPr>
            <p:nvPr/>
          </p:nvSpPr>
          <p:spPr bwMode="auto">
            <a:xfrm>
              <a:off x="7018993" y="4142859"/>
              <a:ext cx="126842" cy="120797"/>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 name="Freeform 253"/>
            <p:cNvSpPr>
              <a:spLocks/>
            </p:cNvSpPr>
            <p:nvPr/>
          </p:nvSpPr>
          <p:spPr bwMode="auto">
            <a:xfrm>
              <a:off x="6934816" y="3913211"/>
              <a:ext cx="204100" cy="246904"/>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 name="Freeform 254"/>
            <p:cNvSpPr>
              <a:spLocks/>
            </p:cNvSpPr>
            <p:nvPr/>
          </p:nvSpPr>
          <p:spPr bwMode="auto">
            <a:xfrm>
              <a:off x="6886385" y="3971619"/>
              <a:ext cx="199488" cy="430091"/>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 name="Freeform 255"/>
            <p:cNvSpPr>
              <a:spLocks/>
            </p:cNvSpPr>
            <p:nvPr/>
          </p:nvSpPr>
          <p:spPr bwMode="auto">
            <a:xfrm>
              <a:off x="6977481" y="4373835"/>
              <a:ext cx="106086" cy="161948"/>
            </a:xfrm>
            <a:custGeom>
              <a:avLst/>
              <a:gdLst>
                <a:gd name="T0" fmla="*/ 2147483647 w 72"/>
                <a:gd name="T1" fmla="*/ 2147483647 h 102"/>
                <a:gd name="T2" fmla="*/ 2147483647 w 72"/>
                <a:gd name="T3" fmla="*/ 2147483647 h 102"/>
                <a:gd name="T4" fmla="*/ 2147483647 w 72"/>
                <a:gd name="T5" fmla="*/ 2147483647 h 102"/>
                <a:gd name="T6" fmla="*/ 2147483647 w 72"/>
                <a:gd name="T7" fmla="*/ 2147483647 h 102"/>
                <a:gd name="T8" fmla="*/ 2147483647 w 72"/>
                <a:gd name="T9" fmla="*/ 2147483647 h 102"/>
                <a:gd name="T10" fmla="*/ 2147483647 w 72"/>
                <a:gd name="T11" fmla="*/ 2147483647 h 102"/>
                <a:gd name="T12" fmla="*/ 2147483647 w 72"/>
                <a:gd name="T13" fmla="*/ 2147483647 h 102"/>
                <a:gd name="T14" fmla="*/ 2147483647 w 72"/>
                <a:gd name="T15" fmla="*/ 2147483647 h 102"/>
                <a:gd name="T16" fmla="*/ 2147483647 w 72"/>
                <a:gd name="T17" fmla="*/ 2147483647 h 102"/>
                <a:gd name="T18" fmla="*/ 2147483647 w 72"/>
                <a:gd name="T19" fmla="*/ 0 h 102"/>
                <a:gd name="T20" fmla="*/ 0 w 72"/>
                <a:gd name="T21" fmla="*/ 0 h 102"/>
                <a:gd name="T22" fmla="*/ 2147483647 w 72"/>
                <a:gd name="T23" fmla="*/ 2147483647 h 102"/>
                <a:gd name="T24" fmla="*/ 2147483647 w 72"/>
                <a:gd name="T25" fmla="*/ 2147483647 h 102"/>
                <a:gd name="T26" fmla="*/ 2147483647 w 72"/>
                <a:gd name="T27" fmla="*/ 2147483647 h 102"/>
                <a:gd name="T28" fmla="*/ 2147483647 w 72"/>
                <a:gd name="T29" fmla="*/ 2147483647 h 102"/>
                <a:gd name="T30" fmla="*/ 2147483647 w 72"/>
                <a:gd name="T31" fmla="*/ 2147483647 h 102"/>
                <a:gd name="T32" fmla="*/ 2147483647 w 72"/>
                <a:gd name="T33" fmla="*/ 2147483647 h 102"/>
                <a:gd name="T34" fmla="*/ 2147483647 w 72"/>
                <a:gd name="T35" fmla="*/ 2147483647 h 102"/>
                <a:gd name="T36" fmla="*/ 2147483647 w 72"/>
                <a:gd name="T37" fmla="*/ 2147483647 h 102"/>
                <a:gd name="T38" fmla="*/ 2147483647 w 72"/>
                <a:gd name="T39" fmla="*/ 2147483647 h 102"/>
                <a:gd name="T40" fmla="*/ 2147483647 w 72"/>
                <a:gd name="T41" fmla="*/ 2147483647 h 102"/>
                <a:gd name="T42" fmla="*/ 2147483647 w 72"/>
                <a:gd name="T43" fmla="*/ 2147483647 h 102"/>
                <a:gd name="T44" fmla="*/ 2147483647 w 72"/>
                <a:gd name="T45" fmla="*/ 2147483647 h 102"/>
                <a:gd name="T46" fmla="*/ 2147483647 w 72"/>
                <a:gd name="T47" fmla="*/ 2147483647 h 102"/>
                <a:gd name="T48" fmla="*/ 2147483647 w 72"/>
                <a:gd name="T49" fmla="*/ 2147483647 h 102"/>
                <a:gd name="T50" fmla="*/ 2147483647 w 72"/>
                <a:gd name="T51" fmla="*/ 2147483647 h 102"/>
                <a:gd name="T52" fmla="*/ 2147483647 w 72"/>
                <a:gd name="T53" fmla="*/ 2147483647 h 102"/>
                <a:gd name="T54" fmla="*/ 2147483647 w 72"/>
                <a:gd name="T55" fmla="*/ 2147483647 h 102"/>
                <a:gd name="T56" fmla="*/ 2147483647 w 72"/>
                <a:gd name="T57" fmla="*/ 2147483647 h 102"/>
                <a:gd name="T58" fmla="*/ 2147483647 w 72"/>
                <a:gd name="T59" fmla="*/ 2147483647 h 102"/>
                <a:gd name="T60" fmla="*/ 2147483647 w 72"/>
                <a:gd name="T61" fmla="*/ 2147483647 h 102"/>
                <a:gd name="T62" fmla="*/ 2147483647 w 72"/>
                <a:gd name="T63" fmla="*/ 2147483647 h 102"/>
                <a:gd name="T64" fmla="*/ 2147483647 w 72"/>
                <a:gd name="T65" fmla="*/ 2147483647 h 102"/>
                <a:gd name="T66" fmla="*/ 2147483647 w 7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 name="Freeform 256"/>
            <p:cNvSpPr>
              <a:spLocks/>
            </p:cNvSpPr>
            <p:nvPr/>
          </p:nvSpPr>
          <p:spPr bwMode="auto">
            <a:xfrm>
              <a:off x="6754930" y="3740644"/>
              <a:ext cx="197182" cy="503101"/>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 name="Freeform 257"/>
            <p:cNvSpPr>
              <a:spLocks/>
            </p:cNvSpPr>
            <p:nvPr/>
          </p:nvSpPr>
          <p:spPr bwMode="auto">
            <a:xfrm>
              <a:off x="6641926" y="3801707"/>
              <a:ext cx="123382" cy="152656"/>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 name="Freeform 258"/>
            <p:cNvSpPr>
              <a:spLocks/>
            </p:cNvSpPr>
            <p:nvPr/>
          </p:nvSpPr>
          <p:spPr bwMode="auto">
            <a:xfrm>
              <a:off x="6202591" y="3533563"/>
              <a:ext cx="635363" cy="795138"/>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 name="Freeform 259"/>
            <p:cNvSpPr>
              <a:spLocks/>
            </p:cNvSpPr>
            <p:nvPr/>
          </p:nvSpPr>
          <p:spPr bwMode="auto">
            <a:xfrm>
              <a:off x="6649998" y="3751263"/>
              <a:ext cx="74952" cy="45133"/>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 name="Freeform 260"/>
            <p:cNvSpPr>
              <a:spLocks/>
            </p:cNvSpPr>
            <p:nvPr/>
          </p:nvSpPr>
          <p:spPr bwMode="auto">
            <a:xfrm>
              <a:off x="6447051" y="3691528"/>
              <a:ext cx="192570" cy="110178"/>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 name="Freeform 261"/>
            <p:cNvSpPr>
              <a:spLocks/>
            </p:cNvSpPr>
            <p:nvPr/>
          </p:nvSpPr>
          <p:spPr bwMode="auto">
            <a:xfrm>
              <a:off x="6004256" y="3499049"/>
              <a:ext cx="351698" cy="382303"/>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 name="Freeform 262"/>
            <p:cNvSpPr>
              <a:spLocks/>
            </p:cNvSpPr>
            <p:nvPr/>
          </p:nvSpPr>
          <p:spPr bwMode="auto">
            <a:xfrm>
              <a:off x="5981194" y="3449934"/>
              <a:ext cx="292890" cy="266815"/>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 name="Freeform 263"/>
            <p:cNvSpPr>
              <a:spLocks/>
            </p:cNvSpPr>
            <p:nvPr/>
          </p:nvSpPr>
          <p:spPr bwMode="auto">
            <a:xfrm>
              <a:off x="6428601" y="3067631"/>
              <a:ext cx="704550" cy="294693"/>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 name="Freeform 264"/>
            <p:cNvSpPr>
              <a:spLocks/>
            </p:cNvSpPr>
            <p:nvPr/>
          </p:nvSpPr>
          <p:spPr bwMode="auto">
            <a:xfrm>
              <a:off x="7326873" y="3321172"/>
              <a:ext cx="110698" cy="144691"/>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 name="Freeform 265"/>
            <p:cNvSpPr>
              <a:spLocks/>
            </p:cNvSpPr>
            <p:nvPr/>
          </p:nvSpPr>
          <p:spPr bwMode="auto">
            <a:xfrm>
              <a:off x="7407591" y="3447280"/>
              <a:ext cx="94555" cy="120797"/>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 name="Freeform 39"/>
            <p:cNvSpPr>
              <a:spLocks/>
            </p:cNvSpPr>
            <p:nvPr/>
          </p:nvSpPr>
          <p:spPr bwMode="auto">
            <a:xfrm>
              <a:off x="1991436" y="2496830"/>
              <a:ext cx="1544014" cy="852219"/>
            </a:xfrm>
            <a:custGeom>
              <a:avLst/>
              <a:gdLst>
                <a:gd name="T0" fmla="*/ 2147483647 w 1056"/>
                <a:gd name="T1" fmla="*/ 2147483647 h 540"/>
                <a:gd name="T2" fmla="*/ 2147483647 w 1056"/>
                <a:gd name="T3" fmla="*/ 2147483647 h 540"/>
                <a:gd name="T4" fmla="*/ 2147483647 w 1056"/>
                <a:gd name="T5" fmla="*/ 2147483647 h 540"/>
                <a:gd name="T6" fmla="*/ 2147483647 w 1056"/>
                <a:gd name="T7" fmla="*/ 2147483647 h 540"/>
                <a:gd name="T8" fmla="*/ 2147483647 w 1056"/>
                <a:gd name="T9" fmla="*/ 2147483647 h 540"/>
                <a:gd name="T10" fmla="*/ 2147483647 w 1056"/>
                <a:gd name="T11" fmla="*/ 2147483647 h 540"/>
                <a:gd name="T12" fmla="*/ 2147483647 w 1056"/>
                <a:gd name="T13" fmla="*/ 2147483647 h 540"/>
                <a:gd name="T14" fmla="*/ 2147483647 w 1056"/>
                <a:gd name="T15" fmla="*/ 2147483647 h 540"/>
                <a:gd name="T16" fmla="*/ 2147483647 w 1056"/>
                <a:gd name="T17" fmla="*/ 2147483647 h 540"/>
                <a:gd name="T18" fmla="*/ 2147483647 w 1056"/>
                <a:gd name="T19" fmla="*/ 2147483647 h 540"/>
                <a:gd name="T20" fmla="*/ 2147483647 w 1056"/>
                <a:gd name="T21" fmla="*/ 2147483647 h 540"/>
                <a:gd name="T22" fmla="*/ 2147483647 w 1056"/>
                <a:gd name="T23" fmla="*/ 2147483647 h 540"/>
                <a:gd name="T24" fmla="*/ 2147483647 w 1056"/>
                <a:gd name="T25" fmla="*/ 2147483647 h 540"/>
                <a:gd name="T26" fmla="*/ 2147483647 w 1056"/>
                <a:gd name="T27" fmla="*/ 2147483647 h 540"/>
                <a:gd name="T28" fmla="*/ 2147483647 w 1056"/>
                <a:gd name="T29" fmla="*/ 2147483647 h 540"/>
                <a:gd name="T30" fmla="*/ 2147483647 w 1056"/>
                <a:gd name="T31" fmla="*/ 2147483647 h 540"/>
                <a:gd name="T32" fmla="*/ 2147483647 w 1056"/>
                <a:gd name="T33" fmla="*/ 2147483647 h 540"/>
                <a:gd name="T34" fmla="*/ 2147483647 w 1056"/>
                <a:gd name="T35" fmla="*/ 2147483647 h 540"/>
                <a:gd name="T36" fmla="*/ 2147483647 w 1056"/>
                <a:gd name="T37" fmla="*/ 2147483647 h 540"/>
                <a:gd name="T38" fmla="*/ 2147483647 w 1056"/>
                <a:gd name="T39" fmla="*/ 2147483647 h 540"/>
                <a:gd name="T40" fmla="*/ 2147483647 w 1056"/>
                <a:gd name="T41" fmla="*/ 2147483647 h 540"/>
                <a:gd name="T42" fmla="*/ 2147483647 w 1056"/>
                <a:gd name="T43" fmla="*/ 2147483647 h 540"/>
                <a:gd name="T44" fmla="*/ 2147483647 w 1056"/>
                <a:gd name="T45" fmla="*/ 2147483647 h 540"/>
                <a:gd name="T46" fmla="*/ 2147483647 w 1056"/>
                <a:gd name="T47" fmla="*/ 2147483647 h 540"/>
                <a:gd name="T48" fmla="*/ 2147483647 w 1056"/>
                <a:gd name="T49" fmla="*/ 2147483647 h 540"/>
                <a:gd name="T50" fmla="*/ 2147483647 w 1056"/>
                <a:gd name="T51" fmla="*/ 2147483647 h 540"/>
                <a:gd name="T52" fmla="*/ 2147483647 w 1056"/>
                <a:gd name="T53" fmla="*/ 2147483647 h 540"/>
                <a:gd name="T54" fmla="*/ 2147483647 w 1056"/>
                <a:gd name="T55" fmla="*/ 2147483647 h 540"/>
                <a:gd name="T56" fmla="*/ 2147483647 w 1056"/>
                <a:gd name="T57" fmla="*/ 2147483647 h 540"/>
                <a:gd name="T58" fmla="*/ 2147483647 w 1056"/>
                <a:gd name="T59" fmla="*/ 2147483647 h 540"/>
                <a:gd name="T60" fmla="*/ 2147483647 w 1056"/>
                <a:gd name="T61" fmla="*/ 2147483647 h 540"/>
                <a:gd name="T62" fmla="*/ 2147483647 w 1056"/>
                <a:gd name="T63" fmla="*/ 2147483647 h 540"/>
                <a:gd name="T64" fmla="*/ 2147483647 w 1056"/>
                <a:gd name="T65" fmla="*/ 2147483647 h 540"/>
                <a:gd name="T66" fmla="*/ 2147483647 w 1056"/>
                <a:gd name="T67" fmla="*/ 2147483647 h 540"/>
                <a:gd name="T68" fmla="*/ 2147483647 w 1056"/>
                <a:gd name="T69" fmla="*/ 2147483647 h 540"/>
                <a:gd name="T70" fmla="*/ 2147483647 w 1056"/>
                <a:gd name="T71" fmla="*/ 2147483647 h 540"/>
                <a:gd name="T72" fmla="*/ 2147483647 w 1056"/>
                <a:gd name="T73" fmla="*/ 2147483647 h 540"/>
                <a:gd name="T74" fmla="*/ 2147483647 w 1056"/>
                <a:gd name="T75" fmla="*/ 2147483647 h 540"/>
                <a:gd name="T76" fmla="*/ 2147483647 w 1056"/>
                <a:gd name="T77" fmla="*/ 2147483647 h 540"/>
                <a:gd name="T78" fmla="*/ 2147483647 w 1056"/>
                <a:gd name="T79" fmla="*/ 2147483647 h 540"/>
                <a:gd name="T80" fmla="*/ 2147483647 w 1056"/>
                <a:gd name="T81" fmla="*/ 2147483647 h 540"/>
                <a:gd name="T82" fmla="*/ 2147483647 w 1056"/>
                <a:gd name="T83" fmla="*/ 2147483647 h 540"/>
                <a:gd name="T84" fmla="*/ 2147483647 w 1056"/>
                <a:gd name="T85" fmla="*/ 2147483647 h 540"/>
                <a:gd name="T86" fmla="*/ 2147483647 w 1056"/>
                <a:gd name="T87" fmla="*/ 2147483647 h 540"/>
                <a:gd name="T88" fmla="*/ 2147483647 w 1056"/>
                <a:gd name="T89" fmla="*/ 2147483647 h 540"/>
                <a:gd name="T90" fmla="*/ 2147483647 w 1056"/>
                <a:gd name="T91" fmla="*/ 2147483647 h 540"/>
                <a:gd name="T92" fmla="*/ 2147483647 w 1056"/>
                <a:gd name="T93" fmla="*/ 2147483647 h 540"/>
                <a:gd name="T94" fmla="*/ 2147483647 w 1056"/>
                <a:gd name="T95" fmla="*/ 2147483647 h 540"/>
                <a:gd name="T96" fmla="*/ 2147483647 w 1056"/>
                <a:gd name="T97" fmla="*/ 2147483647 h 540"/>
                <a:gd name="T98" fmla="*/ 2147483647 w 1056"/>
                <a:gd name="T99" fmla="*/ 2147483647 h 540"/>
                <a:gd name="T100" fmla="*/ 2147483647 w 1056"/>
                <a:gd name="T101" fmla="*/ 2147483647 h 540"/>
                <a:gd name="T102" fmla="*/ 2147483647 w 1056"/>
                <a:gd name="T103" fmla="*/ 2147483647 h 540"/>
                <a:gd name="T104" fmla="*/ 2147483647 w 1056"/>
                <a:gd name="T105" fmla="*/ 2147483647 h 540"/>
                <a:gd name="T106" fmla="*/ 2147483647 w 1056"/>
                <a:gd name="T107" fmla="*/ 2147483647 h 540"/>
                <a:gd name="T108" fmla="*/ 2147483647 w 1056"/>
                <a:gd name="T109" fmla="*/ 2147483647 h 540"/>
                <a:gd name="T110" fmla="*/ 2147483647 w 1056"/>
                <a:gd name="T111" fmla="*/ 2147483647 h 540"/>
                <a:gd name="T112" fmla="*/ 2147483647 w 1056"/>
                <a:gd name="T113" fmla="*/ 2147483647 h 540"/>
                <a:gd name="T114" fmla="*/ 2147483647 w 1056"/>
                <a:gd name="T115" fmla="*/ 2147483647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 name="Freeform 40"/>
            <p:cNvSpPr>
              <a:spLocks/>
            </p:cNvSpPr>
            <p:nvPr/>
          </p:nvSpPr>
          <p:spPr bwMode="auto">
            <a:xfrm>
              <a:off x="3327890" y="3128693"/>
              <a:ext cx="54196" cy="27876"/>
            </a:xfrm>
            <a:custGeom>
              <a:avLst/>
              <a:gdLst>
                <a:gd name="T0" fmla="*/ 2147483647 w 38"/>
                <a:gd name="T1" fmla="*/ 2147483647 h 18"/>
                <a:gd name="T2" fmla="*/ 2147483647 w 38"/>
                <a:gd name="T3" fmla="*/ 2147483647 h 18"/>
                <a:gd name="T4" fmla="*/ 2147483647 w 38"/>
                <a:gd name="T5" fmla="*/ 2147483647 h 18"/>
                <a:gd name="T6" fmla="*/ 2147483647 w 38"/>
                <a:gd name="T7" fmla="*/ 2147483647 h 18"/>
                <a:gd name="T8" fmla="*/ 2147483647 w 38"/>
                <a:gd name="T9" fmla="*/ 2147483647 h 18"/>
                <a:gd name="T10" fmla="*/ 0 w 38"/>
                <a:gd name="T11" fmla="*/ 2147483647 h 18"/>
                <a:gd name="T12" fmla="*/ 2147483647 w 38"/>
                <a:gd name="T13" fmla="*/ 0 h 18"/>
                <a:gd name="T14" fmla="*/ 2147483647 w 38"/>
                <a:gd name="T15" fmla="*/ 0 h 18"/>
                <a:gd name="T16" fmla="*/ 2147483647 w 38"/>
                <a:gd name="T17" fmla="*/ 0 h 18"/>
                <a:gd name="T18" fmla="*/ 2147483647 w 38"/>
                <a:gd name="T19" fmla="*/ 2147483647 h 18"/>
                <a:gd name="T20" fmla="*/ 2147483647 w 38"/>
                <a:gd name="T21" fmla="*/ 2147483647 h 18"/>
                <a:gd name="T22" fmla="*/ 2147483647 w 38"/>
                <a:gd name="T23" fmla="*/ 2147483647 h 18"/>
                <a:gd name="T24" fmla="*/ 2147483647 w 38"/>
                <a:gd name="T25" fmla="*/ 2147483647 h 18"/>
                <a:gd name="T26" fmla="*/ 2147483647 w 38"/>
                <a:gd name="T27" fmla="*/ 2147483647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 name="Freeform 41"/>
            <p:cNvSpPr>
              <a:spLocks/>
            </p:cNvSpPr>
            <p:nvPr/>
          </p:nvSpPr>
          <p:spPr bwMode="auto">
            <a:xfrm>
              <a:off x="3416680" y="3083560"/>
              <a:ext cx="141832" cy="142037"/>
            </a:xfrm>
            <a:custGeom>
              <a:avLst/>
              <a:gdLst>
                <a:gd name="T0" fmla="*/ 2147483647 w 96"/>
                <a:gd name="T1" fmla="*/ 2147483647 h 90"/>
                <a:gd name="T2" fmla="*/ 2147483647 w 96"/>
                <a:gd name="T3" fmla="*/ 2147483647 h 90"/>
                <a:gd name="T4" fmla="*/ 2147483647 w 96"/>
                <a:gd name="T5" fmla="*/ 2147483647 h 90"/>
                <a:gd name="T6" fmla="*/ 2147483647 w 96"/>
                <a:gd name="T7" fmla="*/ 2147483647 h 90"/>
                <a:gd name="T8" fmla="*/ 2147483647 w 96"/>
                <a:gd name="T9" fmla="*/ 2147483647 h 90"/>
                <a:gd name="T10" fmla="*/ 2147483647 w 96"/>
                <a:gd name="T11" fmla="*/ 2147483647 h 90"/>
                <a:gd name="T12" fmla="*/ 0 w 96"/>
                <a:gd name="T13" fmla="*/ 2147483647 h 90"/>
                <a:gd name="T14" fmla="*/ 2147483647 w 96"/>
                <a:gd name="T15" fmla="*/ 2147483647 h 90"/>
                <a:gd name="T16" fmla="*/ 2147483647 w 96"/>
                <a:gd name="T17" fmla="*/ 2147483647 h 90"/>
                <a:gd name="T18" fmla="*/ 2147483647 w 96"/>
                <a:gd name="T19" fmla="*/ 2147483647 h 90"/>
                <a:gd name="T20" fmla="*/ 2147483647 w 96"/>
                <a:gd name="T21" fmla="*/ 2147483647 h 90"/>
                <a:gd name="T22" fmla="*/ 2147483647 w 96"/>
                <a:gd name="T23" fmla="*/ 2147483647 h 90"/>
                <a:gd name="T24" fmla="*/ 2147483647 w 96"/>
                <a:gd name="T25" fmla="*/ 2147483647 h 90"/>
                <a:gd name="T26" fmla="*/ 2147483647 w 96"/>
                <a:gd name="T27" fmla="*/ 2147483647 h 90"/>
                <a:gd name="T28" fmla="*/ 2147483647 w 96"/>
                <a:gd name="T29" fmla="*/ 0 h 90"/>
                <a:gd name="T30" fmla="*/ 2147483647 w 96"/>
                <a:gd name="T31" fmla="*/ 2147483647 h 90"/>
                <a:gd name="T32" fmla="*/ 2147483647 w 96"/>
                <a:gd name="T33" fmla="*/ 2147483647 h 90"/>
                <a:gd name="T34" fmla="*/ 2147483647 w 96"/>
                <a:gd name="T35" fmla="*/ 2147483647 h 90"/>
                <a:gd name="T36" fmla="*/ 2147483647 w 96"/>
                <a:gd name="T37" fmla="*/ 2147483647 h 90"/>
                <a:gd name="T38" fmla="*/ 2147483647 w 96"/>
                <a:gd name="T39" fmla="*/ 2147483647 h 90"/>
                <a:gd name="T40" fmla="*/ 2147483647 w 96"/>
                <a:gd name="T41" fmla="*/ 2147483647 h 90"/>
                <a:gd name="T42" fmla="*/ 2147483647 w 96"/>
                <a:gd name="T43" fmla="*/ 2147483647 h 90"/>
                <a:gd name="T44" fmla="*/ 2147483647 w 96"/>
                <a:gd name="T45" fmla="*/ 2147483647 h 90"/>
                <a:gd name="T46" fmla="*/ 2147483647 w 96"/>
                <a:gd name="T47" fmla="*/ 2147483647 h 90"/>
                <a:gd name="T48" fmla="*/ 2147483647 w 96"/>
                <a:gd name="T49" fmla="*/ 2147483647 h 90"/>
                <a:gd name="T50" fmla="*/ 2147483647 w 96"/>
                <a:gd name="T51" fmla="*/ 2147483647 h 90"/>
                <a:gd name="T52" fmla="*/ 2147483647 w 96"/>
                <a:gd name="T53" fmla="*/ 2147483647 h 90"/>
                <a:gd name="T54" fmla="*/ 2147483647 w 96"/>
                <a:gd name="T55" fmla="*/ 2147483647 h 90"/>
                <a:gd name="T56" fmla="*/ 2147483647 w 96"/>
                <a:gd name="T57" fmla="*/ 2147483647 h 90"/>
                <a:gd name="T58" fmla="*/ 2147483647 w 96"/>
                <a:gd name="T59" fmla="*/ 2147483647 h 90"/>
                <a:gd name="T60" fmla="*/ 2147483647 w 96"/>
                <a:gd name="T61" fmla="*/ 2147483647 h 90"/>
                <a:gd name="T62" fmla="*/ 2147483647 w 96"/>
                <a:gd name="T63" fmla="*/ 2147483647 h 90"/>
                <a:gd name="T64" fmla="*/ 2147483647 w 96"/>
                <a:gd name="T65" fmla="*/ 2147483647 h 90"/>
                <a:gd name="T66" fmla="*/ 2147483647 w 96"/>
                <a:gd name="T67" fmla="*/ 2147483647 h 90"/>
                <a:gd name="T68" fmla="*/ 2147483647 w 96"/>
                <a:gd name="T69" fmla="*/ 2147483647 h 90"/>
                <a:gd name="T70" fmla="*/ 2147483647 w 96"/>
                <a:gd name="T71" fmla="*/ 2147483647 h 90"/>
                <a:gd name="T72" fmla="*/ 2147483647 w 96"/>
                <a:gd name="T73" fmla="*/ 2147483647 h 90"/>
                <a:gd name="T74" fmla="*/ 2147483647 w 96"/>
                <a:gd name="T75" fmla="*/ 2147483647 h 90"/>
                <a:gd name="T76" fmla="*/ 2147483647 w 96"/>
                <a:gd name="T77" fmla="*/ 2147483647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1" name="Freeform 42"/>
            <p:cNvSpPr>
              <a:spLocks/>
            </p:cNvSpPr>
            <p:nvPr/>
          </p:nvSpPr>
          <p:spPr bwMode="auto">
            <a:xfrm>
              <a:off x="2573756" y="2490193"/>
              <a:ext cx="207559" cy="90266"/>
            </a:xfrm>
            <a:custGeom>
              <a:avLst/>
              <a:gdLst>
                <a:gd name="T0" fmla="*/ 0 w 142"/>
                <a:gd name="T1" fmla="*/ 2147483647 h 58"/>
                <a:gd name="T2" fmla="*/ 2147483647 w 142"/>
                <a:gd name="T3" fmla="*/ 2147483647 h 58"/>
                <a:gd name="T4" fmla="*/ 2147483647 w 142"/>
                <a:gd name="T5" fmla="*/ 2147483647 h 58"/>
                <a:gd name="T6" fmla="*/ 2147483647 w 142"/>
                <a:gd name="T7" fmla="*/ 2147483647 h 58"/>
                <a:gd name="T8" fmla="*/ 2147483647 w 142"/>
                <a:gd name="T9" fmla="*/ 2147483647 h 58"/>
                <a:gd name="T10" fmla="*/ 2147483647 w 142"/>
                <a:gd name="T11" fmla="*/ 2147483647 h 58"/>
                <a:gd name="T12" fmla="*/ 2147483647 w 142"/>
                <a:gd name="T13" fmla="*/ 2147483647 h 58"/>
                <a:gd name="T14" fmla="*/ 2147483647 w 142"/>
                <a:gd name="T15" fmla="*/ 2147483647 h 58"/>
                <a:gd name="T16" fmla="*/ 2147483647 w 142"/>
                <a:gd name="T17" fmla="*/ 2147483647 h 58"/>
                <a:gd name="T18" fmla="*/ 2147483647 w 142"/>
                <a:gd name="T19" fmla="*/ 2147483647 h 58"/>
                <a:gd name="T20" fmla="*/ 2147483647 w 142"/>
                <a:gd name="T21" fmla="*/ 2147483647 h 58"/>
                <a:gd name="T22" fmla="*/ 2147483647 w 142"/>
                <a:gd name="T23" fmla="*/ 2147483647 h 58"/>
                <a:gd name="T24" fmla="*/ 2147483647 w 142"/>
                <a:gd name="T25" fmla="*/ 2147483647 h 58"/>
                <a:gd name="T26" fmla="*/ 2147483647 w 142"/>
                <a:gd name="T27" fmla="*/ 2147483647 h 58"/>
                <a:gd name="T28" fmla="*/ 2147483647 w 142"/>
                <a:gd name="T29" fmla="*/ 2147483647 h 58"/>
                <a:gd name="T30" fmla="*/ 2147483647 w 142"/>
                <a:gd name="T31" fmla="*/ 2147483647 h 58"/>
                <a:gd name="T32" fmla="*/ 2147483647 w 142"/>
                <a:gd name="T33" fmla="*/ 2147483647 h 58"/>
                <a:gd name="T34" fmla="*/ 2147483647 w 142"/>
                <a:gd name="T35" fmla="*/ 2147483647 h 58"/>
                <a:gd name="T36" fmla="*/ 2147483647 w 142"/>
                <a:gd name="T37" fmla="*/ 2147483647 h 58"/>
                <a:gd name="T38" fmla="*/ 2147483647 w 142"/>
                <a:gd name="T39" fmla="*/ 2147483647 h 58"/>
                <a:gd name="T40" fmla="*/ 2147483647 w 142"/>
                <a:gd name="T41" fmla="*/ 2147483647 h 58"/>
                <a:gd name="T42" fmla="*/ 2147483647 w 142"/>
                <a:gd name="T43" fmla="*/ 2147483647 h 58"/>
                <a:gd name="T44" fmla="*/ 2147483647 w 142"/>
                <a:gd name="T45" fmla="*/ 2147483647 h 58"/>
                <a:gd name="T46" fmla="*/ 2147483647 w 142"/>
                <a:gd name="T47" fmla="*/ 2147483647 h 58"/>
                <a:gd name="T48" fmla="*/ 2147483647 w 142"/>
                <a:gd name="T49" fmla="*/ 2147483647 h 58"/>
                <a:gd name="T50" fmla="*/ 2147483647 w 142"/>
                <a:gd name="T51" fmla="*/ 2147483647 h 58"/>
                <a:gd name="T52" fmla="*/ 2147483647 w 142"/>
                <a:gd name="T53" fmla="*/ 2147483647 h 58"/>
                <a:gd name="T54" fmla="*/ 2147483647 w 142"/>
                <a:gd name="T55" fmla="*/ 2147483647 h 58"/>
                <a:gd name="T56" fmla="*/ 2147483647 w 142"/>
                <a:gd name="T57" fmla="*/ 0 h 58"/>
                <a:gd name="T58" fmla="*/ 2147483647 w 142"/>
                <a:gd name="T59" fmla="*/ 2147483647 h 58"/>
                <a:gd name="T60" fmla="*/ 2147483647 w 142"/>
                <a:gd name="T61" fmla="*/ 2147483647 h 58"/>
                <a:gd name="T62" fmla="*/ 2147483647 w 142"/>
                <a:gd name="T63" fmla="*/ 2147483647 h 58"/>
                <a:gd name="T64" fmla="*/ 2147483647 w 142"/>
                <a:gd name="T65" fmla="*/ 2147483647 h 58"/>
                <a:gd name="T66" fmla="*/ 2147483647 w 142"/>
                <a:gd name="T67" fmla="*/ 2147483647 h 58"/>
                <a:gd name="T68" fmla="*/ 2147483647 w 142"/>
                <a:gd name="T69" fmla="*/ 2147483647 h 58"/>
                <a:gd name="T70" fmla="*/ 2147483647 w 142"/>
                <a:gd name="T71" fmla="*/ 2147483647 h 58"/>
                <a:gd name="T72" fmla="*/ 2147483647 w 142"/>
                <a:gd name="T73" fmla="*/ 2147483647 h 58"/>
                <a:gd name="T74" fmla="*/ 0 w 142"/>
                <a:gd name="T75" fmla="*/ 2147483647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2" name="Freeform 43"/>
            <p:cNvSpPr>
              <a:spLocks/>
            </p:cNvSpPr>
            <p:nvPr/>
          </p:nvSpPr>
          <p:spPr bwMode="auto">
            <a:xfrm>
              <a:off x="3073053" y="2382670"/>
              <a:ext cx="76106" cy="39823"/>
            </a:xfrm>
            <a:custGeom>
              <a:avLst/>
              <a:gdLst>
                <a:gd name="T0" fmla="*/ 2147483647 w 52"/>
                <a:gd name="T1" fmla="*/ 2147483647 h 26"/>
                <a:gd name="T2" fmla="*/ 2147483647 w 52"/>
                <a:gd name="T3" fmla="*/ 2147483647 h 26"/>
                <a:gd name="T4" fmla="*/ 2147483647 w 52"/>
                <a:gd name="T5" fmla="*/ 2147483647 h 26"/>
                <a:gd name="T6" fmla="*/ 2147483647 w 52"/>
                <a:gd name="T7" fmla="*/ 2147483647 h 26"/>
                <a:gd name="T8" fmla="*/ 2147483647 w 52"/>
                <a:gd name="T9" fmla="*/ 2147483647 h 26"/>
                <a:gd name="T10" fmla="*/ 2147483647 w 52"/>
                <a:gd name="T11" fmla="*/ 2147483647 h 26"/>
                <a:gd name="T12" fmla="*/ 2147483647 w 52"/>
                <a:gd name="T13" fmla="*/ 2147483647 h 26"/>
                <a:gd name="T14" fmla="*/ 0 w 52"/>
                <a:gd name="T15" fmla="*/ 2147483647 h 26"/>
                <a:gd name="T16" fmla="*/ 2147483647 w 52"/>
                <a:gd name="T17" fmla="*/ 2147483647 h 26"/>
                <a:gd name="T18" fmla="*/ 2147483647 w 52"/>
                <a:gd name="T19" fmla="*/ 2147483647 h 26"/>
                <a:gd name="T20" fmla="*/ 2147483647 w 52"/>
                <a:gd name="T21" fmla="*/ 0 h 26"/>
                <a:gd name="T22" fmla="*/ 2147483647 w 52"/>
                <a:gd name="T23" fmla="*/ 2147483647 h 26"/>
                <a:gd name="T24" fmla="*/ 2147483647 w 52"/>
                <a:gd name="T25" fmla="*/ 2147483647 h 26"/>
                <a:gd name="T26" fmla="*/ 2147483647 w 52"/>
                <a:gd name="T27" fmla="*/ 2147483647 h 26"/>
                <a:gd name="T28" fmla="*/ 2147483647 w 52"/>
                <a:gd name="T29" fmla="*/ 2147483647 h 26"/>
                <a:gd name="T30" fmla="*/ 2147483647 w 52"/>
                <a:gd name="T31" fmla="*/ 2147483647 h 26"/>
                <a:gd name="T32" fmla="*/ 2147483647 w 52"/>
                <a:gd name="T33" fmla="*/ 2147483647 h 26"/>
                <a:gd name="T34" fmla="*/ 2147483647 w 52"/>
                <a:gd name="T35" fmla="*/ 2147483647 h 26"/>
                <a:gd name="T36" fmla="*/ 2147483647 w 52"/>
                <a:gd name="T37" fmla="*/ 2147483647 h 26"/>
                <a:gd name="T38" fmla="*/ 2147483647 w 52"/>
                <a:gd name="T39" fmla="*/ 2147483647 h 26"/>
                <a:gd name="T40" fmla="*/ 2147483647 w 52"/>
                <a:gd name="T41" fmla="*/ 2147483647 h 26"/>
                <a:gd name="T42" fmla="*/ 2147483647 w 52"/>
                <a:gd name="T43" fmla="*/ 2147483647 h 26"/>
                <a:gd name="T44" fmla="*/ 2147483647 w 52"/>
                <a:gd name="T45" fmla="*/ 2147483647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3" name="Freeform 44"/>
            <p:cNvSpPr>
              <a:spLocks/>
            </p:cNvSpPr>
            <p:nvPr/>
          </p:nvSpPr>
          <p:spPr bwMode="auto">
            <a:xfrm>
              <a:off x="2660240" y="2502140"/>
              <a:ext cx="298656" cy="128763"/>
            </a:xfrm>
            <a:custGeom>
              <a:avLst/>
              <a:gdLst>
                <a:gd name="T0" fmla="*/ 2147483647 w 204"/>
                <a:gd name="T1" fmla="*/ 2147483647 h 82"/>
                <a:gd name="T2" fmla="*/ 2147483647 w 204"/>
                <a:gd name="T3" fmla="*/ 2147483647 h 82"/>
                <a:gd name="T4" fmla="*/ 2147483647 w 204"/>
                <a:gd name="T5" fmla="*/ 2147483647 h 82"/>
                <a:gd name="T6" fmla="*/ 2147483647 w 204"/>
                <a:gd name="T7" fmla="*/ 2147483647 h 82"/>
                <a:gd name="T8" fmla="*/ 2147483647 w 204"/>
                <a:gd name="T9" fmla="*/ 2147483647 h 82"/>
                <a:gd name="T10" fmla="*/ 2147483647 w 204"/>
                <a:gd name="T11" fmla="*/ 2147483647 h 82"/>
                <a:gd name="T12" fmla="*/ 2147483647 w 204"/>
                <a:gd name="T13" fmla="*/ 2147483647 h 82"/>
                <a:gd name="T14" fmla="*/ 2147483647 w 204"/>
                <a:gd name="T15" fmla="*/ 2147483647 h 82"/>
                <a:gd name="T16" fmla="*/ 2147483647 w 204"/>
                <a:gd name="T17" fmla="*/ 2147483647 h 82"/>
                <a:gd name="T18" fmla="*/ 2147483647 w 204"/>
                <a:gd name="T19" fmla="*/ 2147483647 h 82"/>
                <a:gd name="T20" fmla="*/ 2147483647 w 204"/>
                <a:gd name="T21" fmla="*/ 2147483647 h 82"/>
                <a:gd name="T22" fmla="*/ 2147483647 w 204"/>
                <a:gd name="T23" fmla="*/ 2147483647 h 82"/>
                <a:gd name="T24" fmla="*/ 2147483647 w 204"/>
                <a:gd name="T25" fmla="*/ 2147483647 h 82"/>
                <a:gd name="T26" fmla="*/ 2147483647 w 204"/>
                <a:gd name="T27" fmla="*/ 2147483647 h 82"/>
                <a:gd name="T28" fmla="*/ 2147483647 w 204"/>
                <a:gd name="T29" fmla="*/ 2147483647 h 82"/>
                <a:gd name="T30" fmla="*/ 2147483647 w 204"/>
                <a:gd name="T31" fmla="*/ 2147483647 h 82"/>
                <a:gd name="T32" fmla="*/ 2147483647 w 204"/>
                <a:gd name="T33" fmla="*/ 2147483647 h 82"/>
                <a:gd name="T34" fmla="*/ 2147483647 w 204"/>
                <a:gd name="T35" fmla="*/ 2147483647 h 82"/>
                <a:gd name="T36" fmla="*/ 2147483647 w 204"/>
                <a:gd name="T37" fmla="*/ 2147483647 h 82"/>
                <a:gd name="T38" fmla="*/ 2147483647 w 204"/>
                <a:gd name="T39" fmla="*/ 2147483647 h 82"/>
                <a:gd name="T40" fmla="*/ 2147483647 w 204"/>
                <a:gd name="T41" fmla="*/ 2147483647 h 82"/>
                <a:gd name="T42" fmla="*/ 2147483647 w 204"/>
                <a:gd name="T43" fmla="*/ 2147483647 h 82"/>
                <a:gd name="T44" fmla="*/ 2147483647 w 204"/>
                <a:gd name="T45" fmla="*/ 2147483647 h 82"/>
                <a:gd name="T46" fmla="*/ 2147483647 w 204"/>
                <a:gd name="T47" fmla="*/ 2147483647 h 82"/>
                <a:gd name="T48" fmla="*/ 2147483647 w 204"/>
                <a:gd name="T49" fmla="*/ 2147483647 h 82"/>
                <a:gd name="T50" fmla="*/ 2147483647 w 204"/>
                <a:gd name="T51" fmla="*/ 2147483647 h 82"/>
                <a:gd name="T52" fmla="*/ 2147483647 w 204"/>
                <a:gd name="T53" fmla="*/ 2147483647 h 82"/>
                <a:gd name="T54" fmla="*/ 2147483647 w 204"/>
                <a:gd name="T55" fmla="*/ 2147483647 h 82"/>
                <a:gd name="T56" fmla="*/ 2147483647 w 204"/>
                <a:gd name="T57" fmla="*/ 2147483647 h 82"/>
                <a:gd name="T58" fmla="*/ 2147483647 w 204"/>
                <a:gd name="T59" fmla="*/ 2147483647 h 82"/>
                <a:gd name="T60" fmla="*/ 2147483647 w 204"/>
                <a:gd name="T61" fmla="*/ 2147483647 h 82"/>
                <a:gd name="T62" fmla="*/ 2147483647 w 204"/>
                <a:gd name="T63" fmla="*/ 2147483647 h 82"/>
                <a:gd name="T64" fmla="*/ 2147483647 w 204"/>
                <a:gd name="T65" fmla="*/ 2147483647 h 82"/>
                <a:gd name="T66" fmla="*/ 2147483647 w 204"/>
                <a:gd name="T67" fmla="*/ 2147483647 h 82"/>
                <a:gd name="T68" fmla="*/ 2147483647 w 204"/>
                <a:gd name="T69" fmla="*/ 0 h 82"/>
                <a:gd name="T70" fmla="*/ 2147483647 w 204"/>
                <a:gd name="T71" fmla="*/ 2147483647 h 82"/>
                <a:gd name="T72" fmla="*/ 2147483647 w 204"/>
                <a:gd name="T73" fmla="*/ 2147483647 h 82"/>
                <a:gd name="T74" fmla="*/ 2147483647 w 204"/>
                <a:gd name="T75" fmla="*/ 2147483647 h 82"/>
                <a:gd name="T76" fmla="*/ 2147483647 w 204"/>
                <a:gd name="T77" fmla="*/ 2147483647 h 82"/>
                <a:gd name="T78" fmla="*/ 2147483647 w 204"/>
                <a:gd name="T79" fmla="*/ 2147483647 h 82"/>
                <a:gd name="T80" fmla="*/ 2147483647 w 204"/>
                <a:gd name="T81" fmla="*/ 2147483647 h 82"/>
                <a:gd name="T82" fmla="*/ 2147483647 w 204"/>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4" name="Freeform 45"/>
            <p:cNvSpPr>
              <a:spLocks/>
            </p:cNvSpPr>
            <p:nvPr/>
          </p:nvSpPr>
          <p:spPr bwMode="auto">
            <a:xfrm>
              <a:off x="2735191" y="2417183"/>
              <a:ext cx="141832" cy="42478"/>
            </a:xfrm>
            <a:custGeom>
              <a:avLst/>
              <a:gdLst>
                <a:gd name="T0" fmla="*/ 0 w 96"/>
                <a:gd name="T1" fmla="*/ 2147483647 h 26"/>
                <a:gd name="T2" fmla="*/ 2147483647 w 96"/>
                <a:gd name="T3" fmla="*/ 2147483647 h 26"/>
                <a:gd name="T4" fmla="*/ 2147483647 w 96"/>
                <a:gd name="T5" fmla="*/ 2147483647 h 26"/>
                <a:gd name="T6" fmla="*/ 2147483647 w 96"/>
                <a:gd name="T7" fmla="*/ 2147483647 h 26"/>
                <a:gd name="T8" fmla="*/ 2147483647 w 96"/>
                <a:gd name="T9" fmla="*/ 2147483647 h 26"/>
                <a:gd name="T10" fmla="*/ 2147483647 w 96"/>
                <a:gd name="T11" fmla="*/ 2147483647 h 26"/>
                <a:gd name="T12" fmla="*/ 2147483647 w 96"/>
                <a:gd name="T13" fmla="*/ 2147483647 h 26"/>
                <a:gd name="T14" fmla="*/ 2147483647 w 96"/>
                <a:gd name="T15" fmla="*/ 2147483647 h 26"/>
                <a:gd name="T16" fmla="*/ 2147483647 w 96"/>
                <a:gd name="T17" fmla="*/ 2147483647 h 26"/>
                <a:gd name="T18" fmla="*/ 2147483647 w 96"/>
                <a:gd name="T19" fmla="*/ 2147483647 h 26"/>
                <a:gd name="T20" fmla="*/ 2147483647 w 96"/>
                <a:gd name="T21" fmla="*/ 2147483647 h 26"/>
                <a:gd name="T22" fmla="*/ 2147483647 w 96"/>
                <a:gd name="T23" fmla="*/ 2147483647 h 26"/>
                <a:gd name="T24" fmla="*/ 2147483647 w 96"/>
                <a:gd name="T25" fmla="*/ 2147483647 h 26"/>
                <a:gd name="T26" fmla="*/ 2147483647 w 96"/>
                <a:gd name="T27" fmla="*/ 0 h 26"/>
                <a:gd name="T28" fmla="*/ 2147483647 w 96"/>
                <a:gd name="T29" fmla="*/ 2147483647 h 26"/>
                <a:gd name="T30" fmla="*/ 2147483647 w 96"/>
                <a:gd name="T31" fmla="*/ 2147483647 h 26"/>
                <a:gd name="T32" fmla="*/ 2147483647 w 96"/>
                <a:gd name="T33" fmla="*/ 2147483647 h 26"/>
                <a:gd name="T34" fmla="*/ 2147483647 w 96"/>
                <a:gd name="T35" fmla="*/ 2147483647 h 26"/>
                <a:gd name="T36" fmla="*/ 2147483647 w 96"/>
                <a:gd name="T37" fmla="*/ 2147483647 h 26"/>
                <a:gd name="T38" fmla="*/ 2147483647 w 96"/>
                <a:gd name="T39" fmla="*/ 2147483647 h 26"/>
                <a:gd name="T40" fmla="*/ 2147483647 w 96"/>
                <a:gd name="T41" fmla="*/ 2147483647 h 26"/>
                <a:gd name="T42" fmla="*/ 0 w 9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5" name="Freeform 46"/>
            <p:cNvSpPr>
              <a:spLocks/>
            </p:cNvSpPr>
            <p:nvPr/>
          </p:nvSpPr>
          <p:spPr bwMode="auto">
            <a:xfrm>
              <a:off x="2799766" y="2435768"/>
              <a:ext cx="193722" cy="50443"/>
            </a:xfrm>
            <a:custGeom>
              <a:avLst/>
              <a:gdLst>
                <a:gd name="T0" fmla="*/ 2147483647 w 132"/>
                <a:gd name="T1" fmla="*/ 2147483647 h 32"/>
                <a:gd name="T2" fmla="*/ 2147483647 w 132"/>
                <a:gd name="T3" fmla="*/ 2147483647 h 32"/>
                <a:gd name="T4" fmla="*/ 2147483647 w 132"/>
                <a:gd name="T5" fmla="*/ 2147483647 h 32"/>
                <a:gd name="T6" fmla="*/ 2147483647 w 132"/>
                <a:gd name="T7" fmla="*/ 2147483647 h 32"/>
                <a:gd name="T8" fmla="*/ 2147483647 w 132"/>
                <a:gd name="T9" fmla="*/ 2147483647 h 32"/>
                <a:gd name="T10" fmla="*/ 2147483647 w 132"/>
                <a:gd name="T11" fmla="*/ 2147483647 h 32"/>
                <a:gd name="T12" fmla="*/ 0 w 132"/>
                <a:gd name="T13" fmla="*/ 2147483647 h 32"/>
                <a:gd name="T14" fmla="*/ 0 w 132"/>
                <a:gd name="T15" fmla="*/ 2147483647 h 32"/>
                <a:gd name="T16" fmla="*/ 2147483647 w 132"/>
                <a:gd name="T17" fmla="*/ 2147483647 h 32"/>
                <a:gd name="T18" fmla="*/ 2147483647 w 132"/>
                <a:gd name="T19" fmla="*/ 2147483647 h 32"/>
                <a:gd name="T20" fmla="*/ 2147483647 w 132"/>
                <a:gd name="T21" fmla="*/ 2147483647 h 32"/>
                <a:gd name="T22" fmla="*/ 2147483647 w 132"/>
                <a:gd name="T23" fmla="*/ 0 h 32"/>
                <a:gd name="T24" fmla="*/ 2147483647 w 132"/>
                <a:gd name="T25" fmla="*/ 2147483647 h 32"/>
                <a:gd name="T26" fmla="*/ 2147483647 w 132"/>
                <a:gd name="T27" fmla="*/ 2147483647 h 32"/>
                <a:gd name="T28" fmla="*/ 2147483647 w 132"/>
                <a:gd name="T29" fmla="*/ 2147483647 h 32"/>
                <a:gd name="T30" fmla="*/ 2147483647 w 132"/>
                <a:gd name="T31" fmla="*/ 2147483647 h 32"/>
                <a:gd name="T32" fmla="*/ 2147483647 w 132"/>
                <a:gd name="T33" fmla="*/ 2147483647 h 32"/>
                <a:gd name="T34" fmla="*/ 2147483647 w 132"/>
                <a:gd name="T35" fmla="*/ 2147483647 h 32"/>
                <a:gd name="T36" fmla="*/ 2147483647 w 132"/>
                <a:gd name="T37" fmla="*/ 2147483647 h 32"/>
                <a:gd name="T38" fmla="*/ 2147483647 w 132"/>
                <a:gd name="T39" fmla="*/ 2147483647 h 32"/>
                <a:gd name="T40" fmla="*/ 2147483647 w 132"/>
                <a:gd name="T41" fmla="*/ 2147483647 h 32"/>
                <a:gd name="T42" fmla="*/ 2147483647 w 132"/>
                <a:gd name="T43" fmla="*/ 2147483647 h 32"/>
                <a:gd name="T44" fmla="*/ 2147483647 w 132"/>
                <a:gd name="T45" fmla="*/ 0 h 32"/>
                <a:gd name="T46" fmla="*/ 2147483647 w 132"/>
                <a:gd name="T47" fmla="*/ 0 h 32"/>
                <a:gd name="T48" fmla="*/ 2147483647 w 132"/>
                <a:gd name="T49" fmla="*/ 2147483647 h 32"/>
                <a:gd name="T50" fmla="*/ 2147483647 w 132"/>
                <a:gd name="T51" fmla="*/ 2147483647 h 32"/>
                <a:gd name="T52" fmla="*/ 2147483647 w 132"/>
                <a:gd name="T53" fmla="*/ 2147483647 h 32"/>
                <a:gd name="T54" fmla="*/ 2147483647 w 132"/>
                <a:gd name="T55" fmla="*/ 2147483647 h 32"/>
                <a:gd name="T56" fmla="*/ 2147483647 w 132"/>
                <a:gd name="T57" fmla="*/ 2147483647 h 32"/>
                <a:gd name="T58" fmla="*/ 2147483647 w 132"/>
                <a:gd name="T59" fmla="*/ 2147483647 h 32"/>
                <a:gd name="T60" fmla="*/ 2147483647 w 132"/>
                <a:gd name="T61" fmla="*/ 2147483647 h 32"/>
                <a:gd name="T62" fmla="*/ 2147483647 w 132"/>
                <a:gd name="T63" fmla="*/ 2147483647 h 32"/>
                <a:gd name="T64" fmla="*/ 2147483647 w 132"/>
                <a:gd name="T65" fmla="*/ 2147483647 h 32"/>
                <a:gd name="T66" fmla="*/ 2147483647 w 132"/>
                <a:gd name="T67" fmla="*/ 2147483647 h 32"/>
                <a:gd name="T68" fmla="*/ 2147483647 w 132"/>
                <a:gd name="T69" fmla="*/ 2147483647 h 32"/>
                <a:gd name="T70" fmla="*/ 2147483647 w 132"/>
                <a:gd name="T71" fmla="*/ 2147483647 h 32"/>
                <a:gd name="T72" fmla="*/ 2147483647 w 132"/>
                <a:gd name="T73" fmla="*/ 2147483647 h 32"/>
                <a:gd name="T74" fmla="*/ 2147483647 w 132"/>
                <a:gd name="T75" fmla="*/ 2147483647 h 32"/>
                <a:gd name="T76" fmla="*/ 2147483647 w 132"/>
                <a:gd name="T77" fmla="*/ 2147483647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6" name="Freeform 47"/>
            <p:cNvSpPr>
              <a:spLocks/>
            </p:cNvSpPr>
            <p:nvPr/>
          </p:nvSpPr>
          <p:spPr bwMode="auto">
            <a:xfrm>
              <a:off x="2908158" y="2390634"/>
              <a:ext cx="93402" cy="29203"/>
            </a:xfrm>
            <a:custGeom>
              <a:avLst/>
              <a:gdLst>
                <a:gd name="T0" fmla="*/ 2147483647 w 64"/>
                <a:gd name="T1" fmla="*/ 2147483647 h 18"/>
                <a:gd name="T2" fmla="*/ 2147483647 w 64"/>
                <a:gd name="T3" fmla="*/ 2147483647 h 18"/>
                <a:gd name="T4" fmla="*/ 0 w 64"/>
                <a:gd name="T5" fmla="*/ 2147483647 h 18"/>
                <a:gd name="T6" fmla="*/ 2147483647 w 64"/>
                <a:gd name="T7" fmla="*/ 2147483647 h 18"/>
                <a:gd name="T8" fmla="*/ 2147483647 w 64"/>
                <a:gd name="T9" fmla="*/ 2147483647 h 18"/>
                <a:gd name="T10" fmla="*/ 2147483647 w 64"/>
                <a:gd name="T11" fmla="*/ 2147483647 h 18"/>
                <a:gd name="T12" fmla="*/ 2147483647 w 64"/>
                <a:gd name="T13" fmla="*/ 2147483647 h 18"/>
                <a:gd name="T14" fmla="*/ 2147483647 w 64"/>
                <a:gd name="T15" fmla="*/ 2147483647 h 18"/>
                <a:gd name="T16" fmla="*/ 2147483647 w 64"/>
                <a:gd name="T17" fmla="*/ 0 h 18"/>
                <a:gd name="T18" fmla="*/ 2147483647 w 64"/>
                <a:gd name="T19" fmla="*/ 2147483647 h 18"/>
                <a:gd name="T20" fmla="*/ 2147483647 w 64"/>
                <a:gd name="T21" fmla="*/ 2147483647 h 18"/>
                <a:gd name="T22" fmla="*/ 2147483647 w 64"/>
                <a:gd name="T23" fmla="*/ 2147483647 h 18"/>
                <a:gd name="T24" fmla="*/ 2147483647 w 64"/>
                <a:gd name="T25" fmla="*/ 2147483647 h 18"/>
                <a:gd name="T26" fmla="*/ 2147483647 w 64"/>
                <a:gd name="T27" fmla="*/ 2147483647 h 18"/>
                <a:gd name="T28" fmla="*/ 2147483647 w 64"/>
                <a:gd name="T29" fmla="*/ 2147483647 h 18"/>
                <a:gd name="T30" fmla="*/ 2147483647 w 64"/>
                <a:gd name="T31" fmla="*/ 2147483647 h 18"/>
                <a:gd name="T32" fmla="*/ 2147483647 w 64"/>
                <a:gd name="T33" fmla="*/ 2147483647 h 18"/>
                <a:gd name="T34" fmla="*/ 2147483647 w 64"/>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7" name="Freeform 48"/>
            <p:cNvSpPr>
              <a:spLocks/>
            </p:cNvSpPr>
            <p:nvPr/>
          </p:nvSpPr>
          <p:spPr bwMode="auto">
            <a:xfrm>
              <a:off x="2970426" y="2496830"/>
              <a:ext cx="107239" cy="66372"/>
            </a:xfrm>
            <a:custGeom>
              <a:avLst/>
              <a:gdLst>
                <a:gd name="T0" fmla="*/ 2147483647 w 74"/>
                <a:gd name="T1" fmla="*/ 2147483647 h 42"/>
                <a:gd name="T2" fmla="*/ 2147483647 w 74"/>
                <a:gd name="T3" fmla="*/ 2147483647 h 42"/>
                <a:gd name="T4" fmla="*/ 2147483647 w 74"/>
                <a:gd name="T5" fmla="*/ 2147483647 h 42"/>
                <a:gd name="T6" fmla="*/ 2147483647 w 74"/>
                <a:gd name="T7" fmla="*/ 2147483647 h 42"/>
                <a:gd name="T8" fmla="*/ 2147483647 w 74"/>
                <a:gd name="T9" fmla="*/ 2147483647 h 42"/>
                <a:gd name="T10" fmla="*/ 2147483647 w 74"/>
                <a:gd name="T11" fmla="*/ 2147483647 h 42"/>
                <a:gd name="T12" fmla="*/ 2147483647 w 74"/>
                <a:gd name="T13" fmla="*/ 2147483647 h 42"/>
                <a:gd name="T14" fmla="*/ 2147483647 w 74"/>
                <a:gd name="T15" fmla="*/ 2147483647 h 42"/>
                <a:gd name="T16" fmla="*/ 2147483647 w 74"/>
                <a:gd name="T17" fmla="*/ 2147483647 h 42"/>
                <a:gd name="T18" fmla="*/ 2147483647 w 74"/>
                <a:gd name="T19" fmla="*/ 2147483647 h 42"/>
                <a:gd name="T20" fmla="*/ 2147483647 w 74"/>
                <a:gd name="T21" fmla="*/ 2147483647 h 42"/>
                <a:gd name="T22" fmla="*/ 2147483647 w 74"/>
                <a:gd name="T23" fmla="*/ 2147483647 h 42"/>
                <a:gd name="T24" fmla="*/ 2147483647 w 74"/>
                <a:gd name="T25" fmla="*/ 2147483647 h 42"/>
                <a:gd name="T26" fmla="*/ 2147483647 w 74"/>
                <a:gd name="T27" fmla="*/ 2147483647 h 42"/>
                <a:gd name="T28" fmla="*/ 2147483647 w 74"/>
                <a:gd name="T29" fmla="*/ 2147483647 h 42"/>
                <a:gd name="T30" fmla="*/ 2147483647 w 74"/>
                <a:gd name="T31" fmla="*/ 2147483647 h 42"/>
                <a:gd name="T32" fmla="*/ 2147483647 w 74"/>
                <a:gd name="T33" fmla="*/ 2147483647 h 42"/>
                <a:gd name="T34" fmla="*/ 2147483647 w 74"/>
                <a:gd name="T35" fmla="*/ 2147483647 h 42"/>
                <a:gd name="T36" fmla="*/ 2147483647 w 74"/>
                <a:gd name="T37" fmla="*/ 2147483647 h 42"/>
                <a:gd name="T38" fmla="*/ 0 w 74"/>
                <a:gd name="T39" fmla="*/ 2147483647 h 42"/>
                <a:gd name="T40" fmla="*/ 2147483647 w 74"/>
                <a:gd name="T41" fmla="*/ 2147483647 h 42"/>
                <a:gd name="T42" fmla="*/ 2147483647 w 74"/>
                <a:gd name="T43" fmla="*/ 2147483647 h 42"/>
                <a:gd name="T44" fmla="*/ 2147483647 w 74"/>
                <a:gd name="T45" fmla="*/ 2147483647 h 42"/>
                <a:gd name="T46" fmla="*/ 2147483647 w 74"/>
                <a:gd name="T47" fmla="*/ 2147483647 h 42"/>
                <a:gd name="T48" fmla="*/ 2147483647 w 74"/>
                <a:gd name="T49" fmla="*/ 2147483647 h 42"/>
                <a:gd name="T50" fmla="*/ 2147483647 w 74"/>
                <a:gd name="T51" fmla="*/ 2147483647 h 42"/>
                <a:gd name="T52" fmla="*/ 2147483647 w 74"/>
                <a:gd name="T53" fmla="*/ 2147483647 h 42"/>
                <a:gd name="T54" fmla="*/ 2147483647 w 74"/>
                <a:gd name="T55" fmla="*/ 2147483647 h 42"/>
                <a:gd name="T56" fmla="*/ 2147483647 w 74"/>
                <a:gd name="T57" fmla="*/ 2147483647 h 42"/>
                <a:gd name="T58" fmla="*/ 2147483647 w 74"/>
                <a:gd name="T59" fmla="*/ 2147483647 h 42"/>
                <a:gd name="T60" fmla="*/ 2147483647 w 74"/>
                <a:gd name="T61" fmla="*/ 2147483647 h 42"/>
                <a:gd name="T62" fmla="*/ 2147483647 w 74"/>
                <a:gd name="T63" fmla="*/ 2147483647 h 42"/>
                <a:gd name="T64" fmla="*/ 2147483647 w 74"/>
                <a:gd name="T65" fmla="*/ 2147483647 h 42"/>
                <a:gd name="T66" fmla="*/ 2147483647 w 74"/>
                <a:gd name="T67" fmla="*/ 0 h 42"/>
                <a:gd name="T68" fmla="*/ 2147483647 w 74"/>
                <a:gd name="T69" fmla="*/ 2147483647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8" name="Freeform 49"/>
            <p:cNvSpPr>
              <a:spLocks/>
            </p:cNvSpPr>
            <p:nvPr/>
          </p:nvSpPr>
          <p:spPr bwMode="auto">
            <a:xfrm>
              <a:off x="2950823" y="2593733"/>
              <a:ext cx="56503" cy="34513"/>
            </a:xfrm>
            <a:custGeom>
              <a:avLst/>
              <a:gdLst>
                <a:gd name="T0" fmla="*/ 2147483647 w 40"/>
                <a:gd name="T1" fmla="*/ 2147483647 h 22"/>
                <a:gd name="T2" fmla="*/ 2147483647 w 40"/>
                <a:gd name="T3" fmla="*/ 2147483647 h 22"/>
                <a:gd name="T4" fmla="*/ 2147483647 w 40"/>
                <a:gd name="T5" fmla="*/ 2147483647 h 22"/>
                <a:gd name="T6" fmla="*/ 0 w 40"/>
                <a:gd name="T7" fmla="*/ 2147483647 h 22"/>
                <a:gd name="T8" fmla="*/ 2147483647 w 40"/>
                <a:gd name="T9" fmla="*/ 2147483647 h 22"/>
                <a:gd name="T10" fmla="*/ 2147483647 w 40"/>
                <a:gd name="T11" fmla="*/ 2147483647 h 22"/>
                <a:gd name="T12" fmla="*/ 2147483647 w 40"/>
                <a:gd name="T13" fmla="*/ 0 h 22"/>
                <a:gd name="T14" fmla="*/ 2147483647 w 40"/>
                <a:gd name="T15" fmla="*/ 2147483647 h 22"/>
                <a:gd name="T16" fmla="*/ 2147483647 w 40"/>
                <a:gd name="T17" fmla="*/ 2147483647 h 22"/>
                <a:gd name="T18" fmla="*/ 2147483647 w 40"/>
                <a:gd name="T19" fmla="*/ 2147483647 h 22"/>
                <a:gd name="T20" fmla="*/ 2147483647 w 40"/>
                <a:gd name="T21" fmla="*/ 2147483647 h 22"/>
                <a:gd name="T22" fmla="*/ 2147483647 w 40"/>
                <a:gd name="T23" fmla="*/ 2147483647 h 22"/>
                <a:gd name="T24" fmla="*/ 2147483647 w 40"/>
                <a:gd name="T25" fmla="*/ 214748364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9" name="Freeform 50"/>
            <p:cNvSpPr>
              <a:spLocks/>
            </p:cNvSpPr>
            <p:nvPr/>
          </p:nvSpPr>
          <p:spPr bwMode="auto">
            <a:xfrm>
              <a:off x="3073053" y="2697274"/>
              <a:ext cx="117617" cy="66372"/>
            </a:xfrm>
            <a:custGeom>
              <a:avLst/>
              <a:gdLst>
                <a:gd name="T0" fmla="*/ 2147483647 w 80"/>
                <a:gd name="T1" fmla="*/ 2147483647 h 42"/>
                <a:gd name="T2" fmla="*/ 2147483647 w 80"/>
                <a:gd name="T3" fmla="*/ 2147483647 h 42"/>
                <a:gd name="T4" fmla="*/ 2147483647 w 80"/>
                <a:gd name="T5" fmla="*/ 2147483647 h 42"/>
                <a:gd name="T6" fmla="*/ 2147483647 w 80"/>
                <a:gd name="T7" fmla="*/ 2147483647 h 42"/>
                <a:gd name="T8" fmla="*/ 2147483647 w 80"/>
                <a:gd name="T9" fmla="*/ 2147483647 h 42"/>
                <a:gd name="T10" fmla="*/ 2147483647 w 80"/>
                <a:gd name="T11" fmla="*/ 2147483647 h 42"/>
                <a:gd name="T12" fmla="*/ 2147483647 w 80"/>
                <a:gd name="T13" fmla="*/ 2147483647 h 42"/>
                <a:gd name="T14" fmla="*/ 2147483647 w 80"/>
                <a:gd name="T15" fmla="*/ 2147483647 h 42"/>
                <a:gd name="T16" fmla="*/ 2147483647 w 80"/>
                <a:gd name="T17" fmla="*/ 2147483647 h 42"/>
                <a:gd name="T18" fmla="*/ 2147483647 w 80"/>
                <a:gd name="T19" fmla="*/ 2147483647 h 42"/>
                <a:gd name="T20" fmla="*/ 2147483647 w 80"/>
                <a:gd name="T21" fmla="*/ 2147483647 h 42"/>
                <a:gd name="T22" fmla="*/ 2147483647 w 80"/>
                <a:gd name="T23" fmla="*/ 2147483647 h 42"/>
                <a:gd name="T24" fmla="*/ 2147483647 w 80"/>
                <a:gd name="T25" fmla="*/ 2147483647 h 42"/>
                <a:gd name="T26" fmla="*/ 2147483647 w 80"/>
                <a:gd name="T27" fmla="*/ 2147483647 h 42"/>
                <a:gd name="T28" fmla="*/ 0 w 80"/>
                <a:gd name="T29" fmla="*/ 2147483647 h 42"/>
                <a:gd name="T30" fmla="*/ 2147483647 w 80"/>
                <a:gd name="T31" fmla="*/ 2147483647 h 42"/>
                <a:gd name="T32" fmla="*/ 2147483647 w 80"/>
                <a:gd name="T33" fmla="*/ 2147483647 h 42"/>
                <a:gd name="T34" fmla="*/ 2147483647 w 80"/>
                <a:gd name="T35" fmla="*/ 0 h 42"/>
                <a:gd name="T36" fmla="*/ 2147483647 w 80"/>
                <a:gd name="T37" fmla="*/ 2147483647 h 42"/>
                <a:gd name="T38" fmla="*/ 2147483647 w 80"/>
                <a:gd name="T39" fmla="*/ 2147483647 h 42"/>
                <a:gd name="T40" fmla="*/ 2147483647 w 80"/>
                <a:gd name="T41" fmla="*/ 2147483647 h 42"/>
                <a:gd name="T42" fmla="*/ 2147483647 w 80"/>
                <a:gd name="T43" fmla="*/ 2147483647 h 42"/>
                <a:gd name="T44" fmla="*/ 2147483647 w 80"/>
                <a:gd name="T45" fmla="*/ 2147483647 h 42"/>
                <a:gd name="T46" fmla="*/ 2147483647 w 80"/>
                <a:gd name="T47" fmla="*/ 2147483647 h 42"/>
                <a:gd name="T48" fmla="*/ 2147483647 w 80"/>
                <a:gd name="T49" fmla="*/ 2147483647 h 42"/>
                <a:gd name="T50" fmla="*/ 2147483647 w 80"/>
                <a:gd name="T51" fmla="*/ 2147483647 h 42"/>
                <a:gd name="T52" fmla="*/ 2147483647 w 80"/>
                <a:gd name="T53" fmla="*/ 2147483647 h 42"/>
                <a:gd name="T54" fmla="*/ 2147483647 w 80"/>
                <a:gd name="T55" fmla="*/ 2147483647 h 42"/>
                <a:gd name="T56" fmla="*/ 2147483647 w 80"/>
                <a:gd name="T57" fmla="*/ 2147483647 h 42"/>
                <a:gd name="T58" fmla="*/ 2147483647 w 8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0" name="Freeform 51"/>
            <p:cNvSpPr>
              <a:spLocks/>
            </p:cNvSpPr>
            <p:nvPr/>
          </p:nvSpPr>
          <p:spPr bwMode="auto">
            <a:xfrm>
              <a:off x="3028081" y="2435768"/>
              <a:ext cx="96861" cy="38495"/>
            </a:xfrm>
            <a:custGeom>
              <a:avLst/>
              <a:gdLst>
                <a:gd name="T0" fmla="*/ 2147483647 w 66"/>
                <a:gd name="T1" fmla="*/ 2147483647 h 24"/>
                <a:gd name="T2" fmla="*/ 2147483647 w 66"/>
                <a:gd name="T3" fmla="*/ 2147483647 h 24"/>
                <a:gd name="T4" fmla="*/ 2147483647 w 66"/>
                <a:gd name="T5" fmla="*/ 2147483647 h 24"/>
                <a:gd name="T6" fmla="*/ 2147483647 w 66"/>
                <a:gd name="T7" fmla="*/ 2147483647 h 24"/>
                <a:gd name="T8" fmla="*/ 2147483647 w 66"/>
                <a:gd name="T9" fmla="*/ 2147483647 h 24"/>
                <a:gd name="T10" fmla="*/ 2147483647 w 66"/>
                <a:gd name="T11" fmla="*/ 2147483647 h 24"/>
                <a:gd name="T12" fmla="*/ 2147483647 w 66"/>
                <a:gd name="T13" fmla="*/ 2147483647 h 24"/>
                <a:gd name="T14" fmla="*/ 2147483647 w 66"/>
                <a:gd name="T15" fmla="*/ 2147483647 h 24"/>
                <a:gd name="T16" fmla="*/ 2147483647 w 66"/>
                <a:gd name="T17" fmla="*/ 2147483647 h 24"/>
                <a:gd name="T18" fmla="*/ 2147483647 w 66"/>
                <a:gd name="T19" fmla="*/ 2147483647 h 24"/>
                <a:gd name="T20" fmla="*/ 2147483647 w 66"/>
                <a:gd name="T21" fmla="*/ 0 h 24"/>
                <a:gd name="T22" fmla="*/ 2147483647 w 66"/>
                <a:gd name="T23" fmla="*/ 0 h 24"/>
                <a:gd name="T24" fmla="*/ 2147483647 w 66"/>
                <a:gd name="T25" fmla="*/ 2147483647 h 24"/>
                <a:gd name="T26" fmla="*/ 2147483647 w 66"/>
                <a:gd name="T27" fmla="*/ 2147483647 h 24"/>
                <a:gd name="T28" fmla="*/ 2147483647 w 66"/>
                <a:gd name="T29" fmla="*/ 0 h 24"/>
                <a:gd name="T30" fmla="*/ 2147483647 w 66"/>
                <a:gd name="T31" fmla="*/ 2147483647 h 24"/>
                <a:gd name="T32" fmla="*/ 2147483647 w 66"/>
                <a:gd name="T33" fmla="*/ 2147483647 h 24"/>
                <a:gd name="T34" fmla="*/ 2147483647 w 66"/>
                <a:gd name="T35" fmla="*/ 2147483647 h 24"/>
                <a:gd name="T36" fmla="*/ 2147483647 w 66"/>
                <a:gd name="T37" fmla="*/ 2147483647 h 24"/>
                <a:gd name="T38" fmla="*/ 2147483647 w 66"/>
                <a:gd name="T39" fmla="*/ 2147483647 h 24"/>
                <a:gd name="T40" fmla="*/ 2147483647 w 66"/>
                <a:gd name="T41" fmla="*/ 2147483647 h 24"/>
                <a:gd name="T42" fmla="*/ 2147483647 w 66"/>
                <a:gd name="T43" fmla="*/ 2147483647 h 24"/>
                <a:gd name="T44" fmla="*/ 2147483647 w 66"/>
                <a:gd name="T45" fmla="*/ 2147483647 h 24"/>
                <a:gd name="T46" fmla="*/ 2147483647 w 66"/>
                <a:gd name="T47" fmla="*/ 2147483647 h 24"/>
                <a:gd name="T48" fmla="*/ 2147483647 w 66"/>
                <a:gd name="T49" fmla="*/ 2147483647 h 24"/>
                <a:gd name="T50" fmla="*/ 2147483647 w 66"/>
                <a:gd name="T51" fmla="*/ 2147483647 h 24"/>
                <a:gd name="T52" fmla="*/ 2147483647 w 66"/>
                <a:gd name="T53" fmla="*/ 2147483647 h 24"/>
                <a:gd name="T54" fmla="*/ 2147483647 w 66"/>
                <a:gd name="T55" fmla="*/ 2147483647 h 24"/>
                <a:gd name="T56" fmla="*/ 2147483647 w 66"/>
                <a:gd name="T57" fmla="*/ 2147483647 h 24"/>
                <a:gd name="T58" fmla="*/ 0 w 66"/>
                <a:gd name="T59" fmla="*/ 2147483647 h 24"/>
                <a:gd name="T60" fmla="*/ 0 w 66"/>
                <a:gd name="T61" fmla="*/ 2147483647 h 24"/>
                <a:gd name="T62" fmla="*/ 0 w 66"/>
                <a:gd name="T63" fmla="*/ 2147483647 h 24"/>
                <a:gd name="T64" fmla="*/ 2147483647 w 66"/>
                <a:gd name="T65" fmla="*/ 2147483647 h 24"/>
                <a:gd name="T66" fmla="*/ 2147483647 w 66"/>
                <a:gd name="T67" fmla="*/ 0 h 24"/>
                <a:gd name="T68" fmla="*/ 2147483647 w 66"/>
                <a:gd name="T69" fmla="*/ 2147483647 h 24"/>
                <a:gd name="T70" fmla="*/ 2147483647 w 66"/>
                <a:gd name="T71" fmla="*/ 2147483647 h 24"/>
                <a:gd name="T72" fmla="*/ 2147483647 w 66"/>
                <a:gd name="T73" fmla="*/ 2147483647 h 24"/>
                <a:gd name="T74" fmla="*/ 2147483647 w 66"/>
                <a:gd name="T75" fmla="*/ 2147483647 h 24"/>
                <a:gd name="T76" fmla="*/ 2147483647 w 6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1" name="Freeform 52"/>
            <p:cNvSpPr>
              <a:spLocks/>
            </p:cNvSpPr>
            <p:nvPr/>
          </p:nvSpPr>
          <p:spPr bwMode="auto">
            <a:xfrm>
              <a:off x="3156077" y="2426475"/>
              <a:ext cx="237541" cy="59734"/>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0 w 164"/>
                <a:gd name="T17" fmla="*/ 2147483647 h 38"/>
                <a:gd name="T18" fmla="*/ 2147483647 w 164"/>
                <a:gd name="T19" fmla="*/ 2147483647 h 38"/>
                <a:gd name="T20" fmla="*/ 2147483647 w 164"/>
                <a:gd name="T21" fmla="*/ 0 h 38"/>
                <a:gd name="T22" fmla="*/ 2147483647 w 164"/>
                <a:gd name="T23" fmla="*/ 2147483647 h 38"/>
                <a:gd name="T24" fmla="*/ 2147483647 w 164"/>
                <a:gd name="T25" fmla="*/ 2147483647 h 38"/>
                <a:gd name="T26" fmla="*/ 2147483647 w 164"/>
                <a:gd name="T27" fmla="*/ 2147483647 h 38"/>
                <a:gd name="T28" fmla="*/ 2147483647 w 164"/>
                <a:gd name="T29" fmla="*/ 2147483647 h 38"/>
                <a:gd name="T30" fmla="*/ 2147483647 w 164"/>
                <a:gd name="T31" fmla="*/ 2147483647 h 38"/>
                <a:gd name="T32" fmla="*/ 2147483647 w 164"/>
                <a:gd name="T33" fmla="*/ 2147483647 h 38"/>
                <a:gd name="T34" fmla="*/ 2147483647 w 164"/>
                <a:gd name="T35" fmla="*/ 2147483647 h 38"/>
                <a:gd name="T36" fmla="*/ 2147483647 w 164"/>
                <a:gd name="T37" fmla="*/ 2147483647 h 38"/>
                <a:gd name="T38" fmla="*/ 2147483647 w 164"/>
                <a:gd name="T39" fmla="*/ 2147483647 h 38"/>
                <a:gd name="T40" fmla="*/ 2147483647 w 164"/>
                <a:gd name="T41" fmla="*/ 2147483647 h 38"/>
                <a:gd name="T42" fmla="*/ 2147483647 w 164"/>
                <a:gd name="T43" fmla="*/ 2147483647 h 38"/>
                <a:gd name="T44" fmla="*/ 2147483647 w 164"/>
                <a:gd name="T45" fmla="*/ 2147483647 h 38"/>
                <a:gd name="T46" fmla="*/ 2147483647 w 164"/>
                <a:gd name="T47" fmla="*/ 2147483647 h 38"/>
                <a:gd name="T48" fmla="*/ 2147483647 w 164"/>
                <a:gd name="T49" fmla="*/ 2147483647 h 38"/>
                <a:gd name="T50" fmla="*/ 2147483647 w 164"/>
                <a:gd name="T51" fmla="*/ 2147483647 h 38"/>
                <a:gd name="T52" fmla="*/ 2147483647 w 164"/>
                <a:gd name="T53" fmla="*/ 2147483647 h 38"/>
                <a:gd name="T54" fmla="*/ 2147483647 w 164"/>
                <a:gd name="T55" fmla="*/ 2147483647 h 38"/>
                <a:gd name="T56" fmla="*/ 2147483647 w 164"/>
                <a:gd name="T57" fmla="*/ 2147483647 h 38"/>
                <a:gd name="T58" fmla="*/ 2147483647 w 164"/>
                <a:gd name="T59" fmla="*/ 2147483647 h 38"/>
                <a:gd name="T60" fmla="*/ 2147483647 w 164"/>
                <a:gd name="T61" fmla="*/ 2147483647 h 38"/>
                <a:gd name="T62" fmla="*/ 2147483647 w 164"/>
                <a:gd name="T63" fmla="*/ 2147483647 h 38"/>
                <a:gd name="T64" fmla="*/ 2147483647 w 164"/>
                <a:gd name="T65" fmla="*/ 2147483647 h 38"/>
                <a:gd name="T66" fmla="*/ 2147483647 w 164"/>
                <a:gd name="T67" fmla="*/ 2147483647 h 38"/>
                <a:gd name="T68" fmla="*/ 2147483647 w 164"/>
                <a:gd name="T69" fmla="*/ 2147483647 h 38"/>
                <a:gd name="T70" fmla="*/ 2147483647 w 164"/>
                <a:gd name="T71" fmla="*/ 2147483647 h 38"/>
                <a:gd name="T72" fmla="*/ 2147483647 w 164"/>
                <a:gd name="T73" fmla="*/ 2147483647 h 38"/>
                <a:gd name="T74" fmla="*/ 2147483647 w 164"/>
                <a:gd name="T75" fmla="*/ 2147483647 h 38"/>
                <a:gd name="T76" fmla="*/ 2147483647 w 164"/>
                <a:gd name="T77" fmla="*/ 2147483647 h 38"/>
                <a:gd name="T78" fmla="*/ 2147483647 w 164"/>
                <a:gd name="T79" fmla="*/ 2147483647 h 38"/>
                <a:gd name="T80" fmla="*/ 2147483647 w 164"/>
                <a:gd name="T81" fmla="*/ 2147483647 h 38"/>
                <a:gd name="T82" fmla="*/ 2147483647 w 164"/>
                <a:gd name="T83" fmla="*/ 2147483647 h 38"/>
                <a:gd name="T84" fmla="*/ 2147483647 w 164"/>
                <a:gd name="T85" fmla="*/ 2147483647 h 38"/>
                <a:gd name="T86" fmla="*/ 2147483647 w 164"/>
                <a:gd name="T87" fmla="*/ 2147483647 h 38"/>
                <a:gd name="T88" fmla="*/ 2147483647 w 164"/>
                <a:gd name="T89" fmla="*/ 2147483647 h 38"/>
                <a:gd name="T90" fmla="*/ 2147483647 w 164"/>
                <a:gd name="T91" fmla="*/ 2147483647 h 38"/>
                <a:gd name="T92" fmla="*/ 2147483647 w 164"/>
                <a:gd name="T93" fmla="*/ 2147483647 h 38"/>
                <a:gd name="T94" fmla="*/ 2147483647 w 164"/>
                <a:gd name="T95" fmla="*/ 2147483647 h 38"/>
                <a:gd name="T96" fmla="*/ 2147483647 w 164"/>
                <a:gd name="T97" fmla="*/ 2147483647 h 38"/>
                <a:gd name="T98" fmla="*/ 2147483647 w 164"/>
                <a:gd name="T99" fmla="*/ 2147483647 h 38"/>
                <a:gd name="T100" fmla="*/ 2147483647 w 164"/>
                <a:gd name="T101" fmla="*/ 2147483647 h 38"/>
                <a:gd name="T102" fmla="*/ 2147483647 w 164"/>
                <a:gd name="T103" fmla="*/ 2147483647 h 38"/>
                <a:gd name="T104" fmla="*/ 2147483647 w 164"/>
                <a:gd name="T105" fmla="*/ 2147483647 h 38"/>
                <a:gd name="T106" fmla="*/ 2147483647 w 164"/>
                <a:gd name="T107" fmla="*/ 2147483647 h 38"/>
                <a:gd name="T108" fmla="*/ 2147483647 w 164"/>
                <a:gd name="T109" fmla="*/ 2147483647 h 38"/>
                <a:gd name="T110" fmla="*/ 2147483647 w 164"/>
                <a:gd name="T111" fmla="*/ 2147483647 h 38"/>
                <a:gd name="T112" fmla="*/ 2147483647 w 164"/>
                <a:gd name="T113" fmla="*/ 2147483647 h 38"/>
                <a:gd name="T114" fmla="*/ 2147483647 w 164"/>
                <a:gd name="T115" fmla="*/ 2147483647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2" name="Freeform 53"/>
            <p:cNvSpPr>
              <a:spLocks/>
            </p:cNvSpPr>
            <p:nvPr/>
          </p:nvSpPr>
          <p:spPr bwMode="auto">
            <a:xfrm>
              <a:off x="3118024" y="2460990"/>
              <a:ext cx="46124" cy="22567"/>
            </a:xfrm>
            <a:custGeom>
              <a:avLst/>
              <a:gdLst>
                <a:gd name="T0" fmla="*/ 2147483647 w 30"/>
                <a:gd name="T1" fmla="*/ 2147483647 h 14"/>
                <a:gd name="T2" fmla="*/ 2147483647 w 30"/>
                <a:gd name="T3" fmla="*/ 2147483647 h 14"/>
                <a:gd name="T4" fmla="*/ 2147483647 w 30"/>
                <a:gd name="T5" fmla="*/ 2147483647 h 14"/>
                <a:gd name="T6" fmla="*/ 2147483647 w 30"/>
                <a:gd name="T7" fmla="*/ 2147483647 h 14"/>
                <a:gd name="T8" fmla="*/ 2147483647 w 30"/>
                <a:gd name="T9" fmla="*/ 2147483647 h 14"/>
                <a:gd name="T10" fmla="*/ 0 w 30"/>
                <a:gd name="T11" fmla="*/ 2147483647 h 14"/>
                <a:gd name="T12" fmla="*/ 2147483647 w 30"/>
                <a:gd name="T13" fmla="*/ 2147483647 h 14"/>
                <a:gd name="T14" fmla="*/ 2147483647 w 30"/>
                <a:gd name="T15" fmla="*/ 0 h 14"/>
                <a:gd name="T16" fmla="*/ 2147483647 w 30"/>
                <a:gd name="T17" fmla="*/ 0 h 14"/>
                <a:gd name="T18" fmla="*/ 2147483647 w 30"/>
                <a:gd name="T19" fmla="*/ 2147483647 h 14"/>
                <a:gd name="T20" fmla="*/ 2147483647 w 30"/>
                <a:gd name="T21" fmla="*/ 2147483647 h 14"/>
                <a:gd name="T22" fmla="*/ 2147483647 w 30"/>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3" name="Freeform 54"/>
            <p:cNvSpPr>
              <a:spLocks/>
            </p:cNvSpPr>
            <p:nvPr/>
          </p:nvSpPr>
          <p:spPr bwMode="auto">
            <a:xfrm>
              <a:off x="3166455" y="2390634"/>
              <a:ext cx="51890" cy="29203"/>
            </a:xfrm>
            <a:custGeom>
              <a:avLst/>
              <a:gdLst>
                <a:gd name="T0" fmla="*/ 2147483647 w 36"/>
                <a:gd name="T1" fmla="*/ 2147483647 h 18"/>
                <a:gd name="T2" fmla="*/ 2147483647 w 36"/>
                <a:gd name="T3" fmla="*/ 2147483647 h 18"/>
                <a:gd name="T4" fmla="*/ 2147483647 w 36"/>
                <a:gd name="T5" fmla="*/ 2147483647 h 18"/>
                <a:gd name="T6" fmla="*/ 2147483647 w 36"/>
                <a:gd name="T7" fmla="*/ 2147483647 h 18"/>
                <a:gd name="T8" fmla="*/ 2147483647 w 36"/>
                <a:gd name="T9" fmla="*/ 2147483647 h 18"/>
                <a:gd name="T10" fmla="*/ 2147483647 w 36"/>
                <a:gd name="T11" fmla="*/ 2147483647 h 18"/>
                <a:gd name="T12" fmla="*/ 2147483647 w 36"/>
                <a:gd name="T13" fmla="*/ 2147483647 h 18"/>
                <a:gd name="T14" fmla="*/ 2147483647 w 36"/>
                <a:gd name="T15" fmla="*/ 2147483647 h 18"/>
                <a:gd name="T16" fmla="*/ 2147483647 w 36"/>
                <a:gd name="T17" fmla="*/ 2147483647 h 18"/>
                <a:gd name="T18" fmla="*/ 0 w 36"/>
                <a:gd name="T19" fmla="*/ 2147483647 h 18"/>
                <a:gd name="T20" fmla="*/ 2147483647 w 36"/>
                <a:gd name="T21" fmla="*/ 2147483647 h 18"/>
                <a:gd name="T22" fmla="*/ 2147483647 w 36"/>
                <a:gd name="T23" fmla="*/ 0 h 18"/>
                <a:gd name="T24" fmla="*/ 2147483647 w 36"/>
                <a:gd name="T25" fmla="*/ 0 h 18"/>
                <a:gd name="T26" fmla="*/ 2147483647 w 36"/>
                <a:gd name="T27" fmla="*/ 0 h 18"/>
                <a:gd name="T28" fmla="*/ 2147483647 w 36"/>
                <a:gd name="T29" fmla="*/ 2147483647 h 18"/>
                <a:gd name="T30" fmla="*/ 2147483647 w 3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4" name="Freeform 55"/>
            <p:cNvSpPr>
              <a:spLocks/>
            </p:cNvSpPr>
            <p:nvPr/>
          </p:nvSpPr>
          <p:spPr bwMode="auto">
            <a:xfrm>
              <a:off x="3234488" y="2314970"/>
              <a:ext cx="556952" cy="136727"/>
            </a:xfrm>
            <a:custGeom>
              <a:avLst/>
              <a:gdLst>
                <a:gd name="T0" fmla="*/ 2147483647 w 382"/>
                <a:gd name="T1" fmla="*/ 2147483647 h 86"/>
                <a:gd name="T2" fmla="*/ 2147483647 w 382"/>
                <a:gd name="T3" fmla="*/ 2147483647 h 86"/>
                <a:gd name="T4" fmla="*/ 2147483647 w 382"/>
                <a:gd name="T5" fmla="*/ 2147483647 h 86"/>
                <a:gd name="T6" fmla="*/ 2147483647 w 382"/>
                <a:gd name="T7" fmla="*/ 2147483647 h 86"/>
                <a:gd name="T8" fmla="*/ 2147483647 w 382"/>
                <a:gd name="T9" fmla="*/ 2147483647 h 86"/>
                <a:gd name="T10" fmla="*/ 2147483647 w 382"/>
                <a:gd name="T11" fmla="*/ 2147483647 h 86"/>
                <a:gd name="T12" fmla="*/ 2147483647 w 382"/>
                <a:gd name="T13" fmla="*/ 2147483647 h 86"/>
                <a:gd name="T14" fmla="*/ 2147483647 w 382"/>
                <a:gd name="T15" fmla="*/ 2147483647 h 86"/>
                <a:gd name="T16" fmla="*/ 2147483647 w 382"/>
                <a:gd name="T17" fmla="*/ 2147483647 h 86"/>
                <a:gd name="T18" fmla="*/ 2147483647 w 382"/>
                <a:gd name="T19" fmla="*/ 2147483647 h 86"/>
                <a:gd name="T20" fmla="*/ 2147483647 w 382"/>
                <a:gd name="T21" fmla="*/ 2147483647 h 86"/>
                <a:gd name="T22" fmla="*/ 2147483647 w 382"/>
                <a:gd name="T23" fmla="*/ 2147483647 h 86"/>
                <a:gd name="T24" fmla="*/ 2147483647 w 382"/>
                <a:gd name="T25" fmla="*/ 2147483647 h 86"/>
                <a:gd name="T26" fmla="*/ 2147483647 w 382"/>
                <a:gd name="T27" fmla="*/ 2147483647 h 86"/>
                <a:gd name="T28" fmla="*/ 2147483647 w 382"/>
                <a:gd name="T29" fmla="*/ 2147483647 h 86"/>
                <a:gd name="T30" fmla="*/ 2147483647 w 382"/>
                <a:gd name="T31" fmla="*/ 2147483647 h 86"/>
                <a:gd name="T32" fmla="*/ 2147483647 w 382"/>
                <a:gd name="T33" fmla="*/ 2147483647 h 86"/>
                <a:gd name="T34" fmla="*/ 2147483647 w 382"/>
                <a:gd name="T35" fmla="*/ 2147483647 h 86"/>
                <a:gd name="T36" fmla="*/ 2147483647 w 382"/>
                <a:gd name="T37" fmla="*/ 2147483647 h 86"/>
                <a:gd name="T38" fmla="*/ 2147483647 w 382"/>
                <a:gd name="T39" fmla="*/ 2147483647 h 86"/>
                <a:gd name="T40" fmla="*/ 2147483647 w 382"/>
                <a:gd name="T41" fmla="*/ 2147483647 h 86"/>
                <a:gd name="T42" fmla="*/ 2147483647 w 382"/>
                <a:gd name="T43" fmla="*/ 2147483647 h 86"/>
                <a:gd name="T44" fmla="*/ 2147483647 w 382"/>
                <a:gd name="T45" fmla="*/ 2147483647 h 86"/>
                <a:gd name="T46" fmla="*/ 2147483647 w 382"/>
                <a:gd name="T47" fmla="*/ 2147483647 h 86"/>
                <a:gd name="T48" fmla="*/ 2147483647 w 382"/>
                <a:gd name="T49" fmla="*/ 2147483647 h 86"/>
                <a:gd name="T50" fmla="*/ 2147483647 w 382"/>
                <a:gd name="T51" fmla="*/ 2147483647 h 86"/>
                <a:gd name="T52" fmla="*/ 0 w 382"/>
                <a:gd name="T53" fmla="*/ 2147483647 h 86"/>
                <a:gd name="T54" fmla="*/ 2147483647 w 382"/>
                <a:gd name="T55" fmla="*/ 2147483647 h 86"/>
                <a:gd name="T56" fmla="*/ 2147483647 w 382"/>
                <a:gd name="T57" fmla="*/ 2147483647 h 86"/>
                <a:gd name="T58" fmla="*/ 2147483647 w 382"/>
                <a:gd name="T59" fmla="*/ 2147483647 h 86"/>
                <a:gd name="T60" fmla="*/ 2147483647 w 382"/>
                <a:gd name="T61" fmla="*/ 2147483647 h 86"/>
                <a:gd name="T62" fmla="*/ 2147483647 w 382"/>
                <a:gd name="T63" fmla="*/ 2147483647 h 86"/>
                <a:gd name="T64" fmla="*/ 2147483647 w 382"/>
                <a:gd name="T65" fmla="*/ 2147483647 h 86"/>
                <a:gd name="T66" fmla="*/ 2147483647 w 382"/>
                <a:gd name="T67" fmla="*/ 2147483647 h 86"/>
                <a:gd name="T68" fmla="*/ 2147483647 w 382"/>
                <a:gd name="T69" fmla="*/ 2147483647 h 86"/>
                <a:gd name="T70" fmla="*/ 2147483647 w 382"/>
                <a:gd name="T71" fmla="*/ 2147483647 h 86"/>
                <a:gd name="T72" fmla="*/ 2147483647 w 382"/>
                <a:gd name="T73" fmla="*/ 2147483647 h 86"/>
                <a:gd name="T74" fmla="*/ 2147483647 w 382"/>
                <a:gd name="T75" fmla="*/ 2147483647 h 86"/>
                <a:gd name="T76" fmla="*/ 2147483647 w 382"/>
                <a:gd name="T77" fmla="*/ 2147483647 h 86"/>
                <a:gd name="T78" fmla="*/ 2147483647 w 382"/>
                <a:gd name="T79" fmla="*/ 2147483647 h 86"/>
                <a:gd name="T80" fmla="*/ 2147483647 w 382"/>
                <a:gd name="T81" fmla="*/ 2147483647 h 86"/>
                <a:gd name="T82" fmla="*/ 2147483647 w 382"/>
                <a:gd name="T83" fmla="*/ 2147483647 h 86"/>
                <a:gd name="T84" fmla="*/ 2147483647 w 382"/>
                <a:gd name="T85" fmla="*/ 2147483647 h 86"/>
                <a:gd name="T86" fmla="*/ 2147483647 w 382"/>
                <a:gd name="T87" fmla="*/ 2147483647 h 86"/>
                <a:gd name="T88" fmla="*/ 2147483647 w 382"/>
                <a:gd name="T89" fmla="*/ 2147483647 h 86"/>
                <a:gd name="T90" fmla="*/ 2147483647 w 382"/>
                <a:gd name="T91" fmla="*/ 2147483647 h 86"/>
                <a:gd name="T92" fmla="*/ 2147483647 w 382"/>
                <a:gd name="T93" fmla="*/ 2147483647 h 86"/>
                <a:gd name="T94" fmla="*/ 2147483647 w 382"/>
                <a:gd name="T95" fmla="*/ 2147483647 h 86"/>
                <a:gd name="T96" fmla="*/ 2147483647 w 382"/>
                <a:gd name="T97" fmla="*/ 0 h 86"/>
                <a:gd name="T98" fmla="*/ 2147483647 w 382"/>
                <a:gd name="T99" fmla="*/ 2147483647 h 86"/>
                <a:gd name="T100" fmla="*/ 2147483647 w 382"/>
                <a:gd name="T101" fmla="*/ 2147483647 h 86"/>
                <a:gd name="T102" fmla="*/ 2147483647 w 382"/>
                <a:gd name="T103" fmla="*/ 2147483647 h 86"/>
                <a:gd name="T104" fmla="*/ 2147483647 w 382"/>
                <a:gd name="T105" fmla="*/ 2147483647 h 86"/>
                <a:gd name="T106" fmla="*/ 2147483647 w 382"/>
                <a:gd name="T107" fmla="*/ 2147483647 h 86"/>
                <a:gd name="T108" fmla="*/ 2147483647 w 382"/>
                <a:gd name="T109" fmla="*/ 2147483647 h 86"/>
                <a:gd name="T110" fmla="*/ 2147483647 w 382"/>
                <a:gd name="T111" fmla="*/ 2147483647 h 86"/>
                <a:gd name="T112" fmla="*/ 2147483647 w 382"/>
                <a:gd name="T113" fmla="*/ 2147483647 h 86"/>
                <a:gd name="T114" fmla="*/ 2147483647 w 382"/>
                <a:gd name="T115" fmla="*/ 2147483647 h 86"/>
                <a:gd name="T116" fmla="*/ 2147483647 w 382"/>
                <a:gd name="T117" fmla="*/ 2147483647 h 86"/>
                <a:gd name="T118" fmla="*/ 2147483647 w 382"/>
                <a:gd name="T119" fmla="*/ 2147483647 h 86"/>
                <a:gd name="T120" fmla="*/ 2147483647 w 382"/>
                <a:gd name="T121" fmla="*/ 2147483647 h 86"/>
                <a:gd name="T122" fmla="*/ 2147483647 w 382"/>
                <a:gd name="T123" fmla="*/ 2147483647 h 86"/>
                <a:gd name="T124" fmla="*/ 2147483647 w 382"/>
                <a:gd name="T125" fmla="*/ 2147483647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5" name="Freeform 56"/>
            <p:cNvSpPr>
              <a:spLocks/>
            </p:cNvSpPr>
            <p:nvPr/>
          </p:nvSpPr>
          <p:spPr bwMode="auto">
            <a:xfrm>
              <a:off x="3151464" y="2502140"/>
              <a:ext cx="415120" cy="300003"/>
            </a:xfrm>
            <a:custGeom>
              <a:avLst/>
              <a:gdLst>
                <a:gd name="T0" fmla="*/ 2147483647 w 284"/>
                <a:gd name="T1" fmla="*/ 2147483647 h 190"/>
                <a:gd name="T2" fmla="*/ 2147483647 w 284"/>
                <a:gd name="T3" fmla="*/ 2147483647 h 190"/>
                <a:gd name="T4" fmla="*/ 2147483647 w 284"/>
                <a:gd name="T5" fmla="*/ 2147483647 h 190"/>
                <a:gd name="T6" fmla="*/ 2147483647 w 284"/>
                <a:gd name="T7" fmla="*/ 2147483647 h 190"/>
                <a:gd name="T8" fmla="*/ 2147483647 w 284"/>
                <a:gd name="T9" fmla="*/ 2147483647 h 190"/>
                <a:gd name="T10" fmla="*/ 2147483647 w 284"/>
                <a:gd name="T11" fmla="*/ 2147483647 h 190"/>
                <a:gd name="T12" fmla="*/ 2147483647 w 284"/>
                <a:gd name="T13" fmla="*/ 2147483647 h 190"/>
                <a:gd name="T14" fmla="*/ 2147483647 w 284"/>
                <a:gd name="T15" fmla="*/ 2147483647 h 190"/>
                <a:gd name="T16" fmla="*/ 2147483647 w 284"/>
                <a:gd name="T17" fmla="*/ 2147483647 h 190"/>
                <a:gd name="T18" fmla="*/ 2147483647 w 284"/>
                <a:gd name="T19" fmla="*/ 2147483647 h 190"/>
                <a:gd name="T20" fmla="*/ 2147483647 w 284"/>
                <a:gd name="T21" fmla="*/ 2147483647 h 190"/>
                <a:gd name="T22" fmla="*/ 2147483647 w 284"/>
                <a:gd name="T23" fmla="*/ 2147483647 h 190"/>
                <a:gd name="T24" fmla="*/ 2147483647 w 284"/>
                <a:gd name="T25" fmla="*/ 2147483647 h 190"/>
                <a:gd name="T26" fmla="*/ 2147483647 w 284"/>
                <a:gd name="T27" fmla="*/ 2147483647 h 190"/>
                <a:gd name="T28" fmla="*/ 2147483647 w 284"/>
                <a:gd name="T29" fmla="*/ 2147483647 h 190"/>
                <a:gd name="T30" fmla="*/ 2147483647 w 284"/>
                <a:gd name="T31" fmla="*/ 2147483647 h 190"/>
                <a:gd name="T32" fmla="*/ 2147483647 w 284"/>
                <a:gd name="T33" fmla="*/ 2147483647 h 190"/>
                <a:gd name="T34" fmla="*/ 2147483647 w 284"/>
                <a:gd name="T35" fmla="*/ 2147483647 h 190"/>
                <a:gd name="T36" fmla="*/ 2147483647 w 284"/>
                <a:gd name="T37" fmla="*/ 2147483647 h 190"/>
                <a:gd name="T38" fmla="*/ 2147483647 w 284"/>
                <a:gd name="T39" fmla="*/ 2147483647 h 190"/>
                <a:gd name="T40" fmla="*/ 2147483647 w 284"/>
                <a:gd name="T41" fmla="*/ 2147483647 h 190"/>
                <a:gd name="T42" fmla="*/ 2147483647 w 284"/>
                <a:gd name="T43" fmla="*/ 2147483647 h 190"/>
                <a:gd name="T44" fmla="*/ 2147483647 w 284"/>
                <a:gd name="T45" fmla="*/ 2147483647 h 190"/>
                <a:gd name="T46" fmla="*/ 2147483647 w 284"/>
                <a:gd name="T47" fmla="*/ 2147483647 h 190"/>
                <a:gd name="T48" fmla="*/ 2147483647 w 284"/>
                <a:gd name="T49" fmla="*/ 2147483647 h 190"/>
                <a:gd name="T50" fmla="*/ 2147483647 w 284"/>
                <a:gd name="T51" fmla="*/ 2147483647 h 190"/>
                <a:gd name="T52" fmla="*/ 2147483647 w 284"/>
                <a:gd name="T53" fmla="*/ 2147483647 h 190"/>
                <a:gd name="T54" fmla="*/ 2147483647 w 284"/>
                <a:gd name="T55" fmla="*/ 2147483647 h 190"/>
                <a:gd name="T56" fmla="*/ 2147483647 w 284"/>
                <a:gd name="T57" fmla="*/ 2147483647 h 190"/>
                <a:gd name="T58" fmla="*/ 2147483647 w 284"/>
                <a:gd name="T59" fmla="*/ 2147483647 h 190"/>
                <a:gd name="T60" fmla="*/ 2147483647 w 284"/>
                <a:gd name="T61" fmla="*/ 2147483647 h 190"/>
                <a:gd name="T62" fmla="*/ 2147483647 w 284"/>
                <a:gd name="T63" fmla="*/ 2147483647 h 190"/>
                <a:gd name="T64" fmla="*/ 2147483647 w 284"/>
                <a:gd name="T65" fmla="*/ 2147483647 h 190"/>
                <a:gd name="T66" fmla="*/ 2147483647 w 284"/>
                <a:gd name="T67" fmla="*/ 2147483647 h 190"/>
                <a:gd name="T68" fmla="*/ 2147483647 w 284"/>
                <a:gd name="T69" fmla="*/ 2147483647 h 190"/>
                <a:gd name="T70" fmla="*/ 2147483647 w 284"/>
                <a:gd name="T71" fmla="*/ 2147483647 h 190"/>
                <a:gd name="T72" fmla="*/ 2147483647 w 284"/>
                <a:gd name="T73" fmla="*/ 2147483647 h 190"/>
                <a:gd name="T74" fmla="*/ 2147483647 w 284"/>
                <a:gd name="T75" fmla="*/ 2147483647 h 190"/>
                <a:gd name="T76" fmla="*/ 2147483647 w 284"/>
                <a:gd name="T77" fmla="*/ 2147483647 h 190"/>
                <a:gd name="T78" fmla="*/ 2147483647 w 284"/>
                <a:gd name="T79" fmla="*/ 2147483647 h 190"/>
                <a:gd name="T80" fmla="*/ 2147483647 w 284"/>
                <a:gd name="T81" fmla="*/ 2147483647 h 190"/>
                <a:gd name="T82" fmla="*/ 2147483647 w 284"/>
                <a:gd name="T83" fmla="*/ 2147483647 h 190"/>
                <a:gd name="T84" fmla="*/ 2147483647 w 284"/>
                <a:gd name="T85" fmla="*/ 2147483647 h 190"/>
                <a:gd name="T86" fmla="*/ 2147483647 w 284"/>
                <a:gd name="T87" fmla="*/ 2147483647 h 190"/>
                <a:gd name="T88" fmla="*/ 2147483647 w 284"/>
                <a:gd name="T89" fmla="*/ 2147483647 h 190"/>
                <a:gd name="T90" fmla="*/ 2147483647 w 284"/>
                <a:gd name="T91" fmla="*/ 2147483647 h 190"/>
                <a:gd name="T92" fmla="*/ 2147483647 w 284"/>
                <a:gd name="T93" fmla="*/ 2147483647 h 190"/>
                <a:gd name="T94" fmla="*/ 2147483647 w 284"/>
                <a:gd name="T95" fmla="*/ 2147483647 h 190"/>
                <a:gd name="T96" fmla="*/ 2147483647 w 284"/>
                <a:gd name="T97" fmla="*/ 2147483647 h 190"/>
                <a:gd name="T98" fmla="*/ 2147483647 w 284"/>
                <a:gd name="T99" fmla="*/ 2147483647 h 190"/>
                <a:gd name="T100" fmla="*/ 2147483647 w 284"/>
                <a:gd name="T101" fmla="*/ 2147483647 h 190"/>
                <a:gd name="T102" fmla="*/ 2147483647 w 284"/>
                <a:gd name="T103" fmla="*/ 2147483647 h 190"/>
                <a:gd name="T104" fmla="*/ 2147483647 w 284"/>
                <a:gd name="T105" fmla="*/ 2147483647 h 190"/>
                <a:gd name="T106" fmla="*/ 2147483647 w 284"/>
                <a:gd name="T107" fmla="*/ 2147483647 h 190"/>
                <a:gd name="T108" fmla="*/ 2147483647 w 284"/>
                <a:gd name="T109" fmla="*/ 2147483647 h 190"/>
                <a:gd name="T110" fmla="*/ 2147483647 w 284"/>
                <a:gd name="T111" fmla="*/ 2147483647 h 190"/>
                <a:gd name="T112" fmla="*/ 2147483647 w 284"/>
                <a:gd name="T113" fmla="*/ 2147483647 h 190"/>
                <a:gd name="T114" fmla="*/ 2147483647 w 284"/>
                <a:gd name="T115" fmla="*/ 0 h 190"/>
                <a:gd name="T116" fmla="*/ 2147483647 w 284"/>
                <a:gd name="T117" fmla="*/ 2147483647 h 190"/>
                <a:gd name="T118" fmla="*/ 2147483647 w 284"/>
                <a:gd name="T119" fmla="*/ 2147483647 h 190"/>
                <a:gd name="T120" fmla="*/ 2147483647 w 284"/>
                <a:gd name="T121" fmla="*/ 2147483647 h 190"/>
                <a:gd name="T122" fmla="*/ 2147483647 w 284"/>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6" name="Freeform 57"/>
            <p:cNvSpPr>
              <a:spLocks/>
            </p:cNvSpPr>
            <p:nvPr/>
          </p:nvSpPr>
          <p:spPr bwMode="auto">
            <a:xfrm>
              <a:off x="3303675" y="2630901"/>
              <a:ext cx="47278" cy="29203"/>
            </a:xfrm>
            <a:custGeom>
              <a:avLst/>
              <a:gdLst>
                <a:gd name="T0" fmla="*/ 2147483647 w 32"/>
                <a:gd name="T1" fmla="*/ 2147483647 h 18"/>
                <a:gd name="T2" fmla="*/ 2147483647 w 32"/>
                <a:gd name="T3" fmla="*/ 0 h 18"/>
                <a:gd name="T4" fmla="*/ 2147483647 w 32"/>
                <a:gd name="T5" fmla="*/ 0 h 18"/>
                <a:gd name="T6" fmla="*/ 2147483647 w 32"/>
                <a:gd name="T7" fmla="*/ 2147483647 h 18"/>
                <a:gd name="T8" fmla="*/ 2147483647 w 32"/>
                <a:gd name="T9" fmla="*/ 2147483647 h 18"/>
                <a:gd name="T10" fmla="*/ 2147483647 w 32"/>
                <a:gd name="T11" fmla="*/ 2147483647 h 18"/>
                <a:gd name="T12" fmla="*/ 2147483647 w 32"/>
                <a:gd name="T13" fmla="*/ 2147483647 h 18"/>
                <a:gd name="T14" fmla="*/ 2147483647 w 32"/>
                <a:gd name="T15" fmla="*/ 2147483647 h 18"/>
                <a:gd name="T16" fmla="*/ 2147483647 w 32"/>
                <a:gd name="T17" fmla="*/ 2147483647 h 18"/>
                <a:gd name="T18" fmla="*/ 2147483647 w 32"/>
                <a:gd name="T19" fmla="*/ 2147483647 h 18"/>
                <a:gd name="T20" fmla="*/ 0 w 32"/>
                <a:gd name="T21" fmla="*/ 2147483647 h 18"/>
                <a:gd name="T22" fmla="*/ 2147483647 w 32"/>
                <a:gd name="T23" fmla="*/ 2147483647 h 18"/>
                <a:gd name="T24" fmla="*/ 2147483647 w 32"/>
                <a:gd name="T25" fmla="*/ 2147483647 h 18"/>
                <a:gd name="T26" fmla="*/ 2147483647 w 32"/>
                <a:gd name="T27" fmla="*/ 2147483647 h 18"/>
                <a:gd name="T28" fmla="*/ 2147483647 w 32"/>
                <a:gd name="T29" fmla="*/ 2147483647 h 18"/>
                <a:gd name="T30" fmla="*/ 2147483647 w 32"/>
                <a:gd name="T31" fmla="*/ 0 h 18"/>
                <a:gd name="T32" fmla="*/ 2147483647 w 32"/>
                <a:gd name="T33" fmla="*/ 2147483647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7" name="Freeform 59"/>
            <p:cNvSpPr>
              <a:spLocks/>
            </p:cNvSpPr>
            <p:nvPr/>
          </p:nvSpPr>
          <p:spPr bwMode="auto">
            <a:xfrm>
              <a:off x="1955689" y="3152587"/>
              <a:ext cx="1276492" cy="687615"/>
            </a:xfrm>
            <a:custGeom>
              <a:avLst/>
              <a:gdLst>
                <a:gd name="T0" fmla="*/ 2147483647 w 872"/>
                <a:gd name="T1" fmla="*/ 2147483647 h 434"/>
                <a:gd name="T2" fmla="*/ 2147483647 w 872"/>
                <a:gd name="T3" fmla="*/ 2147483647 h 434"/>
                <a:gd name="T4" fmla="*/ 2147483647 w 872"/>
                <a:gd name="T5" fmla="*/ 2147483647 h 434"/>
                <a:gd name="T6" fmla="*/ 2147483647 w 872"/>
                <a:gd name="T7" fmla="*/ 2147483647 h 434"/>
                <a:gd name="T8" fmla="*/ 2147483647 w 872"/>
                <a:gd name="T9" fmla="*/ 2147483647 h 434"/>
                <a:gd name="T10" fmla="*/ 2147483647 w 872"/>
                <a:gd name="T11" fmla="*/ 2147483647 h 434"/>
                <a:gd name="T12" fmla="*/ 2147483647 w 872"/>
                <a:gd name="T13" fmla="*/ 2147483647 h 434"/>
                <a:gd name="T14" fmla="*/ 2147483647 w 872"/>
                <a:gd name="T15" fmla="*/ 2147483647 h 434"/>
                <a:gd name="T16" fmla="*/ 2147483647 w 872"/>
                <a:gd name="T17" fmla="*/ 2147483647 h 434"/>
                <a:gd name="T18" fmla="*/ 2147483647 w 872"/>
                <a:gd name="T19" fmla="*/ 2147483647 h 434"/>
                <a:gd name="T20" fmla="*/ 2147483647 w 872"/>
                <a:gd name="T21" fmla="*/ 2147483647 h 434"/>
                <a:gd name="T22" fmla="*/ 2147483647 w 872"/>
                <a:gd name="T23" fmla="*/ 2147483647 h 434"/>
                <a:gd name="T24" fmla="*/ 2147483647 w 872"/>
                <a:gd name="T25" fmla="*/ 2147483647 h 434"/>
                <a:gd name="T26" fmla="*/ 2147483647 w 872"/>
                <a:gd name="T27" fmla="*/ 2147483647 h 434"/>
                <a:gd name="T28" fmla="*/ 2147483647 w 872"/>
                <a:gd name="T29" fmla="*/ 2147483647 h 434"/>
                <a:gd name="T30" fmla="*/ 2147483647 w 872"/>
                <a:gd name="T31" fmla="*/ 2147483647 h 434"/>
                <a:gd name="T32" fmla="*/ 2147483647 w 872"/>
                <a:gd name="T33" fmla="*/ 2147483647 h 434"/>
                <a:gd name="T34" fmla="*/ 2147483647 w 872"/>
                <a:gd name="T35" fmla="*/ 2147483647 h 434"/>
                <a:gd name="T36" fmla="*/ 2147483647 w 872"/>
                <a:gd name="T37" fmla="*/ 2147483647 h 434"/>
                <a:gd name="T38" fmla="*/ 2147483647 w 872"/>
                <a:gd name="T39" fmla="*/ 2147483647 h 434"/>
                <a:gd name="T40" fmla="*/ 2147483647 w 872"/>
                <a:gd name="T41" fmla="*/ 2147483647 h 434"/>
                <a:gd name="T42" fmla="*/ 2147483647 w 872"/>
                <a:gd name="T43" fmla="*/ 2147483647 h 434"/>
                <a:gd name="T44" fmla="*/ 2147483647 w 872"/>
                <a:gd name="T45" fmla="*/ 2147483647 h 434"/>
                <a:gd name="T46" fmla="*/ 2147483647 w 872"/>
                <a:gd name="T47" fmla="*/ 2147483647 h 434"/>
                <a:gd name="T48" fmla="*/ 2147483647 w 872"/>
                <a:gd name="T49" fmla="*/ 2147483647 h 434"/>
                <a:gd name="T50" fmla="*/ 2147483647 w 872"/>
                <a:gd name="T51" fmla="*/ 2147483647 h 434"/>
                <a:gd name="T52" fmla="*/ 2147483647 w 872"/>
                <a:gd name="T53" fmla="*/ 2147483647 h 434"/>
                <a:gd name="T54" fmla="*/ 2147483647 w 872"/>
                <a:gd name="T55" fmla="*/ 2147483647 h 434"/>
                <a:gd name="T56" fmla="*/ 2147483647 w 872"/>
                <a:gd name="T57" fmla="*/ 2147483647 h 434"/>
                <a:gd name="T58" fmla="*/ 2147483647 w 872"/>
                <a:gd name="T59" fmla="*/ 2147483647 h 434"/>
                <a:gd name="T60" fmla="*/ 2147483647 w 872"/>
                <a:gd name="T61" fmla="*/ 2147483647 h 434"/>
                <a:gd name="T62" fmla="*/ 2147483647 w 872"/>
                <a:gd name="T63" fmla="*/ 2147483647 h 434"/>
                <a:gd name="T64" fmla="*/ 2147483647 w 872"/>
                <a:gd name="T65" fmla="*/ 2147483647 h 434"/>
                <a:gd name="T66" fmla="*/ 2147483647 w 872"/>
                <a:gd name="T67" fmla="*/ 2147483647 h 434"/>
                <a:gd name="T68" fmla="*/ 2147483647 w 872"/>
                <a:gd name="T69" fmla="*/ 2147483647 h 434"/>
                <a:gd name="T70" fmla="*/ 2147483647 w 872"/>
                <a:gd name="T71" fmla="*/ 2147483647 h 434"/>
                <a:gd name="T72" fmla="*/ 2147483647 w 872"/>
                <a:gd name="T73" fmla="*/ 2147483647 h 434"/>
                <a:gd name="T74" fmla="*/ 2147483647 w 872"/>
                <a:gd name="T75" fmla="*/ 2147483647 h 434"/>
                <a:gd name="T76" fmla="*/ 2147483647 w 872"/>
                <a:gd name="T77" fmla="*/ 2147483647 h 434"/>
                <a:gd name="T78" fmla="*/ 2147483647 w 872"/>
                <a:gd name="T79" fmla="*/ 2147483647 h 434"/>
                <a:gd name="T80" fmla="*/ 2147483647 w 872"/>
                <a:gd name="T81" fmla="*/ 2147483647 h 434"/>
                <a:gd name="T82" fmla="*/ 2147483647 w 872"/>
                <a:gd name="T83" fmla="*/ 2147483647 h 434"/>
                <a:gd name="T84" fmla="*/ 2147483647 w 872"/>
                <a:gd name="T85" fmla="*/ 2147483647 h 434"/>
                <a:gd name="T86" fmla="*/ 2147483647 w 872"/>
                <a:gd name="T87" fmla="*/ 2147483647 h 434"/>
                <a:gd name="T88" fmla="*/ 2147483647 w 872"/>
                <a:gd name="T89" fmla="*/ 2147483647 h 434"/>
                <a:gd name="T90" fmla="*/ 2147483647 w 872"/>
                <a:gd name="T91" fmla="*/ 2147483647 h 434"/>
                <a:gd name="T92" fmla="*/ 2147483647 w 872"/>
                <a:gd name="T93" fmla="*/ 2147483647 h 434"/>
                <a:gd name="T94" fmla="*/ 2147483647 w 872"/>
                <a:gd name="T95" fmla="*/ 2147483647 h 434"/>
                <a:gd name="T96" fmla="*/ 2147483647 w 872"/>
                <a:gd name="T97" fmla="*/ 2147483647 h 434"/>
                <a:gd name="T98" fmla="*/ 2147483647 w 872"/>
                <a:gd name="T99" fmla="*/ 2147483647 h 434"/>
                <a:gd name="T100" fmla="*/ 2147483647 w 872"/>
                <a:gd name="T101" fmla="*/ 2147483647 h 434"/>
                <a:gd name="T102" fmla="*/ 2147483647 w 872"/>
                <a:gd name="T103" fmla="*/ 2147483647 h 434"/>
                <a:gd name="T104" fmla="*/ 0 w 872"/>
                <a:gd name="T105" fmla="*/ 2147483647 h 434"/>
                <a:gd name="T106" fmla="*/ 2147483647 w 872"/>
                <a:gd name="T107" fmla="*/ 2147483647 h 434"/>
                <a:gd name="T108" fmla="*/ 2147483647 w 872"/>
                <a:gd name="T109" fmla="*/ 214748364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8" name="Freeform 60"/>
            <p:cNvSpPr>
              <a:spLocks/>
            </p:cNvSpPr>
            <p:nvPr/>
          </p:nvSpPr>
          <p:spPr bwMode="auto">
            <a:xfrm>
              <a:off x="1403350" y="2564529"/>
              <a:ext cx="838311" cy="439383"/>
            </a:xfrm>
            <a:custGeom>
              <a:avLst/>
              <a:gdLst>
                <a:gd name="T0" fmla="*/ 2147483647 w 574"/>
                <a:gd name="T1" fmla="*/ 2147483647 h 278"/>
                <a:gd name="T2" fmla="*/ 2147483647 w 574"/>
                <a:gd name="T3" fmla="*/ 2147483647 h 278"/>
                <a:gd name="T4" fmla="*/ 2147483647 w 574"/>
                <a:gd name="T5" fmla="*/ 2147483647 h 278"/>
                <a:gd name="T6" fmla="*/ 2147483647 w 574"/>
                <a:gd name="T7" fmla="*/ 2147483647 h 278"/>
                <a:gd name="T8" fmla="*/ 2147483647 w 574"/>
                <a:gd name="T9" fmla="*/ 2147483647 h 278"/>
                <a:gd name="T10" fmla="*/ 2147483647 w 574"/>
                <a:gd name="T11" fmla="*/ 2147483647 h 278"/>
                <a:gd name="T12" fmla="*/ 2147483647 w 574"/>
                <a:gd name="T13" fmla="*/ 2147483647 h 278"/>
                <a:gd name="T14" fmla="*/ 2147483647 w 574"/>
                <a:gd name="T15" fmla="*/ 2147483647 h 278"/>
                <a:gd name="T16" fmla="*/ 2147483647 w 574"/>
                <a:gd name="T17" fmla="*/ 2147483647 h 278"/>
                <a:gd name="T18" fmla="*/ 2147483647 w 574"/>
                <a:gd name="T19" fmla="*/ 2147483647 h 278"/>
                <a:gd name="T20" fmla="*/ 2147483647 w 574"/>
                <a:gd name="T21" fmla="*/ 2147483647 h 278"/>
                <a:gd name="T22" fmla="*/ 2147483647 w 574"/>
                <a:gd name="T23" fmla="*/ 2147483647 h 278"/>
                <a:gd name="T24" fmla="*/ 2147483647 w 574"/>
                <a:gd name="T25" fmla="*/ 2147483647 h 278"/>
                <a:gd name="T26" fmla="*/ 2147483647 w 574"/>
                <a:gd name="T27" fmla="*/ 2147483647 h 278"/>
                <a:gd name="T28" fmla="*/ 2147483647 w 574"/>
                <a:gd name="T29" fmla="*/ 2147483647 h 278"/>
                <a:gd name="T30" fmla="*/ 2147483647 w 574"/>
                <a:gd name="T31" fmla="*/ 2147483647 h 278"/>
                <a:gd name="T32" fmla="*/ 2147483647 w 574"/>
                <a:gd name="T33" fmla="*/ 2147483647 h 278"/>
                <a:gd name="T34" fmla="*/ 2147483647 w 574"/>
                <a:gd name="T35" fmla="*/ 2147483647 h 278"/>
                <a:gd name="T36" fmla="*/ 2147483647 w 574"/>
                <a:gd name="T37" fmla="*/ 2147483647 h 278"/>
                <a:gd name="T38" fmla="*/ 2147483647 w 574"/>
                <a:gd name="T39" fmla="*/ 2147483647 h 278"/>
                <a:gd name="T40" fmla="*/ 2147483647 w 574"/>
                <a:gd name="T41" fmla="*/ 2147483647 h 278"/>
                <a:gd name="T42" fmla="*/ 2147483647 w 574"/>
                <a:gd name="T43" fmla="*/ 2147483647 h 278"/>
                <a:gd name="T44" fmla="*/ 2147483647 w 574"/>
                <a:gd name="T45" fmla="*/ 2147483647 h 278"/>
                <a:gd name="T46" fmla="*/ 2147483647 w 574"/>
                <a:gd name="T47" fmla="*/ 2147483647 h 278"/>
                <a:gd name="T48" fmla="*/ 2147483647 w 574"/>
                <a:gd name="T49" fmla="*/ 2147483647 h 278"/>
                <a:gd name="T50" fmla="*/ 2147483647 w 574"/>
                <a:gd name="T51" fmla="*/ 2147483647 h 278"/>
                <a:gd name="T52" fmla="*/ 2147483647 w 574"/>
                <a:gd name="T53" fmla="*/ 2147483647 h 278"/>
                <a:gd name="T54" fmla="*/ 2147483647 w 574"/>
                <a:gd name="T55" fmla="*/ 2147483647 h 278"/>
                <a:gd name="T56" fmla="*/ 2147483647 w 574"/>
                <a:gd name="T57" fmla="*/ 2147483647 h 278"/>
                <a:gd name="T58" fmla="*/ 2147483647 w 574"/>
                <a:gd name="T59" fmla="*/ 2147483647 h 278"/>
                <a:gd name="T60" fmla="*/ 2147483647 w 574"/>
                <a:gd name="T61" fmla="*/ 2147483647 h 278"/>
                <a:gd name="T62" fmla="*/ 2147483647 w 574"/>
                <a:gd name="T63" fmla="*/ 2147483647 h 278"/>
                <a:gd name="T64" fmla="*/ 2147483647 w 574"/>
                <a:gd name="T65" fmla="*/ 2147483647 h 278"/>
                <a:gd name="T66" fmla="*/ 2147483647 w 574"/>
                <a:gd name="T67" fmla="*/ 2147483647 h 278"/>
                <a:gd name="T68" fmla="*/ 2147483647 w 574"/>
                <a:gd name="T69" fmla="*/ 2147483647 h 278"/>
                <a:gd name="T70" fmla="*/ 2147483647 w 574"/>
                <a:gd name="T71" fmla="*/ 2147483647 h 278"/>
                <a:gd name="T72" fmla="*/ 2147483647 w 574"/>
                <a:gd name="T73" fmla="*/ 2147483647 h 278"/>
                <a:gd name="T74" fmla="*/ 2147483647 w 574"/>
                <a:gd name="T75" fmla="*/ 2147483647 h 278"/>
                <a:gd name="T76" fmla="*/ 2147483647 w 574"/>
                <a:gd name="T77" fmla="*/ 2147483647 h 278"/>
                <a:gd name="T78" fmla="*/ 2147483647 w 574"/>
                <a:gd name="T79" fmla="*/ 2147483647 h 278"/>
                <a:gd name="T80" fmla="*/ 2147483647 w 574"/>
                <a:gd name="T81" fmla="*/ 2147483647 h 278"/>
                <a:gd name="T82" fmla="*/ 2147483647 w 574"/>
                <a:gd name="T83" fmla="*/ 2147483647 h 278"/>
                <a:gd name="T84" fmla="*/ 2147483647 w 574"/>
                <a:gd name="T85" fmla="*/ 2147483647 h 278"/>
                <a:gd name="T86" fmla="*/ 2147483647 w 574"/>
                <a:gd name="T87" fmla="*/ 2147483647 h 278"/>
                <a:gd name="T88" fmla="*/ 2147483647 w 574"/>
                <a:gd name="T89" fmla="*/ 2147483647 h 278"/>
                <a:gd name="T90" fmla="*/ 2147483647 w 574"/>
                <a:gd name="T91" fmla="*/ 2147483647 h 278"/>
                <a:gd name="T92" fmla="*/ 2147483647 w 574"/>
                <a:gd name="T93" fmla="*/ 2147483647 h 278"/>
                <a:gd name="T94" fmla="*/ 2147483647 w 574"/>
                <a:gd name="T95" fmla="*/ 2147483647 h 278"/>
                <a:gd name="T96" fmla="*/ 2147483647 w 574"/>
                <a:gd name="T97" fmla="*/ 2147483647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9" name="Freeform 66"/>
            <p:cNvSpPr>
              <a:spLocks/>
            </p:cNvSpPr>
            <p:nvPr/>
          </p:nvSpPr>
          <p:spPr bwMode="auto">
            <a:xfrm>
              <a:off x="2022570" y="3625157"/>
              <a:ext cx="624986" cy="529649"/>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0" name="Freeform 67"/>
            <p:cNvSpPr>
              <a:spLocks/>
            </p:cNvSpPr>
            <p:nvPr/>
          </p:nvSpPr>
          <p:spPr bwMode="auto">
            <a:xfrm>
              <a:off x="2694833" y="3902592"/>
              <a:ext cx="236387" cy="100886"/>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1" name="Freeform 68"/>
            <p:cNvSpPr>
              <a:spLocks/>
            </p:cNvSpPr>
            <p:nvPr/>
          </p:nvSpPr>
          <p:spPr bwMode="auto">
            <a:xfrm>
              <a:off x="2834359" y="4036663"/>
              <a:ext cx="46124" cy="23894"/>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2" name="Freeform 69"/>
            <p:cNvSpPr>
              <a:spLocks/>
            </p:cNvSpPr>
            <p:nvPr/>
          </p:nvSpPr>
          <p:spPr bwMode="auto">
            <a:xfrm>
              <a:off x="3084584" y="4036663"/>
              <a:ext cx="38053" cy="21239"/>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3" name="Freeform 70"/>
            <p:cNvSpPr>
              <a:spLocks/>
            </p:cNvSpPr>
            <p:nvPr/>
          </p:nvSpPr>
          <p:spPr bwMode="auto">
            <a:xfrm>
              <a:off x="2853962" y="3852149"/>
              <a:ext cx="13837" cy="22567"/>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4" name="Freeform 71"/>
            <p:cNvSpPr>
              <a:spLocks/>
            </p:cNvSpPr>
            <p:nvPr/>
          </p:nvSpPr>
          <p:spPr bwMode="auto">
            <a:xfrm>
              <a:off x="2705211" y="4295515"/>
              <a:ext cx="126842" cy="65044"/>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5" name="Freeform 72"/>
            <p:cNvSpPr>
              <a:spLocks/>
            </p:cNvSpPr>
            <p:nvPr/>
          </p:nvSpPr>
          <p:spPr bwMode="auto">
            <a:xfrm>
              <a:off x="2637177" y="4259674"/>
              <a:ext cx="78411" cy="70354"/>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6" name="Freeform 73"/>
            <p:cNvSpPr>
              <a:spLocks/>
            </p:cNvSpPr>
            <p:nvPr/>
          </p:nvSpPr>
          <p:spPr bwMode="auto">
            <a:xfrm>
              <a:off x="2604890" y="4146841"/>
              <a:ext cx="104933" cy="123453"/>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7" name="Freeform 74"/>
            <p:cNvSpPr>
              <a:spLocks/>
            </p:cNvSpPr>
            <p:nvPr/>
          </p:nvSpPr>
          <p:spPr bwMode="auto">
            <a:xfrm>
              <a:off x="2546082" y="4166754"/>
              <a:ext cx="56503" cy="23894"/>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8" name="Freeform 75"/>
            <p:cNvSpPr>
              <a:spLocks/>
            </p:cNvSpPr>
            <p:nvPr/>
          </p:nvSpPr>
          <p:spPr bwMode="auto">
            <a:xfrm>
              <a:off x="2563378" y="4108345"/>
              <a:ext cx="146445" cy="94249"/>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9" name="Freeform 76"/>
            <p:cNvSpPr>
              <a:spLocks/>
            </p:cNvSpPr>
            <p:nvPr/>
          </p:nvSpPr>
          <p:spPr bwMode="auto">
            <a:xfrm>
              <a:off x="2573756" y="4048611"/>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0" name="Freeform 77"/>
            <p:cNvSpPr>
              <a:spLocks/>
            </p:cNvSpPr>
            <p:nvPr/>
          </p:nvSpPr>
          <p:spPr bwMode="auto">
            <a:xfrm>
              <a:off x="2497651" y="4063212"/>
              <a:ext cx="104933" cy="115488"/>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1" name="Freeform 78"/>
            <p:cNvSpPr>
              <a:spLocks/>
            </p:cNvSpPr>
            <p:nvPr/>
          </p:nvSpPr>
          <p:spPr bwMode="auto">
            <a:xfrm>
              <a:off x="2920842" y="3996840"/>
              <a:ext cx="64574" cy="58407"/>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2" name="Freeform 79"/>
            <p:cNvSpPr>
              <a:spLocks/>
            </p:cNvSpPr>
            <p:nvPr/>
          </p:nvSpPr>
          <p:spPr bwMode="auto">
            <a:xfrm>
              <a:off x="2978498" y="4002150"/>
              <a:ext cx="85330" cy="55752"/>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3" name="Freeform 85"/>
            <p:cNvSpPr>
              <a:spLocks/>
            </p:cNvSpPr>
            <p:nvPr/>
          </p:nvSpPr>
          <p:spPr bwMode="auto">
            <a:xfrm>
              <a:off x="3198742" y="4259674"/>
              <a:ext cx="16144"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4" name="Freeform 86"/>
            <p:cNvSpPr>
              <a:spLocks/>
            </p:cNvSpPr>
            <p:nvPr/>
          </p:nvSpPr>
          <p:spPr bwMode="auto">
            <a:xfrm>
              <a:off x="3450120" y="4568968"/>
              <a:ext cx="57656" cy="54425"/>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5" name="Freeform 87"/>
            <p:cNvSpPr>
              <a:spLocks/>
            </p:cNvSpPr>
            <p:nvPr/>
          </p:nvSpPr>
          <p:spPr bwMode="auto">
            <a:xfrm>
              <a:off x="3416680" y="6053049"/>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2147483647 h 16"/>
                <a:gd name="T8" fmla="*/ 2147483647 w 40"/>
                <a:gd name="T9" fmla="*/ 2147483647 h 16"/>
                <a:gd name="T10" fmla="*/ 2147483647 w 40"/>
                <a:gd name="T11" fmla="*/ 2147483647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2147483647 w 40"/>
                <a:gd name="T21" fmla="*/ 2147483647 h 16"/>
                <a:gd name="T22" fmla="*/ 2147483647 w 40"/>
                <a:gd name="T23" fmla="*/ 0 h 16"/>
                <a:gd name="T24" fmla="*/ 2147483647 w 40"/>
                <a:gd name="T25" fmla="*/ 0 h 16"/>
                <a:gd name="T26" fmla="*/ 2147483647 w 40"/>
                <a:gd name="T27" fmla="*/ 0 h 16"/>
                <a:gd name="T28" fmla="*/ 2147483647 w 40"/>
                <a:gd name="T29" fmla="*/ 2147483647 h 16"/>
                <a:gd name="T30" fmla="*/ 2147483647 w 40"/>
                <a:gd name="T31" fmla="*/ 2147483647 h 16"/>
                <a:gd name="T32" fmla="*/ 2147483647 w 40"/>
                <a:gd name="T33" fmla="*/ 2147483647 h 16"/>
                <a:gd name="T34" fmla="*/ 0 w 40"/>
                <a:gd name="T35" fmla="*/ 2147483647 h 16"/>
                <a:gd name="T36" fmla="*/ 2147483647 w 40"/>
                <a:gd name="T37" fmla="*/ 2147483647 h 16"/>
                <a:gd name="T38" fmla="*/ 2147483647 w 40"/>
                <a:gd name="T39" fmla="*/ 2147483647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6" name="Freeform 88"/>
            <p:cNvSpPr>
              <a:spLocks/>
            </p:cNvSpPr>
            <p:nvPr/>
          </p:nvSpPr>
          <p:spPr bwMode="auto">
            <a:xfrm>
              <a:off x="3201048" y="4323392"/>
              <a:ext cx="102627" cy="219028"/>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7" name="Freeform 89"/>
            <p:cNvSpPr>
              <a:spLocks/>
            </p:cNvSpPr>
            <p:nvPr/>
          </p:nvSpPr>
          <p:spPr bwMode="auto">
            <a:xfrm>
              <a:off x="3279459" y="4393746"/>
              <a:ext cx="96861" cy="135399"/>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8" name="Freeform 90"/>
            <p:cNvSpPr>
              <a:spLocks/>
            </p:cNvSpPr>
            <p:nvPr/>
          </p:nvSpPr>
          <p:spPr bwMode="auto">
            <a:xfrm>
              <a:off x="3359024" y="4409675"/>
              <a:ext cx="83024" cy="106196"/>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9" name="Freeform 91"/>
            <p:cNvSpPr>
              <a:spLocks/>
            </p:cNvSpPr>
            <p:nvPr/>
          </p:nvSpPr>
          <p:spPr bwMode="auto">
            <a:xfrm>
              <a:off x="2925454" y="4235780"/>
              <a:ext cx="314799" cy="322569"/>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0" name="Freeform 92"/>
            <p:cNvSpPr>
              <a:spLocks/>
            </p:cNvSpPr>
            <p:nvPr/>
          </p:nvSpPr>
          <p:spPr bwMode="auto">
            <a:xfrm>
              <a:off x="2908158" y="4430914"/>
              <a:ext cx="924794" cy="1103105"/>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1" name="Freeform 93"/>
            <p:cNvSpPr>
              <a:spLocks/>
            </p:cNvSpPr>
            <p:nvPr/>
          </p:nvSpPr>
          <p:spPr bwMode="auto">
            <a:xfrm>
              <a:off x="2742110" y="4535783"/>
              <a:ext cx="127995" cy="185842"/>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2" name="Freeform 94"/>
            <p:cNvSpPr>
              <a:spLocks/>
            </p:cNvSpPr>
            <p:nvPr/>
          </p:nvSpPr>
          <p:spPr bwMode="auto">
            <a:xfrm>
              <a:off x="2735191" y="4584898"/>
              <a:ext cx="305574" cy="525667"/>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3" name="Freeform 95"/>
            <p:cNvSpPr>
              <a:spLocks/>
            </p:cNvSpPr>
            <p:nvPr/>
          </p:nvSpPr>
          <p:spPr bwMode="auto">
            <a:xfrm>
              <a:off x="3017704" y="4863660"/>
              <a:ext cx="285971" cy="375666"/>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4" name="Freeform 96"/>
            <p:cNvSpPr>
              <a:spLocks/>
            </p:cNvSpPr>
            <p:nvPr/>
          </p:nvSpPr>
          <p:spPr bwMode="auto">
            <a:xfrm>
              <a:off x="3201048" y="5137114"/>
              <a:ext cx="196029" cy="238940"/>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5" name="Freeform 97"/>
            <p:cNvSpPr>
              <a:spLocks/>
            </p:cNvSpPr>
            <p:nvPr/>
          </p:nvSpPr>
          <p:spPr bwMode="auto">
            <a:xfrm>
              <a:off x="3341727" y="5455700"/>
              <a:ext cx="122230" cy="128763"/>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6" name="Freeform 98"/>
            <p:cNvSpPr>
              <a:spLocks/>
            </p:cNvSpPr>
            <p:nvPr/>
          </p:nvSpPr>
          <p:spPr bwMode="auto">
            <a:xfrm>
              <a:off x="3059216" y="5212778"/>
              <a:ext cx="357464" cy="872130"/>
            </a:xfrm>
            <a:custGeom>
              <a:avLst/>
              <a:gdLst>
                <a:gd name="T0" fmla="*/ 2147483647 w 246"/>
                <a:gd name="T1" fmla="*/ 2147483647 h 552"/>
                <a:gd name="T2" fmla="*/ 2147483647 w 246"/>
                <a:gd name="T3" fmla="*/ 2147483647 h 552"/>
                <a:gd name="T4" fmla="*/ 2147483647 w 246"/>
                <a:gd name="T5" fmla="*/ 2147483647 h 552"/>
                <a:gd name="T6" fmla="*/ 2147483647 w 246"/>
                <a:gd name="T7" fmla="*/ 2147483647 h 552"/>
                <a:gd name="T8" fmla="*/ 2147483647 w 246"/>
                <a:gd name="T9" fmla="*/ 2147483647 h 552"/>
                <a:gd name="T10" fmla="*/ 2147483647 w 246"/>
                <a:gd name="T11" fmla="*/ 2147483647 h 552"/>
                <a:gd name="T12" fmla="*/ 2147483647 w 246"/>
                <a:gd name="T13" fmla="*/ 2147483647 h 552"/>
                <a:gd name="T14" fmla="*/ 2147483647 w 246"/>
                <a:gd name="T15" fmla="*/ 2147483647 h 552"/>
                <a:gd name="T16" fmla="*/ 2147483647 w 246"/>
                <a:gd name="T17" fmla="*/ 2147483647 h 552"/>
                <a:gd name="T18" fmla="*/ 2147483647 w 246"/>
                <a:gd name="T19" fmla="*/ 2147483647 h 552"/>
                <a:gd name="T20" fmla="*/ 2147483647 w 246"/>
                <a:gd name="T21" fmla="*/ 2147483647 h 552"/>
                <a:gd name="T22" fmla="*/ 2147483647 w 246"/>
                <a:gd name="T23" fmla="*/ 2147483647 h 552"/>
                <a:gd name="T24" fmla="*/ 2147483647 w 246"/>
                <a:gd name="T25" fmla="*/ 2147483647 h 552"/>
                <a:gd name="T26" fmla="*/ 2147483647 w 246"/>
                <a:gd name="T27" fmla="*/ 2147483647 h 552"/>
                <a:gd name="T28" fmla="*/ 2147483647 w 246"/>
                <a:gd name="T29" fmla="*/ 2147483647 h 552"/>
                <a:gd name="T30" fmla="*/ 2147483647 w 246"/>
                <a:gd name="T31" fmla="*/ 2147483647 h 552"/>
                <a:gd name="T32" fmla="*/ 2147483647 w 246"/>
                <a:gd name="T33" fmla="*/ 2147483647 h 552"/>
                <a:gd name="T34" fmla="*/ 2147483647 w 246"/>
                <a:gd name="T35" fmla="*/ 2147483647 h 552"/>
                <a:gd name="T36" fmla="*/ 2147483647 w 246"/>
                <a:gd name="T37" fmla="*/ 2147483647 h 552"/>
                <a:gd name="T38" fmla="*/ 2147483647 w 246"/>
                <a:gd name="T39" fmla="*/ 2147483647 h 552"/>
                <a:gd name="T40" fmla="*/ 2147483647 w 246"/>
                <a:gd name="T41" fmla="*/ 2147483647 h 552"/>
                <a:gd name="T42" fmla="*/ 2147483647 w 246"/>
                <a:gd name="T43" fmla="*/ 2147483647 h 552"/>
                <a:gd name="T44" fmla="*/ 2147483647 w 246"/>
                <a:gd name="T45" fmla="*/ 2147483647 h 552"/>
                <a:gd name="T46" fmla="*/ 2147483647 w 246"/>
                <a:gd name="T47" fmla="*/ 2147483647 h 552"/>
                <a:gd name="T48" fmla="*/ 2147483647 w 246"/>
                <a:gd name="T49" fmla="*/ 2147483647 h 552"/>
                <a:gd name="T50" fmla="*/ 2147483647 w 246"/>
                <a:gd name="T51" fmla="*/ 2147483647 h 552"/>
                <a:gd name="T52" fmla="*/ 2147483647 w 246"/>
                <a:gd name="T53" fmla="*/ 2147483647 h 552"/>
                <a:gd name="T54" fmla="*/ 2147483647 w 246"/>
                <a:gd name="T55" fmla="*/ 2147483647 h 552"/>
                <a:gd name="T56" fmla="*/ 2147483647 w 246"/>
                <a:gd name="T57" fmla="*/ 2147483647 h 552"/>
                <a:gd name="T58" fmla="*/ 2147483647 w 246"/>
                <a:gd name="T59" fmla="*/ 2147483647 h 552"/>
                <a:gd name="T60" fmla="*/ 2147483647 w 246"/>
                <a:gd name="T61" fmla="*/ 2147483647 h 552"/>
                <a:gd name="T62" fmla="*/ 2147483647 w 246"/>
                <a:gd name="T63" fmla="*/ 2147483647 h 552"/>
                <a:gd name="T64" fmla="*/ 2147483647 w 246"/>
                <a:gd name="T65" fmla="*/ 2147483647 h 552"/>
                <a:gd name="T66" fmla="*/ 2147483647 w 246"/>
                <a:gd name="T67" fmla="*/ 2147483647 h 552"/>
                <a:gd name="T68" fmla="*/ 2147483647 w 246"/>
                <a:gd name="T69" fmla="*/ 2147483647 h 552"/>
                <a:gd name="T70" fmla="*/ 2147483647 w 246"/>
                <a:gd name="T71" fmla="*/ 2147483647 h 552"/>
                <a:gd name="T72" fmla="*/ 2147483647 w 246"/>
                <a:gd name="T73" fmla="*/ 2147483647 h 552"/>
                <a:gd name="T74" fmla="*/ 2147483647 w 246"/>
                <a:gd name="T75" fmla="*/ 2147483647 h 552"/>
                <a:gd name="T76" fmla="*/ 2147483647 w 246"/>
                <a:gd name="T77" fmla="*/ 2147483647 h 552"/>
                <a:gd name="T78" fmla="*/ 2147483647 w 246"/>
                <a:gd name="T79" fmla="*/ 2147483647 h 552"/>
                <a:gd name="T80" fmla="*/ 2147483647 w 246"/>
                <a:gd name="T81" fmla="*/ 2147483647 h 552"/>
                <a:gd name="T82" fmla="*/ 2147483647 w 246"/>
                <a:gd name="T83" fmla="*/ 2147483647 h 552"/>
                <a:gd name="T84" fmla="*/ 2147483647 w 246"/>
                <a:gd name="T85" fmla="*/ 2147483647 h 552"/>
                <a:gd name="T86" fmla="*/ 2147483647 w 246"/>
                <a:gd name="T87" fmla="*/ 2147483647 h 552"/>
                <a:gd name="T88" fmla="*/ 2147483647 w 246"/>
                <a:gd name="T89" fmla="*/ 2147483647 h 552"/>
                <a:gd name="T90" fmla="*/ 2147483647 w 246"/>
                <a:gd name="T91" fmla="*/ 2147483647 h 552"/>
                <a:gd name="T92" fmla="*/ 2147483647 w 246"/>
                <a:gd name="T93" fmla="*/ 2147483647 h 552"/>
                <a:gd name="T94" fmla="*/ 2147483647 w 246"/>
                <a:gd name="T95" fmla="*/ 2147483647 h 552"/>
                <a:gd name="T96" fmla="*/ 2147483647 w 246"/>
                <a:gd name="T97" fmla="*/ 2147483647 h 552"/>
                <a:gd name="T98" fmla="*/ 2147483647 w 246"/>
                <a:gd name="T99" fmla="*/ 2147483647 h 552"/>
                <a:gd name="T100" fmla="*/ 2147483647 w 246"/>
                <a:gd name="T101" fmla="*/ 2147483647 h 552"/>
                <a:gd name="T102" fmla="*/ 2147483647 w 246"/>
                <a:gd name="T103" fmla="*/ 2147483647 h 552"/>
                <a:gd name="T104" fmla="*/ 2147483647 w 246"/>
                <a:gd name="T105" fmla="*/ 2147483647 h 552"/>
                <a:gd name="T106" fmla="*/ 2147483647 w 246"/>
                <a:gd name="T107" fmla="*/ 2147483647 h 552"/>
                <a:gd name="T108" fmla="*/ 2147483647 w 246"/>
                <a:gd name="T109" fmla="*/ 2147483647 h 552"/>
                <a:gd name="T110" fmla="*/ 2147483647 w 246"/>
                <a:gd name="T111" fmla="*/ 2147483647 h 552"/>
                <a:gd name="T112" fmla="*/ 2147483647 w 246"/>
                <a:gd name="T113" fmla="*/ 2147483647 h 552"/>
                <a:gd name="T114" fmla="*/ 2147483647 w 246"/>
                <a:gd name="T115" fmla="*/ 2147483647 h 552"/>
                <a:gd name="T116" fmla="*/ 2147483647 w 246"/>
                <a:gd name="T117" fmla="*/ 2147483647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7" name="Freeform 99"/>
            <p:cNvSpPr>
              <a:spLocks/>
            </p:cNvSpPr>
            <p:nvPr/>
          </p:nvSpPr>
          <p:spPr bwMode="auto">
            <a:xfrm>
              <a:off x="3007326" y="5097291"/>
              <a:ext cx="281358" cy="1071246"/>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8" name="Freeform 100"/>
            <p:cNvSpPr>
              <a:spLocks/>
            </p:cNvSpPr>
            <p:nvPr/>
          </p:nvSpPr>
          <p:spPr bwMode="auto">
            <a:xfrm>
              <a:off x="3263316" y="6084908"/>
              <a:ext cx="99168" cy="88938"/>
            </a:xfrm>
            <a:custGeom>
              <a:avLst/>
              <a:gdLst>
                <a:gd name="T0" fmla="*/ 0 w 68"/>
                <a:gd name="T1" fmla="*/ 0 h 56"/>
                <a:gd name="T2" fmla="*/ 2147483647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9" name="Freeform 101"/>
            <p:cNvSpPr>
              <a:spLocks/>
            </p:cNvSpPr>
            <p:nvPr/>
          </p:nvSpPr>
          <p:spPr bwMode="auto">
            <a:xfrm>
              <a:off x="2791694" y="4215869"/>
              <a:ext cx="269828" cy="480535"/>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0" name="Freeform 103"/>
            <p:cNvSpPr>
              <a:spLocks/>
            </p:cNvSpPr>
            <p:nvPr/>
          </p:nvSpPr>
          <p:spPr bwMode="auto">
            <a:xfrm>
              <a:off x="5138271" y="3905246"/>
              <a:ext cx="386292" cy="560181"/>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1" name="Freeform 104"/>
            <p:cNvSpPr>
              <a:spLocks/>
            </p:cNvSpPr>
            <p:nvPr/>
          </p:nvSpPr>
          <p:spPr bwMode="auto">
            <a:xfrm>
              <a:off x="5592597" y="4223833"/>
              <a:ext cx="244459" cy="383631"/>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2" name="Freeform 105"/>
            <p:cNvSpPr>
              <a:spLocks/>
            </p:cNvSpPr>
            <p:nvPr/>
          </p:nvSpPr>
          <p:spPr bwMode="auto">
            <a:xfrm>
              <a:off x="4849994" y="4503924"/>
              <a:ext cx="42665" cy="38495"/>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3" name="Freeform 106"/>
            <p:cNvSpPr>
              <a:spLocks/>
            </p:cNvSpPr>
            <p:nvPr/>
          </p:nvSpPr>
          <p:spPr bwMode="auto">
            <a:xfrm>
              <a:off x="5623730" y="4916758"/>
              <a:ext cx="181038" cy="394250"/>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4" name="Freeform 107"/>
            <p:cNvSpPr>
              <a:spLocks/>
            </p:cNvSpPr>
            <p:nvPr/>
          </p:nvSpPr>
          <p:spPr bwMode="auto">
            <a:xfrm>
              <a:off x="5185549" y="3653033"/>
              <a:ext cx="265215" cy="289383"/>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5" name="Freeform 108"/>
            <p:cNvSpPr>
              <a:spLocks/>
            </p:cNvSpPr>
            <p:nvPr/>
          </p:nvSpPr>
          <p:spPr bwMode="auto">
            <a:xfrm>
              <a:off x="4841923" y="3605245"/>
              <a:ext cx="362076" cy="398232"/>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6" name="Freeform 109"/>
            <p:cNvSpPr>
              <a:spLocks/>
            </p:cNvSpPr>
            <p:nvPr/>
          </p:nvSpPr>
          <p:spPr bwMode="auto">
            <a:xfrm>
              <a:off x="4795798" y="3491085"/>
              <a:ext cx="89943" cy="213718"/>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7" name="Freeform 110"/>
            <p:cNvSpPr>
              <a:spLocks/>
            </p:cNvSpPr>
            <p:nvPr/>
          </p:nvSpPr>
          <p:spPr bwMode="auto">
            <a:xfrm>
              <a:off x="4434875" y="3496394"/>
              <a:ext cx="465856" cy="523013"/>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8" name="Freeform 111"/>
            <p:cNvSpPr>
              <a:spLocks/>
            </p:cNvSpPr>
            <p:nvPr/>
          </p:nvSpPr>
          <p:spPr bwMode="auto">
            <a:xfrm>
              <a:off x="4336861" y="3533563"/>
              <a:ext cx="262909" cy="242922"/>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9" name="Freeform 112"/>
            <p:cNvSpPr>
              <a:spLocks/>
            </p:cNvSpPr>
            <p:nvPr/>
          </p:nvSpPr>
          <p:spPr bwMode="auto">
            <a:xfrm>
              <a:off x="4248071" y="3772503"/>
              <a:ext cx="184497" cy="185842"/>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0" name="Freeform 113"/>
            <p:cNvSpPr>
              <a:spLocks/>
            </p:cNvSpPr>
            <p:nvPr/>
          </p:nvSpPr>
          <p:spPr bwMode="auto">
            <a:xfrm>
              <a:off x="4248071" y="3772503"/>
              <a:ext cx="272133" cy="378321"/>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1" name="Freeform 114"/>
            <p:cNvSpPr>
              <a:spLocks/>
            </p:cNvSpPr>
            <p:nvPr/>
          </p:nvSpPr>
          <p:spPr bwMode="auto">
            <a:xfrm>
              <a:off x="4347239" y="3852149"/>
              <a:ext cx="374760" cy="427437"/>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2" name="Freeform 115"/>
            <p:cNvSpPr>
              <a:spLocks/>
            </p:cNvSpPr>
            <p:nvPr/>
          </p:nvSpPr>
          <p:spPr bwMode="auto">
            <a:xfrm>
              <a:off x="4630903" y="3891972"/>
              <a:ext cx="365535" cy="343808"/>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3" name="Freeform 116"/>
            <p:cNvSpPr>
              <a:spLocks/>
            </p:cNvSpPr>
            <p:nvPr/>
          </p:nvSpPr>
          <p:spPr bwMode="auto">
            <a:xfrm>
              <a:off x="4942243" y="3891972"/>
              <a:ext cx="246766" cy="465932"/>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4" name="Freeform 117"/>
            <p:cNvSpPr>
              <a:spLocks/>
            </p:cNvSpPr>
            <p:nvPr/>
          </p:nvSpPr>
          <p:spPr bwMode="auto">
            <a:xfrm>
              <a:off x="5602974" y="4190647"/>
              <a:ext cx="48431" cy="63717"/>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5" name="Freeform 118"/>
            <p:cNvSpPr>
              <a:spLocks/>
            </p:cNvSpPr>
            <p:nvPr/>
          </p:nvSpPr>
          <p:spPr bwMode="auto">
            <a:xfrm>
              <a:off x="5401180" y="4049938"/>
              <a:ext cx="345933" cy="419472"/>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6" name="Freeform 119"/>
            <p:cNvSpPr>
              <a:spLocks/>
            </p:cNvSpPr>
            <p:nvPr/>
          </p:nvSpPr>
          <p:spPr bwMode="auto">
            <a:xfrm>
              <a:off x="4968765" y="4254364"/>
              <a:ext cx="303268" cy="237612"/>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7" name="Freeform 120"/>
            <p:cNvSpPr>
              <a:spLocks/>
            </p:cNvSpPr>
            <p:nvPr/>
          </p:nvSpPr>
          <p:spPr bwMode="auto">
            <a:xfrm>
              <a:off x="5427702" y="4440207"/>
              <a:ext cx="184497" cy="266815"/>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8" name="Freeform 121"/>
            <p:cNvSpPr>
              <a:spLocks/>
            </p:cNvSpPr>
            <p:nvPr/>
          </p:nvSpPr>
          <p:spPr bwMode="auto">
            <a:xfrm>
              <a:off x="5322769" y="4440207"/>
              <a:ext cx="127995" cy="169912"/>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9" name="Freeform 122"/>
            <p:cNvSpPr>
              <a:spLocks/>
            </p:cNvSpPr>
            <p:nvPr/>
          </p:nvSpPr>
          <p:spPr bwMode="auto">
            <a:xfrm>
              <a:off x="5319309" y="4594190"/>
              <a:ext cx="267521" cy="318586"/>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0" name="Freeform 123"/>
            <p:cNvSpPr>
              <a:spLocks/>
            </p:cNvSpPr>
            <p:nvPr/>
          </p:nvSpPr>
          <p:spPr bwMode="auto">
            <a:xfrm>
              <a:off x="5311237" y="4594190"/>
              <a:ext cx="42665" cy="54425"/>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1" name="Freeform 124"/>
            <p:cNvSpPr>
              <a:spLocks/>
            </p:cNvSpPr>
            <p:nvPr/>
          </p:nvSpPr>
          <p:spPr bwMode="auto">
            <a:xfrm>
              <a:off x="5311237" y="4637995"/>
              <a:ext cx="40359" cy="65044"/>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2" name="Freeform 125"/>
            <p:cNvSpPr>
              <a:spLocks/>
            </p:cNvSpPr>
            <p:nvPr/>
          </p:nvSpPr>
          <p:spPr bwMode="auto">
            <a:xfrm>
              <a:off x="4922641" y="4414984"/>
              <a:ext cx="434722" cy="545579"/>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3" name="Freeform 126"/>
            <p:cNvSpPr>
              <a:spLocks/>
            </p:cNvSpPr>
            <p:nvPr/>
          </p:nvSpPr>
          <p:spPr bwMode="auto">
            <a:xfrm>
              <a:off x="5330841" y="4876935"/>
              <a:ext cx="255990" cy="471243"/>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4" name="Freeform 127"/>
            <p:cNvSpPr>
              <a:spLocks/>
            </p:cNvSpPr>
            <p:nvPr/>
          </p:nvSpPr>
          <p:spPr bwMode="auto">
            <a:xfrm>
              <a:off x="5004511" y="5208796"/>
              <a:ext cx="374760" cy="369029"/>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5" name="Freeform 128"/>
            <p:cNvSpPr>
              <a:spLocks/>
            </p:cNvSpPr>
            <p:nvPr/>
          </p:nvSpPr>
          <p:spPr bwMode="auto">
            <a:xfrm>
              <a:off x="5244357" y="5398619"/>
              <a:ext cx="49583" cy="57080"/>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6" name="Freeform 129"/>
            <p:cNvSpPr>
              <a:spLocks/>
            </p:cNvSpPr>
            <p:nvPr/>
          </p:nvSpPr>
          <p:spPr bwMode="auto">
            <a:xfrm>
              <a:off x="5328534" y="5318974"/>
              <a:ext cx="28828" cy="38495"/>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7" name="Freeform 130"/>
            <p:cNvSpPr>
              <a:spLocks/>
            </p:cNvSpPr>
            <p:nvPr/>
          </p:nvSpPr>
          <p:spPr bwMode="auto">
            <a:xfrm>
              <a:off x="5220142" y="5021626"/>
              <a:ext cx="175272" cy="200443"/>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8" name="Freeform 131"/>
            <p:cNvSpPr>
              <a:spLocks/>
            </p:cNvSpPr>
            <p:nvPr/>
          </p:nvSpPr>
          <p:spPr bwMode="auto">
            <a:xfrm>
              <a:off x="5395415" y="4849059"/>
              <a:ext cx="71493" cy="215046"/>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9" name="Freeform 132"/>
            <p:cNvSpPr>
              <a:spLocks/>
            </p:cNvSpPr>
            <p:nvPr/>
          </p:nvSpPr>
          <p:spPr bwMode="auto">
            <a:xfrm>
              <a:off x="5144037" y="4807908"/>
              <a:ext cx="272133" cy="286728"/>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0" name="Freeform 133"/>
            <p:cNvSpPr>
              <a:spLocks/>
            </p:cNvSpPr>
            <p:nvPr/>
          </p:nvSpPr>
          <p:spPr bwMode="auto">
            <a:xfrm>
              <a:off x="4904191" y="4744190"/>
              <a:ext cx="287124" cy="346463"/>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1" name="Freeform 134"/>
            <p:cNvSpPr>
              <a:spLocks/>
            </p:cNvSpPr>
            <p:nvPr/>
          </p:nvSpPr>
          <p:spPr bwMode="auto">
            <a:xfrm>
              <a:off x="5082923" y="5086671"/>
              <a:ext cx="216784" cy="264161"/>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2" name="Freeform 135"/>
            <p:cNvSpPr>
              <a:spLocks/>
            </p:cNvSpPr>
            <p:nvPr/>
          </p:nvSpPr>
          <p:spPr bwMode="auto">
            <a:xfrm>
              <a:off x="4242306" y="4092416"/>
              <a:ext cx="118770" cy="131417"/>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3" name="Freeform 136"/>
            <p:cNvSpPr>
              <a:spLocks/>
            </p:cNvSpPr>
            <p:nvPr/>
          </p:nvSpPr>
          <p:spPr bwMode="auto">
            <a:xfrm>
              <a:off x="4250377" y="4210559"/>
              <a:ext cx="65727" cy="37169"/>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4" name="Freeform 137"/>
            <p:cNvSpPr>
              <a:spLocks/>
            </p:cNvSpPr>
            <p:nvPr/>
          </p:nvSpPr>
          <p:spPr bwMode="auto">
            <a:xfrm>
              <a:off x="4288430" y="4210559"/>
              <a:ext cx="161435" cy="150001"/>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5" name="Freeform 138"/>
            <p:cNvSpPr>
              <a:spLocks/>
            </p:cNvSpPr>
            <p:nvPr/>
          </p:nvSpPr>
          <p:spPr bwMode="auto">
            <a:xfrm>
              <a:off x="4329942" y="4282241"/>
              <a:ext cx="62268" cy="88938"/>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6" name="Freeform 139"/>
            <p:cNvSpPr>
              <a:spLocks/>
            </p:cNvSpPr>
            <p:nvPr/>
          </p:nvSpPr>
          <p:spPr bwMode="auto">
            <a:xfrm>
              <a:off x="4364536" y="4328702"/>
              <a:ext cx="93402" cy="111506"/>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7" name="Freeform 140"/>
            <p:cNvSpPr>
              <a:spLocks/>
            </p:cNvSpPr>
            <p:nvPr/>
          </p:nvSpPr>
          <p:spPr bwMode="auto">
            <a:xfrm>
              <a:off x="4499449" y="4138877"/>
              <a:ext cx="177579" cy="156638"/>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8" name="Freeform 141"/>
            <p:cNvSpPr>
              <a:spLocks/>
            </p:cNvSpPr>
            <p:nvPr/>
          </p:nvSpPr>
          <p:spPr bwMode="auto">
            <a:xfrm>
              <a:off x="4439488" y="4266311"/>
              <a:ext cx="129148" cy="173895"/>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9" name="Freeform 142"/>
            <p:cNvSpPr>
              <a:spLocks/>
            </p:cNvSpPr>
            <p:nvPr/>
          </p:nvSpPr>
          <p:spPr bwMode="auto">
            <a:xfrm>
              <a:off x="4554799" y="4254364"/>
              <a:ext cx="102627" cy="176550"/>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0" name="Freeform 143"/>
            <p:cNvSpPr>
              <a:spLocks/>
            </p:cNvSpPr>
            <p:nvPr/>
          </p:nvSpPr>
          <p:spPr bwMode="auto">
            <a:xfrm>
              <a:off x="4628598" y="4254364"/>
              <a:ext cx="42665" cy="146019"/>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1" name="Freeform 144"/>
            <p:cNvSpPr>
              <a:spLocks/>
            </p:cNvSpPr>
            <p:nvPr/>
          </p:nvSpPr>
          <p:spPr bwMode="auto">
            <a:xfrm>
              <a:off x="4649354" y="4218523"/>
              <a:ext cx="68033" cy="175222"/>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2" name="Freeform 145"/>
            <p:cNvSpPr>
              <a:spLocks/>
            </p:cNvSpPr>
            <p:nvPr/>
          </p:nvSpPr>
          <p:spPr bwMode="auto">
            <a:xfrm>
              <a:off x="4693172" y="4172063"/>
              <a:ext cx="275593" cy="274780"/>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3" name="Freeform 146"/>
            <p:cNvSpPr>
              <a:spLocks/>
            </p:cNvSpPr>
            <p:nvPr/>
          </p:nvSpPr>
          <p:spPr bwMode="auto">
            <a:xfrm>
              <a:off x="4824626" y="4186665"/>
              <a:ext cx="185651" cy="329206"/>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4" name="Freeform 147"/>
            <p:cNvSpPr>
              <a:spLocks/>
            </p:cNvSpPr>
            <p:nvPr/>
          </p:nvSpPr>
          <p:spPr bwMode="auto">
            <a:xfrm>
              <a:off x="4838464" y="4503924"/>
              <a:ext cx="130301" cy="175222"/>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5" name="Freeform 148"/>
            <p:cNvSpPr>
              <a:spLocks/>
            </p:cNvSpPr>
            <p:nvPr/>
          </p:nvSpPr>
          <p:spPr bwMode="auto">
            <a:xfrm>
              <a:off x="4894966" y="4469410"/>
              <a:ext cx="170660" cy="242922"/>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6" name="Freeform 149"/>
            <p:cNvSpPr>
              <a:spLocks/>
            </p:cNvSpPr>
            <p:nvPr/>
          </p:nvSpPr>
          <p:spPr bwMode="auto">
            <a:xfrm>
              <a:off x="4904191" y="5065432"/>
              <a:ext cx="307880" cy="342480"/>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7" name="Freeform 150"/>
            <p:cNvSpPr>
              <a:spLocks/>
            </p:cNvSpPr>
            <p:nvPr/>
          </p:nvSpPr>
          <p:spPr bwMode="auto">
            <a:xfrm>
              <a:off x="5478438" y="4049938"/>
              <a:ext cx="154517" cy="156638"/>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8" name="Freeform 152"/>
            <p:cNvSpPr>
              <a:spLocks/>
            </p:cNvSpPr>
            <p:nvPr/>
          </p:nvSpPr>
          <p:spPr bwMode="auto">
            <a:xfrm>
              <a:off x="4248071" y="4172063"/>
              <a:ext cx="68033" cy="18584"/>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9" name="Freeform 155"/>
            <p:cNvSpPr>
              <a:spLocks/>
            </p:cNvSpPr>
            <p:nvPr/>
          </p:nvSpPr>
          <p:spPr bwMode="auto">
            <a:xfrm>
              <a:off x="4913416" y="4699058"/>
              <a:ext cx="20756" cy="35841"/>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0" name="Freeform 157"/>
            <p:cNvSpPr>
              <a:spLocks/>
            </p:cNvSpPr>
            <p:nvPr/>
          </p:nvSpPr>
          <p:spPr bwMode="auto">
            <a:xfrm>
              <a:off x="3552746" y="2276475"/>
              <a:ext cx="916722" cy="544251"/>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1" name="Freeform 158"/>
            <p:cNvSpPr>
              <a:spLocks/>
            </p:cNvSpPr>
            <p:nvPr/>
          </p:nvSpPr>
          <p:spPr bwMode="auto">
            <a:xfrm>
              <a:off x="4221550" y="2657451"/>
              <a:ext cx="185651" cy="83628"/>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2" name="Freeform 159"/>
            <p:cNvSpPr>
              <a:spLocks/>
            </p:cNvSpPr>
            <p:nvPr/>
          </p:nvSpPr>
          <p:spPr bwMode="auto">
            <a:xfrm>
              <a:off x="4790033" y="2342847"/>
              <a:ext cx="208713" cy="79646"/>
            </a:xfrm>
            <a:custGeom>
              <a:avLst/>
              <a:gdLst>
                <a:gd name="T0" fmla="*/ 2147483647 w 143"/>
                <a:gd name="T1" fmla="*/ 2147483647 h 50"/>
                <a:gd name="T2" fmla="*/ 2147483647 w 143"/>
                <a:gd name="T3" fmla="*/ 2147483647 h 50"/>
                <a:gd name="T4" fmla="*/ 2147483647 w 143"/>
                <a:gd name="T5" fmla="*/ 2147483647 h 50"/>
                <a:gd name="T6" fmla="*/ 0 w 143"/>
                <a:gd name="T7" fmla="*/ 2147483647 h 50"/>
                <a:gd name="T8" fmla="*/ 0 w 143"/>
                <a:gd name="T9" fmla="*/ 2147483647 h 50"/>
                <a:gd name="T10" fmla="*/ 2147483647 w 143"/>
                <a:gd name="T11" fmla="*/ 2147483647 h 50"/>
                <a:gd name="T12" fmla="*/ 2147483647 w 143"/>
                <a:gd name="T13" fmla="*/ 2147483647 h 50"/>
                <a:gd name="T14" fmla="*/ 2147483647 w 143"/>
                <a:gd name="T15" fmla="*/ 2147483647 h 50"/>
                <a:gd name="T16" fmla="*/ 2147483647 w 143"/>
                <a:gd name="T17" fmla="*/ 2147483647 h 50"/>
                <a:gd name="T18" fmla="*/ 2147483647 w 143"/>
                <a:gd name="T19" fmla="*/ 2147483647 h 50"/>
                <a:gd name="T20" fmla="*/ 2147483647 w 143"/>
                <a:gd name="T21" fmla="*/ 2147483647 h 50"/>
                <a:gd name="T22" fmla="*/ 2147483647 w 143"/>
                <a:gd name="T23" fmla="*/ 2147483647 h 50"/>
                <a:gd name="T24" fmla="*/ 2147483647 w 143"/>
                <a:gd name="T25" fmla="*/ 0 h 50"/>
                <a:gd name="T26" fmla="*/ 2147483647 w 143"/>
                <a:gd name="T27" fmla="*/ 0 h 50"/>
                <a:gd name="T28" fmla="*/ 2147483647 w 143"/>
                <a:gd name="T29" fmla="*/ 2147483647 h 50"/>
                <a:gd name="T30" fmla="*/ 2147483647 w 143"/>
                <a:gd name="T31" fmla="*/ 2147483647 h 50"/>
                <a:gd name="T32" fmla="*/ 2147483647 w 143"/>
                <a:gd name="T33" fmla="*/ 2147483647 h 50"/>
                <a:gd name="T34" fmla="*/ 2147483647 w 143"/>
                <a:gd name="T35" fmla="*/ 2147483647 h 50"/>
                <a:gd name="T36" fmla="*/ 2147483647 w 143"/>
                <a:gd name="T37" fmla="*/ 2147483647 h 50"/>
                <a:gd name="T38" fmla="*/ 2147483647 w 143"/>
                <a:gd name="T39" fmla="*/ 2147483647 h 50"/>
                <a:gd name="T40" fmla="*/ 2147483647 w 143"/>
                <a:gd name="T41" fmla="*/ 2147483647 h 50"/>
                <a:gd name="T42" fmla="*/ 2147483647 w 143"/>
                <a:gd name="T43" fmla="*/ 2147483647 h 50"/>
                <a:gd name="T44" fmla="*/ 2147483647 w 143"/>
                <a:gd name="T45" fmla="*/ 2147483647 h 50"/>
                <a:gd name="T46" fmla="*/ 2147483647 w 143"/>
                <a:gd name="T47" fmla="*/ 2147483647 h 50"/>
                <a:gd name="T48" fmla="*/ 2147483647 w 143"/>
                <a:gd name="T49" fmla="*/ 2147483647 h 50"/>
                <a:gd name="T50" fmla="*/ 2147483647 w 143"/>
                <a:gd name="T51" fmla="*/ 2147483647 h 50"/>
                <a:gd name="T52" fmla="*/ 2147483647 w 143"/>
                <a:gd name="T53" fmla="*/ 2147483647 h 50"/>
                <a:gd name="T54" fmla="*/ 2147483647 w 143"/>
                <a:gd name="T55" fmla="*/ 2147483647 h 50"/>
                <a:gd name="T56" fmla="*/ 2147483647 w 143"/>
                <a:gd name="T57" fmla="*/ 2147483647 h 50"/>
                <a:gd name="T58" fmla="*/ 2147483647 w 143"/>
                <a:gd name="T59" fmla="*/ 2147483647 h 50"/>
                <a:gd name="T60" fmla="*/ 2147483647 w 143"/>
                <a:gd name="T61" fmla="*/ 2147483647 h 50"/>
                <a:gd name="T62" fmla="*/ 2147483647 w 143"/>
                <a:gd name="T63" fmla="*/ 2147483647 h 50"/>
                <a:gd name="T64" fmla="*/ 2147483647 w 143"/>
                <a:gd name="T65" fmla="*/ 2147483647 h 50"/>
                <a:gd name="T66" fmla="*/ 2147483647 w 143"/>
                <a:gd name="T67" fmla="*/ 2147483647 h 50"/>
                <a:gd name="T68" fmla="*/ 2147483647 w 143"/>
                <a:gd name="T69" fmla="*/ 2147483647 h 50"/>
                <a:gd name="T70" fmla="*/ 2147483647 w 143"/>
                <a:gd name="T71" fmla="*/ 2147483647 h 50"/>
                <a:gd name="T72" fmla="*/ 2147483647 w 143"/>
                <a:gd name="T73" fmla="*/ 2147483647 h 50"/>
                <a:gd name="T74" fmla="*/ 2147483647 w 143"/>
                <a:gd name="T75" fmla="*/ 2147483647 h 50"/>
                <a:gd name="T76" fmla="*/ 2147483647 w 143"/>
                <a:gd name="T77" fmla="*/ 2147483647 h 50"/>
                <a:gd name="T78" fmla="*/ 2147483647 w 143"/>
                <a:gd name="T79" fmla="*/ 2147483647 h 50"/>
                <a:gd name="T80" fmla="*/ 2147483647 w 143"/>
                <a:gd name="T81" fmla="*/ 2147483647 h 50"/>
                <a:gd name="T82" fmla="*/ 2147483647 w 143"/>
                <a:gd name="T83" fmla="*/ 2147483647 h 50"/>
                <a:gd name="T84" fmla="*/ 2147483647 w 143"/>
                <a:gd name="T85" fmla="*/ 2147483647 h 50"/>
                <a:gd name="T86" fmla="*/ 2147483647 w 143"/>
                <a:gd name="T87" fmla="*/ 2147483647 h 50"/>
                <a:gd name="T88" fmla="*/ 2147483647 w 143"/>
                <a:gd name="T89" fmla="*/ 2147483647 h 50"/>
                <a:gd name="T90" fmla="*/ 2147483647 w 143"/>
                <a:gd name="T91" fmla="*/ 2147483647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3" name="Freeform 160"/>
            <p:cNvSpPr>
              <a:spLocks/>
            </p:cNvSpPr>
            <p:nvPr/>
          </p:nvSpPr>
          <p:spPr bwMode="auto">
            <a:xfrm>
              <a:off x="4900731" y="2330900"/>
              <a:ext cx="123382" cy="27876"/>
            </a:xfrm>
            <a:custGeom>
              <a:avLst/>
              <a:gdLst>
                <a:gd name="T0" fmla="*/ 2147483647 w 85"/>
                <a:gd name="T1" fmla="*/ 2147483647 h 18"/>
                <a:gd name="T2" fmla="*/ 2147483647 w 85"/>
                <a:gd name="T3" fmla="*/ 2147483647 h 18"/>
                <a:gd name="T4" fmla="*/ 2147483647 w 85"/>
                <a:gd name="T5" fmla="*/ 2147483647 h 18"/>
                <a:gd name="T6" fmla="*/ 2147483647 w 85"/>
                <a:gd name="T7" fmla="*/ 2147483647 h 18"/>
                <a:gd name="T8" fmla="*/ 0 w 85"/>
                <a:gd name="T9" fmla="*/ 2147483647 h 18"/>
                <a:gd name="T10" fmla="*/ 2147483647 w 85"/>
                <a:gd name="T11" fmla="*/ 2147483647 h 18"/>
                <a:gd name="T12" fmla="*/ 2147483647 w 85"/>
                <a:gd name="T13" fmla="*/ 2147483647 h 18"/>
                <a:gd name="T14" fmla="*/ 2147483647 w 85"/>
                <a:gd name="T15" fmla="*/ 0 h 18"/>
                <a:gd name="T16" fmla="*/ 2147483647 w 85"/>
                <a:gd name="T17" fmla="*/ 2147483647 h 18"/>
                <a:gd name="T18" fmla="*/ 2147483647 w 85"/>
                <a:gd name="T19" fmla="*/ 2147483647 h 18"/>
                <a:gd name="T20" fmla="*/ 2147483647 w 85"/>
                <a:gd name="T21" fmla="*/ 2147483647 h 18"/>
                <a:gd name="T22" fmla="*/ 2147483647 w 85"/>
                <a:gd name="T23" fmla="*/ 2147483647 h 18"/>
                <a:gd name="T24" fmla="*/ 2147483647 w 85"/>
                <a:gd name="T25" fmla="*/ 2147483647 h 18"/>
                <a:gd name="T26" fmla="*/ 2147483647 w 85"/>
                <a:gd name="T27" fmla="*/ 2147483647 h 18"/>
                <a:gd name="T28" fmla="*/ 2147483647 w 85"/>
                <a:gd name="T29" fmla="*/ 2147483647 h 18"/>
                <a:gd name="T30" fmla="*/ 2147483647 w 85"/>
                <a:gd name="T31" fmla="*/ 2147483647 h 18"/>
                <a:gd name="T32" fmla="*/ 2147483647 w 85"/>
                <a:gd name="T33" fmla="*/ 2147483647 h 18"/>
                <a:gd name="T34" fmla="*/ 2147483647 w 85"/>
                <a:gd name="T35" fmla="*/ 2147483647 h 18"/>
                <a:gd name="T36" fmla="*/ 2147483647 w 85"/>
                <a:gd name="T37" fmla="*/ 214748364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4" name="Freeform 161"/>
            <p:cNvSpPr>
              <a:spLocks/>
            </p:cNvSpPr>
            <p:nvPr/>
          </p:nvSpPr>
          <p:spPr bwMode="auto">
            <a:xfrm>
              <a:off x="4957234" y="3268074"/>
              <a:ext cx="79565" cy="59734"/>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5" name="Freeform 162"/>
            <p:cNvSpPr>
              <a:spLocks/>
            </p:cNvSpPr>
            <p:nvPr/>
          </p:nvSpPr>
          <p:spPr bwMode="auto">
            <a:xfrm>
              <a:off x="4934171" y="3228251"/>
              <a:ext cx="93402" cy="84956"/>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6" name="Freeform 163"/>
            <p:cNvSpPr>
              <a:spLocks/>
            </p:cNvSpPr>
            <p:nvPr/>
          </p:nvSpPr>
          <p:spPr bwMode="auto">
            <a:xfrm>
              <a:off x="4986061" y="2591078"/>
              <a:ext cx="214479" cy="266815"/>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7" name="Freeform 164"/>
            <p:cNvSpPr>
              <a:spLocks/>
            </p:cNvSpPr>
            <p:nvPr/>
          </p:nvSpPr>
          <p:spPr bwMode="auto">
            <a:xfrm>
              <a:off x="5147496" y="3541527"/>
              <a:ext cx="62268" cy="13274"/>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8" name="Freeform 165"/>
            <p:cNvSpPr>
              <a:spLocks/>
            </p:cNvSpPr>
            <p:nvPr/>
          </p:nvSpPr>
          <p:spPr bwMode="auto">
            <a:xfrm>
              <a:off x="4677028" y="3412766"/>
              <a:ext cx="24215" cy="18584"/>
            </a:xfrm>
            <a:custGeom>
              <a:avLst/>
              <a:gdLst>
                <a:gd name="T0" fmla="*/ 2147483647 w 16"/>
                <a:gd name="T1" fmla="*/ 2147483647 h 10"/>
                <a:gd name="T2" fmla="*/ 2147483647 w 16"/>
                <a:gd name="T3" fmla="*/ 0 h 10"/>
                <a:gd name="T4" fmla="*/ 2147483647 w 16"/>
                <a:gd name="T5" fmla="*/ 0 h 10"/>
                <a:gd name="T6" fmla="*/ 2147483647 w 16"/>
                <a:gd name="T7" fmla="*/ 0 h 10"/>
                <a:gd name="T8" fmla="*/ 2147483647 w 16"/>
                <a:gd name="T9" fmla="*/ 2147483647 h 10"/>
                <a:gd name="T10" fmla="*/ 0 w 16"/>
                <a:gd name="T11" fmla="*/ 2147483647 h 10"/>
                <a:gd name="T12" fmla="*/ 2147483647 w 16"/>
                <a:gd name="T13" fmla="*/ 2147483647 h 10"/>
                <a:gd name="T14" fmla="*/ 2147483647 w 16"/>
                <a:gd name="T15" fmla="*/ 2147483647 h 10"/>
                <a:gd name="T16" fmla="*/ 2147483647 w 16"/>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9" name="Freeform 166"/>
            <p:cNvSpPr>
              <a:spLocks/>
            </p:cNvSpPr>
            <p:nvPr/>
          </p:nvSpPr>
          <p:spPr bwMode="auto">
            <a:xfrm>
              <a:off x="4499449" y="2877806"/>
              <a:ext cx="160283" cy="244249"/>
            </a:xfrm>
            <a:custGeom>
              <a:avLst/>
              <a:gdLst>
                <a:gd name="T0" fmla="*/ 2147483647 w 110"/>
                <a:gd name="T1" fmla="*/ 2147483647 h 154"/>
                <a:gd name="T2" fmla="*/ 2147483647 w 110"/>
                <a:gd name="T3" fmla="*/ 2147483647 h 154"/>
                <a:gd name="T4" fmla="*/ 2147483647 w 110"/>
                <a:gd name="T5" fmla="*/ 2147483647 h 154"/>
                <a:gd name="T6" fmla="*/ 2147483647 w 110"/>
                <a:gd name="T7" fmla="*/ 2147483647 h 154"/>
                <a:gd name="T8" fmla="*/ 2147483647 w 110"/>
                <a:gd name="T9" fmla="*/ 2147483647 h 154"/>
                <a:gd name="T10" fmla="*/ 2147483647 w 110"/>
                <a:gd name="T11" fmla="*/ 2147483647 h 154"/>
                <a:gd name="T12" fmla="*/ 2147483647 w 110"/>
                <a:gd name="T13" fmla="*/ 2147483647 h 154"/>
                <a:gd name="T14" fmla="*/ 2147483647 w 110"/>
                <a:gd name="T15" fmla="*/ 2147483647 h 154"/>
                <a:gd name="T16" fmla="*/ 2147483647 w 110"/>
                <a:gd name="T17" fmla="*/ 2147483647 h 154"/>
                <a:gd name="T18" fmla="*/ 2147483647 w 110"/>
                <a:gd name="T19" fmla="*/ 2147483647 h 154"/>
                <a:gd name="T20" fmla="*/ 2147483647 w 110"/>
                <a:gd name="T21" fmla="*/ 2147483647 h 154"/>
                <a:gd name="T22" fmla="*/ 2147483647 w 110"/>
                <a:gd name="T23" fmla="*/ 2147483647 h 154"/>
                <a:gd name="T24" fmla="*/ 2147483647 w 110"/>
                <a:gd name="T25" fmla="*/ 2147483647 h 154"/>
                <a:gd name="T26" fmla="*/ 2147483647 w 110"/>
                <a:gd name="T27" fmla="*/ 2147483647 h 154"/>
                <a:gd name="T28" fmla="*/ 2147483647 w 110"/>
                <a:gd name="T29" fmla="*/ 2147483647 h 154"/>
                <a:gd name="T30" fmla="*/ 2147483647 w 110"/>
                <a:gd name="T31" fmla="*/ 2147483647 h 154"/>
                <a:gd name="T32" fmla="*/ 2147483647 w 110"/>
                <a:gd name="T33" fmla="*/ 2147483647 h 154"/>
                <a:gd name="T34" fmla="*/ 2147483647 w 110"/>
                <a:gd name="T35" fmla="*/ 2147483647 h 154"/>
                <a:gd name="T36" fmla="*/ 2147483647 w 110"/>
                <a:gd name="T37" fmla="*/ 2147483647 h 154"/>
                <a:gd name="T38" fmla="*/ 2147483647 w 110"/>
                <a:gd name="T39" fmla="*/ 2147483647 h 154"/>
                <a:gd name="T40" fmla="*/ 2147483647 w 110"/>
                <a:gd name="T41" fmla="*/ 2147483647 h 154"/>
                <a:gd name="T42" fmla="*/ 2147483647 w 110"/>
                <a:gd name="T43" fmla="*/ 2147483647 h 154"/>
                <a:gd name="T44" fmla="*/ 2147483647 w 110"/>
                <a:gd name="T45" fmla="*/ 2147483647 h 154"/>
                <a:gd name="T46" fmla="*/ 2147483647 w 110"/>
                <a:gd name="T47" fmla="*/ 2147483647 h 154"/>
                <a:gd name="T48" fmla="*/ 2147483647 w 110"/>
                <a:gd name="T49" fmla="*/ 2147483647 h 154"/>
                <a:gd name="T50" fmla="*/ 2147483647 w 110"/>
                <a:gd name="T51" fmla="*/ 2147483647 h 154"/>
                <a:gd name="T52" fmla="*/ 2147483647 w 110"/>
                <a:gd name="T53" fmla="*/ 2147483647 h 154"/>
                <a:gd name="T54" fmla="*/ 2147483647 w 110"/>
                <a:gd name="T55" fmla="*/ 2147483647 h 154"/>
                <a:gd name="T56" fmla="*/ 2147483647 w 110"/>
                <a:gd name="T57" fmla="*/ 2147483647 h 154"/>
                <a:gd name="T58" fmla="*/ 2147483647 w 110"/>
                <a:gd name="T59" fmla="*/ 2147483647 h 154"/>
                <a:gd name="T60" fmla="*/ 0 w 110"/>
                <a:gd name="T61" fmla="*/ 2147483647 h 154"/>
                <a:gd name="T62" fmla="*/ 2147483647 w 110"/>
                <a:gd name="T63" fmla="*/ 2147483647 h 154"/>
                <a:gd name="T64" fmla="*/ 2147483647 w 110"/>
                <a:gd name="T65" fmla="*/ 0 h 154"/>
                <a:gd name="T66" fmla="*/ 2147483647 w 110"/>
                <a:gd name="T67" fmla="*/ 2147483647 h 154"/>
                <a:gd name="T68" fmla="*/ 2147483647 w 110"/>
                <a:gd name="T69" fmla="*/ 2147483647 h 154"/>
                <a:gd name="T70" fmla="*/ 2147483647 w 110"/>
                <a:gd name="T71" fmla="*/ 2147483647 h 154"/>
                <a:gd name="T72" fmla="*/ 2147483647 w 110"/>
                <a:gd name="T73" fmla="*/ 2147483647 h 154"/>
                <a:gd name="T74" fmla="*/ 2147483647 w 110"/>
                <a:gd name="T75" fmla="*/ 2147483647 h 154"/>
                <a:gd name="T76" fmla="*/ 2147483647 w 110"/>
                <a:gd name="T77" fmla="*/ 2147483647 h 154"/>
                <a:gd name="T78" fmla="*/ 2147483647 w 110"/>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0" name="Freeform 167"/>
            <p:cNvSpPr>
              <a:spLocks/>
            </p:cNvSpPr>
            <p:nvPr/>
          </p:nvSpPr>
          <p:spPr bwMode="auto">
            <a:xfrm>
              <a:off x="4429110" y="2984001"/>
              <a:ext cx="88790" cy="99558"/>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1" name="Freeform 168"/>
            <p:cNvSpPr>
              <a:spLocks/>
            </p:cNvSpPr>
            <p:nvPr/>
          </p:nvSpPr>
          <p:spPr bwMode="auto">
            <a:xfrm>
              <a:off x="4818861" y="3327809"/>
              <a:ext cx="13837" cy="43805"/>
            </a:xfrm>
            <a:custGeom>
              <a:avLst/>
              <a:gdLst>
                <a:gd name="T0" fmla="*/ 0 w 10"/>
                <a:gd name="T1" fmla="*/ 2147483647 h 28"/>
                <a:gd name="T2" fmla="*/ 0 w 10"/>
                <a:gd name="T3" fmla="*/ 2147483647 h 28"/>
                <a:gd name="T4" fmla="*/ 2147483647 w 10"/>
                <a:gd name="T5" fmla="*/ 2147483647 h 28"/>
                <a:gd name="T6" fmla="*/ 2147483647 w 10"/>
                <a:gd name="T7" fmla="*/ 0 h 28"/>
                <a:gd name="T8" fmla="*/ 2147483647 w 10"/>
                <a:gd name="T9" fmla="*/ 2147483647 h 28"/>
                <a:gd name="T10" fmla="*/ 2147483647 w 10"/>
                <a:gd name="T11" fmla="*/ 2147483647 h 28"/>
                <a:gd name="T12" fmla="*/ 2147483647 w 10"/>
                <a:gd name="T13" fmla="*/ 2147483647 h 28"/>
                <a:gd name="T14" fmla="*/ 0 w 1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2" name="Freeform 169"/>
            <p:cNvSpPr>
              <a:spLocks/>
            </p:cNvSpPr>
            <p:nvPr/>
          </p:nvSpPr>
          <p:spPr bwMode="auto">
            <a:xfrm>
              <a:off x="4798104" y="3378251"/>
              <a:ext cx="40359" cy="62390"/>
            </a:xfrm>
            <a:custGeom>
              <a:avLst/>
              <a:gdLst>
                <a:gd name="T0" fmla="*/ 2147483647 w 28"/>
                <a:gd name="T1" fmla="*/ 2147483647 h 40"/>
                <a:gd name="T2" fmla="*/ 2147483647 w 28"/>
                <a:gd name="T3" fmla="*/ 2147483647 h 40"/>
                <a:gd name="T4" fmla="*/ 2147483647 w 28"/>
                <a:gd name="T5" fmla="*/ 0 h 40"/>
                <a:gd name="T6" fmla="*/ 2147483647 w 28"/>
                <a:gd name="T7" fmla="*/ 2147483647 h 40"/>
                <a:gd name="T8" fmla="*/ 2147483647 w 28"/>
                <a:gd name="T9" fmla="*/ 2147483647 h 40"/>
                <a:gd name="T10" fmla="*/ 2147483647 w 28"/>
                <a:gd name="T11" fmla="*/ 2147483647 h 40"/>
                <a:gd name="T12" fmla="*/ 2147483647 w 28"/>
                <a:gd name="T13" fmla="*/ 2147483647 h 40"/>
                <a:gd name="T14" fmla="*/ 2147483647 w 28"/>
                <a:gd name="T15" fmla="*/ 2147483647 h 40"/>
                <a:gd name="T16" fmla="*/ 2147483647 w 28"/>
                <a:gd name="T17" fmla="*/ 2147483647 h 40"/>
                <a:gd name="T18" fmla="*/ 2147483647 w 28"/>
                <a:gd name="T19" fmla="*/ 2147483647 h 40"/>
                <a:gd name="T20" fmla="*/ 2147483647 w 28"/>
                <a:gd name="T21" fmla="*/ 2147483647 h 40"/>
                <a:gd name="T22" fmla="*/ 2147483647 w 28"/>
                <a:gd name="T23" fmla="*/ 2147483647 h 40"/>
                <a:gd name="T24" fmla="*/ 2147483647 w 28"/>
                <a:gd name="T25" fmla="*/ 2147483647 h 40"/>
                <a:gd name="T26" fmla="*/ 2147483647 w 28"/>
                <a:gd name="T27" fmla="*/ 2147483647 h 40"/>
                <a:gd name="T28" fmla="*/ 0 w 28"/>
                <a:gd name="T29" fmla="*/ 2147483647 h 40"/>
                <a:gd name="T30" fmla="*/ 2147483647 w 28"/>
                <a:gd name="T31" fmla="*/ 2147483647 h 40"/>
                <a:gd name="T32" fmla="*/ 2147483647 w 28"/>
                <a:gd name="T33" fmla="*/ 2147483647 h 40"/>
                <a:gd name="T34" fmla="*/ 2147483647 w 28"/>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3" name="Freeform 170"/>
            <p:cNvSpPr>
              <a:spLocks/>
            </p:cNvSpPr>
            <p:nvPr/>
          </p:nvSpPr>
          <p:spPr bwMode="auto">
            <a:xfrm>
              <a:off x="4904191" y="3465863"/>
              <a:ext cx="58808" cy="38495"/>
            </a:xfrm>
            <a:custGeom>
              <a:avLst/>
              <a:gdLst>
                <a:gd name="T0" fmla="*/ 2147483647 w 41"/>
                <a:gd name="T1" fmla="*/ 2147483647 h 24"/>
                <a:gd name="T2" fmla="*/ 2147483647 w 41"/>
                <a:gd name="T3" fmla="*/ 2147483647 h 24"/>
                <a:gd name="T4" fmla="*/ 2147483647 w 41"/>
                <a:gd name="T5" fmla="*/ 2147483647 h 24"/>
                <a:gd name="T6" fmla="*/ 2147483647 w 41"/>
                <a:gd name="T7" fmla="*/ 2147483647 h 24"/>
                <a:gd name="T8" fmla="*/ 2147483647 w 41"/>
                <a:gd name="T9" fmla="*/ 2147483647 h 24"/>
                <a:gd name="T10" fmla="*/ 2147483647 w 41"/>
                <a:gd name="T11" fmla="*/ 2147483647 h 24"/>
                <a:gd name="T12" fmla="*/ 2147483647 w 41"/>
                <a:gd name="T13" fmla="*/ 2147483647 h 24"/>
                <a:gd name="T14" fmla="*/ 2147483647 w 41"/>
                <a:gd name="T15" fmla="*/ 2147483647 h 24"/>
                <a:gd name="T16" fmla="*/ 0 w 41"/>
                <a:gd name="T17" fmla="*/ 2147483647 h 24"/>
                <a:gd name="T18" fmla="*/ 0 w 41"/>
                <a:gd name="T19" fmla="*/ 2147483647 h 24"/>
                <a:gd name="T20" fmla="*/ 2147483647 w 41"/>
                <a:gd name="T21" fmla="*/ 0 h 24"/>
                <a:gd name="T22" fmla="*/ 2147483647 w 41"/>
                <a:gd name="T23" fmla="*/ 0 h 24"/>
                <a:gd name="T24" fmla="*/ 2147483647 w 41"/>
                <a:gd name="T25" fmla="*/ 2147483647 h 24"/>
                <a:gd name="T26" fmla="*/ 2147483647 w 41"/>
                <a:gd name="T27" fmla="*/ 2147483647 h 24"/>
                <a:gd name="T28" fmla="*/ 2147483647 w 41"/>
                <a:gd name="T29" fmla="*/ 2147483647 h 24"/>
                <a:gd name="T30" fmla="*/ 2147483647 w 41"/>
                <a:gd name="T31" fmla="*/ 0 h 24"/>
                <a:gd name="T32" fmla="*/ 2147483647 w 41"/>
                <a:gd name="T33" fmla="*/ 2147483647 h 24"/>
                <a:gd name="T34" fmla="*/ 2147483647 w 41"/>
                <a:gd name="T35" fmla="*/ 2147483647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4" name="Freeform 171"/>
            <p:cNvSpPr>
              <a:spLocks/>
            </p:cNvSpPr>
            <p:nvPr/>
          </p:nvSpPr>
          <p:spPr bwMode="auto">
            <a:xfrm>
              <a:off x="4832698" y="2952143"/>
              <a:ext cx="34594" cy="45133"/>
            </a:xfrm>
            <a:custGeom>
              <a:avLst/>
              <a:gdLst>
                <a:gd name="T0" fmla="*/ 2147483647 w 24"/>
                <a:gd name="T1" fmla="*/ 2147483647 h 30"/>
                <a:gd name="T2" fmla="*/ 2147483647 w 24"/>
                <a:gd name="T3" fmla="*/ 2147483647 h 30"/>
                <a:gd name="T4" fmla="*/ 2147483647 w 24"/>
                <a:gd name="T5" fmla="*/ 2147483647 h 30"/>
                <a:gd name="T6" fmla="*/ 2147483647 w 24"/>
                <a:gd name="T7" fmla="*/ 2147483647 h 30"/>
                <a:gd name="T8" fmla="*/ 2147483647 w 24"/>
                <a:gd name="T9" fmla="*/ 2147483647 h 30"/>
                <a:gd name="T10" fmla="*/ 2147483647 w 24"/>
                <a:gd name="T11" fmla="*/ 2147483647 h 30"/>
                <a:gd name="T12" fmla="*/ 2147483647 w 24"/>
                <a:gd name="T13" fmla="*/ 2147483647 h 30"/>
                <a:gd name="T14" fmla="*/ 2147483647 w 24"/>
                <a:gd name="T15" fmla="*/ 2147483647 h 30"/>
                <a:gd name="T16" fmla="*/ 2147483647 w 24"/>
                <a:gd name="T17" fmla="*/ 2147483647 h 30"/>
                <a:gd name="T18" fmla="*/ 2147483647 w 24"/>
                <a:gd name="T19" fmla="*/ 2147483647 h 30"/>
                <a:gd name="T20" fmla="*/ 2147483647 w 24"/>
                <a:gd name="T21" fmla="*/ 2147483647 h 30"/>
                <a:gd name="T22" fmla="*/ 2147483647 w 24"/>
                <a:gd name="T23" fmla="*/ 2147483647 h 30"/>
                <a:gd name="T24" fmla="*/ 2147483647 w 24"/>
                <a:gd name="T25" fmla="*/ 2147483647 h 30"/>
                <a:gd name="T26" fmla="*/ 2147483647 w 24"/>
                <a:gd name="T27" fmla="*/ 2147483647 h 30"/>
                <a:gd name="T28" fmla="*/ 0 w 24"/>
                <a:gd name="T29" fmla="*/ 2147483647 h 30"/>
                <a:gd name="T30" fmla="*/ 0 w 24"/>
                <a:gd name="T31" fmla="*/ 2147483647 h 30"/>
                <a:gd name="T32" fmla="*/ 2147483647 w 24"/>
                <a:gd name="T33" fmla="*/ 2147483647 h 30"/>
                <a:gd name="T34" fmla="*/ 2147483647 w 24"/>
                <a:gd name="T35" fmla="*/ 0 h 30"/>
                <a:gd name="T36" fmla="*/ 2147483647 w 24"/>
                <a:gd name="T37" fmla="*/ 0 h 30"/>
                <a:gd name="T38" fmla="*/ 2147483647 w 24"/>
                <a:gd name="T39" fmla="*/ 0 h 30"/>
                <a:gd name="T40" fmla="*/ 2147483647 w 24"/>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5" name="Freeform 172"/>
            <p:cNvSpPr>
              <a:spLocks/>
            </p:cNvSpPr>
            <p:nvPr/>
          </p:nvSpPr>
          <p:spPr bwMode="auto">
            <a:xfrm>
              <a:off x="4832698" y="2618954"/>
              <a:ext cx="217938" cy="357082"/>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6" name="Freeform 173"/>
            <p:cNvSpPr>
              <a:spLocks/>
            </p:cNvSpPr>
            <p:nvPr/>
          </p:nvSpPr>
          <p:spPr bwMode="auto">
            <a:xfrm>
              <a:off x="4721999" y="2567185"/>
              <a:ext cx="430110" cy="339826"/>
            </a:xfrm>
            <a:custGeom>
              <a:avLst/>
              <a:gdLst>
                <a:gd name="T0" fmla="*/ 2147483647 w 295"/>
                <a:gd name="T1" fmla="*/ 2147483647 h 214"/>
                <a:gd name="T2" fmla="*/ 2147483647 w 295"/>
                <a:gd name="T3" fmla="*/ 2147483647 h 214"/>
                <a:gd name="T4" fmla="*/ 2147483647 w 295"/>
                <a:gd name="T5" fmla="*/ 2147483647 h 214"/>
                <a:gd name="T6" fmla="*/ 2147483647 w 295"/>
                <a:gd name="T7" fmla="*/ 2147483647 h 214"/>
                <a:gd name="T8" fmla="*/ 2147483647 w 295"/>
                <a:gd name="T9" fmla="*/ 2147483647 h 214"/>
                <a:gd name="T10" fmla="*/ 2147483647 w 295"/>
                <a:gd name="T11" fmla="*/ 2147483647 h 214"/>
                <a:gd name="T12" fmla="*/ 2147483647 w 295"/>
                <a:gd name="T13" fmla="*/ 2147483647 h 214"/>
                <a:gd name="T14" fmla="*/ 2147483647 w 295"/>
                <a:gd name="T15" fmla="*/ 2147483647 h 214"/>
                <a:gd name="T16" fmla="*/ 2147483647 w 295"/>
                <a:gd name="T17" fmla="*/ 2147483647 h 214"/>
                <a:gd name="T18" fmla="*/ 2147483647 w 295"/>
                <a:gd name="T19" fmla="*/ 2147483647 h 214"/>
                <a:gd name="T20" fmla="*/ 2147483647 w 295"/>
                <a:gd name="T21" fmla="*/ 2147483647 h 214"/>
                <a:gd name="T22" fmla="*/ 2147483647 w 295"/>
                <a:gd name="T23" fmla="*/ 2147483647 h 214"/>
                <a:gd name="T24" fmla="*/ 2147483647 w 295"/>
                <a:gd name="T25" fmla="*/ 2147483647 h 214"/>
                <a:gd name="T26" fmla="*/ 2147483647 w 295"/>
                <a:gd name="T27" fmla="*/ 2147483647 h 214"/>
                <a:gd name="T28" fmla="*/ 2147483647 w 295"/>
                <a:gd name="T29" fmla="*/ 2147483647 h 214"/>
                <a:gd name="T30" fmla="*/ 2147483647 w 295"/>
                <a:gd name="T31" fmla="*/ 2147483647 h 214"/>
                <a:gd name="T32" fmla="*/ 2147483647 w 295"/>
                <a:gd name="T33" fmla="*/ 2147483647 h 214"/>
                <a:gd name="T34" fmla="*/ 2147483647 w 295"/>
                <a:gd name="T35" fmla="*/ 2147483647 h 214"/>
                <a:gd name="T36" fmla="*/ 2147483647 w 295"/>
                <a:gd name="T37" fmla="*/ 2147483647 h 214"/>
                <a:gd name="T38" fmla="*/ 2147483647 w 295"/>
                <a:gd name="T39" fmla="*/ 2147483647 h 214"/>
                <a:gd name="T40" fmla="*/ 2147483647 w 295"/>
                <a:gd name="T41" fmla="*/ 2147483647 h 214"/>
                <a:gd name="T42" fmla="*/ 2147483647 w 295"/>
                <a:gd name="T43" fmla="*/ 2147483647 h 214"/>
                <a:gd name="T44" fmla="*/ 0 w 295"/>
                <a:gd name="T45" fmla="*/ 2147483647 h 214"/>
                <a:gd name="T46" fmla="*/ 2147483647 w 295"/>
                <a:gd name="T47" fmla="*/ 2147483647 h 214"/>
                <a:gd name="T48" fmla="*/ 2147483647 w 295"/>
                <a:gd name="T49" fmla="*/ 2147483647 h 214"/>
                <a:gd name="T50" fmla="*/ 2147483647 w 295"/>
                <a:gd name="T51" fmla="*/ 2147483647 h 214"/>
                <a:gd name="T52" fmla="*/ 2147483647 w 295"/>
                <a:gd name="T53" fmla="*/ 2147483647 h 214"/>
                <a:gd name="T54" fmla="*/ 2147483647 w 295"/>
                <a:gd name="T55" fmla="*/ 2147483647 h 214"/>
                <a:gd name="T56" fmla="*/ 2147483647 w 295"/>
                <a:gd name="T57" fmla="*/ 2147483647 h 214"/>
                <a:gd name="T58" fmla="*/ 2147483647 w 295"/>
                <a:gd name="T59" fmla="*/ 2147483647 h 214"/>
                <a:gd name="T60" fmla="*/ 2147483647 w 295"/>
                <a:gd name="T61" fmla="*/ 2147483647 h 214"/>
                <a:gd name="T62" fmla="*/ 2147483647 w 295"/>
                <a:gd name="T63" fmla="*/ 2147483647 h 214"/>
                <a:gd name="T64" fmla="*/ 2147483647 w 295"/>
                <a:gd name="T65" fmla="*/ 2147483647 h 214"/>
                <a:gd name="T66" fmla="*/ 2147483647 w 295"/>
                <a:gd name="T67" fmla="*/ 2147483647 h 214"/>
                <a:gd name="T68" fmla="*/ 2147483647 w 295"/>
                <a:gd name="T69" fmla="*/ 2147483647 h 214"/>
                <a:gd name="T70" fmla="*/ 2147483647 w 295"/>
                <a:gd name="T71" fmla="*/ 2147483647 h 214"/>
                <a:gd name="T72" fmla="*/ 2147483647 w 295"/>
                <a:gd name="T73" fmla="*/ 2147483647 h 214"/>
                <a:gd name="T74" fmla="*/ 2147483647 w 295"/>
                <a:gd name="T75" fmla="*/ 2147483647 h 214"/>
                <a:gd name="T76" fmla="*/ 2147483647 w 295"/>
                <a:gd name="T77" fmla="*/ 2147483647 h 214"/>
                <a:gd name="T78" fmla="*/ 2147483647 w 295"/>
                <a:gd name="T79" fmla="*/ 2147483647 h 214"/>
                <a:gd name="T80" fmla="*/ 2147483647 w 295"/>
                <a:gd name="T81" fmla="*/ 2147483647 h 214"/>
                <a:gd name="T82" fmla="*/ 2147483647 w 295"/>
                <a:gd name="T83" fmla="*/ 0 h 214"/>
                <a:gd name="T84" fmla="*/ 2147483647 w 295"/>
                <a:gd name="T85" fmla="*/ 2147483647 h 214"/>
                <a:gd name="T86" fmla="*/ 2147483647 w 295"/>
                <a:gd name="T87" fmla="*/ 2147483647 h 214"/>
                <a:gd name="T88" fmla="*/ 2147483647 w 295"/>
                <a:gd name="T89" fmla="*/ 2147483647 h 214"/>
                <a:gd name="T90" fmla="*/ 2147483647 w 295"/>
                <a:gd name="T91" fmla="*/ 2147483647 h 214"/>
                <a:gd name="T92" fmla="*/ 2147483647 w 295"/>
                <a:gd name="T93" fmla="*/ 2147483647 h 214"/>
                <a:gd name="T94" fmla="*/ 2147483647 w 295"/>
                <a:gd name="T95" fmla="*/ 2147483647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7" name="Freeform 174"/>
            <p:cNvSpPr>
              <a:spLocks/>
            </p:cNvSpPr>
            <p:nvPr/>
          </p:nvSpPr>
          <p:spPr bwMode="auto">
            <a:xfrm>
              <a:off x="5069085" y="2859222"/>
              <a:ext cx="83024" cy="54425"/>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8" name="Freeform 175"/>
            <p:cNvSpPr>
              <a:spLocks/>
            </p:cNvSpPr>
            <p:nvPr/>
          </p:nvSpPr>
          <p:spPr bwMode="auto">
            <a:xfrm>
              <a:off x="5036798" y="2893736"/>
              <a:ext cx="124536" cy="82301"/>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9" name="Freeform 176"/>
            <p:cNvSpPr>
              <a:spLocks/>
            </p:cNvSpPr>
            <p:nvPr/>
          </p:nvSpPr>
          <p:spPr bwMode="auto">
            <a:xfrm>
              <a:off x="5036798" y="2945506"/>
              <a:ext cx="93402" cy="74336"/>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0" name="Freeform 177"/>
            <p:cNvSpPr>
              <a:spLocks/>
            </p:cNvSpPr>
            <p:nvPr/>
          </p:nvSpPr>
          <p:spPr bwMode="auto">
            <a:xfrm>
              <a:off x="5018348" y="2977364"/>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0 h 16"/>
                <a:gd name="T8" fmla="*/ 2147483647 w 40"/>
                <a:gd name="T9" fmla="*/ 0 h 16"/>
                <a:gd name="T10" fmla="*/ 2147483647 w 40"/>
                <a:gd name="T11" fmla="*/ 0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0 w 40"/>
                <a:gd name="T21" fmla="*/ 2147483647 h 16"/>
                <a:gd name="T22" fmla="*/ 2147483647 w 40"/>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1" name="Freeform 178"/>
            <p:cNvSpPr>
              <a:spLocks/>
            </p:cNvSpPr>
            <p:nvPr/>
          </p:nvSpPr>
          <p:spPr bwMode="auto">
            <a:xfrm>
              <a:off x="4429110" y="3354358"/>
              <a:ext cx="59962" cy="142037"/>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2" name="Freeform 179"/>
            <p:cNvSpPr>
              <a:spLocks/>
            </p:cNvSpPr>
            <p:nvPr/>
          </p:nvSpPr>
          <p:spPr bwMode="auto">
            <a:xfrm>
              <a:off x="4439488" y="3305243"/>
              <a:ext cx="253684" cy="220355"/>
            </a:xfrm>
            <a:custGeom>
              <a:avLst/>
              <a:gdLst>
                <a:gd name="T0" fmla="*/ 2147483647 w 174"/>
                <a:gd name="T1" fmla="*/ 2147483647 h 140"/>
                <a:gd name="T2" fmla="*/ 2147483647 w 174"/>
                <a:gd name="T3" fmla="*/ 2147483647 h 140"/>
                <a:gd name="T4" fmla="*/ 2147483647 w 174"/>
                <a:gd name="T5" fmla="*/ 2147483647 h 140"/>
                <a:gd name="T6" fmla="*/ 2147483647 w 174"/>
                <a:gd name="T7" fmla="*/ 2147483647 h 140"/>
                <a:gd name="T8" fmla="*/ 2147483647 w 174"/>
                <a:gd name="T9" fmla="*/ 2147483647 h 140"/>
                <a:gd name="T10" fmla="*/ 2147483647 w 174"/>
                <a:gd name="T11" fmla="*/ 2147483647 h 140"/>
                <a:gd name="T12" fmla="*/ 2147483647 w 174"/>
                <a:gd name="T13" fmla="*/ 2147483647 h 140"/>
                <a:gd name="T14" fmla="*/ 2147483647 w 174"/>
                <a:gd name="T15" fmla="*/ 2147483647 h 140"/>
                <a:gd name="T16" fmla="*/ 2147483647 w 174"/>
                <a:gd name="T17" fmla="*/ 2147483647 h 140"/>
                <a:gd name="T18" fmla="*/ 2147483647 w 174"/>
                <a:gd name="T19" fmla="*/ 2147483647 h 140"/>
                <a:gd name="T20" fmla="*/ 2147483647 w 174"/>
                <a:gd name="T21" fmla="*/ 2147483647 h 140"/>
                <a:gd name="T22" fmla="*/ 2147483647 w 174"/>
                <a:gd name="T23" fmla="*/ 2147483647 h 140"/>
                <a:gd name="T24" fmla="*/ 2147483647 w 174"/>
                <a:gd name="T25" fmla="*/ 2147483647 h 140"/>
                <a:gd name="T26" fmla="*/ 2147483647 w 174"/>
                <a:gd name="T27" fmla="*/ 2147483647 h 140"/>
                <a:gd name="T28" fmla="*/ 2147483647 w 174"/>
                <a:gd name="T29" fmla="*/ 2147483647 h 140"/>
                <a:gd name="T30" fmla="*/ 2147483647 w 174"/>
                <a:gd name="T31" fmla="*/ 2147483647 h 140"/>
                <a:gd name="T32" fmla="*/ 2147483647 w 174"/>
                <a:gd name="T33" fmla="*/ 2147483647 h 140"/>
                <a:gd name="T34" fmla="*/ 2147483647 w 174"/>
                <a:gd name="T35" fmla="*/ 2147483647 h 140"/>
                <a:gd name="T36" fmla="*/ 2147483647 w 174"/>
                <a:gd name="T37" fmla="*/ 2147483647 h 140"/>
                <a:gd name="T38" fmla="*/ 2147483647 w 174"/>
                <a:gd name="T39" fmla="*/ 2147483647 h 140"/>
                <a:gd name="T40" fmla="*/ 2147483647 w 174"/>
                <a:gd name="T41" fmla="*/ 2147483647 h 140"/>
                <a:gd name="T42" fmla="*/ 2147483647 w 174"/>
                <a:gd name="T43" fmla="*/ 2147483647 h 140"/>
                <a:gd name="T44" fmla="*/ 2147483647 w 174"/>
                <a:gd name="T45" fmla="*/ 2147483647 h 140"/>
                <a:gd name="T46" fmla="*/ 2147483647 w 174"/>
                <a:gd name="T47" fmla="*/ 2147483647 h 140"/>
                <a:gd name="T48" fmla="*/ 2147483647 w 174"/>
                <a:gd name="T49" fmla="*/ 2147483647 h 140"/>
                <a:gd name="T50" fmla="*/ 2147483647 w 174"/>
                <a:gd name="T51" fmla="*/ 2147483647 h 140"/>
                <a:gd name="T52" fmla="*/ 0 w 174"/>
                <a:gd name="T53" fmla="*/ 2147483647 h 140"/>
                <a:gd name="T54" fmla="*/ 0 w 174"/>
                <a:gd name="T55" fmla="*/ 2147483647 h 140"/>
                <a:gd name="T56" fmla="*/ 2147483647 w 174"/>
                <a:gd name="T57" fmla="*/ 2147483647 h 140"/>
                <a:gd name="T58" fmla="*/ 2147483647 w 174"/>
                <a:gd name="T59" fmla="*/ 0 h 140"/>
                <a:gd name="T60" fmla="*/ 2147483647 w 174"/>
                <a:gd name="T61" fmla="*/ 2147483647 h 140"/>
                <a:gd name="T62" fmla="*/ 2147483647 w 174"/>
                <a:gd name="T63" fmla="*/ 2147483647 h 140"/>
                <a:gd name="T64" fmla="*/ 2147483647 w 174"/>
                <a:gd name="T65" fmla="*/ 2147483647 h 140"/>
                <a:gd name="T66" fmla="*/ 2147483647 w 174"/>
                <a:gd name="T67" fmla="*/ 2147483647 h 140"/>
                <a:gd name="T68" fmla="*/ 2147483647 w 174"/>
                <a:gd name="T69" fmla="*/ 2147483647 h 140"/>
                <a:gd name="T70" fmla="*/ 2147483647 w 174"/>
                <a:gd name="T71" fmla="*/ 2147483647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3" name="Freeform 180"/>
            <p:cNvSpPr>
              <a:spLocks/>
            </p:cNvSpPr>
            <p:nvPr/>
          </p:nvSpPr>
          <p:spPr bwMode="auto">
            <a:xfrm>
              <a:off x="4531736" y="3099489"/>
              <a:ext cx="261756" cy="257523"/>
            </a:xfrm>
            <a:custGeom>
              <a:avLst/>
              <a:gdLst>
                <a:gd name="T0" fmla="*/ 2147483647 w 178"/>
                <a:gd name="T1" fmla="*/ 2147483647 h 162"/>
                <a:gd name="T2" fmla="*/ 2147483647 w 178"/>
                <a:gd name="T3" fmla="*/ 2147483647 h 162"/>
                <a:gd name="T4" fmla="*/ 2147483647 w 178"/>
                <a:gd name="T5" fmla="*/ 2147483647 h 162"/>
                <a:gd name="T6" fmla="*/ 2147483647 w 178"/>
                <a:gd name="T7" fmla="*/ 2147483647 h 162"/>
                <a:gd name="T8" fmla="*/ 2147483647 w 178"/>
                <a:gd name="T9" fmla="*/ 2147483647 h 162"/>
                <a:gd name="T10" fmla="*/ 2147483647 w 178"/>
                <a:gd name="T11" fmla="*/ 2147483647 h 162"/>
                <a:gd name="T12" fmla="*/ 2147483647 w 178"/>
                <a:gd name="T13" fmla="*/ 2147483647 h 162"/>
                <a:gd name="T14" fmla="*/ 2147483647 w 178"/>
                <a:gd name="T15" fmla="*/ 2147483647 h 162"/>
                <a:gd name="T16" fmla="*/ 2147483647 w 178"/>
                <a:gd name="T17" fmla="*/ 2147483647 h 162"/>
                <a:gd name="T18" fmla="*/ 2147483647 w 178"/>
                <a:gd name="T19" fmla="*/ 2147483647 h 162"/>
                <a:gd name="T20" fmla="*/ 2147483647 w 178"/>
                <a:gd name="T21" fmla="*/ 2147483647 h 162"/>
                <a:gd name="T22" fmla="*/ 2147483647 w 178"/>
                <a:gd name="T23" fmla="*/ 2147483647 h 162"/>
                <a:gd name="T24" fmla="*/ 2147483647 w 178"/>
                <a:gd name="T25" fmla="*/ 2147483647 h 162"/>
                <a:gd name="T26" fmla="*/ 2147483647 w 178"/>
                <a:gd name="T27" fmla="*/ 2147483647 h 162"/>
                <a:gd name="T28" fmla="*/ 2147483647 w 178"/>
                <a:gd name="T29" fmla="*/ 2147483647 h 162"/>
                <a:gd name="T30" fmla="*/ 2147483647 w 178"/>
                <a:gd name="T31" fmla="*/ 2147483647 h 162"/>
                <a:gd name="T32" fmla="*/ 2147483647 w 178"/>
                <a:gd name="T33" fmla="*/ 2147483647 h 162"/>
                <a:gd name="T34" fmla="*/ 2147483647 w 178"/>
                <a:gd name="T35" fmla="*/ 2147483647 h 162"/>
                <a:gd name="T36" fmla="*/ 2147483647 w 178"/>
                <a:gd name="T37" fmla="*/ 2147483647 h 162"/>
                <a:gd name="T38" fmla="*/ 2147483647 w 178"/>
                <a:gd name="T39" fmla="*/ 2147483647 h 162"/>
                <a:gd name="T40" fmla="*/ 2147483647 w 178"/>
                <a:gd name="T41" fmla="*/ 2147483647 h 162"/>
                <a:gd name="T42" fmla="*/ 2147483647 w 178"/>
                <a:gd name="T43" fmla="*/ 2147483647 h 162"/>
                <a:gd name="T44" fmla="*/ 2147483647 w 178"/>
                <a:gd name="T45" fmla="*/ 2147483647 h 162"/>
                <a:gd name="T46" fmla="*/ 2147483647 w 178"/>
                <a:gd name="T47" fmla="*/ 2147483647 h 162"/>
                <a:gd name="T48" fmla="*/ 2147483647 w 178"/>
                <a:gd name="T49" fmla="*/ 2147483647 h 162"/>
                <a:gd name="T50" fmla="*/ 2147483647 w 178"/>
                <a:gd name="T51" fmla="*/ 2147483647 h 162"/>
                <a:gd name="T52" fmla="*/ 2147483647 w 178"/>
                <a:gd name="T53" fmla="*/ 2147483647 h 162"/>
                <a:gd name="T54" fmla="*/ 2147483647 w 178"/>
                <a:gd name="T55" fmla="*/ 2147483647 h 162"/>
                <a:gd name="T56" fmla="*/ 2147483647 w 178"/>
                <a:gd name="T57" fmla="*/ 2147483647 h 162"/>
                <a:gd name="T58" fmla="*/ 2147483647 w 178"/>
                <a:gd name="T59" fmla="*/ 2147483647 h 162"/>
                <a:gd name="T60" fmla="*/ 2147483647 w 178"/>
                <a:gd name="T61" fmla="*/ 2147483647 h 162"/>
                <a:gd name="T62" fmla="*/ 2147483647 w 178"/>
                <a:gd name="T63" fmla="*/ 0 h 162"/>
                <a:gd name="T64" fmla="*/ 2147483647 w 178"/>
                <a:gd name="T65" fmla="*/ 2147483647 h 162"/>
                <a:gd name="T66" fmla="*/ 2147483647 w 178"/>
                <a:gd name="T67" fmla="*/ 2147483647 h 162"/>
                <a:gd name="T68" fmla="*/ 2147483647 w 178"/>
                <a:gd name="T69" fmla="*/ 2147483647 h 162"/>
                <a:gd name="T70" fmla="*/ 2147483647 w 178"/>
                <a:gd name="T71" fmla="*/ 2147483647 h 162"/>
                <a:gd name="T72" fmla="*/ 2147483647 w 178"/>
                <a:gd name="T73" fmla="*/ 2147483647 h 162"/>
                <a:gd name="T74" fmla="*/ 2147483647 w 178"/>
                <a:gd name="T75" fmla="*/ 2147483647 h 162"/>
                <a:gd name="T76" fmla="*/ 2147483647 w 178"/>
                <a:gd name="T77" fmla="*/ 2147483647 h 162"/>
                <a:gd name="T78" fmla="*/ 2147483647 w 178"/>
                <a:gd name="T79" fmla="*/ 2147483647 h 162"/>
                <a:gd name="T80" fmla="*/ 2147483647 w 178"/>
                <a:gd name="T81" fmla="*/ 2147483647 h 162"/>
                <a:gd name="T82" fmla="*/ 2147483647 w 178"/>
                <a:gd name="T83" fmla="*/ 2147483647 h 162"/>
                <a:gd name="T84" fmla="*/ 2147483647 w 178"/>
                <a:gd name="T85" fmla="*/ 2147483647 h 162"/>
                <a:gd name="T86" fmla="*/ 2147483647 w 178"/>
                <a:gd name="T87" fmla="*/ 2147483647 h 162"/>
                <a:gd name="T88" fmla="*/ 2147483647 w 178"/>
                <a:gd name="T89" fmla="*/ 2147483647 h 162"/>
                <a:gd name="T90" fmla="*/ 2147483647 w 178"/>
                <a:gd name="T91" fmla="*/ 2147483647 h 162"/>
                <a:gd name="T92" fmla="*/ 2147483647 w 178"/>
                <a:gd name="T93" fmla="*/ 2147483647 h 162"/>
                <a:gd name="T94" fmla="*/ 2147483647 w 178"/>
                <a:gd name="T95" fmla="*/ 2147483647 h 162"/>
                <a:gd name="T96" fmla="*/ 2147483647 w 178"/>
                <a:gd name="T97" fmla="*/ 2147483647 h 162"/>
                <a:gd name="T98" fmla="*/ 2147483647 w 178"/>
                <a:gd name="T99" fmla="*/ 2147483647 h 162"/>
                <a:gd name="T100" fmla="*/ 2147483647 w 178"/>
                <a:gd name="T101" fmla="*/ 2147483647 h 162"/>
                <a:gd name="T102" fmla="*/ 2147483647 w 178"/>
                <a:gd name="T103" fmla="*/ 2147483647 h 162"/>
                <a:gd name="T104" fmla="*/ 2147483647 w 178"/>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4" name="Freeform 181"/>
            <p:cNvSpPr>
              <a:spLocks/>
            </p:cNvSpPr>
            <p:nvPr/>
          </p:nvSpPr>
          <p:spPr bwMode="auto">
            <a:xfrm>
              <a:off x="4673569" y="3091525"/>
              <a:ext cx="80718" cy="53098"/>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5" name="Freeform 182"/>
            <p:cNvSpPr>
              <a:spLocks/>
            </p:cNvSpPr>
            <p:nvPr/>
          </p:nvSpPr>
          <p:spPr bwMode="auto">
            <a:xfrm>
              <a:off x="4690866" y="3022498"/>
              <a:ext cx="71493" cy="79646"/>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6" name="Freeform 183"/>
            <p:cNvSpPr>
              <a:spLocks/>
            </p:cNvSpPr>
            <p:nvPr/>
          </p:nvSpPr>
          <p:spPr bwMode="auto">
            <a:xfrm>
              <a:off x="4787727" y="2913647"/>
              <a:ext cx="44971" cy="80974"/>
            </a:xfrm>
            <a:custGeom>
              <a:avLst/>
              <a:gdLst>
                <a:gd name="T0" fmla="*/ 2147483647 w 32"/>
                <a:gd name="T1" fmla="*/ 2147483647 h 52"/>
                <a:gd name="T2" fmla="*/ 2147483647 w 32"/>
                <a:gd name="T3" fmla="*/ 2147483647 h 52"/>
                <a:gd name="T4" fmla="*/ 2147483647 w 32"/>
                <a:gd name="T5" fmla="*/ 2147483647 h 52"/>
                <a:gd name="T6" fmla="*/ 2147483647 w 32"/>
                <a:gd name="T7" fmla="*/ 2147483647 h 52"/>
                <a:gd name="T8" fmla="*/ 2147483647 w 32"/>
                <a:gd name="T9" fmla="*/ 2147483647 h 52"/>
                <a:gd name="T10" fmla="*/ 2147483647 w 32"/>
                <a:gd name="T11" fmla="*/ 2147483647 h 52"/>
                <a:gd name="T12" fmla="*/ 2147483647 w 32"/>
                <a:gd name="T13" fmla="*/ 2147483647 h 52"/>
                <a:gd name="T14" fmla="*/ 2147483647 w 32"/>
                <a:gd name="T15" fmla="*/ 2147483647 h 52"/>
                <a:gd name="T16" fmla="*/ 0 w 32"/>
                <a:gd name="T17" fmla="*/ 2147483647 h 52"/>
                <a:gd name="T18" fmla="*/ 2147483647 w 32"/>
                <a:gd name="T19" fmla="*/ 2147483647 h 52"/>
                <a:gd name="T20" fmla="*/ 2147483647 w 32"/>
                <a:gd name="T21" fmla="*/ 2147483647 h 52"/>
                <a:gd name="T22" fmla="*/ 2147483647 w 32"/>
                <a:gd name="T23" fmla="*/ 2147483647 h 52"/>
                <a:gd name="T24" fmla="*/ 2147483647 w 32"/>
                <a:gd name="T25" fmla="*/ 0 h 52"/>
                <a:gd name="T26" fmla="*/ 2147483647 w 32"/>
                <a:gd name="T27" fmla="*/ 2147483647 h 52"/>
                <a:gd name="T28" fmla="*/ 2147483647 w 32"/>
                <a:gd name="T29" fmla="*/ 2147483647 h 52"/>
                <a:gd name="T30" fmla="*/ 2147483647 w 32"/>
                <a:gd name="T31" fmla="*/ 2147483647 h 52"/>
                <a:gd name="T32" fmla="*/ 2147483647 w 32"/>
                <a:gd name="T33" fmla="*/ 2147483647 h 52"/>
                <a:gd name="T34" fmla="*/ 2147483647 w 32"/>
                <a:gd name="T35" fmla="*/ 2147483647 h 52"/>
                <a:gd name="T36" fmla="*/ 2147483647 w 32"/>
                <a:gd name="T37" fmla="*/ 2147483647 h 52"/>
                <a:gd name="T38" fmla="*/ 2147483647 w 32"/>
                <a:gd name="T39" fmla="*/ 2147483647 h 52"/>
                <a:gd name="T40" fmla="*/ 2147483647 w 32"/>
                <a:gd name="T41" fmla="*/ 2147483647 h 52"/>
                <a:gd name="T42" fmla="*/ 2147483647 w 32"/>
                <a:gd name="T43" fmla="*/ 2147483647 h 52"/>
                <a:gd name="T44" fmla="*/ 2147483647 w 32"/>
                <a:gd name="T45" fmla="*/ 2147483647 h 52"/>
                <a:gd name="T46" fmla="*/ 2147483647 w 32"/>
                <a:gd name="T47" fmla="*/ 2147483647 h 52"/>
                <a:gd name="T48" fmla="*/ 2147483647 w 32"/>
                <a:gd name="T49" fmla="*/ 2147483647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7" name="Freeform 184"/>
            <p:cNvSpPr>
              <a:spLocks/>
            </p:cNvSpPr>
            <p:nvPr/>
          </p:nvSpPr>
          <p:spPr bwMode="auto">
            <a:xfrm>
              <a:off x="4741603" y="2994621"/>
              <a:ext cx="186804" cy="207081"/>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8" name="Freeform 185"/>
            <p:cNvSpPr>
              <a:spLocks/>
            </p:cNvSpPr>
            <p:nvPr/>
          </p:nvSpPr>
          <p:spPr bwMode="auto">
            <a:xfrm>
              <a:off x="4751980" y="3195066"/>
              <a:ext cx="86483" cy="46460"/>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9" name="Freeform 186"/>
            <p:cNvSpPr>
              <a:spLocks/>
            </p:cNvSpPr>
            <p:nvPr/>
          </p:nvSpPr>
          <p:spPr bwMode="auto">
            <a:xfrm>
              <a:off x="4824626" y="3156569"/>
              <a:ext cx="156823" cy="71682"/>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0" name="Freeform 187"/>
            <p:cNvSpPr>
              <a:spLocks/>
            </p:cNvSpPr>
            <p:nvPr/>
          </p:nvSpPr>
          <p:spPr bwMode="auto">
            <a:xfrm>
              <a:off x="4762358" y="3212322"/>
              <a:ext cx="270981" cy="258851"/>
            </a:xfrm>
            <a:custGeom>
              <a:avLst/>
              <a:gdLst>
                <a:gd name="T0" fmla="*/ 2147483647 w 185"/>
                <a:gd name="T1" fmla="*/ 2147483647 h 162"/>
                <a:gd name="T2" fmla="*/ 0 w 185"/>
                <a:gd name="T3" fmla="*/ 2147483647 h 162"/>
                <a:gd name="T4" fmla="*/ 2147483647 w 185"/>
                <a:gd name="T5" fmla="*/ 2147483647 h 162"/>
                <a:gd name="T6" fmla="*/ 2147483647 w 185"/>
                <a:gd name="T7" fmla="*/ 2147483647 h 162"/>
                <a:gd name="T8" fmla="*/ 2147483647 w 185"/>
                <a:gd name="T9" fmla="*/ 2147483647 h 162"/>
                <a:gd name="T10" fmla="*/ 2147483647 w 185"/>
                <a:gd name="T11" fmla="*/ 2147483647 h 162"/>
                <a:gd name="T12" fmla="*/ 2147483647 w 185"/>
                <a:gd name="T13" fmla="*/ 2147483647 h 162"/>
                <a:gd name="T14" fmla="*/ 2147483647 w 185"/>
                <a:gd name="T15" fmla="*/ 2147483647 h 162"/>
                <a:gd name="T16" fmla="*/ 2147483647 w 185"/>
                <a:gd name="T17" fmla="*/ 2147483647 h 162"/>
                <a:gd name="T18" fmla="*/ 2147483647 w 185"/>
                <a:gd name="T19" fmla="*/ 2147483647 h 162"/>
                <a:gd name="T20" fmla="*/ 2147483647 w 185"/>
                <a:gd name="T21" fmla="*/ 2147483647 h 162"/>
                <a:gd name="T22" fmla="*/ 2147483647 w 185"/>
                <a:gd name="T23" fmla="*/ 0 h 162"/>
                <a:gd name="T24" fmla="*/ 2147483647 w 185"/>
                <a:gd name="T25" fmla="*/ 2147483647 h 162"/>
                <a:gd name="T26" fmla="*/ 2147483647 w 185"/>
                <a:gd name="T27" fmla="*/ 2147483647 h 162"/>
                <a:gd name="T28" fmla="*/ 2147483647 w 185"/>
                <a:gd name="T29" fmla="*/ 2147483647 h 162"/>
                <a:gd name="T30" fmla="*/ 2147483647 w 185"/>
                <a:gd name="T31" fmla="*/ 2147483647 h 162"/>
                <a:gd name="T32" fmla="*/ 2147483647 w 185"/>
                <a:gd name="T33" fmla="*/ 2147483647 h 162"/>
                <a:gd name="T34" fmla="*/ 2147483647 w 185"/>
                <a:gd name="T35" fmla="*/ 2147483647 h 162"/>
                <a:gd name="T36" fmla="*/ 2147483647 w 185"/>
                <a:gd name="T37" fmla="*/ 2147483647 h 162"/>
                <a:gd name="T38" fmla="*/ 2147483647 w 185"/>
                <a:gd name="T39" fmla="*/ 2147483647 h 162"/>
                <a:gd name="T40" fmla="*/ 2147483647 w 185"/>
                <a:gd name="T41" fmla="*/ 2147483647 h 162"/>
                <a:gd name="T42" fmla="*/ 2147483647 w 185"/>
                <a:gd name="T43" fmla="*/ 2147483647 h 162"/>
                <a:gd name="T44" fmla="*/ 2147483647 w 185"/>
                <a:gd name="T45" fmla="*/ 2147483647 h 162"/>
                <a:gd name="T46" fmla="*/ 2147483647 w 185"/>
                <a:gd name="T47" fmla="*/ 2147483647 h 162"/>
                <a:gd name="T48" fmla="*/ 2147483647 w 185"/>
                <a:gd name="T49" fmla="*/ 2147483647 h 162"/>
                <a:gd name="T50" fmla="*/ 2147483647 w 185"/>
                <a:gd name="T51" fmla="*/ 2147483647 h 162"/>
                <a:gd name="T52" fmla="*/ 2147483647 w 185"/>
                <a:gd name="T53" fmla="*/ 2147483647 h 162"/>
                <a:gd name="T54" fmla="*/ 2147483647 w 185"/>
                <a:gd name="T55" fmla="*/ 2147483647 h 162"/>
                <a:gd name="T56" fmla="*/ 2147483647 w 185"/>
                <a:gd name="T57" fmla="*/ 2147483647 h 162"/>
                <a:gd name="T58" fmla="*/ 2147483647 w 185"/>
                <a:gd name="T59" fmla="*/ 2147483647 h 162"/>
                <a:gd name="T60" fmla="*/ 2147483647 w 185"/>
                <a:gd name="T61" fmla="*/ 2147483647 h 162"/>
                <a:gd name="T62" fmla="*/ 2147483647 w 185"/>
                <a:gd name="T63" fmla="*/ 2147483647 h 162"/>
                <a:gd name="T64" fmla="*/ 2147483647 w 185"/>
                <a:gd name="T65" fmla="*/ 2147483647 h 162"/>
                <a:gd name="T66" fmla="*/ 2147483647 w 185"/>
                <a:gd name="T67" fmla="*/ 2147483647 h 162"/>
                <a:gd name="T68" fmla="*/ 2147483647 w 185"/>
                <a:gd name="T69" fmla="*/ 2147483647 h 162"/>
                <a:gd name="T70" fmla="*/ 2147483647 w 185"/>
                <a:gd name="T71" fmla="*/ 2147483647 h 162"/>
                <a:gd name="T72" fmla="*/ 2147483647 w 185"/>
                <a:gd name="T73" fmla="*/ 2147483647 h 162"/>
                <a:gd name="T74" fmla="*/ 2147483647 w 185"/>
                <a:gd name="T75" fmla="*/ 2147483647 h 162"/>
                <a:gd name="T76" fmla="*/ 2147483647 w 185"/>
                <a:gd name="T77" fmla="*/ 2147483647 h 162"/>
                <a:gd name="T78" fmla="*/ 2147483647 w 185"/>
                <a:gd name="T79" fmla="*/ 2147483647 h 162"/>
                <a:gd name="T80" fmla="*/ 2147483647 w 185"/>
                <a:gd name="T81" fmla="*/ 2147483647 h 162"/>
                <a:gd name="T82" fmla="*/ 2147483647 w 185"/>
                <a:gd name="T83" fmla="*/ 2147483647 h 162"/>
                <a:gd name="T84" fmla="*/ 2147483647 w 185"/>
                <a:gd name="T85" fmla="*/ 2147483647 h 162"/>
                <a:gd name="T86" fmla="*/ 2147483647 w 185"/>
                <a:gd name="T87" fmla="*/ 2147483647 h 162"/>
                <a:gd name="T88" fmla="*/ 2147483647 w 185"/>
                <a:gd name="T89" fmla="*/ 2147483647 h 162"/>
                <a:gd name="T90" fmla="*/ 2147483647 w 185"/>
                <a:gd name="T91" fmla="*/ 2147483647 h 162"/>
                <a:gd name="T92" fmla="*/ 2147483647 w 185"/>
                <a:gd name="T93" fmla="*/ 2147483647 h 162"/>
                <a:gd name="T94" fmla="*/ 2147483647 w 185"/>
                <a:gd name="T95" fmla="*/ 2147483647 h 162"/>
                <a:gd name="T96" fmla="*/ 2147483647 w 185"/>
                <a:gd name="T97" fmla="*/ 2147483647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1" name="Freeform 188"/>
            <p:cNvSpPr>
              <a:spLocks/>
            </p:cNvSpPr>
            <p:nvPr/>
          </p:nvSpPr>
          <p:spPr bwMode="auto">
            <a:xfrm>
              <a:off x="4908803" y="2991966"/>
              <a:ext cx="206407" cy="157966"/>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2" name="Freeform 189"/>
            <p:cNvSpPr>
              <a:spLocks/>
            </p:cNvSpPr>
            <p:nvPr/>
          </p:nvSpPr>
          <p:spPr bwMode="auto">
            <a:xfrm>
              <a:off x="5039105" y="3341084"/>
              <a:ext cx="41512" cy="82301"/>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3" name="Freeform 190"/>
            <p:cNvSpPr>
              <a:spLocks/>
            </p:cNvSpPr>
            <p:nvPr/>
          </p:nvSpPr>
          <p:spPr bwMode="auto">
            <a:xfrm>
              <a:off x="5062167" y="3364977"/>
              <a:ext cx="138373" cy="155311"/>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4" name="Freeform 191"/>
            <p:cNvSpPr>
              <a:spLocks/>
            </p:cNvSpPr>
            <p:nvPr/>
          </p:nvSpPr>
          <p:spPr bwMode="auto">
            <a:xfrm>
              <a:off x="4972224" y="3132675"/>
              <a:ext cx="114157" cy="62390"/>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5" name="Freeform 192"/>
            <p:cNvSpPr>
              <a:spLocks/>
            </p:cNvSpPr>
            <p:nvPr/>
          </p:nvSpPr>
          <p:spPr bwMode="auto">
            <a:xfrm>
              <a:off x="4873056" y="3107454"/>
              <a:ext cx="131455" cy="62390"/>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6" name="Freeform 193"/>
            <p:cNvSpPr>
              <a:spLocks/>
            </p:cNvSpPr>
            <p:nvPr/>
          </p:nvSpPr>
          <p:spPr bwMode="auto">
            <a:xfrm>
              <a:off x="5179783" y="3165861"/>
              <a:ext cx="72646" cy="78319"/>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7" name="Freeform 194"/>
            <p:cNvSpPr>
              <a:spLocks/>
            </p:cNvSpPr>
            <p:nvPr/>
          </p:nvSpPr>
          <p:spPr bwMode="auto">
            <a:xfrm>
              <a:off x="4960693" y="3169843"/>
              <a:ext cx="140680" cy="79646"/>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8" name="Freeform 195"/>
            <p:cNvSpPr>
              <a:spLocks/>
            </p:cNvSpPr>
            <p:nvPr/>
          </p:nvSpPr>
          <p:spPr bwMode="auto">
            <a:xfrm>
              <a:off x="5082923" y="3049046"/>
              <a:ext cx="380526" cy="234958"/>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9" name="Freeform 196"/>
            <p:cNvSpPr>
              <a:spLocks/>
            </p:cNvSpPr>
            <p:nvPr/>
          </p:nvSpPr>
          <p:spPr bwMode="auto">
            <a:xfrm>
              <a:off x="5092147" y="2945506"/>
              <a:ext cx="193722" cy="128763"/>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0" name="Freeform 197"/>
            <p:cNvSpPr>
              <a:spLocks/>
            </p:cNvSpPr>
            <p:nvPr/>
          </p:nvSpPr>
          <p:spPr bwMode="auto">
            <a:xfrm>
              <a:off x="4904191" y="3218959"/>
              <a:ext cx="71493" cy="58407"/>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1" name="Freeform 198"/>
            <p:cNvSpPr>
              <a:spLocks/>
            </p:cNvSpPr>
            <p:nvPr/>
          </p:nvSpPr>
          <p:spPr bwMode="auto">
            <a:xfrm>
              <a:off x="5065626" y="3349048"/>
              <a:ext cx="51890" cy="37169"/>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2" name="Freeform 199"/>
            <p:cNvSpPr>
              <a:spLocks/>
            </p:cNvSpPr>
            <p:nvPr/>
          </p:nvSpPr>
          <p:spPr bwMode="auto">
            <a:xfrm>
              <a:off x="5044870" y="3179136"/>
              <a:ext cx="207559" cy="126107"/>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3" name="Freeform 200"/>
            <p:cNvSpPr>
              <a:spLocks/>
            </p:cNvSpPr>
            <p:nvPr/>
          </p:nvSpPr>
          <p:spPr bwMode="auto">
            <a:xfrm>
              <a:off x="5016043" y="3232233"/>
              <a:ext cx="99168" cy="122125"/>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4" name="Freeform 201"/>
            <p:cNvSpPr>
              <a:spLocks/>
            </p:cNvSpPr>
            <p:nvPr/>
          </p:nvSpPr>
          <p:spPr bwMode="auto">
            <a:xfrm>
              <a:off x="5103679" y="3291968"/>
              <a:ext cx="127995" cy="80974"/>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5" name="Freeform 202"/>
            <p:cNvSpPr>
              <a:spLocks/>
            </p:cNvSpPr>
            <p:nvPr/>
          </p:nvSpPr>
          <p:spPr bwMode="auto">
            <a:xfrm>
              <a:off x="4828085" y="2986656"/>
              <a:ext cx="18450" cy="5310"/>
            </a:xfrm>
            <a:custGeom>
              <a:avLst/>
              <a:gdLst>
                <a:gd name="T0" fmla="*/ 0 w 14"/>
                <a:gd name="T1" fmla="*/ 2147483647 h 4"/>
                <a:gd name="T2" fmla="*/ 2147483647 w 14"/>
                <a:gd name="T3" fmla="*/ 2147483647 h 4"/>
                <a:gd name="T4" fmla="*/ 2147483647 w 14"/>
                <a:gd name="T5" fmla="*/ 2147483647 h 4"/>
                <a:gd name="T6" fmla="*/ 2147483647 w 14"/>
                <a:gd name="T7" fmla="*/ 2147483647 h 4"/>
                <a:gd name="T8" fmla="*/ 2147483647 w 14"/>
                <a:gd name="T9" fmla="*/ 0 h 4"/>
                <a:gd name="T10" fmla="*/ 2147483647 w 14"/>
                <a:gd name="T11" fmla="*/ 0 h 4"/>
                <a:gd name="T12" fmla="*/ 0 w 14"/>
                <a:gd name="T13" fmla="*/ 2147483647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6" name="Freeform 203"/>
            <p:cNvSpPr>
              <a:spLocks/>
            </p:cNvSpPr>
            <p:nvPr/>
          </p:nvSpPr>
          <p:spPr bwMode="auto">
            <a:xfrm>
              <a:off x="4649354" y="3337101"/>
              <a:ext cx="21909" cy="11947"/>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7" name="Freeform 204"/>
            <p:cNvSpPr>
              <a:spLocks/>
            </p:cNvSpPr>
            <p:nvPr/>
          </p:nvSpPr>
          <p:spPr bwMode="auto">
            <a:xfrm>
              <a:off x="4739296" y="3122056"/>
              <a:ext cx="17296" cy="25221"/>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8" name="Freeform 206"/>
            <p:cNvSpPr>
              <a:spLocks/>
            </p:cNvSpPr>
            <p:nvPr/>
          </p:nvSpPr>
          <p:spPr bwMode="auto">
            <a:xfrm>
              <a:off x="5416170" y="3641085"/>
              <a:ext cx="485460" cy="471243"/>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9" name="Freeform 207"/>
            <p:cNvSpPr>
              <a:spLocks/>
            </p:cNvSpPr>
            <p:nvPr/>
          </p:nvSpPr>
          <p:spPr bwMode="auto">
            <a:xfrm>
              <a:off x="5351596" y="3533563"/>
              <a:ext cx="29981" cy="18584"/>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0" name="Freeform 208"/>
            <p:cNvSpPr>
              <a:spLocks/>
            </p:cNvSpPr>
            <p:nvPr/>
          </p:nvSpPr>
          <p:spPr bwMode="auto">
            <a:xfrm>
              <a:off x="5191314" y="3354358"/>
              <a:ext cx="47278" cy="37169"/>
            </a:xfrm>
            <a:custGeom>
              <a:avLst/>
              <a:gdLst>
                <a:gd name="T0" fmla="*/ 2147483647 w 32"/>
                <a:gd name="T1" fmla="*/ 0 h 24"/>
                <a:gd name="T2" fmla="*/ 2147483647 w 32"/>
                <a:gd name="T3" fmla="*/ 2147483647 h 24"/>
                <a:gd name="T4" fmla="*/ 2147483647 w 32"/>
                <a:gd name="T5" fmla="*/ 2147483647 h 24"/>
                <a:gd name="T6" fmla="*/ 2147483647 w 32"/>
                <a:gd name="T7" fmla="*/ 2147483647 h 24"/>
                <a:gd name="T8" fmla="*/ 0 w 32"/>
                <a:gd name="T9" fmla="*/ 2147483647 h 24"/>
                <a:gd name="T10" fmla="*/ 2147483647 w 32"/>
                <a:gd name="T11" fmla="*/ 2147483647 h 24"/>
                <a:gd name="T12" fmla="*/ 2147483647 w 32"/>
                <a:gd name="T13" fmla="*/ 2147483647 h 24"/>
                <a:gd name="T14" fmla="*/ 2147483647 w 32"/>
                <a:gd name="T15" fmla="*/ 2147483647 h 24"/>
                <a:gd name="T16" fmla="*/ 2147483647 w 32"/>
                <a:gd name="T17" fmla="*/ 2147483647 h 24"/>
                <a:gd name="T18" fmla="*/ 2147483647 w 32"/>
                <a:gd name="T19" fmla="*/ 2147483647 h 24"/>
                <a:gd name="T20" fmla="*/ 2147483647 w 32"/>
                <a:gd name="T21" fmla="*/ 2147483647 h 24"/>
                <a:gd name="T22" fmla="*/ 2147483647 w 32"/>
                <a:gd name="T23" fmla="*/ 2147483647 h 24"/>
                <a:gd name="T24" fmla="*/ 2147483647 w 32"/>
                <a:gd name="T25" fmla="*/ 2147483647 h 24"/>
                <a:gd name="T26" fmla="*/ 2147483647 w 32"/>
                <a:gd name="T27" fmla="*/ 0 h 24"/>
                <a:gd name="T28" fmla="*/ 2147483647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1" name="Freeform 209"/>
            <p:cNvSpPr>
              <a:spLocks/>
            </p:cNvSpPr>
            <p:nvPr/>
          </p:nvSpPr>
          <p:spPr bwMode="auto">
            <a:xfrm>
              <a:off x="5393108" y="3611882"/>
              <a:ext cx="32287" cy="100886"/>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2" name="Freeform 210"/>
            <p:cNvSpPr>
              <a:spLocks/>
            </p:cNvSpPr>
            <p:nvPr/>
          </p:nvSpPr>
          <p:spPr bwMode="auto">
            <a:xfrm>
              <a:off x="5421936" y="3491085"/>
              <a:ext cx="138373" cy="140709"/>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3" name="Freeform 211"/>
            <p:cNvSpPr>
              <a:spLocks/>
            </p:cNvSpPr>
            <p:nvPr/>
          </p:nvSpPr>
          <p:spPr bwMode="auto">
            <a:xfrm>
              <a:off x="5495735" y="3489757"/>
              <a:ext cx="224857" cy="234958"/>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4" name="Freeform 212"/>
            <p:cNvSpPr>
              <a:spLocks/>
            </p:cNvSpPr>
            <p:nvPr/>
          </p:nvSpPr>
          <p:spPr bwMode="auto">
            <a:xfrm>
              <a:off x="5191314" y="3346394"/>
              <a:ext cx="407047" cy="183187"/>
            </a:xfrm>
            <a:custGeom>
              <a:avLst/>
              <a:gdLst>
                <a:gd name="T0" fmla="*/ 2147483647 w 278"/>
                <a:gd name="T1" fmla="*/ 2147483647 h 116"/>
                <a:gd name="T2" fmla="*/ 2147483647 w 278"/>
                <a:gd name="T3" fmla="*/ 2147483647 h 116"/>
                <a:gd name="T4" fmla="*/ 2147483647 w 278"/>
                <a:gd name="T5" fmla="*/ 2147483647 h 116"/>
                <a:gd name="T6" fmla="*/ 2147483647 w 278"/>
                <a:gd name="T7" fmla="*/ 2147483647 h 116"/>
                <a:gd name="T8" fmla="*/ 2147483647 w 278"/>
                <a:gd name="T9" fmla="*/ 2147483647 h 116"/>
                <a:gd name="T10" fmla="*/ 2147483647 w 278"/>
                <a:gd name="T11" fmla="*/ 2147483647 h 116"/>
                <a:gd name="T12" fmla="*/ 2147483647 w 278"/>
                <a:gd name="T13" fmla="*/ 2147483647 h 116"/>
                <a:gd name="T14" fmla="*/ 2147483647 w 278"/>
                <a:gd name="T15" fmla="*/ 2147483647 h 116"/>
                <a:gd name="T16" fmla="*/ 2147483647 w 278"/>
                <a:gd name="T17" fmla="*/ 2147483647 h 116"/>
                <a:gd name="T18" fmla="*/ 2147483647 w 278"/>
                <a:gd name="T19" fmla="*/ 2147483647 h 116"/>
                <a:gd name="T20" fmla="*/ 2147483647 w 278"/>
                <a:gd name="T21" fmla="*/ 2147483647 h 116"/>
                <a:gd name="T22" fmla="*/ 2147483647 w 278"/>
                <a:gd name="T23" fmla="*/ 2147483647 h 116"/>
                <a:gd name="T24" fmla="*/ 2147483647 w 278"/>
                <a:gd name="T25" fmla="*/ 2147483647 h 116"/>
                <a:gd name="T26" fmla="*/ 2147483647 w 278"/>
                <a:gd name="T27" fmla="*/ 2147483647 h 116"/>
                <a:gd name="T28" fmla="*/ 2147483647 w 278"/>
                <a:gd name="T29" fmla="*/ 2147483647 h 116"/>
                <a:gd name="T30" fmla="*/ 2147483647 w 278"/>
                <a:gd name="T31" fmla="*/ 2147483647 h 116"/>
                <a:gd name="T32" fmla="*/ 2147483647 w 278"/>
                <a:gd name="T33" fmla="*/ 2147483647 h 116"/>
                <a:gd name="T34" fmla="*/ 2147483647 w 278"/>
                <a:gd name="T35" fmla="*/ 2147483647 h 116"/>
                <a:gd name="T36" fmla="*/ 2147483647 w 278"/>
                <a:gd name="T37" fmla="*/ 2147483647 h 116"/>
                <a:gd name="T38" fmla="*/ 2147483647 w 278"/>
                <a:gd name="T39" fmla="*/ 2147483647 h 116"/>
                <a:gd name="T40" fmla="*/ 2147483647 w 278"/>
                <a:gd name="T41" fmla="*/ 2147483647 h 116"/>
                <a:gd name="T42" fmla="*/ 2147483647 w 278"/>
                <a:gd name="T43" fmla="*/ 2147483647 h 116"/>
                <a:gd name="T44" fmla="*/ 2147483647 w 278"/>
                <a:gd name="T45" fmla="*/ 0 h 116"/>
                <a:gd name="T46" fmla="*/ 2147483647 w 278"/>
                <a:gd name="T47" fmla="*/ 2147483647 h 116"/>
                <a:gd name="T48" fmla="*/ 2147483647 w 278"/>
                <a:gd name="T49" fmla="*/ 2147483647 h 116"/>
                <a:gd name="T50" fmla="*/ 2147483647 w 278"/>
                <a:gd name="T51" fmla="*/ 2147483647 h 116"/>
                <a:gd name="T52" fmla="*/ 2147483647 w 278"/>
                <a:gd name="T53" fmla="*/ 2147483647 h 116"/>
                <a:gd name="T54" fmla="*/ 2147483647 w 278"/>
                <a:gd name="T55" fmla="*/ 2147483647 h 116"/>
                <a:gd name="T56" fmla="*/ 2147483647 w 278"/>
                <a:gd name="T57" fmla="*/ 2147483647 h 116"/>
                <a:gd name="T58" fmla="*/ 2147483647 w 278"/>
                <a:gd name="T59" fmla="*/ 2147483647 h 116"/>
                <a:gd name="T60" fmla="*/ 2147483647 w 278"/>
                <a:gd name="T61" fmla="*/ 2147483647 h 116"/>
                <a:gd name="T62" fmla="*/ 0 w 278"/>
                <a:gd name="T63" fmla="*/ 2147483647 h 116"/>
                <a:gd name="T64" fmla="*/ 2147483647 w 278"/>
                <a:gd name="T65" fmla="*/ 2147483647 h 116"/>
                <a:gd name="T66" fmla="*/ 2147483647 w 278"/>
                <a:gd name="T67" fmla="*/ 2147483647 h 116"/>
                <a:gd name="T68" fmla="*/ 2147483647 w 278"/>
                <a:gd name="T69" fmla="*/ 2147483647 h 116"/>
                <a:gd name="T70" fmla="*/ 2147483647 w 278"/>
                <a:gd name="T71" fmla="*/ 2147483647 h 116"/>
                <a:gd name="T72" fmla="*/ 2147483647 w 278"/>
                <a:gd name="T73" fmla="*/ 2147483647 h 116"/>
                <a:gd name="T74" fmla="*/ 2147483647 w 278"/>
                <a:gd name="T75" fmla="*/ 2147483647 h 116"/>
                <a:gd name="T76" fmla="*/ 2147483647 w 278"/>
                <a:gd name="T77" fmla="*/ 2147483647 h 116"/>
                <a:gd name="T78" fmla="*/ 2147483647 w 278"/>
                <a:gd name="T79" fmla="*/ 2147483647 h 116"/>
                <a:gd name="T80" fmla="*/ 2147483647 w 278"/>
                <a:gd name="T81" fmla="*/ 2147483647 h 116"/>
                <a:gd name="T82" fmla="*/ 2147483647 w 278"/>
                <a:gd name="T83" fmla="*/ 2147483647 h 116"/>
                <a:gd name="T84" fmla="*/ 2147483647 w 278"/>
                <a:gd name="T85" fmla="*/ 2147483647 h 116"/>
                <a:gd name="T86" fmla="*/ 2147483647 w 278"/>
                <a:gd name="T87" fmla="*/ 2147483647 h 116"/>
                <a:gd name="T88" fmla="*/ 2147483647 w 278"/>
                <a:gd name="T89" fmla="*/ 2147483647 h 116"/>
                <a:gd name="T90" fmla="*/ 2147483647 w 278"/>
                <a:gd name="T91" fmla="*/ 2147483647 h 116"/>
                <a:gd name="T92" fmla="*/ 2147483647 w 278"/>
                <a:gd name="T93" fmla="*/ 2147483647 h 116"/>
                <a:gd name="T94" fmla="*/ 2147483647 w 278"/>
                <a:gd name="T95" fmla="*/ 2147483647 h 116"/>
                <a:gd name="T96" fmla="*/ 2147483647 w 278"/>
                <a:gd name="T97" fmla="*/ 2147483647 h 116"/>
                <a:gd name="T98" fmla="*/ 2147483647 w 278"/>
                <a:gd name="T99" fmla="*/ 2147483647 h 116"/>
                <a:gd name="T100" fmla="*/ 2147483647 w 278"/>
                <a:gd name="T101" fmla="*/ 2147483647 h 116"/>
                <a:gd name="T102" fmla="*/ 2147483647 w 278"/>
                <a:gd name="T103" fmla="*/ 2147483647 h 116"/>
                <a:gd name="T104" fmla="*/ 2147483647 w 278"/>
                <a:gd name="T105" fmla="*/ 2147483647 h 116"/>
                <a:gd name="T106" fmla="*/ 2147483647 w 278"/>
                <a:gd name="T107" fmla="*/ 2147483647 h 116"/>
                <a:gd name="T108" fmla="*/ 2147483647 w 278"/>
                <a:gd name="T109" fmla="*/ 2147483647 h 116"/>
                <a:gd name="T110" fmla="*/ 2147483647 w 278"/>
                <a:gd name="T111" fmla="*/ 2147483647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5" name="Freeform 213"/>
            <p:cNvSpPr>
              <a:spLocks/>
            </p:cNvSpPr>
            <p:nvPr/>
          </p:nvSpPr>
          <p:spPr bwMode="auto">
            <a:xfrm>
              <a:off x="5788625" y="3809671"/>
              <a:ext cx="21909" cy="37169"/>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6" name="Freeform 214"/>
            <p:cNvSpPr>
              <a:spLocks/>
            </p:cNvSpPr>
            <p:nvPr/>
          </p:nvSpPr>
          <p:spPr bwMode="auto">
            <a:xfrm>
              <a:off x="5828984" y="3836220"/>
              <a:ext cx="175272" cy="237612"/>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7" name="Freeform 215"/>
            <p:cNvSpPr>
              <a:spLocks/>
            </p:cNvSpPr>
            <p:nvPr/>
          </p:nvSpPr>
          <p:spPr bwMode="auto">
            <a:xfrm>
              <a:off x="5905089" y="3799051"/>
              <a:ext cx="13837" cy="27876"/>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8" name="Freeform 216"/>
            <p:cNvSpPr>
              <a:spLocks/>
            </p:cNvSpPr>
            <p:nvPr/>
          </p:nvSpPr>
          <p:spPr bwMode="auto">
            <a:xfrm>
              <a:off x="5794390" y="3812326"/>
              <a:ext cx="130301" cy="76991"/>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9" name="Freeform 217"/>
            <p:cNvSpPr>
              <a:spLocks/>
            </p:cNvSpPr>
            <p:nvPr/>
          </p:nvSpPr>
          <p:spPr bwMode="auto">
            <a:xfrm>
              <a:off x="5619118" y="4023389"/>
              <a:ext cx="239846" cy="167258"/>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0" name="Freeform 218"/>
            <p:cNvSpPr>
              <a:spLocks/>
            </p:cNvSpPr>
            <p:nvPr/>
          </p:nvSpPr>
          <p:spPr bwMode="auto">
            <a:xfrm>
              <a:off x="5679080" y="3696838"/>
              <a:ext cx="61115" cy="43805"/>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1" name="Freeform 219"/>
            <p:cNvSpPr>
              <a:spLocks/>
            </p:cNvSpPr>
            <p:nvPr/>
          </p:nvSpPr>
          <p:spPr bwMode="auto">
            <a:xfrm>
              <a:off x="5586831" y="3410111"/>
              <a:ext cx="485460" cy="418144"/>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2" name="Freeform 220"/>
            <p:cNvSpPr>
              <a:spLocks/>
            </p:cNvSpPr>
            <p:nvPr/>
          </p:nvSpPr>
          <p:spPr bwMode="auto">
            <a:xfrm>
              <a:off x="5416170" y="3605245"/>
              <a:ext cx="89943" cy="124780"/>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3" name="Freeform 221"/>
            <p:cNvSpPr>
              <a:spLocks/>
            </p:cNvSpPr>
            <p:nvPr/>
          </p:nvSpPr>
          <p:spPr bwMode="auto">
            <a:xfrm>
              <a:off x="5413864" y="3564094"/>
              <a:ext cx="25369" cy="47788"/>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4" name="Freeform 222"/>
            <p:cNvSpPr>
              <a:spLocks/>
            </p:cNvSpPr>
            <p:nvPr/>
          </p:nvSpPr>
          <p:spPr bwMode="auto">
            <a:xfrm>
              <a:off x="5411558" y="3625157"/>
              <a:ext cx="13837" cy="31859"/>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5" name="Freeform 224"/>
            <p:cNvSpPr>
              <a:spLocks/>
            </p:cNvSpPr>
            <p:nvPr/>
          </p:nvSpPr>
          <p:spPr bwMode="auto">
            <a:xfrm>
              <a:off x="5448458" y="2604352"/>
              <a:ext cx="39206" cy="23894"/>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2147483647 w 26"/>
                <a:gd name="T9" fmla="*/ 2147483647 h 16"/>
                <a:gd name="T10" fmla="*/ 2147483647 w 26"/>
                <a:gd name="T11" fmla="*/ 2147483647 h 16"/>
                <a:gd name="T12" fmla="*/ 0 w 26"/>
                <a:gd name="T13" fmla="*/ 2147483647 h 16"/>
                <a:gd name="T14" fmla="*/ 2147483647 w 26"/>
                <a:gd name="T15" fmla="*/ 0 h 16"/>
                <a:gd name="T16" fmla="*/ 2147483647 w 26"/>
                <a:gd name="T17" fmla="*/ 2147483647 h 16"/>
                <a:gd name="T18" fmla="*/ 2147483647 w 26"/>
                <a:gd name="T19" fmla="*/ 2147483647 h 16"/>
                <a:gd name="T20" fmla="*/ 2147483647 w 26"/>
                <a:gd name="T21" fmla="*/ 2147483647 h 16"/>
                <a:gd name="T22" fmla="*/ 2147483647 w 26"/>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6" name="Freeform 225"/>
            <p:cNvSpPr>
              <a:spLocks/>
            </p:cNvSpPr>
            <p:nvPr/>
          </p:nvSpPr>
          <p:spPr bwMode="auto">
            <a:xfrm>
              <a:off x="5478438" y="2433112"/>
              <a:ext cx="213325" cy="147346"/>
            </a:xfrm>
            <a:custGeom>
              <a:avLst/>
              <a:gdLst>
                <a:gd name="T0" fmla="*/ 2147483647 w 146"/>
                <a:gd name="T1" fmla="*/ 2147483647 h 94"/>
                <a:gd name="T2" fmla="*/ 2147483647 w 146"/>
                <a:gd name="T3" fmla="*/ 2147483647 h 94"/>
                <a:gd name="T4" fmla="*/ 2147483647 w 146"/>
                <a:gd name="T5" fmla="*/ 2147483647 h 94"/>
                <a:gd name="T6" fmla="*/ 2147483647 w 146"/>
                <a:gd name="T7" fmla="*/ 2147483647 h 94"/>
                <a:gd name="T8" fmla="*/ 2147483647 w 146"/>
                <a:gd name="T9" fmla="*/ 2147483647 h 94"/>
                <a:gd name="T10" fmla="*/ 2147483647 w 146"/>
                <a:gd name="T11" fmla="*/ 2147483647 h 94"/>
                <a:gd name="T12" fmla="*/ 2147483647 w 146"/>
                <a:gd name="T13" fmla="*/ 2147483647 h 94"/>
                <a:gd name="T14" fmla="*/ 0 w 146"/>
                <a:gd name="T15" fmla="*/ 2147483647 h 94"/>
                <a:gd name="T16" fmla="*/ 0 w 146"/>
                <a:gd name="T17" fmla="*/ 2147483647 h 94"/>
                <a:gd name="T18" fmla="*/ 2147483647 w 146"/>
                <a:gd name="T19" fmla="*/ 2147483647 h 94"/>
                <a:gd name="T20" fmla="*/ 2147483647 w 146"/>
                <a:gd name="T21" fmla="*/ 2147483647 h 94"/>
                <a:gd name="T22" fmla="*/ 2147483647 w 146"/>
                <a:gd name="T23" fmla="*/ 2147483647 h 94"/>
                <a:gd name="T24" fmla="*/ 2147483647 w 146"/>
                <a:gd name="T25" fmla="*/ 2147483647 h 94"/>
                <a:gd name="T26" fmla="*/ 2147483647 w 146"/>
                <a:gd name="T27" fmla="*/ 2147483647 h 94"/>
                <a:gd name="T28" fmla="*/ 2147483647 w 146"/>
                <a:gd name="T29" fmla="*/ 2147483647 h 94"/>
                <a:gd name="T30" fmla="*/ 2147483647 w 146"/>
                <a:gd name="T31" fmla="*/ 2147483647 h 94"/>
                <a:gd name="T32" fmla="*/ 2147483647 w 146"/>
                <a:gd name="T33" fmla="*/ 2147483647 h 94"/>
                <a:gd name="T34" fmla="*/ 2147483647 w 146"/>
                <a:gd name="T35" fmla="*/ 2147483647 h 94"/>
                <a:gd name="T36" fmla="*/ 2147483647 w 146"/>
                <a:gd name="T37" fmla="*/ 2147483647 h 94"/>
                <a:gd name="T38" fmla="*/ 2147483647 w 146"/>
                <a:gd name="T39" fmla="*/ 2147483647 h 94"/>
                <a:gd name="T40" fmla="*/ 2147483647 w 146"/>
                <a:gd name="T41" fmla="*/ 2147483647 h 94"/>
                <a:gd name="T42" fmla="*/ 2147483647 w 146"/>
                <a:gd name="T43" fmla="*/ 2147483647 h 94"/>
                <a:gd name="T44" fmla="*/ 2147483647 w 146"/>
                <a:gd name="T45" fmla="*/ 2147483647 h 94"/>
                <a:gd name="T46" fmla="*/ 2147483647 w 146"/>
                <a:gd name="T47" fmla="*/ 0 h 94"/>
                <a:gd name="T48" fmla="*/ 2147483647 w 146"/>
                <a:gd name="T49" fmla="*/ 0 h 94"/>
                <a:gd name="T50" fmla="*/ 2147483647 w 146"/>
                <a:gd name="T51" fmla="*/ 0 h 94"/>
                <a:gd name="T52" fmla="*/ 2147483647 w 146"/>
                <a:gd name="T53" fmla="*/ 2147483647 h 94"/>
                <a:gd name="T54" fmla="*/ 2147483647 w 146"/>
                <a:gd name="T55" fmla="*/ 2147483647 h 94"/>
                <a:gd name="T56" fmla="*/ 2147483647 w 146"/>
                <a:gd name="T57" fmla="*/ 2147483647 h 94"/>
                <a:gd name="T58" fmla="*/ 2147483647 w 146"/>
                <a:gd name="T59" fmla="*/ 2147483647 h 94"/>
                <a:gd name="T60" fmla="*/ 2147483647 w 146"/>
                <a:gd name="T61" fmla="*/ 2147483647 h 94"/>
                <a:gd name="T62" fmla="*/ 2147483647 w 146"/>
                <a:gd name="T63" fmla="*/ 2147483647 h 94"/>
                <a:gd name="T64" fmla="*/ 2147483647 w 146"/>
                <a:gd name="T65" fmla="*/ 2147483647 h 94"/>
                <a:gd name="T66" fmla="*/ 2147483647 w 146"/>
                <a:gd name="T67" fmla="*/ 2147483647 h 94"/>
                <a:gd name="T68" fmla="*/ 2147483647 w 146"/>
                <a:gd name="T69" fmla="*/ 2147483647 h 94"/>
                <a:gd name="T70" fmla="*/ 2147483647 w 146"/>
                <a:gd name="T71" fmla="*/ 2147483647 h 94"/>
                <a:gd name="T72" fmla="*/ 2147483647 w 146"/>
                <a:gd name="T73" fmla="*/ 2147483647 h 94"/>
                <a:gd name="T74" fmla="*/ 2147483647 w 146"/>
                <a:gd name="T75" fmla="*/ 2147483647 h 94"/>
                <a:gd name="T76" fmla="*/ 2147483647 w 146"/>
                <a:gd name="T77" fmla="*/ 2147483647 h 94"/>
                <a:gd name="T78" fmla="*/ 2147483647 w 146"/>
                <a:gd name="T79" fmla="*/ 2147483647 h 94"/>
                <a:gd name="T80" fmla="*/ 2147483647 w 146"/>
                <a:gd name="T81" fmla="*/ 2147483647 h 94"/>
                <a:gd name="T82" fmla="*/ 2147483647 w 146"/>
                <a:gd name="T83" fmla="*/ 2147483647 h 94"/>
                <a:gd name="T84" fmla="*/ 2147483647 w 146"/>
                <a:gd name="T85" fmla="*/ 2147483647 h 94"/>
                <a:gd name="T86" fmla="*/ 2147483647 w 146"/>
                <a:gd name="T87" fmla="*/ 2147483647 h 94"/>
                <a:gd name="T88" fmla="*/ 2147483647 w 146"/>
                <a:gd name="T89" fmla="*/ 2147483647 h 94"/>
                <a:gd name="T90" fmla="*/ 2147483647 w 146"/>
                <a:gd name="T91" fmla="*/ 2147483647 h 94"/>
                <a:gd name="T92" fmla="*/ 2147483647 w 146"/>
                <a:gd name="T93" fmla="*/ 2147483647 h 94"/>
                <a:gd name="T94" fmla="*/ 2147483647 w 146"/>
                <a:gd name="T95" fmla="*/ 2147483647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7" name="Freeform 226"/>
            <p:cNvSpPr>
              <a:spLocks/>
            </p:cNvSpPr>
            <p:nvPr/>
          </p:nvSpPr>
          <p:spPr bwMode="auto">
            <a:xfrm>
              <a:off x="5963898" y="2350811"/>
              <a:ext cx="154517" cy="46460"/>
            </a:xfrm>
            <a:custGeom>
              <a:avLst/>
              <a:gdLst>
                <a:gd name="T0" fmla="*/ 2147483647 w 106"/>
                <a:gd name="T1" fmla="*/ 2147483647 h 30"/>
                <a:gd name="T2" fmla="*/ 2147483647 w 106"/>
                <a:gd name="T3" fmla="*/ 2147483647 h 30"/>
                <a:gd name="T4" fmla="*/ 2147483647 w 106"/>
                <a:gd name="T5" fmla="*/ 2147483647 h 30"/>
                <a:gd name="T6" fmla="*/ 2147483647 w 106"/>
                <a:gd name="T7" fmla="*/ 2147483647 h 30"/>
                <a:gd name="T8" fmla="*/ 2147483647 w 106"/>
                <a:gd name="T9" fmla="*/ 2147483647 h 30"/>
                <a:gd name="T10" fmla="*/ 2147483647 w 106"/>
                <a:gd name="T11" fmla="*/ 2147483647 h 30"/>
                <a:gd name="T12" fmla="*/ 2147483647 w 106"/>
                <a:gd name="T13" fmla="*/ 2147483647 h 30"/>
                <a:gd name="T14" fmla="*/ 2147483647 w 106"/>
                <a:gd name="T15" fmla="*/ 2147483647 h 30"/>
                <a:gd name="T16" fmla="*/ 2147483647 w 106"/>
                <a:gd name="T17" fmla="*/ 2147483647 h 30"/>
                <a:gd name="T18" fmla="*/ 2147483647 w 106"/>
                <a:gd name="T19" fmla="*/ 2147483647 h 30"/>
                <a:gd name="T20" fmla="*/ 2147483647 w 106"/>
                <a:gd name="T21" fmla="*/ 2147483647 h 30"/>
                <a:gd name="T22" fmla="*/ 2147483647 w 106"/>
                <a:gd name="T23" fmla="*/ 2147483647 h 30"/>
                <a:gd name="T24" fmla="*/ 2147483647 w 106"/>
                <a:gd name="T25" fmla="*/ 2147483647 h 30"/>
                <a:gd name="T26" fmla="*/ 2147483647 w 106"/>
                <a:gd name="T27" fmla="*/ 2147483647 h 30"/>
                <a:gd name="T28" fmla="*/ 2147483647 w 106"/>
                <a:gd name="T29" fmla="*/ 2147483647 h 30"/>
                <a:gd name="T30" fmla="*/ 2147483647 w 106"/>
                <a:gd name="T31" fmla="*/ 2147483647 h 30"/>
                <a:gd name="T32" fmla="*/ 0 w 106"/>
                <a:gd name="T33" fmla="*/ 2147483647 h 30"/>
                <a:gd name="T34" fmla="*/ 2147483647 w 106"/>
                <a:gd name="T35" fmla="*/ 2147483647 h 30"/>
                <a:gd name="T36" fmla="*/ 2147483647 w 106"/>
                <a:gd name="T37" fmla="*/ 2147483647 h 30"/>
                <a:gd name="T38" fmla="*/ 2147483647 w 106"/>
                <a:gd name="T39" fmla="*/ 0 h 30"/>
                <a:gd name="T40" fmla="*/ 2147483647 w 106"/>
                <a:gd name="T41" fmla="*/ 0 h 30"/>
                <a:gd name="T42" fmla="*/ 2147483647 w 106"/>
                <a:gd name="T43" fmla="*/ 0 h 30"/>
                <a:gd name="T44" fmla="*/ 2147483647 w 106"/>
                <a:gd name="T45" fmla="*/ 2147483647 h 30"/>
                <a:gd name="T46" fmla="*/ 2147483647 w 106"/>
                <a:gd name="T47" fmla="*/ 2147483647 h 30"/>
                <a:gd name="T48" fmla="*/ 2147483647 w 106"/>
                <a:gd name="T49" fmla="*/ 2147483647 h 30"/>
                <a:gd name="T50" fmla="*/ 2147483647 w 106"/>
                <a:gd name="T51" fmla="*/ 2147483647 h 30"/>
                <a:gd name="T52" fmla="*/ 2147483647 w 106"/>
                <a:gd name="T53" fmla="*/ 2147483647 h 30"/>
                <a:gd name="T54" fmla="*/ 2147483647 w 106"/>
                <a:gd name="T55" fmla="*/ 2147483647 h 30"/>
                <a:gd name="T56" fmla="*/ 2147483647 w 106"/>
                <a:gd name="T57" fmla="*/ 2147483647 h 30"/>
                <a:gd name="T58" fmla="*/ 2147483647 w 106"/>
                <a:gd name="T59" fmla="*/ 2147483647 h 30"/>
                <a:gd name="T60" fmla="*/ 2147483647 w 106"/>
                <a:gd name="T61" fmla="*/ 2147483647 h 30"/>
                <a:gd name="T62" fmla="*/ 2147483647 w 106"/>
                <a:gd name="T63" fmla="*/ 2147483647 h 30"/>
                <a:gd name="T64" fmla="*/ 2147483647 w 106"/>
                <a:gd name="T65" fmla="*/ 2147483647 h 30"/>
                <a:gd name="T66" fmla="*/ 2147483647 w 106"/>
                <a:gd name="T67" fmla="*/ 2147483647 h 30"/>
                <a:gd name="T68" fmla="*/ 2147483647 w 106"/>
                <a:gd name="T69" fmla="*/ 2147483647 h 30"/>
                <a:gd name="T70" fmla="*/ 2147483647 w 106"/>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8" name="Freeform 227"/>
            <p:cNvSpPr>
              <a:spLocks/>
            </p:cNvSpPr>
            <p:nvPr/>
          </p:nvSpPr>
          <p:spPr bwMode="auto">
            <a:xfrm>
              <a:off x="6132251" y="2382670"/>
              <a:ext cx="77258" cy="34513"/>
            </a:xfrm>
            <a:custGeom>
              <a:avLst/>
              <a:gdLst>
                <a:gd name="T0" fmla="*/ 2147483647 w 52"/>
                <a:gd name="T1" fmla="*/ 2147483647 h 22"/>
                <a:gd name="T2" fmla="*/ 2147483647 w 52"/>
                <a:gd name="T3" fmla="*/ 2147483647 h 22"/>
                <a:gd name="T4" fmla="*/ 2147483647 w 52"/>
                <a:gd name="T5" fmla="*/ 2147483647 h 22"/>
                <a:gd name="T6" fmla="*/ 0 w 52"/>
                <a:gd name="T7" fmla="*/ 2147483647 h 22"/>
                <a:gd name="T8" fmla="*/ 0 w 52"/>
                <a:gd name="T9" fmla="*/ 2147483647 h 22"/>
                <a:gd name="T10" fmla="*/ 2147483647 w 52"/>
                <a:gd name="T11" fmla="*/ 2147483647 h 22"/>
                <a:gd name="T12" fmla="*/ 2147483647 w 52"/>
                <a:gd name="T13" fmla="*/ 0 h 22"/>
                <a:gd name="T14" fmla="*/ 2147483647 w 52"/>
                <a:gd name="T15" fmla="*/ 0 h 22"/>
                <a:gd name="T16" fmla="*/ 2147483647 w 52"/>
                <a:gd name="T17" fmla="*/ 2147483647 h 22"/>
                <a:gd name="T18" fmla="*/ 2147483647 w 52"/>
                <a:gd name="T19" fmla="*/ 2147483647 h 22"/>
                <a:gd name="T20" fmla="*/ 2147483647 w 52"/>
                <a:gd name="T21" fmla="*/ 2147483647 h 22"/>
                <a:gd name="T22" fmla="*/ 2147483647 w 52"/>
                <a:gd name="T23" fmla="*/ 2147483647 h 22"/>
                <a:gd name="T24" fmla="*/ 2147483647 w 52"/>
                <a:gd name="T25" fmla="*/ 2147483647 h 22"/>
                <a:gd name="T26" fmla="*/ 2147483647 w 52"/>
                <a:gd name="T27" fmla="*/ 2147483647 h 22"/>
                <a:gd name="T28" fmla="*/ 2147483647 w 52"/>
                <a:gd name="T29" fmla="*/ 2147483647 h 22"/>
                <a:gd name="T30" fmla="*/ 2147483647 w 52"/>
                <a:gd name="T31" fmla="*/ 2147483647 h 22"/>
                <a:gd name="T32" fmla="*/ 2147483647 w 52"/>
                <a:gd name="T33" fmla="*/ 2147483647 h 22"/>
                <a:gd name="T34" fmla="*/ 2147483647 w 5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9" name="Freeform 228"/>
            <p:cNvSpPr>
              <a:spLocks/>
            </p:cNvSpPr>
            <p:nvPr/>
          </p:nvSpPr>
          <p:spPr bwMode="auto">
            <a:xfrm>
              <a:off x="6781453" y="2449043"/>
              <a:ext cx="136067" cy="26549"/>
            </a:xfrm>
            <a:custGeom>
              <a:avLst/>
              <a:gdLst>
                <a:gd name="T0" fmla="*/ 2147483647 w 92"/>
                <a:gd name="T1" fmla="*/ 2147483647 h 18"/>
                <a:gd name="T2" fmla="*/ 2147483647 w 92"/>
                <a:gd name="T3" fmla="*/ 2147483647 h 18"/>
                <a:gd name="T4" fmla="*/ 2147483647 w 92"/>
                <a:gd name="T5" fmla="*/ 2147483647 h 18"/>
                <a:gd name="T6" fmla="*/ 2147483647 w 92"/>
                <a:gd name="T7" fmla="*/ 2147483647 h 18"/>
                <a:gd name="T8" fmla="*/ 2147483647 w 92"/>
                <a:gd name="T9" fmla="*/ 2147483647 h 18"/>
                <a:gd name="T10" fmla="*/ 2147483647 w 92"/>
                <a:gd name="T11" fmla="*/ 2147483647 h 18"/>
                <a:gd name="T12" fmla="*/ 2147483647 w 92"/>
                <a:gd name="T13" fmla="*/ 2147483647 h 18"/>
                <a:gd name="T14" fmla="*/ 0 w 92"/>
                <a:gd name="T15" fmla="*/ 2147483647 h 18"/>
                <a:gd name="T16" fmla="*/ 0 w 92"/>
                <a:gd name="T17" fmla="*/ 2147483647 h 18"/>
                <a:gd name="T18" fmla="*/ 0 w 92"/>
                <a:gd name="T19" fmla="*/ 2147483647 h 18"/>
                <a:gd name="T20" fmla="*/ 2147483647 w 92"/>
                <a:gd name="T21" fmla="*/ 2147483647 h 18"/>
                <a:gd name="T22" fmla="*/ 2147483647 w 92"/>
                <a:gd name="T23" fmla="*/ 0 h 18"/>
                <a:gd name="T24" fmla="*/ 2147483647 w 92"/>
                <a:gd name="T25" fmla="*/ 0 h 18"/>
                <a:gd name="T26" fmla="*/ 2147483647 w 92"/>
                <a:gd name="T27" fmla="*/ 2147483647 h 18"/>
                <a:gd name="T28" fmla="*/ 2147483647 w 92"/>
                <a:gd name="T29" fmla="*/ 2147483647 h 18"/>
                <a:gd name="T30" fmla="*/ 2147483647 w 92"/>
                <a:gd name="T31" fmla="*/ 2147483647 h 18"/>
                <a:gd name="T32" fmla="*/ 2147483647 w 92"/>
                <a:gd name="T33" fmla="*/ 2147483647 h 18"/>
                <a:gd name="T34" fmla="*/ 2147483647 w 92"/>
                <a:gd name="T35" fmla="*/ 2147483647 h 18"/>
                <a:gd name="T36" fmla="*/ 2147483647 w 92"/>
                <a:gd name="T37" fmla="*/ 2147483647 h 18"/>
                <a:gd name="T38" fmla="*/ 2147483647 w 92"/>
                <a:gd name="T39" fmla="*/ 2147483647 h 18"/>
                <a:gd name="T40" fmla="*/ 2147483647 w 92"/>
                <a:gd name="T41" fmla="*/ 2147483647 h 18"/>
                <a:gd name="T42" fmla="*/ 2147483647 w 92"/>
                <a:gd name="T43" fmla="*/ 2147483647 h 18"/>
                <a:gd name="T44" fmla="*/ 2147483647 w 92"/>
                <a:gd name="T45" fmla="*/ 2147483647 h 18"/>
                <a:gd name="T46" fmla="*/ 2147483647 w 92"/>
                <a:gd name="T47" fmla="*/ 2147483647 h 18"/>
                <a:gd name="T48" fmla="*/ 2147483647 w 92"/>
                <a:gd name="T49" fmla="*/ 2147483647 h 18"/>
                <a:gd name="T50" fmla="*/ 2147483647 w 92"/>
                <a:gd name="T51" fmla="*/ 2147483647 h 18"/>
                <a:gd name="T52" fmla="*/ 2147483647 w 92"/>
                <a:gd name="T53" fmla="*/ 2147483647 h 18"/>
                <a:gd name="T54" fmla="*/ 2147483647 w 92"/>
                <a:gd name="T55" fmla="*/ 2147483647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0" name="Freeform 229"/>
            <p:cNvSpPr>
              <a:spLocks/>
            </p:cNvSpPr>
            <p:nvPr/>
          </p:nvSpPr>
          <p:spPr bwMode="auto">
            <a:xfrm>
              <a:off x="6938275" y="2459662"/>
              <a:ext cx="76106" cy="23894"/>
            </a:xfrm>
            <a:custGeom>
              <a:avLst/>
              <a:gdLst>
                <a:gd name="T0" fmla="*/ 2147483647 w 52"/>
                <a:gd name="T1" fmla="*/ 2147483647 h 16"/>
                <a:gd name="T2" fmla="*/ 2147483647 w 52"/>
                <a:gd name="T3" fmla="*/ 2147483647 h 16"/>
                <a:gd name="T4" fmla="*/ 2147483647 w 52"/>
                <a:gd name="T5" fmla="*/ 2147483647 h 16"/>
                <a:gd name="T6" fmla="*/ 2147483647 w 52"/>
                <a:gd name="T7" fmla="*/ 2147483647 h 16"/>
                <a:gd name="T8" fmla="*/ 2147483647 w 52"/>
                <a:gd name="T9" fmla="*/ 2147483647 h 16"/>
                <a:gd name="T10" fmla="*/ 0 w 52"/>
                <a:gd name="T11" fmla="*/ 0 h 16"/>
                <a:gd name="T12" fmla="*/ 2147483647 w 52"/>
                <a:gd name="T13" fmla="*/ 0 h 16"/>
                <a:gd name="T14" fmla="*/ 2147483647 w 52"/>
                <a:gd name="T15" fmla="*/ 2147483647 h 16"/>
                <a:gd name="T16" fmla="*/ 2147483647 w 52"/>
                <a:gd name="T17" fmla="*/ 2147483647 h 16"/>
                <a:gd name="T18" fmla="*/ 2147483647 w 52"/>
                <a:gd name="T19" fmla="*/ 2147483647 h 16"/>
                <a:gd name="T20" fmla="*/ 2147483647 w 52"/>
                <a:gd name="T21" fmla="*/ 2147483647 h 16"/>
                <a:gd name="T22" fmla="*/ 2147483647 w 52"/>
                <a:gd name="T23" fmla="*/ 2147483647 h 16"/>
                <a:gd name="T24" fmla="*/ 2147483647 w 52"/>
                <a:gd name="T25" fmla="*/ 2147483647 h 16"/>
                <a:gd name="T26" fmla="*/ 2147483647 w 52"/>
                <a:gd name="T27" fmla="*/ 2147483647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1" name="Freeform 230"/>
            <p:cNvSpPr>
              <a:spLocks/>
            </p:cNvSpPr>
            <p:nvPr/>
          </p:nvSpPr>
          <p:spPr bwMode="auto">
            <a:xfrm>
              <a:off x="7615150" y="2551255"/>
              <a:ext cx="55349" cy="23894"/>
            </a:xfrm>
            <a:custGeom>
              <a:avLst/>
              <a:gdLst>
                <a:gd name="T0" fmla="*/ 2147483647 w 38"/>
                <a:gd name="T1" fmla="*/ 2147483647 h 14"/>
                <a:gd name="T2" fmla="*/ 2147483647 w 38"/>
                <a:gd name="T3" fmla="*/ 2147483647 h 14"/>
                <a:gd name="T4" fmla="*/ 2147483647 w 38"/>
                <a:gd name="T5" fmla="*/ 2147483647 h 14"/>
                <a:gd name="T6" fmla="*/ 2147483647 w 38"/>
                <a:gd name="T7" fmla="*/ 2147483647 h 14"/>
                <a:gd name="T8" fmla="*/ 2147483647 w 38"/>
                <a:gd name="T9" fmla="*/ 2147483647 h 14"/>
                <a:gd name="T10" fmla="*/ 0 w 38"/>
                <a:gd name="T11" fmla="*/ 2147483647 h 14"/>
                <a:gd name="T12" fmla="*/ 2147483647 w 38"/>
                <a:gd name="T13" fmla="*/ 2147483647 h 14"/>
                <a:gd name="T14" fmla="*/ 2147483647 w 38"/>
                <a:gd name="T15" fmla="*/ 2147483647 h 14"/>
                <a:gd name="T16" fmla="*/ 2147483647 w 38"/>
                <a:gd name="T17" fmla="*/ 0 h 14"/>
                <a:gd name="T18" fmla="*/ 2147483647 w 38"/>
                <a:gd name="T19" fmla="*/ 0 h 14"/>
                <a:gd name="T20" fmla="*/ 2147483647 w 38"/>
                <a:gd name="T21" fmla="*/ 2147483647 h 14"/>
                <a:gd name="T22" fmla="*/ 2147483647 w 38"/>
                <a:gd name="T23" fmla="*/ 2147483647 h 14"/>
                <a:gd name="T24" fmla="*/ 2147483647 w 38"/>
                <a:gd name="T25" fmla="*/ 2147483647 h 14"/>
                <a:gd name="T26" fmla="*/ 2147483647 w 38"/>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2" name="Freeform 231"/>
            <p:cNvSpPr>
              <a:spLocks/>
            </p:cNvSpPr>
            <p:nvPr/>
          </p:nvSpPr>
          <p:spPr bwMode="auto">
            <a:xfrm>
              <a:off x="7460634" y="3007896"/>
              <a:ext cx="175272" cy="232302"/>
            </a:xfrm>
            <a:custGeom>
              <a:avLst/>
              <a:gdLst>
                <a:gd name="T0" fmla="*/ 0 w 120"/>
                <a:gd name="T1" fmla="*/ 0 h 146"/>
                <a:gd name="T2" fmla="*/ 2147483647 w 120"/>
                <a:gd name="T3" fmla="*/ 2147483647 h 146"/>
                <a:gd name="T4" fmla="*/ 2147483647 w 120"/>
                <a:gd name="T5" fmla="*/ 2147483647 h 146"/>
                <a:gd name="T6" fmla="*/ 2147483647 w 120"/>
                <a:gd name="T7" fmla="*/ 2147483647 h 146"/>
                <a:gd name="T8" fmla="*/ 2147483647 w 120"/>
                <a:gd name="T9" fmla="*/ 2147483647 h 146"/>
                <a:gd name="T10" fmla="*/ 2147483647 w 120"/>
                <a:gd name="T11" fmla="*/ 2147483647 h 146"/>
                <a:gd name="T12" fmla="*/ 2147483647 w 120"/>
                <a:gd name="T13" fmla="*/ 2147483647 h 146"/>
                <a:gd name="T14" fmla="*/ 2147483647 w 120"/>
                <a:gd name="T15" fmla="*/ 2147483647 h 146"/>
                <a:gd name="T16" fmla="*/ 2147483647 w 120"/>
                <a:gd name="T17" fmla="*/ 2147483647 h 146"/>
                <a:gd name="T18" fmla="*/ 2147483647 w 120"/>
                <a:gd name="T19" fmla="*/ 2147483647 h 146"/>
                <a:gd name="T20" fmla="*/ 2147483647 w 120"/>
                <a:gd name="T21" fmla="*/ 2147483647 h 146"/>
                <a:gd name="T22" fmla="*/ 2147483647 w 120"/>
                <a:gd name="T23" fmla="*/ 2147483647 h 146"/>
                <a:gd name="T24" fmla="*/ 2147483647 w 120"/>
                <a:gd name="T25" fmla="*/ 2147483647 h 146"/>
                <a:gd name="T26" fmla="*/ 2147483647 w 120"/>
                <a:gd name="T27" fmla="*/ 2147483647 h 146"/>
                <a:gd name="T28" fmla="*/ 2147483647 w 120"/>
                <a:gd name="T29" fmla="*/ 2147483647 h 146"/>
                <a:gd name="T30" fmla="*/ 2147483647 w 120"/>
                <a:gd name="T31" fmla="*/ 2147483647 h 146"/>
                <a:gd name="T32" fmla="*/ 2147483647 w 120"/>
                <a:gd name="T33" fmla="*/ 2147483647 h 146"/>
                <a:gd name="T34" fmla="*/ 2147483647 w 120"/>
                <a:gd name="T35" fmla="*/ 2147483647 h 146"/>
                <a:gd name="T36" fmla="*/ 2147483647 w 120"/>
                <a:gd name="T37" fmla="*/ 2147483647 h 146"/>
                <a:gd name="T38" fmla="*/ 2147483647 w 120"/>
                <a:gd name="T39" fmla="*/ 2147483647 h 146"/>
                <a:gd name="T40" fmla="*/ 2147483647 w 120"/>
                <a:gd name="T41" fmla="*/ 2147483647 h 146"/>
                <a:gd name="T42" fmla="*/ 2147483647 w 120"/>
                <a:gd name="T43" fmla="*/ 2147483647 h 146"/>
                <a:gd name="T44" fmla="*/ 2147483647 w 120"/>
                <a:gd name="T45" fmla="*/ 2147483647 h 146"/>
                <a:gd name="T46" fmla="*/ 2147483647 w 120"/>
                <a:gd name="T47" fmla="*/ 2147483647 h 146"/>
                <a:gd name="T48" fmla="*/ 2147483647 w 120"/>
                <a:gd name="T49" fmla="*/ 2147483647 h 146"/>
                <a:gd name="T50" fmla="*/ 2147483647 w 120"/>
                <a:gd name="T51" fmla="*/ 2147483647 h 146"/>
                <a:gd name="T52" fmla="*/ 2147483647 w 120"/>
                <a:gd name="T53" fmla="*/ 2147483647 h 146"/>
                <a:gd name="T54" fmla="*/ 2147483647 w 120"/>
                <a:gd name="T55" fmla="*/ 2147483647 h 146"/>
                <a:gd name="T56" fmla="*/ 2147483647 w 120"/>
                <a:gd name="T57" fmla="*/ 2147483647 h 146"/>
                <a:gd name="T58" fmla="*/ 2147483647 w 120"/>
                <a:gd name="T59" fmla="*/ 2147483647 h 146"/>
                <a:gd name="T60" fmla="*/ 2147483647 w 120"/>
                <a:gd name="T61" fmla="*/ 2147483647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3" name="Freeform 232"/>
            <p:cNvSpPr>
              <a:spLocks/>
            </p:cNvSpPr>
            <p:nvPr/>
          </p:nvSpPr>
          <p:spPr bwMode="auto">
            <a:xfrm>
              <a:off x="5767869" y="3337101"/>
              <a:ext cx="336708" cy="204426"/>
            </a:xfrm>
            <a:custGeom>
              <a:avLst/>
              <a:gdLst>
                <a:gd name="T0" fmla="*/ 2147483647 w 230"/>
                <a:gd name="T1" fmla="*/ 2147483647 h 130"/>
                <a:gd name="T2" fmla="*/ 2147483647 w 230"/>
                <a:gd name="T3" fmla="*/ 2147483647 h 130"/>
                <a:gd name="T4" fmla="*/ 2147483647 w 230"/>
                <a:gd name="T5" fmla="*/ 2147483647 h 130"/>
                <a:gd name="T6" fmla="*/ 2147483647 w 230"/>
                <a:gd name="T7" fmla="*/ 2147483647 h 130"/>
                <a:gd name="T8" fmla="*/ 2147483647 w 230"/>
                <a:gd name="T9" fmla="*/ 2147483647 h 130"/>
                <a:gd name="T10" fmla="*/ 2147483647 w 230"/>
                <a:gd name="T11" fmla="*/ 2147483647 h 130"/>
                <a:gd name="T12" fmla="*/ 2147483647 w 230"/>
                <a:gd name="T13" fmla="*/ 2147483647 h 130"/>
                <a:gd name="T14" fmla="*/ 2147483647 w 230"/>
                <a:gd name="T15" fmla="*/ 2147483647 h 130"/>
                <a:gd name="T16" fmla="*/ 2147483647 w 230"/>
                <a:gd name="T17" fmla="*/ 2147483647 h 130"/>
                <a:gd name="T18" fmla="*/ 2147483647 w 230"/>
                <a:gd name="T19" fmla="*/ 2147483647 h 130"/>
                <a:gd name="T20" fmla="*/ 2147483647 w 230"/>
                <a:gd name="T21" fmla="*/ 2147483647 h 130"/>
                <a:gd name="T22" fmla="*/ 2147483647 w 230"/>
                <a:gd name="T23" fmla="*/ 2147483647 h 130"/>
                <a:gd name="T24" fmla="*/ 2147483647 w 230"/>
                <a:gd name="T25" fmla="*/ 2147483647 h 130"/>
                <a:gd name="T26" fmla="*/ 2147483647 w 230"/>
                <a:gd name="T27" fmla="*/ 2147483647 h 130"/>
                <a:gd name="T28" fmla="*/ 2147483647 w 230"/>
                <a:gd name="T29" fmla="*/ 2147483647 h 130"/>
                <a:gd name="T30" fmla="*/ 2147483647 w 230"/>
                <a:gd name="T31" fmla="*/ 2147483647 h 130"/>
                <a:gd name="T32" fmla="*/ 2147483647 w 230"/>
                <a:gd name="T33" fmla="*/ 2147483647 h 130"/>
                <a:gd name="T34" fmla="*/ 2147483647 w 230"/>
                <a:gd name="T35" fmla="*/ 2147483647 h 130"/>
                <a:gd name="T36" fmla="*/ 2147483647 w 230"/>
                <a:gd name="T37" fmla="*/ 2147483647 h 130"/>
                <a:gd name="T38" fmla="*/ 2147483647 w 230"/>
                <a:gd name="T39" fmla="*/ 2147483647 h 130"/>
                <a:gd name="T40" fmla="*/ 2147483647 w 230"/>
                <a:gd name="T41" fmla="*/ 2147483647 h 130"/>
                <a:gd name="T42" fmla="*/ 2147483647 w 230"/>
                <a:gd name="T43" fmla="*/ 2147483647 h 130"/>
                <a:gd name="T44" fmla="*/ 2147483647 w 230"/>
                <a:gd name="T45" fmla="*/ 2147483647 h 130"/>
                <a:gd name="T46" fmla="*/ 2147483647 w 230"/>
                <a:gd name="T47" fmla="*/ 2147483647 h 130"/>
                <a:gd name="T48" fmla="*/ 2147483647 w 230"/>
                <a:gd name="T49" fmla="*/ 2147483647 h 130"/>
                <a:gd name="T50" fmla="*/ 2147483647 w 230"/>
                <a:gd name="T51" fmla="*/ 2147483647 h 130"/>
                <a:gd name="T52" fmla="*/ 2147483647 w 230"/>
                <a:gd name="T53" fmla="*/ 2147483647 h 130"/>
                <a:gd name="T54" fmla="*/ 0 w 230"/>
                <a:gd name="T55" fmla="*/ 2147483647 h 130"/>
                <a:gd name="T56" fmla="*/ 2147483647 w 230"/>
                <a:gd name="T57" fmla="*/ 2147483647 h 130"/>
                <a:gd name="T58" fmla="*/ 2147483647 w 230"/>
                <a:gd name="T59" fmla="*/ 2147483647 h 130"/>
                <a:gd name="T60" fmla="*/ 2147483647 w 230"/>
                <a:gd name="T61" fmla="*/ 2147483647 h 130"/>
                <a:gd name="T62" fmla="*/ 2147483647 w 230"/>
                <a:gd name="T63" fmla="*/ 2147483647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4" name="Freeform 233"/>
            <p:cNvSpPr>
              <a:spLocks/>
            </p:cNvSpPr>
            <p:nvPr/>
          </p:nvSpPr>
          <p:spPr bwMode="auto">
            <a:xfrm>
              <a:off x="6158773" y="3321172"/>
              <a:ext cx="185651" cy="114160"/>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5" name="Freeform 234"/>
            <p:cNvSpPr>
              <a:spLocks/>
            </p:cNvSpPr>
            <p:nvPr/>
          </p:nvSpPr>
          <p:spPr bwMode="auto">
            <a:xfrm>
              <a:off x="5825524" y="3252145"/>
              <a:ext cx="394363" cy="244249"/>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6" name="Freeform 235"/>
            <p:cNvSpPr>
              <a:spLocks/>
            </p:cNvSpPr>
            <p:nvPr/>
          </p:nvSpPr>
          <p:spPr bwMode="auto">
            <a:xfrm>
              <a:off x="5602974" y="2970727"/>
              <a:ext cx="834851" cy="426109"/>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7" name="Freeform 236"/>
            <p:cNvSpPr>
              <a:spLocks/>
            </p:cNvSpPr>
            <p:nvPr/>
          </p:nvSpPr>
          <p:spPr bwMode="auto">
            <a:xfrm>
              <a:off x="5602974" y="3423385"/>
              <a:ext cx="34594" cy="21239"/>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8" name="Freeform 237"/>
            <p:cNvSpPr>
              <a:spLocks/>
            </p:cNvSpPr>
            <p:nvPr/>
          </p:nvSpPr>
          <p:spPr bwMode="auto">
            <a:xfrm>
              <a:off x="5117515" y="2417183"/>
              <a:ext cx="2878162" cy="955758"/>
            </a:xfrm>
            <a:custGeom>
              <a:avLst/>
              <a:gdLst>
                <a:gd name="T0" fmla="*/ 2147483647 w 1968"/>
                <a:gd name="T1" fmla="*/ 2147483647 h 606"/>
                <a:gd name="T2" fmla="*/ 2147483647 w 1968"/>
                <a:gd name="T3" fmla="*/ 2147483647 h 606"/>
                <a:gd name="T4" fmla="*/ 2147483647 w 1968"/>
                <a:gd name="T5" fmla="*/ 2147483647 h 606"/>
                <a:gd name="T6" fmla="*/ 2147483647 w 1968"/>
                <a:gd name="T7" fmla="*/ 2147483647 h 606"/>
                <a:gd name="T8" fmla="*/ 2147483647 w 1968"/>
                <a:gd name="T9" fmla="*/ 2147483647 h 606"/>
                <a:gd name="T10" fmla="*/ 2147483647 w 1968"/>
                <a:gd name="T11" fmla="*/ 2147483647 h 606"/>
                <a:gd name="T12" fmla="*/ 2147483647 w 1968"/>
                <a:gd name="T13" fmla="*/ 2147483647 h 606"/>
                <a:gd name="T14" fmla="*/ 2147483647 w 1968"/>
                <a:gd name="T15" fmla="*/ 2147483647 h 606"/>
                <a:gd name="T16" fmla="*/ 2147483647 w 1968"/>
                <a:gd name="T17" fmla="*/ 2147483647 h 606"/>
                <a:gd name="T18" fmla="*/ 2147483647 w 1968"/>
                <a:gd name="T19" fmla="*/ 2147483647 h 606"/>
                <a:gd name="T20" fmla="*/ 2147483647 w 1968"/>
                <a:gd name="T21" fmla="*/ 2147483647 h 606"/>
                <a:gd name="T22" fmla="*/ 2147483647 w 1968"/>
                <a:gd name="T23" fmla="*/ 2147483647 h 606"/>
                <a:gd name="T24" fmla="*/ 2147483647 w 1968"/>
                <a:gd name="T25" fmla="*/ 2147483647 h 606"/>
                <a:gd name="T26" fmla="*/ 2147483647 w 1968"/>
                <a:gd name="T27" fmla="*/ 2147483647 h 606"/>
                <a:gd name="T28" fmla="*/ 2147483647 w 1968"/>
                <a:gd name="T29" fmla="*/ 2147483647 h 606"/>
                <a:gd name="T30" fmla="*/ 2147483647 w 1968"/>
                <a:gd name="T31" fmla="*/ 2147483647 h 606"/>
                <a:gd name="T32" fmla="*/ 2147483647 w 1968"/>
                <a:gd name="T33" fmla="*/ 2147483647 h 606"/>
                <a:gd name="T34" fmla="*/ 2147483647 w 1968"/>
                <a:gd name="T35" fmla="*/ 2147483647 h 606"/>
                <a:gd name="T36" fmla="*/ 2147483647 w 1968"/>
                <a:gd name="T37" fmla="*/ 2147483647 h 606"/>
                <a:gd name="T38" fmla="*/ 2147483647 w 1968"/>
                <a:gd name="T39" fmla="*/ 2147483647 h 606"/>
                <a:gd name="T40" fmla="*/ 2147483647 w 1968"/>
                <a:gd name="T41" fmla="*/ 2147483647 h 606"/>
                <a:gd name="T42" fmla="*/ 2147483647 w 1968"/>
                <a:gd name="T43" fmla="*/ 2147483647 h 606"/>
                <a:gd name="T44" fmla="*/ 2147483647 w 1968"/>
                <a:gd name="T45" fmla="*/ 2147483647 h 606"/>
                <a:gd name="T46" fmla="*/ 2147483647 w 1968"/>
                <a:gd name="T47" fmla="*/ 2147483647 h 606"/>
                <a:gd name="T48" fmla="*/ 2147483647 w 1968"/>
                <a:gd name="T49" fmla="*/ 2147483647 h 606"/>
                <a:gd name="T50" fmla="*/ 2147483647 w 1968"/>
                <a:gd name="T51" fmla="*/ 2147483647 h 606"/>
                <a:gd name="T52" fmla="*/ 2147483647 w 1968"/>
                <a:gd name="T53" fmla="*/ 2147483647 h 606"/>
                <a:gd name="T54" fmla="*/ 2147483647 w 1968"/>
                <a:gd name="T55" fmla="*/ 2147483647 h 606"/>
                <a:gd name="T56" fmla="*/ 2147483647 w 1968"/>
                <a:gd name="T57" fmla="*/ 2147483647 h 606"/>
                <a:gd name="T58" fmla="*/ 2147483647 w 1968"/>
                <a:gd name="T59" fmla="*/ 2147483647 h 606"/>
                <a:gd name="T60" fmla="*/ 2147483647 w 1968"/>
                <a:gd name="T61" fmla="*/ 0 h 606"/>
                <a:gd name="T62" fmla="*/ 2147483647 w 1968"/>
                <a:gd name="T63" fmla="*/ 2147483647 h 606"/>
                <a:gd name="T64" fmla="*/ 2147483647 w 1968"/>
                <a:gd name="T65" fmla="*/ 2147483647 h 606"/>
                <a:gd name="T66" fmla="*/ 2147483647 w 1968"/>
                <a:gd name="T67" fmla="*/ 2147483647 h 606"/>
                <a:gd name="T68" fmla="*/ 2147483647 w 1968"/>
                <a:gd name="T69" fmla="*/ 2147483647 h 606"/>
                <a:gd name="T70" fmla="*/ 2147483647 w 1968"/>
                <a:gd name="T71" fmla="*/ 2147483647 h 606"/>
                <a:gd name="T72" fmla="*/ 2147483647 w 1968"/>
                <a:gd name="T73" fmla="*/ 2147483647 h 606"/>
                <a:gd name="T74" fmla="*/ 2147483647 w 1968"/>
                <a:gd name="T75" fmla="*/ 2147483647 h 606"/>
                <a:gd name="T76" fmla="*/ 2147483647 w 1968"/>
                <a:gd name="T77" fmla="*/ 2147483647 h 606"/>
                <a:gd name="T78" fmla="*/ 2147483647 w 1968"/>
                <a:gd name="T79" fmla="*/ 2147483647 h 606"/>
                <a:gd name="T80" fmla="*/ 2147483647 w 1968"/>
                <a:gd name="T81" fmla="*/ 2147483647 h 606"/>
                <a:gd name="T82" fmla="*/ 2147483647 w 1968"/>
                <a:gd name="T83" fmla="*/ 2147483647 h 606"/>
                <a:gd name="T84" fmla="*/ 2147483647 w 1968"/>
                <a:gd name="T85" fmla="*/ 2147483647 h 606"/>
                <a:gd name="T86" fmla="*/ 2147483647 w 1968"/>
                <a:gd name="T87" fmla="*/ 2147483647 h 606"/>
                <a:gd name="T88" fmla="*/ 2147483647 w 1968"/>
                <a:gd name="T89" fmla="*/ 2147483647 h 606"/>
                <a:gd name="T90" fmla="*/ 2147483647 w 1968"/>
                <a:gd name="T91" fmla="*/ 2147483647 h 606"/>
                <a:gd name="T92" fmla="*/ 2147483647 w 1968"/>
                <a:gd name="T93" fmla="*/ 2147483647 h 606"/>
                <a:gd name="T94" fmla="*/ 2147483647 w 1968"/>
                <a:gd name="T95" fmla="*/ 2147483647 h 606"/>
                <a:gd name="T96" fmla="*/ 2147483647 w 1968"/>
                <a:gd name="T97" fmla="*/ 2147483647 h 606"/>
                <a:gd name="T98" fmla="*/ 2147483647 w 1968"/>
                <a:gd name="T99" fmla="*/ 2147483647 h 606"/>
                <a:gd name="T100" fmla="*/ 2147483647 w 1968"/>
                <a:gd name="T101" fmla="*/ 2147483647 h 606"/>
                <a:gd name="T102" fmla="*/ 2147483647 w 1968"/>
                <a:gd name="T103" fmla="*/ 2147483647 h 606"/>
                <a:gd name="T104" fmla="*/ 2147483647 w 1968"/>
                <a:gd name="T105" fmla="*/ 2147483647 h 606"/>
                <a:gd name="T106" fmla="*/ 2147483647 w 1968"/>
                <a:gd name="T107" fmla="*/ 2147483647 h 606"/>
                <a:gd name="T108" fmla="*/ 2147483647 w 1968"/>
                <a:gd name="T109" fmla="*/ 2147483647 h 606"/>
                <a:gd name="T110" fmla="*/ 2147483647 w 1968"/>
                <a:gd name="T111" fmla="*/ 2147483647 h 606"/>
                <a:gd name="T112" fmla="*/ 2147483647 w 1968"/>
                <a:gd name="T113" fmla="*/ 2147483647 h 606"/>
                <a:gd name="T114" fmla="*/ 2147483647 w 1968"/>
                <a:gd name="T115" fmla="*/ 2147483647 h 606"/>
                <a:gd name="T116" fmla="*/ 2147483647 w 1968"/>
                <a:gd name="T117" fmla="*/ 2147483647 h 606"/>
                <a:gd name="T118" fmla="*/ 2147483647 w 1968"/>
                <a:gd name="T119" fmla="*/ 2147483647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9" name="Freeform 238"/>
            <p:cNvSpPr>
              <a:spLocks/>
            </p:cNvSpPr>
            <p:nvPr/>
          </p:nvSpPr>
          <p:spPr bwMode="auto">
            <a:xfrm>
              <a:off x="6109189" y="3386217"/>
              <a:ext cx="164895" cy="110178"/>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0" name="Freeform 239"/>
            <p:cNvSpPr>
              <a:spLocks/>
            </p:cNvSpPr>
            <p:nvPr/>
          </p:nvSpPr>
          <p:spPr bwMode="auto">
            <a:xfrm>
              <a:off x="5471520" y="3305243"/>
              <a:ext cx="161435" cy="73009"/>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1" name="Freeform 240"/>
            <p:cNvSpPr>
              <a:spLocks/>
            </p:cNvSpPr>
            <p:nvPr/>
          </p:nvSpPr>
          <p:spPr bwMode="auto">
            <a:xfrm>
              <a:off x="5568381" y="3372942"/>
              <a:ext cx="74952" cy="67700"/>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2" name="Freeform 241"/>
            <p:cNvSpPr>
              <a:spLocks/>
            </p:cNvSpPr>
            <p:nvPr/>
          </p:nvSpPr>
          <p:spPr bwMode="auto">
            <a:xfrm>
              <a:off x="5598362" y="3357013"/>
              <a:ext cx="113005" cy="92921"/>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3" name="Freeform 267"/>
            <p:cNvSpPr>
              <a:spLocks/>
            </p:cNvSpPr>
            <p:nvPr/>
          </p:nvSpPr>
          <p:spPr bwMode="auto">
            <a:xfrm>
              <a:off x="7933409" y="4637995"/>
              <a:ext cx="222550" cy="241594"/>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4" name="Freeform 268"/>
            <p:cNvSpPr>
              <a:spLocks/>
            </p:cNvSpPr>
            <p:nvPr/>
          </p:nvSpPr>
          <p:spPr bwMode="auto">
            <a:xfrm>
              <a:off x="6864476" y="4401710"/>
              <a:ext cx="257144" cy="325224"/>
            </a:xfrm>
            <a:custGeom>
              <a:avLst/>
              <a:gdLst>
                <a:gd name="T0" fmla="*/ 2147483647 w 176"/>
                <a:gd name="T1" fmla="*/ 2147483647 h 206"/>
                <a:gd name="T2" fmla="*/ 2147483647 w 176"/>
                <a:gd name="T3" fmla="*/ 2147483647 h 206"/>
                <a:gd name="T4" fmla="*/ 2147483647 w 176"/>
                <a:gd name="T5" fmla="*/ 2147483647 h 206"/>
                <a:gd name="T6" fmla="*/ 0 w 176"/>
                <a:gd name="T7" fmla="*/ 2147483647 h 206"/>
                <a:gd name="T8" fmla="*/ 2147483647 w 176"/>
                <a:gd name="T9" fmla="*/ 0 h 206"/>
                <a:gd name="T10" fmla="*/ 2147483647 w 176"/>
                <a:gd name="T11" fmla="*/ 0 h 206"/>
                <a:gd name="T12" fmla="*/ 2147483647 w 176"/>
                <a:gd name="T13" fmla="*/ 2147483647 h 206"/>
                <a:gd name="T14" fmla="*/ 2147483647 w 176"/>
                <a:gd name="T15" fmla="*/ 2147483647 h 206"/>
                <a:gd name="T16" fmla="*/ 2147483647 w 176"/>
                <a:gd name="T17" fmla="*/ 2147483647 h 206"/>
                <a:gd name="T18" fmla="*/ 2147483647 w 176"/>
                <a:gd name="T19" fmla="*/ 2147483647 h 206"/>
                <a:gd name="T20" fmla="*/ 2147483647 w 176"/>
                <a:gd name="T21" fmla="*/ 2147483647 h 206"/>
                <a:gd name="T22" fmla="*/ 2147483647 w 176"/>
                <a:gd name="T23" fmla="*/ 2147483647 h 206"/>
                <a:gd name="T24" fmla="*/ 2147483647 w 176"/>
                <a:gd name="T25" fmla="*/ 2147483647 h 206"/>
                <a:gd name="T26" fmla="*/ 2147483647 w 176"/>
                <a:gd name="T27" fmla="*/ 2147483647 h 206"/>
                <a:gd name="T28" fmla="*/ 2147483647 w 176"/>
                <a:gd name="T29" fmla="*/ 2147483647 h 206"/>
                <a:gd name="T30" fmla="*/ 2147483647 w 176"/>
                <a:gd name="T31" fmla="*/ 2147483647 h 206"/>
                <a:gd name="T32" fmla="*/ 2147483647 w 176"/>
                <a:gd name="T33" fmla="*/ 2147483647 h 206"/>
                <a:gd name="T34" fmla="*/ 2147483647 w 176"/>
                <a:gd name="T35" fmla="*/ 2147483647 h 206"/>
                <a:gd name="T36" fmla="*/ 2147483647 w 176"/>
                <a:gd name="T37" fmla="*/ 2147483647 h 206"/>
                <a:gd name="T38" fmla="*/ 2147483647 w 176"/>
                <a:gd name="T39" fmla="*/ 2147483647 h 206"/>
                <a:gd name="T40" fmla="*/ 2147483647 w 176"/>
                <a:gd name="T41" fmla="*/ 2147483647 h 206"/>
                <a:gd name="T42" fmla="*/ 2147483647 w 176"/>
                <a:gd name="T43" fmla="*/ 2147483647 h 206"/>
                <a:gd name="T44" fmla="*/ 2147483647 w 176"/>
                <a:gd name="T45" fmla="*/ 2147483647 h 206"/>
                <a:gd name="T46" fmla="*/ 2147483647 w 176"/>
                <a:gd name="T47" fmla="*/ 2147483647 h 206"/>
                <a:gd name="T48" fmla="*/ 2147483647 w 176"/>
                <a:gd name="T49" fmla="*/ 2147483647 h 206"/>
                <a:gd name="T50" fmla="*/ 2147483647 w 176"/>
                <a:gd name="T51" fmla="*/ 2147483647 h 206"/>
                <a:gd name="T52" fmla="*/ 2147483647 w 176"/>
                <a:gd name="T53" fmla="*/ 2147483647 h 206"/>
                <a:gd name="T54" fmla="*/ 2147483647 w 176"/>
                <a:gd name="T55" fmla="*/ 2147483647 h 206"/>
                <a:gd name="T56" fmla="*/ 2147483647 w 176"/>
                <a:gd name="T57" fmla="*/ 2147483647 h 206"/>
                <a:gd name="T58" fmla="*/ 2147483647 w 176"/>
                <a:gd name="T59" fmla="*/ 2147483647 h 206"/>
                <a:gd name="T60" fmla="*/ 2147483647 w 176"/>
                <a:gd name="T61" fmla="*/ 2147483647 h 206"/>
                <a:gd name="T62" fmla="*/ 2147483647 w 176"/>
                <a:gd name="T63" fmla="*/ 2147483647 h 206"/>
                <a:gd name="T64" fmla="*/ 2147483647 w 176"/>
                <a:gd name="T65" fmla="*/ 2147483647 h 206"/>
                <a:gd name="T66" fmla="*/ 2147483647 w 176"/>
                <a:gd name="T67" fmla="*/ 2147483647 h 206"/>
                <a:gd name="T68" fmla="*/ 2147483647 w 176"/>
                <a:gd name="T69" fmla="*/ 2147483647 h 206"/>
                <a:gd name="T70" fmla="*/ 2147483647 w 176"/>
                <a:gd name="T71" fmla="*/ 2147483647 h 206"/>
                <a:gd name="T72" fmla="*/ 2147483647 w 176"/>
                <a:gd name="T73" fmla="*/ 2147483647 h 206"/>
                <a:gd name="T74" fmla="*/ 2147483647 w 176"/>
                <a:gd name="T75" fmla="*/ 2147483647 h 206"/>
                <a:gd name="T76" fmla="*/ 2147483647 w 176"/>
                <a:gd name="T77" fmla="*/ 2147483647 h 206"/>
                <a:gd name="T78" fmla="*/ 2147483647 w 176"/>
                <a:gd name="T79" fmla="*/ 2147483647 h 206"/>
                <a:gd name="T80" fmla="*/ 2147483647 w 176"/>
                <a:gd name="T81" fmla="*/ 2147483647 h 206"/>
                <a:gd name="T82" fmla="*/ 2147483647 w 176"/>
                <a:gd name="T83" fmla="*/ 2147483647 h 206"/>
                <a:gd name="T84" fmla="*/ 2147483647 w 176"/>
                <a:gd name="T85" fmla="*/ 2147483647 h 206"/>
                <a:gd name="T86" fmla="*/ 2147483647 w 176"/>
                <a:gd name="T87" fmla="*/ 2147483647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5" name="Freeform 269"/>
            <p:cNvSpPr>
              <a:spLocks/>
            </p:cNvSpPr>
            <p:nvPr/>
          </p:nvSpPr>
          <p:spPr bwMode="auto">
            <a:xfrm>
              <a:off x="7194266" y="4449498"/>
              <a:ext cx="234082" cy="230974"/>
            </a:xfrm>
            <a:custGeom>
              <a:avLst/>
              <a:gdLst>
                <a:gd name="T0" fmla="*/ 2147483647 w 160"/>
                <a:gd name="T1" fmla="*/ 2147483647 h 146"/>
                <a:gd name="T2" fmla="*/ 2147483647 w 160"/>
                <a:gd name="T3" fmla="*/ 0 h 146"/>
                <a:gd name="T4" fmla="*/ 2147483647 w 160"/>
                <a:gd name="T5" fmla="*/ 2147483647 h 146"/>
                <a:gd name="T6" fmla="*/ 2147483647 w 160"/>
                <a:gd name="T7" fmla="*/ 2147483647 h 146"/>
                <a:gd name="T8" fmla="*/ 2147483647 w 160"/>
                <a:gd name="T9" fmla="*/ 2147483647 h 146"/>
                <a:gd name="T10" fmla="*/ 2147483647 w 160"/>
                <a:gd name="T11" fmla="*/ 2147483647 h 146"/>
                <a:gd name="T12" fmla="*/ 2147483647 w 160"/>
                <a:gd name="T13" fmla="*/ 2147483647 h 146"/>
                <a:gd name="T14" fmla="*/ 2147483647 w 160"/>
                <a:gd name="T15" fmla="*/ 2147483647 h 146"/>
                <a:gd name="T16" fmla="*/ 2147483647 w 160"/>
                <a:gd name="T17" fmla="*/ 2147483647 h 146"/>
                <a:gd name="T18" fmla="*/ 2147483647 w 160"/>
                <a:gd name="T19" fmla="*/ 2147483647 h 146"/>
                <a:gd name="T20" fmla="*/ 2147483647 w 160"/>
                <a:gd name="T21" fmla="*/ 2147483647 h 146"/>
                <a:gd name="T22" fmla="*/ 2147483647 w 160"/>
                <a:gd name="T23" fmla="*/ 2147483647 h 146"/>
                <a:gd name="T24" fmla="*/ 2147483647 w 160"/>
                <a:gd name="T25" fmla="*/ 2147483647 h 146"/>
                <a:gd name="T26" fmla="*/ 2147483647 w 160"/>
                <a:gd name="T27" fmla="*/ 2147483647 h 146"/>
                <a:gd name="T28" fmla="*/ 2147483647 w 160"/>
                <a:gd name="T29" fmla="*/ 2147483647 h 146"/>
                <a:gd name="T30" fmla="*/ 2147483647 w 160"/>
                <a:gd name="T31" fmla="*/ 2147483647 h 146"/>
                <a:gd name="T32" fmla="*/ 0 w 160"/>
                <a:gd name="T33" fmla="*/ 2147483647 h 146"/>
                <a:gd name="T34" fmla="*/ 2147483647 w 160"/>
                <a:gd name="T35" fmla="*/ 2147483647 h 146"/>
                <a:gd name="T36" fmla="*/ 2147483647 w 160"/>
                <a:gd name="T37" fmla="*/ 2147483647 h 146"/>
                <a:gd name="T38" fmla="*/ 2147483647 w 160"/>
                <a:gd name="T39" fmla="*/ 2147483647 h 146"/>
                <a:gd name="T40" fmla="*/ 2147483647 w 160"/>
                <a:gd name="T41" fmla="*/ 2147483647 h 146"/>
                <a:gd name="T42" fmla="*/ 2147483647 w 160"/>
                <a:gd name="T43" fmla="*/ 2147483647 h 146"/>
                <a:gd name="T44" fmla="*/ 2147483647 w 160"/>
                <a:gd name="T45" fmla="*/ 2147483647 h 146"/>
                <a:gd name="T46" fmla="*/ 2147483647 w 160"/>
                <a:gd name="T47" fmla="*/ 2147483647 h 146"/>
                <a:gd name="T48" fmla="*/ 2147483647 w 160"/>
                <a:gd name="T49" fmla="*/ 2147483647 h 146"/>
                <a:gd name="T50" fmla="*/ 2147483647 w 160"/>
                <a:gd name="T51" fmla="*/ 2147483647 h 146"/>
                <a:gd name="T52" fmla="*/ 2147483647 w 160"/>
                <a:gd name="T53" fmla="*/ 2147483647 h 146"/>
                <a:gd name="T54" fmla="*/ 2147483647 w 160"/>
                <a:gd name="T55" fmla="*/ 2147483647 h 146"/>
                <a:gd name="T56" fmla="*/ 2147483647 w 160"/>
                <a:gd name="T57" fmla="*/ 2147483647 h 146"/>
                <a:gd name="T58" fmla="*/ 2147483647 w 160"/>
                <a:gd name="T59" fmla="*/ 2147483647 h 146"/>
                <a:gd name="T60" fmla="*/ 2147483647 w 160"/>
                <a:gd name="T61" fmla="*/ 2147483647 h 146"/>
                <a:gd name="T62" fmla="*/ 2147483647 w 160"/>
                <a:gd name="T63" fmla="*/ 2147483647 h 146"/>
                <a:gd name="T64" fmla="*/ 2147483647 w 160"/>
                <a:gd name="T65" fmla="*/ 2147483647 h 146"/>
                <a:gd name="T66" fmla="*/ 2147483647 w 160"/>
                <a:gd name="T67" fmla="*/ 2147483647 h 146"/>
                <a:gd name="T68" fmla="*/ 2147483647 w 160"/>
                <a:gd name="T69" fmla="*/ 2147483647 h 146"/>
                <a:gd name="T70" fmla="*/ 2147483647 w 160"/>
                <a:gd name="T71" fmla="*/ 2147483647 h 146"/>
                <a:gd name="T72" fmla="*/ 2147483647 w 160"/>
                <a:gd name="T73" fmla="*/ 2147483647 h 146"/>
                <a:gd name="T74" fmla="*/ 2147483647 w 160"/>
                <a:gd name="T75" fmla="*/ 2147483647 h 146"/>
                <a:gd name="T76" fmla="*/ 2147483647 w 160"/>
                <a:gd name="T77" fmla="*/ 2147483647 h 146"/>
                <a:gd name="T78" fmla="*/ 2147483647 w 160"/>
                <a:gd name="T79" fmla="*/ 2147483647 h 146"/>
                <a:gd name="T80" fmla="*/ 2147483647 w 160"/>
                <a:gd name="T81" fmla="*/ 2147483647 h 146"/>
                <a:gd name="T82" fmla="*/ 2147483647 w 160"/>
                <a:gd name="T83" fmla="*/ 2147483647 h 146"/>
                <a:gd name="T84" fmla="*/ 2147483647 w 160"/>
                <a:gd name="T85" fmla="*/ 2147483647 h 146"/>
                <a:gd name="T86" fmla="*/ 2147483647 w 160"/>
                <a:gd name="T87" fmla="*/ 2147483647 h 146"/>
                <a:gd name="T88" fmla="*/ 2147483647 w 160"/>
                <a:gd name="T89" fmla="*/ 2147483647 h 146"/>
                <a:gd name="T90" fmla="*/ 2147483647 w 160"/>
                <a:gd name="T91" fmla="*/ 2147483647 h 146"/>
                <a:gd name="T92" fmla="*/ 2147483647 w 160"/>
                <a:gd name="T93" fmla="*/ 2147483647 h 146"/>
                <a:gd name="T94" fmla="*/ 2147483647 w 160"/>
                <a:gd name="T95" fmla="*/ 2147483647 h 146"/>
                <a:gd name="T96" fmla="*/ 2147483647 w 160"/>
                <a:gd name="T97" fmla="*/ 2147483647 h 146"/>
                <a:gd name="T98" fmla="*/ 2147483647 w 160"/>
                <a:gd name="T99" fmla="*/ 2147483647 h 146"/>
                <a:gd name="T100" fmla="*/ 2147483647 w 160"/>
                <a:gd name="T101" fmla="*/ 2147483647 h 146"/>
                <a:gd name="T102" fmla="*/ 2147483647 w 160"/>
                <a:gd name="T103" fmla="*/ 2147483647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6" name="Freeform 270"/>
            <p:cNvSpPr>
              <a:spLocks/>
            </p:cNvSpPr>
            <p:nvPr/>
          </p:nvSpPr>
          <p:spPr bwMode="auto">
            <a:xfrm>
              <a:off x="7190806" y="4879590"/>
              <a:ext cx="930560" cy="816377"/>
            </a:xfrm>
            <a:custGeom>
              <a:avLst/>
              <a:gdLst>
                <a:gd name="T0" fmla="*/ 2147483647 w 636"/>
                <a:gd name="T1" fmla="*/ 2147483647 h 516"/>
                <a:gd name="T2" fmla="*/ 2147483647 w 636"/>
                <a:gd name="T3" fmla="*/ 2147483647 h 516"/>
                <a:gd name="T4" fmla="*/ 2147483647 w 636"/>
                <a:gd name="T5" fmla="*/ 2147483647 h 516"/>
                <a:gd name="T6" fmla="*/ 2147483647 w 636"/>
                <a:gd name="T7" fmla="*/ 2147483647 h 516"/>
                <a:gd name="T8" fmla="*/ 2147483647 w 636"/>
                <a:gd name="T9" fmla="*/ 2147483647 h 516"/>
                <a:gd name="T10" fmla="*/ 2147483647 w 636"/>
                <a:gd name="T11" fmla="*/ 2147483647 h 516"/>
                <a:gd name="T12" fmla="*/ 2147483647 w 636"/>
                <a:gd name="T13" fmla="*/ 2147483647 h 516"/>
                <a:gd name="T14" fmla="*/ 2147483647 w 636"/>
                <a:gd name="T15" fmla="*/ 2147483647 h 516"/>
                <a:gd name="T16" fmla="*/ 2147483647 w 636"/>
                <a:gd name="T17" fmla="*/ 2147483647 h 516"/>
                <a:gd name="T18" fmla="*/ 2147483647 w 636"/>
                <a:gd name="T19" fmla="*/ 2147483647 h 516"/>
                <a:gd name="T20" fmla="*/ 2147483647 w 636"/>
                <a:gd name="T21" fmla="*/ 2147483647 h 516"/>
                <a:gd name="T22" fmla="*/ 2147483647 w 636"/>
                <a:gd name="T23" fmla="*/ 2147483647 h 516"/>
                <a:gd name="T24" fmla="*/ 2147483647 w 636"/>
                <a:gd name="T25" fmla="*/ 2147483647 h 516"/>
                <a:gd name="T26" fmla="*/ 2147483647 w 636"/>
                <a:gd name="T27" fmla="*/ 2147483647 h 516"/>
                <a:gd name="T28" fmla="*/ 2147483647 w 636"/>
                <a:gd name="T29" fmla="*/ 2147483647 h 516"/>
                <a:gd name="T30" fmla="*/ 2147483647 w 636"/>
                <a:gd name="T31" fmla="*/ 2147483647 h 516"/>
                <a:gd name="T32" fmla="*/ 2147483647 w 636"/>
                <a:gd name="T33" fmla="*/ 2147483647 h 516"/>
                <a:gd name="T34" fmla="*/ 2147483647 w 636"/>
                <a:gd name="T35" fmla="*/ 2147483647 h 516"/>
                <a:gd name="T36" fmla="*/ 2147483647 w 636"/>
                <a:gd name="T37" fmla="*/ 2147483647 h 516"/>
                <a:gd name="T38" fmla="*/ 2147483647 w 636"/>
                <a:gd name="T39" fmla="*/ 2147483647 h 516"/>
                <a:gd name="T40" fmla="*/ 2147483647 w 636"/>
                <a:gd name="T41" fmla="*/ 2147483647 h 516"/>
                <a:gd name="T42" fmla="*/ 2147483647 w 636"/>
                <a:gd name="T43" fmla="*/ 0 h 516"/>
                <a:gd name="T44" fmla="*/ 2147483647 w 636"/>
                <a:gd name="T45" fmla="*/ 2147483647 h 516"/>
                <a:gd name="T46" fmla="*/ 2147483647 w 636"/>
                <a:gd name="T47" fmla="*/ 2147483647 h 516"/>
                <a:gd name="T48" fmla="*/ 2147483647 w 636"/>
                <a:gd name="T49" fmla="*/ 2147483647 h 516"/>
                <a:gd name="T50" fmla="*/ 2147483647 w 636"/>
                <a:gd name="T51" fmla="*/ 2147483647 h 516"/>
                <a:gd name="T52" fmla="*/ 2147483647 w 636"/>
                <a:gd name="T53" fmla="*/ 2147483647 h 516"/>
                <a:gd name="T54" fmla="*/ 2147483647 w 636"/>
                <a:gd name="T55" fmla="*/ 2147483647 h 516"/>
                <a:gd name="T56" fmla="*/ 2147483647 w 636"/>
                <a:gd name="T57" fmla="*/ 2147483647 h 516"/>
                <a:gd name="T58" fmla="*/ 2147483647 w 636"/>
                <a:gd name="T59" fmla="*/ 2147483647 h 516"/>
                <a:gd name="T60" fmla="*/ 2147483647 w 636"/>
                <a:gd name="T61" fmla="*/ 2147483647 h 516"/>
                <a:gd name="T62" fmla="*/ 2147483647 w 636"/>
                <a:gd name="T63" fmla="*/ 2147483647 h 516"/>
                <a:gd name="T64" fmla="*/ 2147483647 w 636"/>
                <a:gd name="T65" fmla="*/ 2147483647 h 516"/>
                <a:gd name="T66" fmla="*/ 2147483647 w 636"/>
                <a:gd name="T67" fmla="*/ 2147483647 h 516"/>
                <a:gd name="T68" fmla="*/ 2147483647 w 636"/>
                <a:gd name="T69" fmla="*/ 2147483647 h 516"/>
                <a:gd name="T70" fmla="*/ 2147483647 w 636"/>
                <a:gd name="T71" fmla="*/ 2147483647 h 516"/>
                <a:gd name="T72" fmla="*/ 2147483647 w 636"/>
                <a:gd name="T73" fmla="*/ 2147483647 h 516"/>
                <a:gd name="T74" fmla="*/ 2147483647 w 636"/>
                <a:gd name="T75" fmla="*/ 2147483647 h 516"/>
                <a:gd name="T76" fmla="*/ 2147483647 w 636"/>
                <a:gd name="T77" fmla="*/ 2147483647 h 516"/>
                <a:gd name="T78" fmla="*/ 2147483647 w 636"/>
                <a:gd name="T79" fmla="*/ 2147483647 h 516"/>
                <a:gd name="T80" fmla="*/ 2147483647 w 636"/>
                <a:gd name="T81" fmla="*/ 2147483647 h 516"/>
                <a:gd name="T82" fmla="*/ 2147483647 w 636"/>
                <a:gd name="T83" fmla="*/ 2147483647 h 516"/>
                <a:gd name="T84" fmla="*/ 2147483647 w 636"/>
                <a:gd name="T85" fmla="*/ 2147483647 h 516"/>
                <a:gd name="T86" fmla="*/ 2147483647 w 636"/>
                <a:gd name="T87" fmla="*/ 2147483647 h 516"/>
                <a:gd name="T88" fmla="*/ 2147483647 w 636"/>
                <a:gd name="T89" fmla="*/ 2147483647 h 516"/>
                <a:gd name="T90" fmla="*/ 2147483647 w 636"/>
                <a:gd name="T91" fmla="*/ 2147483647 h 516"/>
                <a:gd name="T92" fmla="*/ 2147483647 w 636"/>
                <a:gd name="T93" fmla="*/ 2147483647 h 516"/>
                <a:gd name="T94" fmla="*/ 2147483647 w 636"/>
                <a:gd name="T95" fmla="*/ 2147483647 h 516"/>
                <a:gd name="T96" fmla="*/ 2147483647 w 636"/>
                <a:gd name="T97" fmla="*/ 2147483647 h 516"/>
                <a:gd name="T98" fmla="*/ 2147483647 w 636"/>
                <a:gd name="T99" fmla="*/ 2147483647 h 516"/>
                <a:gd name="T100" fmla="*/ 0 w 636"/>
                <a:gd name="T101" fmla="*/ 2147483647 h 516"/>
                <a:gd name="T102" fmla="*/ 2147483647 w 636"/>
                <a:gd name="T103" fmla="*/ 2147483647 h 516"/>
                <a:gd name="T104" fmla="*/ 2147483647 w 636"/>
                <a:gd name="T105" fmla="*/ 2147483647 h 516"/>
                <a:gd name="T106" fmla="*/ 2147483647 w 636"/>
                <a:gd name="T107" fmla="*/ 2147483647 h 516"/>
                <a:gd name="T108" fmla="*/ 2147483647 w 636"/>
                <a:gd name="T109" fmla="*/ 2147483647 h 516"/>
                <a:gd name="T110" fmla="*/ 2147483647 w 636"/>
                <a:gd name="T111" fmla="*/ 2147483647 h 516"/>
                <a:gd name="T112" fmla="*/ 2147483647 w 636"/>
                <a:gd name="T113" fmla="*/ 2147483647 h 516"/>
                <a:gd name="T114" fmla="*/ 2147483647 w 636"/>
                <a:gd name="T115" fmla="*/ 2147483647 h 516"/>
                <a:gd name="T116" fmla="*/ 2147483647 w 636"/>
                <a:gd name="T117" fmla="*/ 2147483647 h 516"/>
                <a:gd name="T118" fmla="*/ 2147483647 w 636"/>
                <a:gd name="T119" fmla="*/ 2147483647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7" name="Freeform 272"/>
            <p:cNvSpPr>
              <a:spLocks/>
            </p:cNvSpPr>
            <p:nvPr/>
          </p:nvSpPr>
          <p:spPr bwMode="auto">
            <a:xfrm>
              <a:off x="7515983" y="4807908"/>
              <a:ext cx="94555" cy="58407"/>
            </a:xfrm>
            <a:custGeom>
              <a:avLst/>
              <a:gdLst>
                <a:gd name="T0" fmla="*/ 2147483647 w 64"/>
                <a:gd name="T1" fmla="*/ 0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2147483647 w 64"/>
                <a:gd name="T13" fmla="*/ 2147483647 h 38"/>
                <a:gd name="T14" fmla="*/ 2147483647 w 64"/>
                <a:gd name="T15" fmla="*/ 2147483647 h 38"/>
                <a:gd name="T16" fmla="*/ 2147483647 w 64"/>
                <a:gd name="T17" fmla="*/ 2147483647 h 38"/>
                <a:gd name="T18" fmla="*/ 0 w 64"/>
                <a:gd name="T19" fmla="*/ 2147483647 h 38"/>
                <a:gd name="T20" fmla="*/ 0 w 64"/>
                <a:gd name="T21" fmla="*/ 2147483647 h 38"/>
                <a:gd name="T22" fmla="*/ 0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2147483647 h 38"/>
                <a:gd name="T38" fmla="*/ 2147483647 w 64"/>
                <a:gd name="T39" fmla="*/ 2147483647 h 38"/>
                <a:gd name="T40" fmla="*/ 2147483647 w 64"/>
                <a:gd name="T41" fmla="*/ 0 h 38"/>
                <a:gd name="T42" fmla="*/ 2147483647 w 64"/>
                <a:gd name="T43" fmla="*/ 0 h 38"/>
                <a:gd name="T44" fmla="*/ 2147483647 w 64"/>
                <a:gd name="T45" fmla="*/ 2147483647 h 38"/>
                <a:gd name="T46" fmla="*/ 2147483647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8" name="Freeform 273"/>
            <p:cNvSpPr>
              <a:spLocks/>
            </p:cNvSpPr>
            <p:nvPr/>
          </p:nvSpPr>
          <p:spPr bwMode="auto">
            <a:xfrm>
              <a:off x="7437572" y="4799943"/>
              <a:ext cx="72646" cy="15929"/>
            </a:xfrm>
            <a:custGeom>
              <a:avLst/>
              <a:gdLst>
                <a:gd name="T0" fmla="*/ 2147483647 w 50"/>
                <a:gd name="T1" fmla="*/ 2147483647 h 10"/>
                <a:gd name="T2" fmla="*/ 2147483647 w 50"/>
                <a:gd name="T3" fmla="*/ 2147483647 h 10"/>
                <a:gd name="T4" fmla="*/ 2147483647 w 50"/>
                <a:gd name="T5" fmla="*/ 2147483647 h 10"/>
                <a:gd name="T6" fmla="*/ 2147483647 w 50"/>
                <a:gd name="T7" fmla="*/ 2147483647 h 10"/>
                <a:gd name="T8" fmla="*/ 2147483647 w 50"/>
                <a:gd name="T9" fmla="*/ 2147483647 h 10"/>
                <a:gd name="T10" fmla="*/ 2147483647 w 50"/>
                <a:gd name="T11" fmla="*/ 2147483647 h 10"/>
                <a:gd name="T12" fmla="*/ 2147483647 w 50"/>
                <a:gd name="T13" fmla="*/ 2147483647 h 10"/>
                <a:gd name="T14" fmla="*/ 0 w 50"/>
                <a:gd name="T15" fmla="*/ 2147483647 h 10"/>
                <a:gd name="T16" fmla="*/ 2147483647 w 50"/>
                <a:gd name="T17" fmla="*/ 2147483647 h 10"/>
                <a:gd name="T18" fmla="*/ 2147483647 w 50"/>
                <a:gd name="T19" fmla="*/ 0 h 10"/>
                <a:gd name="T20" fmla="*/ 2147483647 w 50"/>
                <a:gd name="T21" fmla="*/ 2147483647 h 10"/>
                <a:gd name="T22" fmla="*/ 2147483647 w 50"/>
                <a:gd name="T23" fmla="*/ 2147483647 h 10"/>
                <a:gd name="T24" fmla="*/ 2147483647 w 50"/>
                <a:gd name="T25" fmla="*/ 2147483647 h 10"/>
                <a:gd name="T26" fmla="*/ 2147483647 w 50"/>
                <a:gd name="T27" fmla="*/ 2147483647 h 10"/>
                <a:gd name="T28" fmla="*/ 2147483647 w 50"/>
                <a:gd name="T29" fmla="*/ 2147483647 h 10"/>
                <a:gd name="T30" fmla="*/ 2147483647 w 50"/>
                <a:gd name="T31" fmla="*/ 2147483647 h 10"/>
                <a:gd name="T32" fmla="*/ 2147483647 w 50"/>
                <a:gd name="T33" fmla="*/ 2147483647 h 10"/>
                <a:gd name="T34" fmla="*/ 2147483647 w 50"/>
                <a:gd name="T35" fmla="*/ 2147483647 h 10"/>
                <a:gd name="T36" fmla="*/ 2147483647 w 50"/>
                <a:gd name="T37" fmla="*/ 2147483647 h 10"/>
                <a:gd name="T38" fmla="*/ 2147483647 w 50"/>
                <a:gd name="T39" fmla="*/ 2147483647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9" name="Freeform 274"/>
            <p:cNvSpPr>
              <a:spLocks/>
            </p:cNvSpPr>
            <p:nvPr/>
          </p:nvSpPr>
          <p:spPr bwMode="auto">
            <a:xfrm>
              <a:off x="7105476" y="4737554"/>
              <a:ext cx="235234" cy="78319"/>
            </a:xfrm>
            <a:custGeom>
              <a:avLst/>
              <a:gdLst>
                <a:gd name="T0" fmla="*/ 2147483647 w 162"/>
                <a:gd name="T1" fmla="*/ 2147483647 h 50"/>
                <a:gd name="T2" fmla="*/ 0 w 162"/>
                <a:gd name="T3" fmla="*/ 2147483647 h 50"/>
                <a:gd name="T4" fmla="*/ 2147483647 w 162"/>
                <a:gd name="T5" fmla="*/ 2147483647 h 50"/>
                <a:gd name="T6" fmla="*/ 2147483647 w 162"/>
                <a:gd name="T7" fmla="*/ 2147483647 h 50"/>
                <a:gd name="T8" fmla="*/ 2147483647 w 162"/>
                <a:gd name="T9" fmla="*/ 2147483647 h 50"/>
                <a:gd name="T10" fmla="*/ 2147483647 w 162"/>
                <a:gd name="T11" fmla="*/ 0 h 50"/>
                <a:gd name="T12" fmla="*/ 2147483647 w 162"/>
                <a:gd name="T13" fmla="*/ 2147483647 h 50"/>
                <a:gd name="T14" fmla="*/ 2147483647 w 162"/>
                <a:gd name="T15" fmla="*/ 2147483647 h 50"/>
                <a:gd name="T16" fmla="*/ 2147483647 w 162"/>
                <a:gd name="T17" fmla="*/ 2147483647 h 50"/>
                <a:gd name="T18" fmla="*/ 2147483647 w 162"/>
                <a:gd name="T19" fmla="*/ 2147483647 h 50"/>
                <a:gd name="T20" fmla="*/ 2147483647 w 162"/>
                <a:gd name="T21" fmla="*/ 2147483647 h 50"/>
                <a:gd name="T22" fmla="*/ 2147483647 w 162"/>
                <a:gd name="T23" fmla="*/ 2147483647 h 50"/>
                <a:gd name="T24" fmla="*/ 2147483647 w 162"/>
                <a:gd name="T25" fmla="*/ 2147483647 h 50"/>
                <a:gd name="T26" fmla="*/ 2147483647 w 162"/>
                <a:gd name="T27" fmla="*/ 2147483647 h 50"/>
                <a:gd name="T28" fmla="*/ 2147483647 w 162"/>
                <a:gd name="T29" fmla="*/ 2147483647 h 50"/>
                <a:gd name="T30" fmla="*/ 2147483647 w 162"/>
                <a:gd name="T31" fmla="*/ 2147483647 h 50"/>
                <a:gd name="T32" fmla="*/ 2147483647 w 162"/>
                <a:gd name="T33" fmla="*/ 2147483647 h 50"/>
                <a:gd name="T34" fmla="*/ 2147483647 w 162"/>
                <a:gd name="T35" fmla="*/ 2147483647 h 50"/>
                <a:gd name="T36" fmla="*/ 2147483647 w 162"/>
                <a:gd name="T37" fmla="*/ 2147483647 h 50"/>
                <a:gd name="T38" fmla="*/ 2147483647 w 162"/>
                <a:gd name="T39" fmla="*/ 2147483647 h 50"/>
                <a:gd name="T40" fmla="*/ 2147483647 w 162"/>
                <a:gd name="T41" fmla="*/ 2147483647 h 50"/>
                <a:gd name="T42" fmla="*/ 2147483647 w 162"/>
                <a:gd name="T43" fmla="*/ 2147483647 h 50"/>
                <a:gd name="T44" fmla="*/ 2147483647 w 162"/>
                <a:gd name="T45" fmla="*/ 2147483647 h 50"/>
                <a:gd name="T46" fmla="*/ 2147483647 w 162"/>
                <a:gd name="T47" fmla="*/ 2147483647 h 50"/>
                <a:gd name="T48" fmla="*/ 2147483647 w 162"/>
                <a:gd name="T49" fmla="*/ 2147483647 h 50"/>
                <a:gd name="T50" fmla="*/ 2147483647 w 162"/>
                <a:gd name="T51" fmla="*/ 2147483647 h 50"/>
                <a:gd name="T52" fmla="*/ 2147483647 w 162"/>
                <a:gd name="T53" fmla="*/ 2147483647 h 50"/>
                <a:gd name="T54" fmla="*/ 2147483647 w 162"/>
                <a:gd name="T55" fmla="*/ 2147483647 h 50"/>
                <a:gd name="T56" fmla="*/ 2147483647 w 162"/>
                <a:gd name="T57" fmla="*/ 2147483647 h 50"/>
                <a:gd name="T58" fmla="*/ 2147483647 w 162"/>
                <a:gd name="T59" fmla="*/ 2147483647 h 50"/>
                <a:gd name="T60" fmla="*/ 2147483647 w 162"/>
                <a:gd name="T61" fmla="*/ 2147483647 h 50"/>
                <a:gd name="T62" fmla="*/ 2147483647 w 162"/>
                <a:gd name="T63" fmla="*/ 2147483647 h 50"/>
                <a:gd name="T64" fmla="*/ 2147483647 w 162"/>
                <a:gd name="T65" fmla="*/ 2147483647 h 50"/>
                <a:gd name="T66" fmla="*/ 2147483647 w 162"/>
                <a:gd name="T67" fmla="*/ 2147483647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0" name="Freeform 275"/>
            <p:cNvSpPr>
              <a:spLocks/>
            </p:cNvSpPr>
            <p:nvPr/>
          </p:nvSpPr>
          <p:spPr bwMode="auto">
            <a:xfrm>
              <a:off x="7105476" y="4610119"/>
              <a:ext cx="33440" cy="41151"/>
            </a:xfrm>
            <a:custGeom>
              <a:avLst/>
              <a:gdLst>
                <a:gd name="T0" fmla="*/ 0 w 24"/>
                <a:gd name="T1" fmla="*/ 2147483647 h 26"/>
                <a:gd name="T2" fmla="*/ 2147483647 w 24"/>
                <a:gd name="T3" fmla="*/ 2147483647 h 26"/>
                <a:gd name="T4" fmla="*/ 2147483647 w 24"/>
                <a:gd name="T5" fmla="*/ 2147483647 h 26"/>
                <a:gd name="T6" fmla="*/ 2147483647 w 24"/>
                <a:gd name="T7" fmla="*/ 0 h 26"/>
                <a:gd name="T8" fmla="*/ 2147483647 w 24"/>
                <a:gd name="T9" fmla="*/ 0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2147483647 h 26"/>
                <a:gd name="T24" fmla="*/ 2147483647 w 24"/>
                <a:gd name="T25" fmla="*/ 2147483647 h 26"/>
                <a:gd name="T26" fmla="*/ 2147483647 w 24"/>
                <a:gd name="T27" fmla="*/ 2147483647 h 26"/>
                <a:gd name="T28" fmla="*/ 2147483647 w 24"/>
                <a:gd name="T29" fmla="*/ 2147483647 h 26"/>
                <a:gd name="T30" fmla="*/ 2147483647 w 24"/>
                <a:gd name="T31" fmla="*/ 2147483647 h 26"/>
                <a:gd name="T32" fmla="*/ 2147483647 w 24"/>
                <a:gd name="T33" fmla="*/ 2147483647 h 26"/>
                <a:gd name="T34" fmla="*/ 2147483647 w 24"/>
                <a:gd name="T35" fmla="*/ 2147483647 h 26"/>
                <a:gd name="T36" fmla="*/ 0 w 24"/>
                <a:gd name="T37" fmla="*/ 2147483647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1" name="Freeform 276"/>
            <p:cNvSpPr>
              <a:spLocks/>
            </p:cNvSpPr>
            <p:nvPr/>
          </p:nvSpPr>
          <p:spPr bwMode="auto">
            <a:xfrm>
              <a:off x="7159672" y="4639322"/>
              <a:ext cx="17296" cy="15929"/>
            </a:xfrm>
            <a:custGeom>
              <a:avLst/>
              <a:gdLst>
                <a:gd name="T0" fmla="*/ 2147483647 w 12"/>
                <a:gd name="T1" fmla="*/ 2147483647 h 10"/>
                <a:gd name="T2" fmla="*/ 2147483647 w 12"/>
                <a:gd name="T3" fmla="*/ 2147483647 h 10"/>
                <a:gd name="T4" fmla="*/ 2147483647 w 12"/>
                <a:gd name="T5" fmla="*/ 2147483647 h 10"/>
                <a:gd name="T6" fmla="*/ 2147483647 w 12"/>
                <a:gd name="T7" fmla="*/ 2147483647 h 10"/>
                <a:gd name="T8" fmla="*/ 2147483647 w 12"/>
                <a:gd name="T9" fmla="*/ 2147483647 h 10"/>
                <a:gd name="T10" fmla="*/ 0 w 12"/>
                <a:gd name="T11" fmla="*/ 2147483647 h 10"/>
                <a:gd name="T12" fmla="*/ 2147483647 w 12"/>
                <a:gd name="T13" fmla="*/ 2147483647 h 10"/>
                <a:gd name="T14" fmla="*/ 2147483647 w 12"/>
                <a:gd name="T15" fmla="*/ 0 h 10"/>
                <a:gd name="T16" fmla="*/ 2147483647 w 12"/>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2" name="Freeform 277"/>
            <p:cNvSpPr>
              <a:spLocks/>
            </p:cNvSpPr>
            <p:nvPr/>
          </p:nvSpPr>
          <p:spPr bwMode="auto">
            <a:xfrm>
              <a:off x="6948653" y="4592862"/>
              <a:ext cx="13837" cy="17257"/>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3" name="Freeform 278"/>
            <p:cNvSpPr>
              <a:spLocks/>
            </p:cNvSpPr>
            <p:nvPr/>
          </p:nvSpPr>
          <p:spPr bwMode="auto">
            <a:xfrm>
              <a:off x="6917519" y="4522508"/>
              <a:ext cx="17296" cy="22567"/>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0 w 12"/>
                <a:gd name="T9" fmla="*/ 2147483647 h 14"/>
                <a:gd name="T10" fmla="*/ 0 w 12"/>
                <a:gd name="T11" fmla="*/ 2147483647 h 14"/>
                <a:gd name="T12" fmla="*/ 0 w 12"/>
                <a:gd name="T13" fmla="*/ 0 h 14"/>
                <a:gd name="T14" fmla="*/ 2147483647 w 12"/>
                <a:gd name="T15" fmla="*/ 2147483647 h 14"/>
                <a:gd name="T16" fmla="*/ 2147483647 w 12"/>
                <a:gd name="T17" fmla="*/ 2147483647 h 14"/>
                <a:gd name="T18" fmla="*/ 2147483647 w 12"/>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4" name="Freeform 279"/>
            <p:cNvSpPr>
              <a:spLocks/>
            </p:cNvSpPr>
            <p:nvPr/>
          </p:nvSpPr>
          <p:spPr bwMode="auto">
            <a:xfrm>
              <a:off x="7673959" y="4888882"/>
              <a:ext cx="29981" cy="15929"/>
            </a:xfrm>
            <a:custGeom>
              <a:avLst/>
              <a:gdLst>
                <a:gd name="T0" fmla="*/ 0 w 20"/>
                <a:gd name="T1" fmla="*/ 0 h 10"/>
                <a:gd name="T2" fmla="*/ 0 w 20"/>
                <a:gd name="T3" fmla="*/ 2147483647 h 10"/>
                <a:gd name="T4" fmla="*/ 2147483647 w 20"/>
                <a:gd name="T5" fmla="*/ 2147483647 h 10"/>
                <a:gd name="T6" fmla="*/ 2147483647 w 20"/>
                <a:gd name="T7" fmla="*/ 2147483647 h 10"/>
                <a:gd name="T8" fmla="*/ 2147483647 w 20"/>
                <a:gd name="T9" fmla="*/ 2147483647 h 10"/>
                <a:gd name="T10" fmla="*/ 2147483647 w 20"/>
                <a:gd name="T11" fmla="*/ 2147483647 h 10"/>
                <a:gd name="T12" fmla="*/ 2147483647 w 20"/>
                <a:gd name="T13" fmla="*/ 2147483647 h 10"/>
                <a:gd name="T14" fmla="*/ 2147483647 w 20"/>
                <a:gd name="T15" fmla="*/ 0 h 10"/>
                <a:gd name="T16" fmla="*/ 2147483647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5" name="Freeform 280"/>
            <p:cNvSpPr>
              <a:spLocks/>
            </p:cNvSpPr>
            <p:nvPr/>
          </p:nvSpPr>
          <p:spPr bwMode="auto">
            <a:xfrm>
              <a:off x="7730461" y="5734463"/>
              <a:ext cx="95708" cy="92921"/>
            </a:xfrm>
            <a:custGeom>
              <a:avLst/>
              <a:gdLst>
                <a:gd name="T0" fmla="*/ 2147483647 w 66"/>
                <a:gd name="T1" fmla="*/ 2147483647 h 58"/>
                <a:gd name="T2" fmla="*/ 2147483647 w 66"/>
                <a:gd name="T3" fmla="*/ 2147483647 h 58"/>
                <a:gd name="T4" fmla="*/ 2147483647 w 66"/>
                <a:gd name="T5" fmla="*/ 2147483647 h 58"/>
                <a:gd name="T6" fmla="*/ 2147483647 w 66"/>
                <a:gd name="T7" fmla="*/ 2147483647 h 58"/>
                <a:gd name="T8" fmla="*/ 2147483647 w 66"/>
                <a:gd name="T9" fmla="*/ 2147483647 h 58"/>
                <a:gd name="T10" fmla="*/ 2147483647 w 66"/>
                <a:gd name="T11" fmla="*/ 2147483647 h 58"/>
                <a:gd name="T12" fmla="*/ 2147483647 w 66"/>
                <a:gd name="T13" fmla="*/ 2147483647 h 58"/>
                <a:gd name="T14" fmla="*/ 2147483647 w 66"/>
                <a:gd name="T15" fmla="*/ 2147483647 h 58"/>
                <a:gd name="T16" fmla="*/ 2147483647 w 66"/>
                <a:gd name="T17" fmla="*/ 2147483647 h 58"/>
                <a:gd name="T18" fmla="*/ 2147483647 w 66"/>
                <a:gd name="T19" fmla="*/ 2147483647 h 58"/>
                <a:gd name="T20" fmla="*/ 2147483647 w 66"/>
                <a:gd name="T21" fmla="*/ 2147483647 h 58"/>
                <a:gd name="T22" fmla="*/ 2147483647 w 66"/>
                <a:gd name="T23" fmla="*/ 2147483647 h 58"/>
                <a:gd name="T24" fmla="*/ 2147483647 w 66"/>
                <a:gd name="T25" fmla="*/ 2147483647 h 58"/>
                <a:gd name="T26" fmla="*/ 2147483647 w 66"/>
                <a:gd name="T27" fmla="*/ 2147483647 h 58"/>
                <a:gd name="T28" fmla="*/ 2147483647 w 66"/>
                <a:gd name="T29" fmla="*/ 2147483647 h 58"/>
                <a:gd name="T30" fmla="*/ 2147483647 w 66"/>
                <a:gd name="T31" fmla="*/ 2147483647 h 58"/>
                <a:gd name="T32" fmla="*/ 2147483647 w 66"/>
                <a:gd name="T33" fmla="*/ 2147483647 h 58"/>
                <a:gd name="T34" fmla="*/ 2147483647 w 66"/>
                <a:gd name="T35" fmla="*/ 2147483647 h 58"/>
                <a:gd name="T36" fmla="*/ 2147483647 w 66"/>
                <a:gd name="T37" fmla="*/ 2147483647 h 58"/>
                <a:gd name="T38" fmla="*/ 2147483647 w 66"/>
                <a:gd name="T39" fmla="*/ 2147483647 h 58"/>
                <a:gd name="T40" fmla="*/ 2147483647 w 66"/>
                <a:gd name="T41" fmla="*/ 2147483647 h 58"/>
                <a:gd name="T42" fmla="*/ 2147483647 w 66"/>
                <a:gd name="T43" fmla="*/ 2147483647 h 58"/>
                <a:gd name="T44" fmla="*/ 2147483647 w 66"/>
                <a:gd name="T45" fmla="*/ 2147483647 h 58"/>
                <a:gd name="T46" fmla="*/ 2147483647 w 66"/>
                <a:gd name="T47" fmla="*/ 2147483647 h 58"/>
                <a:gd name="T48" fmla="*/ 2147483647 w 66"/>
                <a:gd name="T49" fmla="*/ 2147483647 h 58"/>
                <a:gd name="T50" fmla="*/ 0 w 66"/>
                <a:gd name="T51" fmla="*/ 2147483647 h 58"/>
                <a:gd name="T52" fmla="*/ 0 w 66"/>
                <a:gd name="T53" fmla="*/ 2147483647 h 58"/>
                <a:gd name="T54" fmla="*/ 0 w 66"/>
                <a:gd name="T55" fmla="*/ 2147483647 h 58"/>
                <a:gd name="T56" fmla="*/ 0 w 66"/>
                <a:gd name="T57" fmla="*/ 2147483647 h 58"/>
                <a:gd name="T58" fmla="*/ 2147483647 w 66"/>
                <a:gd name="T59" fmla="*/ 2147483647 h 58"/>
                <a:gd name="T60" fmla="*/ 2147483647 w 66"/>
                <a:gd name="T61" fmla="*/ 2147483647 h 58"/>
                <a:gd name="T62" fmla="*/ 2147483647 w 66"/>
                <a:gd name="T63" fmla="*/ 2147483647 h 58"/>
                <a:gd name="T64" fmla="*/ 2147483647 w 66"/>
                <a:gd name="T65" fmla="*/ 2147483647 h 58"/>
                <a:gd name="T66" fmla="*/ 2147483647 w 66"/>
                <a:gd name="T67" fmla="*/ 2147483647 h 58"/>
                <a:gd name="T68" fmla="*/ 2147483647 w 66"/>
                <a:gd name="T69" fmla="*/ 2147483647 h 58"/>
                <a:gd name="T70" fmla="*/ 2147483647 w 66"/>
                <a:gd name="T71" fmla="*/ 2147483647 h 58"/>
                <a:gd name="T72" fmla="*/ 2147483647 w 66"/>
                <a:gd name="T73" fmla="*/ 0 h 58"/>
                <a:gd name="T74" fmla="*/ 2147483647 w 66"/>
                <a:gd name="T75" fmla="*/ 2147483647 h 58"/>
                <a:gd name="T76" fmla="*/ 2147483647 w 66"/>
                <a:gd name="T77" fmla="*/ 2147483647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6" name="Freeform 281"/>
            <p:cNvSpPr>
              <a:spLocks/>
            </p:cNvSpPr>
            <p:nvPr/>
          </p:nvSpPr>
          <p:spPr bwMode="auto">
            <a:xfrm>
              <a:off x="8116753" y="5739773"/>
              <a:ext cx="267521" cy="179205"/>
            </a:xfrm>
            <a:custGeom>
              <a:avLst/>
              <a:gdLst>
                <a:gd name="T0" fmla="*/ 2147483647 w 184"/>
                <a:gd name="T1" fmla="*/ 2147483647 h 114"/>
                <a:gd name="T2" fmla="*/ 2147483647 w 184"/>
                <a:gd name="T3" fmla="*/ 2147483647 h 114"/>
                <a:gd name="T4" fmla="*/ 2147483647 w 184"/>
                <a:gd name="T5" fmla="*/ 2147483647 h 114"/>
                <a:gd name="T6" fmla="*/ 2147483647 w 184"/>
                <a:gd name="T7" fmla="*/ 2147483647 h 114"/>
                <a:gd name="T8" fmla="*/ 2147483647 w 184"/>
                <a:gd name="T9" fmla="*/ 2147483647 h 114"/>
                <a:gd name="T10" fmla="*/ 2147483647 w 184"/>
                <a:gd name="T11" fmla="*/ 2147483647 h 114"/>
                <a:gd name="T12" fmla="*/ 2147483647 w 184"/>
                <a:gd name="T13" fmla="*/ 2147483647 h 114"/>
                <a:gd name="T14" fmla="*/ 2147483647 w 184"/>
                <a:gd name="T15" fmla="*/ 0 h 114"/>
                <a:gd name="T16" fmla="*/ 2147483647 w 184"/>
                <a:gd name="T17" fmla="*/ 2147483647 h 114"/>
                <a:gd name="T18" fmla="*/ 2147483647 w 184"/>
                <a:gd name="T19" fmla="*/ 2147483647 h 114"/>
                <a:gd name="T20" fmla="*/ 2147483647 w 184"/>
                <a:gd name="T21" fmla="*/ 2147483647 h 114"/>
                <a:gd name="T22" fmla="*/ 2147483647 w 184"/>
                <a:gd name="T23" fmla="*/ 2147483647 h 114"/>
                <a:gd name="T24" fmla="*/ 2147483647 w 184"/>
                <a:gd name="T25" fmla="*/ 2147483647 h 114"/>
                <a:gd name="T26" fmla="*/ 2147483647 w 184"/>
                <a:gd name="T27" fmla="*/ 2147483647 h 114"/>
                <a:gd name="T28" fmla="*/ 2147483647 w 184"/>
                <a:gd name="T29" fmla="*/ 2147483647 h 114"/>
                <a:gd name="T30" fmla="*/ 2147483647 w 184"/>
                <a:gd name="T31" fmla="*/ 2147483647 h 114"/>
                <a:gd name="T32" fmla="*/ 2147483647 w 184"/>
                <a:gd name="T33" fmla="*/ 2147483647 h 114"/>
                <a:gd name="T34" fmla="*/ 2147483647 w 184"/>
                <a:gd name="T35" fmla="*/ 2147483647 h 114"/>
                <a:gd name="T36" fmla="*/ 2147483647 w 184"/>
                <a:gd name="T37" fmla="*/ 2147483647 h 114"/>
                <a:gd name="T38" fmla="*/ 2147483647 w 184"/>
                <a:gd name="T39" fmla="*/ 2147483647 h 114"/>
                <a:gd name="T40" fmla="*/ 2147483647 w 184"/>
                <a:gd name="T41" fmla="*/ 2147483647 h 114"/>
                <a:gd name="T42" fmla="*/ 2147483647 w 184"/>
                <a:gd name="T43" fmla="*/ 2147483647 h 114"/>
                <a:gd name="T44" fmla="*/ 2147483647 w 184"/>
                <a:gd name="T45" fmla="*/ 2147483647 h 114"/>
                <a:gd name="T46" fmla="*/ 2147483647 w 184"/>
                <a:gd name="T47" fmla="*/ 2147483647 h 114"/>
                <a:gd name="T48" fmla="*/ 2147483647 w 184"/>
                <a:gd name="T49" fmla="*/ 2147483647 h 114"/>
                <a:gd name="T50" fmla="*/ 2147483647 w 184"/>
                <a:gd name="T51" fmla="*/ 2147483647 h 114"/>
                <a:gd name="T52" fmla="*/ 2147483647 w 184"/>
                <a:gd name="T53" fmla="*/ 2147483647 h 114"/>
                <a:gd name="T54" fmla="*/ 2147483647 w 184"/>
                <a:gd name="T55" fmla="*/ 2147483647 h 114"/>
                <a:gd name="T56" fmla="*/ 2147483647 w 184"/>
                <a:gd name="T57" fmla="*/ 2147483647 h 114"/>
                <a:gd name="T58" fmla="*/ 2147483647 w 184"/>
                <a:gd name="T59" fmla="*/ 2147483647 h 114"/>
                <a:gd name="T60" fmla="*/ 2147483647 w 184"/>
                <a:gd name="T61" fmla="*/ 2147483647 h 114"/>
                <a:gd name="T62" fmla="*/ 2147483647 w 184"/>
                <a:gd name="T63" fmla="*/ 2147483647 h 114"/>
                <a:gd name="T64" fmla="*/ 2147483647 w 184"/>
                <a:gd name="T65" fmla="*/ 2147483647 h 114"/>
                <a:gd name="T66" fmla="*/ 2147483647 w 184"/>
                <a:gd name="T67" fmla="*/ 2147483647 h 114"/>
                <a:gd name="T68" fmla="*/ 2147483647 w 184"/>
                <a:gd name="T69" fmla="*/ 2147483647 h 114"/>
                <a:gd name="T70" fmla="*/ 2147483647 w 184"/>
                <a:gd name="T71" fmla="*/ 2147483647 h 114"/>
                <a:gd name="T72" fmla="*/ 2147483647 w 184"/>
                <a:gd name="T73" fmla="*/ 2147483647 h 114"/>
                <a:gd name="T74" fmla="*/ 2147483647 w 184"/>
                <a:gd name="T75" fmla="*/ 2147483647 h 114"/>
                <a:gd name="T76" fmla="*/ 2147483647 w 184"/>
                <a:gd name="T77" fmla="*/ 2147483647 h 114"/>
                <a:gd name="T78" fmla="*/ 2147483647 w 184"/>
                <a:gd name="T79" fmla="*/ 2147483647 h 114"/>
                <a:gd name="T80" fmla="*/ 2147483647 w 184"/>
                <a:gd name="T81" fmla="*/ 2147483647 h 114"/>
                <a:gd name="T82" fmla="*/ 2147483647 w 184"/>
                <a:gd name="T83" fmla="*/ 2147483647 h 114"/>
                <a:gd name="T84" fmla="*/ 0 w 184"/>
                <a:gd name="T85" fmla="*/ 2147483647 h 114"/>
                <a:gd name="T86" fmla="*/ 0 w 184"/>
                <a:gd name="T87" fmla="*/ 2147483647 h 114"/>
                <a:gd name="T88" fmla="*/ 2147483647 w 184"/>
                <a:gd name="T89" fmla="*/ 2147483647 h 114"/>
                <a:gd name="T90" fmla="*/ 2147483647 w 184"/>
                <a:gd name="T91" fmla="*/ 2147483647 h 114"/>
                <a:gd name="T92" fmla="*/ 2147483647 w 184"/>
                <a:gd name="T93" fmla="*/ 2147483647 h 114"/>
                <a:gd name="T94" fmla="*/ 2147483647 w 184"/>
                <a:gd name="T95" fmla="*/ 2147483647 h 114"/>
                <a:gd name="T96" fmla="*/ 2147483647 w 184"/>
                <a:gd name="T97" fmla="*/ 2147483647 h 114"/>
                <a:gd name="T98" fmla="*/ 2147483647 w 184"/>
                <a:gd name="T99" fmla="*/ 2147483647 h 114"/>
                <a:gd name="T100" fmla="*/ 2147483647 w 184"/>
                <a:gd name="T101" fmla="*/ 2147483647 h 114"/>
                <a:gd name="T102" fmla="*/ 2147483647 w 184"/>
                <a:gd name="T103" fmla="*/ 2147483647 h 114"/>
                <a:gd name="T104" fmla="*/ 2147483647 w 184"/>
                <a:gd name="T105" fmla="*/ 2147483647 h 114"/>
                <a:gd name="T106" fmla="*/ 2147483647 w 184"/>
                <a:gd name="T107" fmla="*/ 2147483647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7" name="Freeform 282"/>
            <p:cNvSpPr>
              <a:spLocks/>
            </p:cNvSpPr>
            <p:nvPr/>
          </p:nvSpPr>
          <p:spPr bwMode="auto">
            <a:xfrm>
              <a:off x="8391193" y="5565877"/>
              <a:ext cx="153364" cy="208409"/>
            </a:xfrm>
            <a:custGeom>
              <a:avLst/>
              <a:gdLst>
                <a:gd name="T0" fmla="*/ 2147483647 w 106"/>
                <a:gd name="T1" fmla="*/ 2147483647 h 132"/>
                <a:gd name="T2" fmla="*/ 0 w 106"/>
                <a:gd name="T3" fmla="*/ 2147483647 h 132"/>
                <a:gd name="T4" fmla="*/ 2147483647 w 106"/>
                <a:gd name="T5" fmla="*/ 2147483647 h 132"/>
                <a:gd name="T6" fmla="*/ 2147483647 w 106"/>
                <a:gd name="T7" fmla="*/ 2147483647 h 132"/>
                <a:gd name="T8" fmla="*/ 2147483647 w 106"/>
                <a:gd name="T9" fmla="*/ 2147483647 h 132"/>
                <a:gd name="T10" fmla="*/ 2147483647 w 106"/>
                <a:gd name="T11" fmla="*/ 2147483647 h 132"/>
                <a:gd name="T12" fmla="*/ 2147483647 w 106"/>
                <a:gd name="T13" fmla="*/ 2147483647 h 132"/>
                <a:gd name="T14" fmla="*/ 2147483647 w 106"/>
                <a:gd name="T15" fmla="*/ 2147483647 h 132"/>
                <a:gd name="T16" fmla="*/ 2147483647 w 106"/>
                <a:gd name="T17" fmla="*/ 2147483647 h 132"/>
                <a:gd name="T18" fmla="*/ 2147483647 w 106"/>
                <a:gd name="T19" fmla="*/ 2147483647 h 132"/>
                <a:gd name="T20" fmla="*/ 2147483647 w 106"/>
                <a:gd name="T21" fmla="*/ 2147483647 h 132"/>
                <a:gd name="T22" fmla="*/ 2147483647 w 106"/>
                <a:gd name="T23" fmla="*/ 2147483647 h 132"/>
                <a:gd name="T24" fmla="*/ 2147483647 w 106"/>
                <a:gd name="T25" fmla="*/ 2147483647 h 132"/>
                <a:gd name="T26" fmla="*/ 2147483647 w 106"/>
                <a:gd name="T27" fmla="*/ 2147483647 h 132"/>
                <a:gd name="T28" fmla="*/ 2147483647 w 106"/>
                <a:gd name="T29" fmla="*/ 2147483647 h 132"/>
                <a:gd name="T30" fmla="*/ 2147483647 w 106"/>
                <a:gd name="T31" fmla="*/ 2147483647 h 132"/>
                <a:gd name="T32" fmla="*/ 2147483647 w 106"/>
                <a:gd name="T33" fmla="*/ 2147483647 h 132"/>
                <a:gd name="T34" fmla="*/ 2147483647 w 106"/>
                <a:gd name="T35" fmla="*/ 0 h 132"/>
                <a:gd name="T36" fmla="*/ 2147483647 w 106"/>
                <a:gd name="T37" fmla="*/ 2147483647 h 132"/>
                <a:gd name="T38" fmla="*/ 2147483647 w 106"/>
                <a:gd name="T39" fmla="*/ 2147483647 h 132"/>
                <a:gd name="T40" fmla="*/ 2147483647 w 106"/>
                <a:gd name="T41" fmla="*/ 2147483647 h 132"/>
                <a:gd name="T42" fmla="*/ 2147483647 w 106"/>
                <a:gd name="T43" fmla="*/ 2147483647 h 132"/>
                <a:gd name="T44" fmla="*/ 2147483647 w 106"/>
                <a:gd name="T45" fmla="*/ 2147483647 h 132"/>
                <a:gd name="T46" fmla="*/ 2147483647 w 106"/>
                <a:gd name="T47" fmla="*/ 2147483647 h 132"/>
                <a:gd name="T48" fmla="*/ 2147483647 w 106"/>
                <a:gd name="T49" fmla="*/ 2147483647 h 132"/>
                <a:gd name="T50" fmla="*/ 2147483647 w 106"/>
                <a:gd name="T51" fmla="*/ 2147483647 h 132"/>
                <a:gd name="T52" fmla="*/ 2147483647 w 106"/>
                <a:gd name="T53" fmla="*/ 2147483647 h 132"/>
                <a:gd name="T54" fmla="*/ 2147483647 w 106"/>
                <a:gd name="T55" fmla="*/ 2147483647 h 132"/>
                <a:gd name="T56" fmla="*/ 2147483647 w 106"/>
                <a:gd name="T57" fmla="*/ 2147483647 h 132"/>
                <a:gd name="T58" fmla="*/ 2147483647 w 106"/>
                <a:gd name="T59" fmla="*/ 2147483647 h 132"/>
                <a:gd name="T60" fmla="*/ 2147483647 w 106"/>
                <a:gd name="T61" fmla="*/ 2147483647 h 132"/>
                <a:gd name="T62" fmla="*/ 2147483647 w 106"/>
                <a:gd name="T63" fmla="*/ 2147483647 h 132"/>
                <a:gd name="T64" fmla="*/ 2147483647 w 106"/>
                <a:gd name="T65" fmla="*/ 2147483647 h 132"/>
                <a:gd name="T66" fmla="*/ 2147483647 w 106"/>
                <a:gd name="T67" fmla="*/ 2147483647 h 132"/>
                <a:gd name="T68" fmla="*/ 2147483647 w 106"/>
                <a:gd name="T69" fmla="*/ 2147483647 h 132"/>
                <a:gd name="T70" fmla="*/ 2147483647 w 106"/>
                <a:gd name="T71" fmla="*/ 2147483647 h 132"/>
                <a:gd name="T72" fmla="*/ 2147483647 w 106"/>
                <a:gd name="T73" fmla="*/ 2147483647 h 132"/>
                <a:gd name="T74" fmla="*/ 2147483647 w 106"/>
                <a:gd name="T75" fmla="*/ 2147483647 h 132"/>
                <a:gd name="T76" fmla="*/ 2147483647 w 106"/>
                <a:gd name="T77" fmla="*/ 2147483647 h 132"/>
                <a:gd name="T78" fmla="*/ 2147483647 w 106"/>
                <a:gd name="T79" fmla="*/ 2147483647 h 132"/>
                <a:gd name="T80" fmla="*/ 2147483647 w 106"/>
                <a:gd name="T81" fmla="*/ 2147483647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8" name="Freeform 283"/>
            <p:cNvSpPr>
              <a:spLocks/>
            </p:cNvSpPr>
            <p:nvPr/>
          </p:nvSpPr>
          <p:spPr bwMode="auto">
            <a:xfrm>
              <a:off x="8418868" y="5151716"/>
              <a:ext cx="56503" cy="70354"/>
            </a:xfrm>
            <a:custGeom>
              <a:avLst/>
              <a:gdLst>
                <a:gd name="T0" fmla="*/ 2147483647 w 38"/>
                <a:gd name="T1" fmla="*/ 2147483647 h 44"/>
                <a:gd name="T2" fmla="*/ 2147483647 w 38"/>
                <a:gd name="T3" fmla="*/ 2147483647 h 44"/>
                <a:gd name="T4" fmla="*/ 2147483647 w 38"/>
                <a:gd name="T5" fmla="*/ 2147483647 h 44"/>
                <a:gd name="T6" fmla="*/ 2147483647 w 38"/>
                <a:gd name="T7" fmla="*/ 2147483647 h 44"/>
                <a:gd name="T8" fmla="*/ 2147483647 w 38"/>
                <a:gd name="T9" fmla="*/ 2147483647 h 44"/>
                <a:gd name="T10" fmla="*/ 2147483647 w 38"/>
                <a:gd name="T11" fmla="*/ 2147483647 h 44"/>
                <a:gd name="T12" fmla="*/ 0 w 38"/>
                <a:gd name="T13" fmla="*/ 2147483647 h 44"/>
                <a:gd name="T14" fmla="*/ 0 w 38"/>
                <a:gd name="T15" fmla="*/ 0 h 44"/>
                <a:gd name="T16" fmla="*/ 2147483647 w 38"/>
                <a:gd name="T17" fmla="*/ 2147483647 h 44"/>
                <a:gd name="T18" fmla="*/ 2147483647 w 38"/>
                <a:gd name="T19" fmla="*/ 2147483647 h 44"/>
                <a:gd name="T20" fmla="*/ 2147483647 w 38"/>
                <a:gd name="T21" fmla="*/ 2147483647 h 44"/>
                <a:gd name="T22" fmla="*/ 2147483647 w 38"/>
                <a:gd name="T23" fmla="*/ 2147483647 h 44"/>
                <a:gd name="T24" fmla="*/ 2147483647 w 38"/>
                <a:gd name="T25" fmla="*/ 2147483647 h 44"/>
                <a:gd name="T26" fmla="*/ 2147483647 w 38"/>
                <a:gd name="T27" fmla="*/ 2147483647 h 44"/>
                <a:gd name="T28" fmla="*/ 2147483647 w 38"/>
                <a:gd name="T29" fmla="*/ 2147483647 h 44"/>
                <a:gd name="T30" fmla="*/ 2147483647 w 38"/>
                <a:gd name="T31" fmla="*/ 2147483647 h 44"/>
                <a:gd name="T32" fmla="*/ 2147483647 w 38"/>
                <a:gd name="T33" fmla="*/ 2147483647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9" name="Freeform 284"/>
            <p:cNvSpPr>
              <a:spLocks/>
            </p:cNvSpPr>
            <p:nvPr/>
          </p:nvSpPr>
          <p:spPr bwMode="auto">
            <a:xfrm>
              <a:off x="8116753" y="4691093"/>
              <a:ext cx="92249" cy="59734"/>
            </a:xfrm>
            <a:custGeom>
              <a:avLst/>
              <a:gdLst>
                <a:gd name="T0" fmla="*/ 2147483647 w 64"/>
                <a:gd name="T1" fmla="*/ 2147483647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0 w 64"/>
                <a:gd name="T13" fmla="*/ 2147483647 h 38"/>
                <a:gd name="T14" fmla="*/ 0 w 64"/>
                <a:gd name="T15" fmla="*/ 2147483647 h 38"/>
                <a:gd name="T16" fmla="*/ 0 w 64"/>
                <a:gd name="T17" fmla="*/ 2147483647 h 38"/>
                <a:gd name="T18" fmla="*/ 2147483647 w 64"/>
                <a:gd name="T19" fmla="*/ 2147483647 h 38"/>
                <a:gd name="T20" fmla="*/ 2147483647 w 64"/>
                <a:gd name="T21" fmla="*/ 2147483647 h 38"/>
                <a:gd name="T22" fmla="*/ 2147483647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0 h 38"/>
                <a:gd name="T38" fmla="*/ 2147483647 w 64"/>
                <a:gd name="T39" fmla="*/ 0 h 38"/>
                <a:gd name="T40" fmla="*/ 2147483647 w 64"/>
                <a:gd name="T41" fmla="*/ 2147483647 h 38"/>
                <a:gd name="T42" fmla="*/ 2147483647 w 64"/>
                <a:gd name="T43" fmla="*/ 2147483647 h 38"/>
                <a:gd name="T44" fmla="*/ 2147483647 w 64"/>
                <a:gd name="T45" fmla="*/ 2147483647 h 38"/>
                <a:gd name="T46" fmla="*/ 2147483647 w 64"/>
                <a:gd name="T47" fmla="*/ 2147483647 h 38"/>
                <a:gd name="T48" fmla="*/ 2147483647 w 64"/>
                <a:gd name="T49" fmla="*/ 2147483647 h 38"/>
                <a:gd name="T50" fmla="*/ 2147483647 w 64"/>
                <a:gd name="T51" fmla="*/ 2147483647 h 38"/>
                <a:gd name="T52" fmla="*/ 2147483647 w 64"/>
                <a:gd name="T53" fmla="*/ 2147483647 h 38"/>
                <a:gd name="T54" fmla="*/ 2147483647 w 64"/>
                <a:gd name="T55" fmla="*/ 2147483647 h 38"/>
                <a:gd name="T56" fmla="*/ 2147483647 w 64"/>
                <a:gd name="T57" fmla="*/ 2147483647 h 38"/>
                <a:gd name="T58" fmla="*/ 2147483647 w 64"/>
                <a:gd name="T59" fmla="*/ 2147483647 h 38"/>
                <a:gd name="T60" fmla="*/ 2147483647 w 64"/>
                <a:gd name="T61" fmla="*/ 2147483647 h 38"/>
                <a:gd name="T62" fmla="*/ 2147483647 w 64"/>
                <a:gd name="T63" fmla="*/ 2147483647 h 38"/>
                <a:gd name="T64" fmla="*/ 2147483647 w 64"/>
                <a:gd name="T65" fmla="*/ 2147483647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0" name="Freeform 285"/>
            <p:cNvSpPr>
              <a:spLocks/>
            </p:cNvSpPr>
            <p:nvPr/>
          </p:nvSpPr>
          <p:spPr bwMode="auto">
            <a:xfrm>
              <a:off x="7778892" y="4725607"/>
              <a:ext cx="17296" cy="25221"/>
            </a:xfrm>
            <a:custGeom>
              <a:avLst/>
              <a:gdLst>
                <a:gd name="T0" fmla="*/ 2147483647 w 12"/>
                <a:gd name="T1" fmla="*/ 2147483647 h 16"/>
                <a:gd name="T2" fmla="*/ 2147483647 w 12"/>
                <a:gd name="T3" fmla="*/ 2147483647 h 16"/>
                <a:gd name="T4" fmla="*/ 2147483647 w 12"/>
                <a:gd name="T5" fmla="*/ 2147483647 h 16"/>
                <a:gd name="T6" fmla="*/ 2147483647 w 12"/>
                <a:gd name="T7" fmla="*/ 2147483647 h 16"/>
                <a:gd name="T8" fmla="*/ 2147483647 w 12"/>
                <a:gd name="T9" fmla="*/ 2147483647 h 16"/>
                <a:gd name="T10" fmla="*/ 0 w 12"/>
                <a:gd name="T11" fmla="*/ 2147483647 h 16"/>
                <a:gd name="T12" fmla="*/ 2147483647 w 12"/>
                <a:gd name="T13" fmla="*/ 2147483647 h 16"/>
                <a:gd name="T14" fmla="*/ 2147483647 w 12"/>
                <a:gd name="T15" fmla="*/ 0 h 16"/>
                <a:gd name="T16" fmla="*/ 2147483647 w 12"/>
                <a:gd name="T17" fmla="*/ 2147483647 h 16"/>
                <a:gd name="T18" fmla="*/ 2147483647 w 12"/>
                <a:gd name="T19" fmla="*/ 2147483647 h 16"/>
                <a:gd name="T20" fmla="*/ 2147483647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1" name="Freeform 286"/>
            <p:cNvSpPr>
              <a:spLocks/>
            </p:cNvSpPr>
            <p:nvPr/>
          </p:nvSpPr>
          <p:spPr bwMode="auto">
            <a:xfrm>
              <a:off x="7703940" y="4773395"/>
              <a:ext cx="17296" cy="29203"/>
            </a:xfrm>
            <a:custGeom>
              <a:avLst/>
              <a:gdLst>
                <a:gd name="T0" fmla="*/ 2147483647 w 12"/>
                <a:gd name="T1" fmla="*/ 2147483647 h 20"/>
                <a:gd name="T2" fmla="*/ 2147483647 w 12"/>
                <a:gd name="T3" fmla="*/ 2147483647 h 20"/>
                <a:gd name="T4" fmla="*/ 2147483647 w 12"/>
                <a:gd name="T5" fmla="*/ 0 h 20"/>
                <a:gd name="T6" fmla="*/ 2147483647 w 12"/>
                <a:gd name="T7" fmla="*/ 2147483647 h 20"/>
                <a:gd name="T8" fmla="*/ 2147483647 w 12"/>
                <a:gd name="T9" fmla="*/ 2147483647 h 20"/>
                <a:gd name="T10" fmla="*/ 2147483647 w 12"/>
                <a:gd name="T11" fmla="*/ 2147483647 h 20"/>
                <a:gd name="T12" fmla="*/ 2147483647 w 12"/>
                <a:gd name="T13" fmla="*/ 2147483647 h 20"/>
                <a:gd name="T14" fmla="*/ 0 w 12"/>
                <a:gd name="T15" fmla="*/ 2147483647 h 20"/>
                <a:gd name="T16" fmla="*/ 0 w 12"/>
                <a:gd name="T17" fmla="*/ 2147483647 h 20"/>
                <a:gd name="T18" fmla="*/ 2147483647 w 12"/>
                <a:gd name="T19" fmla="*/ 2147483647 h 20"/>
                <a:gd name="T20" fmla="*/ 2147483647 w 12"/>
                <a:gd name="T21" fmla="*/ 2147483647 h 20"/>
                <a:gd name="T22" fmla="*/ 2147483647 w 12"/>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2" name="Freeform 287"/>
            <p:cNvSpPr>
              <a:spLocks/>
            </p:cNvSpPr>
            <p:nvPr/>
          </p:nvSpPr>
          <p:spPr bwMode="auto">
            <a:xfrm>
              <a:off x="7635907" y="4645960"/>
              <a:ext cx="73799" cy="34513"/>
            </a:xfrm>
            <a:custGeom>
              <a:avLst/>
              <a:gdLst>
                <a:gd name="T0" fmla="*/ 2147483647 w 50"/>
                <a:gd name="T1" fmla="*/ 2147483647 h 22"/>
                <a:gd name="T2" fmla="*/ 2147483647 w 50"/>
                <a:gd name="T3" fmla="*/ 2147483647 h 22"/>
                <a:gd name="T4" fmla="*/ 2147483647 w 50"/>
                <a:gd name="T5" fmla="*/ 2147483647 h 22"/>
                <a:gd name="T6" fmla="*/ 2147483647 w 50"/>
                <a:gd name="T7" fmla="*/ 2147483647 h 22"/>
                <a:gd name="T8" fmla="*/ 2147483647 w 50"/>
                <a:gd name="T9" fmla="*/ 2147483647 h 22"/>
                <a:gd name="T10" fmla="*/ 2147483647 w 50"/>
                <a:gd name="T11" fmla="*/ 2147483647 h 22"/>
                <a:gd name="T12" fmla="*/ 2147483647 w 50"/>
                <a:gd name="T13" fmla="*/ 2147483647 h 22"/>
                <a:gd name="T14" fmla="*/ 2147483647 w 50"/>
                <a:gd name="T15" fmla="*/ 2147483647 h 22"/>
                <a:gd name="T16" fmla="*/ 2147483647 w 50"/>
                <a:gd name="T17" fmla="*/ 2147483647 h 22"/>
                <a:gd name="T18" fmla="*/ 0 w 50"/>
                <a:gd name="T19" fmla="*/ 2147483647 h 22"/>
                <a:gd name="T20" fmla="*/ 2147483647 w 50"/>
                <a:gd name="T21" fmla="*/ 2147483647 h 22"/>
                <a:gd name="T22" fmla="*/ 2147483647 w 50"/>
                <a:gd name="T23" fmla="*/ 2147483647 h 22"/>
                <a:gd name="T24" fmla="*/ 2147483647 w 50"/>
                <a:gd name="T25" fmla="*/ 2147483647 h 22"/>
                <a:gd name="T26" fmla="*/ 2147483647 w 50"/>
                <a:gd name="T27" fmla="*/ 2147483647 h 22"/>
                <a:gd name="T28" fmla="*/ 2147483647 w 50"/>
                <a:gd name="T29" fmla="*/ 0 h 22"/>
                <a:gd name="T30" fmla="*/ 2147483647 w 50"/>
                <a:gd name="T31" fmla="*/ 2147483647 h 22"/>
                <a:gd name="T32" fmla="*/ 2147483647 w 50"/>
                <a:gd name="T33" fmla="*/ 2147483647 h 22"/>
                <a:gd name="T34" fmla="*/ 2147483647 w 50"/>
                <a:gd name="T35" fmla="*/ 0 h 22"/>
                <a:gd name="T36" fmla="*/ 2147483647 w 50"/>
                <a:gd name="T37" fmla="*/ 2147483647 h 22"/>
                <a:gd name="T38" fmla="*/ 2147483647 w 50"/>
                <a:gd name="T39" fmla="*/ 2147483647 h 22"/>
                <a:gd name="T40" fmla="*/ 2147483647 w 50"/>
                <a:gd name="T41" fmla="*/ 2147483647 h 22"/>
                <a:gd name="T42" fmla="*/ 2147483647 w 50"/>
                <a:gd name="T43" fmla="*/ 2147483647 h 22"/>
                <a:gd name="T44" fmla="*/ 2147483647 w 50"/>
                <a:gd name="T45" fmla="*/ 2147483647 h 22"/>
                <a:gd name="T46" fmla="*/ 2147483647 w 50"/>
                <a:gd name="T47" fmla="*/ 2147483647 h 22"/>
                <a:gd name="T48" fmla="*/ 2147483647 w 50"/>
                <a:gd name="T49" fmla="*/ 2147483647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3" name="Freeform 288"/>
            <p:cNvSpPr>
              <a:spLocks/>
            </p:cNvSpPr>
            <p:nvPr/>
          </p:nvSpPr>
          <p:spPr bwMode="auto">
            <a:xfrm>
              <a:off x="7633600" y="4510561"/>
              <a:ext cx="28828" cy="66372"/>
            </a:xfrm>
            <a:custGeom>
              <a:avLst/>
              <a:gdLst>
                <a:gd name="T0" fmla="*/ 2147483647 w 20"/>
                <a:gd name="T1" fmla="*/ 2147483647 h 42"/>
                <a:gd name="T2" fmla="*/ 2147483647 w 20"/>
                <a:gd name="T3" fmla="*/ 2147483647 h 42"/>
                <a:gd name="T4" fmla="*/ 2147483647 w 20"/>
                <a:gd name="T5" fmla="*/ 2147483647 h 42"/>
                <a:gd name="T6" fmla="*/ 0 w 20"/>
                <a:gd name="T7" fmla="*/ 2147483647 h 42"/>
                <a:gd name="T8" fmla="*/ 2147483647 w 20"/>
                <a:gd name="T9" fmla="*/ 2147483647 h 42"/>
                <a:gd name="T10" fmla="*/ 0 w 20"/>
                <a:gd name="T11" fmla="*/ 0 h 42"/>
                <a:gd name="T12" fmla="*/ 2147483647 w 20"/>
                <a:gd name="T13" fmla="*/ 0 h 42"/>
                <a:gd name="T14" fmla="*/ 2147483647 w 20"/>
                <a:gd name="T15" fmla="*/ 2147483647 h 42"/>
                <a:gd name="T16" fmla="*/ 2147483647 w 20"/>
                <a:gd name="T17" fmla="*/ 2147483647 h 42"/>
                <a:gd name="T18" fmla="*/ 2147483647 w 20"/>
                <a:gd name="T19" fmla="*/ 2147483647 h 42"/>
                <a:gd name="T20" fmla="*/ 2147483647 w 20"/>
                <a:gd name="T21" fmla="*/ 2147483647 h 42"/>
                <a:gd name="T22" fmla="*/ 2147483647 w 20"/>
                <a:gd name="T23" fmla="*/ 2147483647 h 42"/>
                <a:gd name="T24" fmla="*/ 2147483647 w 20"/>
                <a:gd name="T25" fmla="*/ 2147483647 h 42"/>
                <a:gd name="T26" fmla="*/ 2147483647 w 20"/>
                <a:gd name="T27" fmla="*/ 2147483647 h 42"/>
                <a:gd name="T28" fmla="*/ 2147483647 w 20"/>
                <a:gd name="T29" fmla="*/ 2147483647 h 42"/>
                <a:gd name="T30" fmla="*/ 2147483647 w 20"/>
                <a:gd name="T31" fmla="*/ 2147483647 h 42"/>
                <a:gd name="T32" fmla="*/ 2147483647 w 20"/>
                <a:gd name="T33" fmla="*/ 2147483647 h 42"/>
                <a:gd name="T34" fmla="*/ 2147483647 w 20"/>
                <a:gd name="T35" fmla="*/ 2147483647 h 42"/>
                <a:gd name="T36" fmla="*/ 2147483647 w 20"/>
                <a:gd name="T37" fmla="*/ 2147483647 h 42"/>
                <a:gd name="T38" fmla="*/ 2147483647 w 20"/>
                <a:gd name="T39" fmla="*/ 2147483647 h 42"/>
                <a:gd name="T40" fmla="*/ 2147483647 w 20"/>
                <a:gd name="T41" fmla="*/ 2147483647 h 42"/>
                <a:gd name="T42" fmla="*/ 2147483647 w 20"/>
                <a:gd name="T43" fmla="*/ 2147483647 h 42"/>
                <a:gd name="T44" fmla="*/ 2147483647 w 20"/>
                <a:gd name="T45" fmla="*/ 2147483647 h 42"/>
                <a:gd name="T46" fmla="*/ 2147483647 w 20"/>
                <a:gd name="T47" fmla="*/ 2147483647 h 42"/>
                <a:gd name="T48" fmla="*/ 2147483647 w 20"/>
                <a:gd name="T49" fmla="*/ 2147483647 h 42"/>
                <a:gd name="T50" fmla="*/ 2147483647 w 20"/>
                <a:gd name="T51" fmla="*/ 2147483647 h 42"/>
                <a:gd name="T52" fmla="*/ 2147483647 w 20"/>
                <a:gd name="T53" fmla="*/ 2147483647 h 42"/>
                <a:gd name="T54" fmla="*/ 2147483647 w 20"/>
                <a:gd name="T55" fmla="*/ 2147483647 h 42"/>
                <a:gd name="T56" fmla="*/ 2147483647 w 20"/>
                <a:gd name="T57" fmla="*/ 2147483647 h 42"/>
                <a:gd name="T58" fmla="*/ 2147483647 w 2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4" name="Freeform 289"/>
            <p:cNvSpPr>
              <a:spLocks/>
            </p:cNvSpPr>
            <p:nvPr/>
          </p:nvSpPr>
          <p:spPr bwMode="auto">
            <a:xfrm>
              <a:off x="7596701" y="4655252"/>
              <a:ext cx="24215" cy="25221"/>
            </a:xfrm>
            <a:custGeom>
              <a:avLst/>
              <a:gdLst>
                <a:gd name="T0" fmla="*/ 2147483647 w 18"/>
                <a:gd name="T1" fmla="*/ 2147483647 h 16"/>
                <a:gd name="T2" fmla="*/ 2147483647 w 18"/>
                <a:gd name="T3" fmla="*/ 2147483647 h 16"/>
                <a:gd name="T4" fmla="*/ 2147483647 w 18"/>
                <a:gd name="T5" fmla="*/ 2147483647 h 16"/>
                <a:gd name="T6" fmla="*/ 2147483647 w 18"/>
                <a:gd name="T7" fmla="*/ 2147483647 h 16"/>
                <a:gd name="T8" fmla="*/ 2147483647 w 18"/>
                <a:gd name="T9" fmla="*/ 2147483647 h 16"/>
                <a:gd name="T10" fmla="*/ 2147483647 w 18"/>
                <a:gd name="T11" fmla="*/ 2147483647 h 16"/>
                <a:gd name="T12" fmla="*/ 2147483647 w 18"/>
                <a:gd name="T13" fmla="*/ 2147483647 h 16"/>
                <a:gd name="T14" fmla="*/ 0 w 18"/>
                <a:gd name="T15" fmla="*/ 2147483647 h 16"/>
                <a:gd name="T16" fmla="*/ 0 w 18"/>
                <a:gd name="T17" fmla="*/ 2147483647 h 16"/>
                <a:gd name="T18" fmla="*/ 2147483647 w 18"/>
                <a:gd name="T19" fmla="*/ 0 h 16"/>
                <a:gd name="T20" fmla="*/ 2147483647 w 18"/>
                <a:gd name="T21" fmla="*/ 2147483647 h 16"/>
                <a:gd name="T22" fmla="*/ 2147483647 w 18"/>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5" name="Freeform 290"/>
            <p:cNvSpPr>
              <a:spLocks/>
            </p:cNvSpPr>
            <p:nvPr/>
          </p:nvSpPr>
          <p:spPr bwMode="auto">
            <a:xfrm>
              <a:off x="7349935" y="4798616"/>
              <a:ext cx="73799" cy="25221"/>
            </a:xfrm>
            <a:custGeom>
              <a:avLst/>
              <a:gdLst>
                <a:gd name="T0" fmla="*/ 2147483647 w 50"/>
                <a:gd name="T1" fmla="*/ 2147483647 h 16"/>
                <a:gd name="T2" fmla="*/ 2147483647 w 50"/>
                <a:gd name="T3" fmla="*/ 2147483647 h 16"/>
                <a:gd name="T4" fmla="*/ 2147483647 w 50"/>
                <a:gd name="T5" fmla="*/ 2147483647 h 16"/>
                <a:gd name="T6" fmla="*/ 2147483647 w 50"/>
                <a:gd name="T7" fmla="*/ 2147483647 h 16"/>
                <a:gd name="T8" fmla="*/ 2147483647 w 50"/>
                <a:gd name="T9" fmla="*/ 2147483647 h 16"/>
                <a:gd name="T10" fmla="*/ 2147483647 w 50"/>
                <a:gd name="T11" fmla="*/ 2147483647 h 16"/>
                <a:gd name="T12" fmla="*/ 2147483647 w 50"/>
                <a:gd name="T13" fmla="*/ 2147483647 h 16"/>
                <a:gd name="T14" fmla="*/ 2147483647 w 50"/>
                <a:gd name="T15" fmla="*/ 2147483647 h 16"/>
                <a:gd name="T16" fmla="*/ 2147483647 w 50"/>
                <a:gd name="T17" fmla="*/ 2147483647 h 16"/>
                <a:gd name="T18" fmla="*/ 2147483647 w 50"/>
                <a:gd name="T19" fmla="*/ 2147483647 h 16"/>
                <a:gd name="T20" fmla="*/ 2147483647 w 50"/>
                <a:gd name="T21" fmla="*/ 2147483647 h 16"/>
                <a:gd name="T22" fmla="*/ 2147483647 w 50"/>
                <a:gd name="T23" fmla="*/ 2147483647 h 16"/>
                <a:gd name="T24" fmla="*/ 2147483647 w 50"/>
                <a:gd name="T25" fmla="*/ 2147483647 h 16"/>
                <a:gd name="T26" fmla="*/ 0 w 50"/>
                <a:gd name="T27" fmla="*/ 2147483647 h 16"/>
                <a:gd name="T28" fmla="*/ 2147483647 w 50"/>
                <a:gd name="T29" fmla="*/ 2147483647 h 16"/>
                <a:gd name="T30" fmla="*/ 2147483647 w 50"/>
                <a:gd name="T31" fmla="*/ 2147483647 h 16"/>
                <a:gd name="T32" fmla="*/ 2147483647 w 50"/>
                <a:gd name="T33" fmla="*/ 2147483647 h 16"/>
                <a:gd name="T34" fmla="*/ 2147483647 w 50"/>
                <a:gd name="T35" fmla="*/ 2147483647 h 16"/>
                <a:gd name="T36" fmla="*/ 2147483647 w 50"/>
                <a:gd name="T37" fmla="*/ 2147483647 h 16"/>
                <a:gd name="T38" fmla="*/ 2147483647 w 50"/>
                <a:gd name="T39" fmla="*/ 2147483647 h 16"/>
                <a:gd name="T40" fmla="*/ 2147483647 w 50"/>
                <a:gd name="T41" fmla="*/ 2147483647 h 16"/>
                <a:gd name="T42" fmla="*/ 2147483647 w 50"/>
                <a:gd name="T43" fmla="*/ 2147483647 h 16"/>
                <a:gd name="T44" fmla="*/ 2147483647 w 50"/>
                <a:gd name="T45" fmla="*/ 2147483647 h 16"/>
                <a:gd name="T46" fmla="*/ 2147483647 w 50"/>
                <a:gd name="T47" fmla="*/ 2147483647 h 16"/>
                <a:gd name="T48" fmla="*/ 2147483647 w 50"/>
                <a:gd name="T49" fmla="*/ 0 h 16"/>
                <a:gd name="T50" fmla="*/ 2147483647 w 50"/>
                <a:gd name="T51" fmla="*/ 2147483647 h 16"/>
                <a:gd name="T52" fmla="*/ 2147483647 w 50"/>
                <a:gd name="T53" fmla="*/ 2147483647 h 16"/>
                <a:gd name="T54" fmla="*/ 2147483647 w 50"/>
                <a:gd name="T55" fmla="*/ 2147483647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6" name="Freeform 291"/>
            <p:cNvSpPr>
              <a:spLocks/>
            </p:cNvSpPr>
            <p:nvPr/>
          </p:nvSpPr>
          <p:spPr bwMode="auto">
            <a:xfrm>
              <a:off x="7494074" y="4279585"/>
              <a:ext cx="110698" cy="122125"/>
            </a:xfrm>
            <a:custGeom>
              <a:avLst/>
              <a:gdLst>
                <a:gd name="T0" fmla="*/ 2147483647 w 76"/>
                <a:gd name="T1" fmla="*/ 2147483647 h 78"/>
                <a:gd name="T2" fmla="*/ 2147483647 w 76"/>
                <a:gd name="T3" fmla="*/ 2147483647 h 78"/>
                <a:gd name="T4" fmla="*/ 2147483647 w 76"/>
                <a:gd name="T5" fmla="*/ 2147483647 h 78"/>
                <a:gd name="T6" fmla="*/ 2147483647 w 76"/>
                <a:gd name="T7" fmla="*/ 2147483647 h 78"/>
                <a:gd name="T8" fmla="*/ 2147483647 w 76"/>
                <a:gd name="T9" fmla="*/ 2147483647 h 78"/>
                <a:gd name="T10" fmla="*/ 2147483647 w 76"/>
                <a:gd name="T11" fmla="*/ 2147483647 h 78"/>
                <a:gd name="T12" fmla="*/ 2147483647 w 76"/>
                <a:gd name="T13" fmla="*/ 2147483647 h 78"/>
                <a:gd name="T14" fmla="*/ 2147483647 w 76"/>
                <a:gd name="T15" fmla="*/ 2147483647 h 78"/>
                <a:gd name="T16" fmla="*/ 2147483647 w 76"/>
                <a:gd name="T17" fmla="*/ 2147483647 h 78"/>
                <a:gd name="T18" fmla="*/ 2147483647 w 76"/>
                <a:gd name="T19" fmla="*/ 2147483647 h 78"/>
                <a:gd name="T20" fmla="*/ 2147483647 w 76"/>
                <a:gd name="T21" fmla="*/ 2147483647 h 78"/>
                <a:gd name="T22" fmla="*/ 2147483647 w 76"/>
                <a:gd name="T23" fmla="*/ 2147483647 h 78"/>
                <a:gd name="T24" fmla="*/ 2147483647 w 76"/>
                <a:gd name="T25" fmla="*/ 2147483647 h 78"/>
                <a:gd name="T26" fmla="*/ 2147483647 w 76"/>
                <a:gd name="T27" fmla="*/ 2147483647 h 78"/>
                <a:gd name="T28" fmla="*/ 2147483647 w 76"/>
                <a:gd name="T29" fmla="*/ 2147483647 h 78"/>
                <a:gd name="T30" fmla="*/ 2147483647 w 76"/>
                <a:gd name="T31" fmla="*/ 2147483647 h 78"/>
                <a:gd name="T32" fmla="*/ 0 w 76"/>
                <a:gd name="T33" fmla="*/ 2147483647 h 78"/>
                <a:gd name="T34" fmla="*/ 2147483647 w 76"/>
                <a:gd name="T35" fmla="*/ 2147483647 h 78"/>
                <a:gd name="T36" fmla="*/ 0 w 76"/>
                <a:gd name="T37" fmla="*/ 2147483647 h 78"/>
                <a:gd name="T38" fmla="*/ 2147483647 w 76"/>
                <a:gd name="T39" fmla="*/ 2147483647 h 78"/>
                <a:gd name="T40" fmla="*/ 2147483647 w 76"/>
                <a:gd name="T41" fmla="*/ 2147483647 h 78"/>
                <a:gd name="T42" fmla="*/ 2147483647 w 76"/>
                <a:gd name="T43" fmla="*/ 2147483647 h 78"/>
                <a:gd name="T44" fmla="*/ 2147483647 w 76"/>
                <a:gd name="T45" fmla="*/ 2147483647 h 78"/>
                <a:gd name="T46" fmla="*/ 2147483647 w 76"/>
                <a:gd name="T47" fmla="*/ 2147483647 h 78"/>
                <a:gd name="T48" fmla="*/ 2147483647 w 76"/>
                <a:gd name="T49" fmla="*/ 2147483647 h 78"/>
                <a:gd name="T50" fmla="*/ 2147483647 w 76"/>
                <a:gd name="T51" fmla="*/ 2147483647 h 78"/>
                <a:gd name="T52" fmla="*/ 2147483647 w 76"/>
                <a:gd name="T53" fmla="*/ 2147483647 h 78"/>
                <a:gd name="T54" fmla="*/ 2147483647 w 76"/>
                <a:gd name="T55" fmla="*/ 2147483647 h 78"/>
                <a:gd name="T56" fmla="*/ 2147483647 w 76"/>
                <a:gd name="T57" fmla="*/ 0 h 78"/>
                <a:gd name="T58" fmla="*/ 2147483647 w 76"/>
                <a:gd name="T59" fmla="*/ 2147483647 h 78"/>
                <a:gd name="T60" fmla="*/ 2147483647 w 76"/>
                <a:gd name="T61" fmla="*/ 2147483647 h 78"/>
                <a:gd name="T62" fmla="*/ 2147483647 w 76"/>
                <a:gd name="T63" fmla="*/ 2147483647 h 78"/>
                <a:gd name="T64" fmla="*/ 2147483647 w 76"/>
                <a:gd name="T65" fmla="*/ 2147483647 h 78"/>
                <a:gd name="T66" fmla="*/ 2147483647 w 76"/>
                <a:gd name="T67" fmla="*/ 2147483647 h 78"/>
                <a:gd name="T68" fmla="*/ 2147483647 w 76"/>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7" name="Freeform 292"/>
            <p:cNvSpPr>
              <a:spLocks/>
            </p:cNvSpPr>
            <p:nvPr/>
          </p:nvSpPr>
          <p:spPr bwMode="auto">
            <a:xfrm>
              <a:off x="7379916" y="4251709"/>
              <a:ext cx="57656" cy="66372"/>
            </a:xfrm>
            <a:custGeom>
              <a:avLst/>
              <a:gdLst>
                <a:gd name="T0" fmla="*/ 2147483647 w 38"/>
                <a:gd name="T1" fmla="*/ 2147483647 h 42"/>
                <a:gd name="T2" fmla="*/ 0 w 38"/>
                <a:gd name="T3" fmla="*/ 2147483647 h 42"/>
                <a:gd name="T4" fmla="*/ 2147483647 w 38"/>
                <a:gd name="T5" fmla="*/ 2147483647 h 42"/>
                <a:gd name="T6" fmla="*/ 2147483647 w 38"/>
                <a:gd name="T7" fmla="*/ 2147483647 h 42"/>
                <a:gd name="T8" fmla="*/ 2147483647 w 38"/>
                <a:gd name="T9" fmla="*/ 2147483647 h 42"/>
                <a:gd name="T10" fmla="*/ 2147483647 w 38"/>
                <a:gd name="T11" fmla="*/ 2147483647 h 42"/>
                <a:gd name="T12" fmla="*/ 2147483647 w 38"/>
                <a:gd name="T13" fmla="*/ 2147483647 h 42"/>
                <a:gd name="T14" fmla="*/ 2147483647 w 38"/>
                <a:gd name="T15" fmla="*/ 2147483647 h 42"/>
                <a:gd name="T16" fmla="*/ 2147483647 w 38"/>
                <a:gd name="T17" fmla="*/ 0 h 42"/>
                <a:gd name="T18" fmla="*/ 2147483647 w 38"/>
                <a:gd name="T19" fmla="*/ 2147483647 h 42"/>
                <a:gd name="T20" fmla="*/ 2147483647 w 38"/>
                <a:gd name="T21" fmla="*/ 2147483647 h 42"/>
                <a:gd name="T22" fmla="*/ 2147483647 w 38"/>
                <a:gd name="T23" fmla="*/ 2147483647 h 42"/>
                <a:gd name="T24" fmla="*/ 2147483647 w 38"/>
                <a:gd name="T25" fmla="*/ 2147483647 h 42"/>
                <a:gd name="T26" fmla="*/ 2147483647 w 38"/>
                <a:gd name="T27" fmla="*/ 2147483647 h 42"/>
                <a:gd name="T28" fmla="*/ 2147483647 w 38"/>
                <a:gd name="T29" fmla="*/ 2147483647 h 42"/>
                <a:gd name="T30" fmla="*/ 2147483647 w 38"/>
                <a:gd name="T31" fmla="*/ 2147483647 h 42"/>
                <a:gd name="T32" fmla="*/ 2147483647 w 38"/>
                <a:gd name="T33" fmla="*/ 2147483647 h 42"/>
                <a:gd name="T34" fmla="*/ 2147483647 w 38"/>
                <a:gd name="T35" fmla="*/ 2147483647 h 42"/>
                <a:gd name="T36" fmla="*/ 2147483647 w 38"/>
                <a:gd name="T37" fmla="*/ 2147483647 h 42"/>
                <a:gd name="T38" fmla="*/ 2147483647 w 38"/>
                <a:gd name="T39" fmla="*/ 2147483647 h 42"/>
                <a:gd name="T40" fmla="*/ 2147483647 w 38"/>
                <a:gd name="T41" fmla="*/ 2147483647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8" name="Freeform 293"/>
            <p:cNvSpPr>
              <a:spLocks/>
            </p:cNvSpPr>
            <p:nvPr/>
          </p:nvSpPr>
          <p:spPr bwMode="auto">
            <a:xfrm>
              <a:off x="7423734" y="4031354"/>
              <a:ext cx="107239" cy="171240"/>
            </a:xfrm>
            <a:custGeom>
              <a:avLst/>
              <a:gdLst>
                <a:gd name="T0" fmla="*/ 2147483647 w 74"/>
                <a:gd name="T1" fmla="*/ 2147483647 h 110"/>
                <a:gd name="T2" fmla="*/ 2147483647 w 74"/>
                <a:gd name="T3" fmla="*/ 2147483647 h 110"/>
                <a:gd name="T4" fmla="*/ 2147483647 w 74"/>
                <a:gd name="T5" fmla="*/ 2147483647 h 110"/>
                <a:gd name="T6" fmla="*/ 2147483647 w 74"/>
                <a:gd name="T7" fmla="*/ 0 h 110"/>
                <a:gd name="T8" fmla="*/ 2147483647 w 74"/>
                <a:gd name="T9" fmla="*/ 2147483647 h 110"/>
                <a:gd name="T10" fmla="*/ 2147483647 w 74"/>
                <a:gd name="T11" fmla="*/ 2147483647 h 110"/>
                <a:gd name="T12" fmla="*/ 2147483647 w 74"/>
                <a:gd name="T13" fmla="*/ 2147483647 h 110"/>
                <a:gd name="T14" fmla="*/ 2147483647 w 74"/>
                <a:gd name="T15" fmla="*/ 2147483647 h 110"/>
                <a:gd name="T16" fmla="*/ 2147483647 w 74"/>
                <a:gd name="T17" fmla="*/ 2147483647 h 110"/>
                <a:gd name="T18" fmla="*/ 2147483647 w 74"/>
                <a:gd name="T19" fmla="*/ 2147483647 h 110"/>
                <a:gd name="T20" fmla="*/ 2147483647 w 74"/>
                <a:gd name="T21" fmla="*/ 2147483647 h 110"/>
                <a:gd name="T22" fmla="*/ 2147483647 w 74"/>
                <a:gd name="T23" fmla="*/ 2147483647 h 110"/>
                <a:gd name="T24" fmla="*/ 2147483647 w 74"/>
                <a:gd name="T25" fmla="*/ 2147483647 h 110"/>
                <a:gd name="T26" fmla="*/ 2147483647 w 74"/>
                <a:gd name="T27" fmla="*/ 2147483647 h 110"/>
                <a:gd name="T28" fmla="*/ 2147483647 w 74"/>
                <a:gd name="T29" fmla="*/ 2147483647 h 110"/>
                <a:gd name="T30" fmla="*/ 2147483647 w 74"/>
                <a:gd name="T31" fmla="*/ 2147483647 h 110"/>
                <a:gd name="T32" fmla="*/ 2147483647 w 74"/>
                <a:gd name="T33" fmla="*/ 2147483647 h 110"/>
                <a:gd name="T34" fmla="*/ 2147483647 w 74"/>
                <a:gd name="T35" fmla="*/ 2147483647 h 110"/>
                <a:gd name="T36" fmla="*/ 2147483647 w 74"/>
                <a:gd name="T37" fmla="*/ 2147483647 h 110"/>
                <a:gd name="T38" fmla="*/ 2147483647 w 74"/>
                <a:gd name="T39" fmla="*/ 2147483647 h 110"/>
                <a:gd name="T40" fmla="*/ 2147483647 w 74"/>
                <a:gd name="T41" fmla="*/ 2147483647 h 110"/>
                <a:gd name="T42" fmla="*/ 2147483647 w 74"/>
                <a:gd name="T43" fmla="*/ 2147483647 h 110"/>
                <a:gd name="T44" fmla="*/ 2147483647 w 74"/>
                <a:gd name="T45" fmla="*/ 2147483647 h 110"/>
                <a:gd name="T46" fmla="*/ 2147483647 w 74"/>
                <a:gd name="T47" fmla="*/ 2147483647 h 110"/>
                <a:gd name="T48" fmla="*/ 2147483647 w 74"/>
                <a:gd name="T49" fmla="*/ 2147483647 h 110"/>
                <a:gd name="T50" fmla="*/ 2147483647 w 74"/>
                <a:gd name="T51" fmla="*/ 2147483647 h 110"/>
                <a:gd name="T52" fmla="*/ 2147483647 w 74"/>
                <a:gd name="T53" fmla="*/ 2147483647 h 110"/>
                <a:gd name="T54" fmla="*/ 2147483647 w 74"/>
                <a:gd name="T55" fmla="*/ 2147483647 h 110"/>
                <a:gd name="T56" fmla="*/ 2147483647 w 74"/>
                <a:gd name="T57" fmla="*/ 2147483647 h 110"/>
                <a:gd name="T58" fmla="*/ 2147483647 w 74"/>
                <a:gd name="T59" fmla="*/ 2147483647 h 110"/>
                <a:gd name="T60" fmla="*/ 2147483647 w 74"/>
                <a:gd name="T61" fmla="*/ 2147483647 h 110"/>
                <a:gd name="T62" fmla="*/ 2147483647 w 74"/>
                <a:gd name="T63" fmla="*/ 2147483647 h 110"/>
                <a:gd name="T64" fmla="*/ 2147483647 w 74"/>
                <a:gd name="T65" fmla="*/ 2147483647 h 110"/>
                <a:gd name="T66" fmla="*/ 2147483647 w 74"/>
                <a:gd name="T67" fmla="*/ 2147483647 h 110"/>
                <a:gd name="T68" fmla="*/ 2147483647 w 74"/>
                <a:gd name="T69" fmla="*/ 2147483647 h 110"/>
                <a:gd name="T70" fmla="*/ 2147483647 w 74"/>
                <a:gd name="T71" fmla="*/ 2147483647 h 110"/>
                <a:gd name="T72" fmla="*/ 2147483647 w 74"/>
                <a:gd name="T73" fmla="*/ 2147483647 h 110"/>
                <a:gd name="T74" fmla="*/ 0 w 74"/>
                <a:gd name="T75" fmla="*/ 2147483647 h 110"/>
                <a:gd name="T76" fmla="*/ 2147483647 w 74"/>
                <a:gd name="T77" fmla="*/ 2147483647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9" name="Freeform 294"/>
            <p:cNvSpPr>
              <a:spLocks/>
            </p:cNvSpPr>
            <p:nvPr/>
          </p:nvSpPr>
          <p:spPr bwMode="auto">
            <a:xfrm>
              <a:off x="7536739" y="4206577"/>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2147483647 h 42"/>
                <a:gd name="T28" fmla="*/ 2147483647 w 24"/>
                <a:gd name="T29" fmla="*/ 2147483647 h 42"/>
                <a:gd name="T30" fmla="*/ 2147483647 w 24"/>
                <a:gd name="T31" fmla="*/ 2147483647 h 42"/>
                <a:gd name="T32" fmla="*/ 2147483647 w 24"/>
                <a:gd name="T33" fmla="*/ 2147483647 h 42"/>
                <a:gd name="T34" fmla="*/ 2147483647 w 24"/>
                <a:gd name="T35" fmla="*/ 2147483647 h 42"/>
                <a:gd name="T36" fmla="*/ 2147483647 w 24"/>
                <a:gd name="T37" fmla="*/ 2147483647 h 42"/>
                <a:gd name="T38" fmla="*/ 2147483647 w 24"/>
                <a:gd name="T39" fmla="*/ 2147483647 h 42"/>
                <a:gd name="T40" fmla="*/ 2147483647 w 24"/>
                <a:gd name="T41" fmla="*/ 2147483647 h 42"/>
                <a:gd name="T42" fmla="*/ 0 w 24"/>
                <a:gd name="T43" fmla="*/ 2147483647 h 42"/>
                <a:gd name="T44" fmla="*/ 2147483647 w 24"/>
                <a:gd name="T45" fmla="*/ 0 h 42"/>
                <a:gd name="T46" fmla="*/ 2147483647 w 24"/>
                <a:gd name="T47" fmla="*/ 0 h 42"/>
                <a:gd name="T48" fmla="*/ 2147483647 w 24"/>
                <a:gd name="T49" fmla="*/ 2147483647 h 42"/>
                <a:gd name="T50" fmla="*/ 2147483647 w 24"/>
                <a:gd name="T51" fmla="*/ 2147483647 h 42"/>
                <a:gd name="T52" fmla="*/ 2147483647 w 24"/>
                <a:gd name="T53" fmla="*/ 2147483647 h 42"/>
                <a:gd name="T54" fmla="*/ 2147483647 w 24"/>
                <a:gd name="T55" fmla="*/ 2147483647 h 42"/>
                <a:gd name="T56" fmla="*/ 2147483647 w 24"/>
                <a:gd name="T57" fmla="*/ 2147483647 h 42"/>
                <a:gd name="T58" fmla="*/ 2147483647 w 24"/>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0" name="Freeform 295"/>
            <p:cNvSpPr>
              <a:spLocks/>
            </p:cNvSpPr>
            <p:nvPr/>
          </p:nvSpPr>
          <p:spPr bwMode="auto">
            <a:xfrm>
              <a:off x="7480236" y="4225161"/>
              <a:ext cx="33440" cy="45133"/>
            </a:xfrm>
            <a:custGeom>
              <a:avLst/>
              <a:gdLst>
                <a:gd name="T0" fmla="*/ 2147483647 w 22"/>
                <a:gd name="T1" fmla="*/ 2147483647 h 28"/>
                <a:gd name="T2" fmla="*/ 2147483647 w 22"/>
                <a:gd name="T3" fmla="*/ 2147483647 h 28"/>
                <a:gd name="T4" fmla="*/ 2147483647 w 22"/>
                <a:gd name="T5" fmla="*/ 2147483647 h 28"/>
                <a:gd name="T6" fmla="*/ 2147483647 w 22"/>
                <a:gd name="T7" fmla="*/ 2147483647 h 28"/>
                <a:gd name="T8" fmla="*/ 2147483647 w 22"/>
                <a:gd name="T9" fmla="*/ 2147483647 h 28"/>
                <a:gd name="T10" fmla="*/ 2147483647 w 22"/>
                <a:gd name="T11" fmla="*/ 2147483647 h 28"/>
                <a:gd name="T12" fmla="*/ 2147483647 w 22"/>
                <a:gd name="T13" fmla="*/ 2147483647 h 28"/>
                <a:gd name="T14" fmla="*/ 2147483647 w 22"/>
                <a:gd name="T15" fmla="*/ 2147483647 h 28"/>
                <a:gd name="T16" fmla="*/ 2147483647 w 22"/>
                <a:gd name="T17" fmla="*/ 2147483647 h 28"/>
                <a:gd name="T18" fmla="*/ 0 w 22"/>
                <a:gd name="T19" fmla="*/ 2147483647 h 28"/>
                <a:gd name="T20" fmla="*/ 2147483647 w 22"/>
                <a:gd name="T21" fmla="*/ 2147483647 h 28"/>
                <a:gd name="T22" fmla="*/ 2147483647 w 22"/>
                <a:gd name="T23" fmla="*/ 0 h 28"/>
                <a:gd name="T24" fmla="*/ 2147483647 w 22"/>
                <a:gd name="T25" fmla="*/ 2147483647 h 28"/>
                <a:gd name="T26" fmla="*/ 2147483647 w 22"/>
                <a:gd name="T27" fmla="*/ 214748364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1" name="Freeform 296"/>
            <p:cNvSpPr>
              <a:spLocks/>
            </p:cNvSpPr>
            <p:nvPr/>
          </p:nvSpPr>
          <p:spPr bwMode="auto">
            <a:xfrm>
              <a:off x="8264352" y="4721624"/>
              <a:ext cx="24215" cy="47788"/>
            </a:xfrm>
            <a:custGeom>
              <a:avLst/>
              <a:gdLst>
                <a:gd name="T0" fmla="*/ 2147483647 w 16"/>
                <a:gd name="T1" fmla="*/ 2147483647 h 30"/>
                <a:gd name="T2" fmla="*/ 2147483647 w 16"/>
                <a:gd name="T3" fmla="*/ 2147483647 h 30"/>
                <a:gd name="T4" fmla="*/ 2147483647 w 16"/>
                <a:gd name="T5" fmla="*/ 2147483647 h 30"/>
                <a:gd name="T6" fmla="*/ 2147483647 w 16"/>
                <a:gd name="T7" fmla="*/ 2147483647 h 30"/>
                <a:gd name="T8" fmla="*/ 2147483647 w 16"/>
                <a:gd name="T9" fmla="*/ 2147483647 h 30"/>
                <a:gd name="T10" fmla="*/ 2147483647 w 16"/>
                <a:gd name="T11" fmla="*/ 2147483647 h 30"/>
                <a:gd name="T12" fmla="*/ 2147483647 w 16"/>
                <a:gd name="T13" fmla="*/ 2147483647 h 30"/>
                <a:gd name="T14" fmla="*/ 2147483647 w 16"/>
                <a:gd name="T15" fmla="*/ 2147483647 h 30"/>
                <a:gd name="T16" fmla="*/ 2147483647 w 16"/>
                <a:gd name="T17" fmla="*/ 2147483647 h 30"/>
                <a:gd name="T18" fmla="*/ 0 w 16"/>
                <a:gd name="T19" fmla="*/ 2147483647 h 30"/>
                <a:gd name="T20" fmla="*/ 0 w 16"/>
                <a:gd name="T21" fmla="*/ 0 h 30"/>
                <a:gd name="T22" fmla="*/ 2147483647 w 16"/>
                <a:gd name="T23" fmla="*/ 2147483647 h 30"/>
                <a:gd name="T24" fmla="*/ 2147483647 w 16"/>
                <a:gd name="T25" fmla="*/ 2147483647 h 30"/>
                <a:gd name="T26" fmla="*/ 2147483647 w 16"/>
                <a:gd name="T27" fmla="*/ 2147483647 h 30"/>
                <a:gd name="T28" fmla="*/ 2147483647 w 16"/>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2" name="Freeform 297"/>
            <p:cNvSpPr>
              <a:spLocks/>
            </p:cNvSpPr>
            <p:nvPr/>
          </p:nvSpPr>
          <p:spPr bwMode="auto">
            <a:xfrm>
              <a:off x="8346222" y="4786669"/>
              <a:ext cx="32287" cy="27876"/>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0 w 22"/>
                <a:gd name="T11" fmla="*/ 2147483647 h 16"/>
                <a:gd name="T12" fmla="*/ 0 w 22"/>
                <a:gd name="T13" fmla="*/ 0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3" name="Freeform 298"/>
            <p:cNvSpPr>
              <a:spLocks/>
            </p:cNvSpPr>
            <p:nvPr/>
          </p:nvSpPr>
          <p:spPr bwMode="auto">
            <a:xfrm>
              <a:off x="8396959" y="4810562"/>
              <a:ext cx="19603" cy="38495"/>
            </a:xfrm>
            <a:custGeom>
              <a:avLst/>
              <a:gdLst>
                <a:gd name="T0" fmla="*/ 2147483647 w 14"/>
                <a:gd name="T1" fmla="*/ 0 h 24"/>
                <a:gd name="T2" fmla="*/ 2147483647 w 14"/>
                <a:gd name="T3" fmla="*/ 2147483647 h 24"/>
                <a:gd name="T4" fmla="*/ 2147483647 w 14"/>
                <a:gd name="T5" fmla="*/ 2147483647 h 24"/>
                <a:gd name="T6" fmla="*/ 2147483647 w 14"/>
                <a:gd name="T7" fmla="*/ 2147483647 h 24"/>
                <a:gd name="T8" fmla="*/ 2147483647 w 14"/>
                <a:gd name="T9" fmla="*/ 2147483647 h 24"/>
                <a:gd name="T10" fmla="*/ 2147483647 w 14"/>
                <a:gd name="T11" fmla="*/ 2147483647 h 24"/>
                <a:gd name="T12" fmla="*/ 2147483647 w 14"/>
                <a:gd name="T13" fmla="*/ 2147483647 h 24"/>
                <a:gd name="T14" fmla="*/ 2147483647 w 14"/>
                <a:gd name="T15" fmla="*/ 2147483647 h 24"/>
                <a:gd name="T16" fmla="*/ 0 w 14"/>
                <a:gd name="T17" fmla="*/ 2147483647 h 24"/>
                <a:gd name="T18" fmla="*/ 0 w 14"/>
                <a:gd name="T19" fmla="*/ 2147483647 h 24"/>
                <a:gd name="T20" fmla="*/ 0 w 14"/>
                <a:gd name="T21" fmla="*/ 2147483647 h 24"/>
                <a:gd name="T22" fmla="*/ 2147483647 w 14"/>
                <a:gd name="T23" fmla="*/ 2147483647 h 24"/>
                <a:gd name="T24" fmla="*/ 2147483647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4" name="Freeform 299"/>
            <p:cNvSpPr>
              <a:spLocks/>
            </p:cNvSpPr>
            <p:nvPr/>
          </p:nvSpPr>
          <p:spPr bwMode="auto">
            <a:xfrm>
              <a:off x="8408490" y="4866315"/>
              <a:ext cx="25369" cy="15929"/>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0 w 18"/>
                <a:gd name="T9" fmla="*/ 0 h 10"/>
                <a:gd name="T10" fmla="*/ 2147483647 w 18"/>
                <a:gd name="T11" fmla="*/ 0 h 10"/>
                <a:gd name="T12" fmla="*/ 2147483647 w 18"/>
                <a:gd name="T13" fmla="*/ 2147483647 h 10"/>
                <a:gd name="T14" fmla="*/ 2147483647 w 18"/>
                <a:gd name="T15" fmla="*/ 2147483647 h 10"/>
                <a:gd name="T16" fmla="*/ 2147483647 w 18"/>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5" name="Freeform 300"/>
            <p:cNvSpPr>
              <a:spLocks/>
            </p:cNvSpPr>
            <p:nvPr/>
          </p:nvSpPr>
          <p:spPr bwMode="auto">
            <a:xfrm>
              <a:off x="8302403" y="4790651"/>
              <a:ext cx="34594" cy="33186"/>
            </a:xfrm>
            <a:custGeom>
              <a:avLst/>
              <a:gdLst>
                <a:gd name="T0" fmla="*/ 2147483647 w 24"/>
                <a:gd name="T1" fmla="*/ 0 h 20"/>
                <a:gd name="T2" fmla="*/ 2147483647 w 24"/>
                <a:gd name="T3" fmla="*/ 2147483647 h 20"/>
                <a:gd name="T4" fmla="*/ 2147483647 w 24"/>
                <a:gd name="T5" fmla="*/ 2147483647 h 20"/>
                <a:gd name="T6" fmla="*/ 2147483647 w 24"/>
                <a:gd name="T7" fmla="*/ 2147483647 h 20"/>
                <a:gd name="T8" fmla="*/ 2147483647 w 24"/>
                <a:gd name="T9" fmla="*/ 2147483647 h 20"/>
                <a:gd name="T10" fmla="*/ 2147483647 w 24"/>
                <a:gd name="T11" fmla="*/ 2147483647 h 20"/>
                <a:gd name="T12" fmla="*/ 2147483647 w 24"/>
                <a:gd name="T13" fmla="*/ 2147483647 h 20"/>
                <a:gd name="T14" fmla="*/ 2147483647 w 24"/>
                <a:gd name="T15" fmla="*/ 2147483647 h 20"/>
                <a:gd name="T16" fmla="*/ 2147483647 w 24"/>
                <a:gd name="T17" fmla="*/ 2147483647 h 20"/>
                <a:gd name="T18" fmla="*/ 2147483647 w 24"/>
                <a:gd name="T19" fmla="*/ 2147483647 h 20"/>
                <a:gd name="T20" fmla="*/ 2147483647 w 24"/>
                <a:gd name="T21" fmla="*/ 2147483647 h 20"/>
                <a:gd name="T22" fmla="*/ 2147483647 w 24"/>
                <a:gd name="T23" fmla="*/ 2147483647 h 20"/>
                <a:gd name="T24" fmla="*/ 2147483647 w 24"/>
                <a:gd name="T25" fmla="*/ 2147483647 h 20"/>
                <a:gd name="T26" fmla="*/ 2147483647 w 24"/>
                <a:gd name="T27" fmla="*/ 2147483647 h 20"/>
                <a:gd name="T28" fmla="*/ 2147483647 w 24"/>
                <a:gd name="T29" fmla="*/ 2147483647 h 20"/>
                <a:gd name="T30" fmla="*/ 2147483647 w 24"/>
                <a:gd name="T31" fmla="*/ 2147483647 h 20"/>
                <a:gd name="T32" fmla="*/ 0 w 24"/>
                <a:gd name="T33" fmla="*/ 2147483647 h 20"/>
                <a:gd name="T34" fmla="*/ 0 w 24"/>
                <a:gd name="T35" fmla="*/ 0 h 20"/>
                <a:gd name="T36" fmla="*/ 2147483647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6" name="Freeform 301"/>
            <p:cNvSpPr>
              <a:spLocks/>
            </p:cNvSpPr>
            <p:nvPr/>
          </p:nvSpPr>
          <p:spPr bwMode="auto">
            <a:xfrm>
              <a:off x="8515729" y="5032246"/>
              <a:ext cx="18450" cy="17257"/>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0 w 12"/>
                <a:gd name="T11" fmla="*/ 0 h 12"/>
                <a:gd name="T12" fmla="*/ 2147483647 w 12"/>
                <a:gd name="T13" fmla="*/ 0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7" name="Freeform 302"/>
            <p:cNvSpPr>
              <a:spLocks/>
            </p:cNvSpPr>
            <p:nvPr/>
          </p:nvSpPr>
          <p:spPr bwMode="auto">
            <a:xfrm>
              <a:off x="8741739" y="5073396"/>
              <a:ext cx="35746" cy="23894"/>
            </a:xfrm>
            <a:custGeom>
              <a:avLst/>
              <a:gdLst>
                <a:gd name="T0" fmla="*/ 2147483647 w 24"/>
                <a:gd name="T1" fmla="*/ 2147483647 h 16"/>
                <a:gd name="T2" fmla="*/ 2147483647 w 24"/>
                <a:gd name="T3" fmla="*/ 2147483647 h 16"/>
                <a:gd name="T4" fmla="*/ 2147483647 w 24"/>
                <a:gd name="T5" fmla="*/ 2147483647 h 16"/>
                <a:gd name="T6" fmla="*/ 2147483647 w 24"/>
                <a:gd name="T7" fmla="*/ 2147483647 h 16"/>
                <a:gd name="T8" fmla="*/ 2147483647 w 24"/>
                <a:gd name="T9" fmla="*/ 2147483647 h 16"/>
                <a:gd name="T10" fmla="*/ 2147483647 w 24"/>
                <a:gd name="T11" fmla="*/ 2147483647 h 16"/>
                <a:gd name="T12" fmla="*/ 2147483647 w 24"/>
                <a:gd name="T13" fmla="*/ 2147483647 h 16"/>
                <a:gd name="T14" fmla="*/ 0 w 24"/>
                <a:gd name="T15" fmla="*/ 2147483647 h 16"/>
                <a:gd name="T16" fmla="*/ 2147483647 w 24"/>
                <a:gd name="T17" fmla="*/ 2147483647 h 16"/>
                <a:gd name="T18" fmla="*/ 2147483647 w 24"/>
                <a:gd name="T19" fmla="*/ 2147483647 h 16"/>
                <a:gd name="T20" fmla="*/ 2147483647 w 24"/>
                <a:gd name="T21" fmla="*/ 2147483647 h 16"/>
                <a:gd name="T22" fmla="*/ 2147483647 w 24"/>
                <a:gd name="T23" fmla="*/ 0 h 16"/>
                <a:gd name="T24" fmla="*/ 2147483647 w 24"/>
                <a:gd name="T25" fmla="*/ 0 h 16"/>
                <a:gd name="T26" fmla="*/ 2147483647 w 24"/>
                <a:gd name="T27" fmla="*/ 2147483647 h 16"/>
                <a:gd name="T28" fmla="*/ 2147483647 w 24"/>
                <a:gd name="T29" fmla="*/ 2147483647 h 16"/>
                <a:gd name="T30" fmla="*/ 2147483647 w 24"/>
                <a:gd name="T31" fmla="*/ 2147483647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8" name="Freeform 303"/>
            <p:cNvSpPr>
              <a:spLocks/>
            </p:cNvSpPr>
            <p:nvPr/>
          </p:nvSpPr>
          <p:spPr bwMode="auto">
            <a:xfrm>
              <a:off x="8779791" y="5040210"/>
              <a:ext cx="40359" cy="23894"/>
            </a:xfrm>
            <a:custGeom>
              <a:avLst/>
              <a:gdLst>
                <a:gd name="T0" fmla="*/ 2147483647 w 28"/>
                <a:gd name="T1" fmla="*/ 2147483647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0 w 28"/>
                <a:gd name="T13" fmla="*/ 2147483647 h 14"/>
                <a:gd name="T14" fmla="*/ 0 w 28"/>
                <a:gd name="T15" fmla="*/ 2147483647 h 14"/>
                <a:gd name="T16" fmla="*/ 2147483647 w 28"/>
                <a:gd name="T17" fmla="*/ 2147483647 h 14"/>
                <a:gd name="T18" fmla="*/ 2147483647 w 28"/>
                <a:gd name="T19" fmla="*/ 2147483647 h 14"/>
                <a:gd name="T20" fmla="*/ 2147483647 w 28"/>
                <a:gd name="T21" fmla="*/ 0 h 14"/>
                <a:gd name="T22" fmla="*/ 2147483647 w 28"/>
                <a:gd name="T23" fmla="*/ 0 h 14"/>
                <a:gd name="T24" fmla="*/ 2147483647 w 28"/>
                <a:gd name="T25" fmla="*/ 0 h 14"/>
                <a:gd name="T26" fmla="*/ 2147483647 w 28"/>
                <a:gd name="T27" fmla="*/ 2147483647 h 14"/>
                <a:gd name="T28" fmla="*/ 2147483647 w 28"/>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9" name="Freeform 304"/>
            <p:cNvSpPr>
              <a:spLocks/>
            </p:cNvSpPr>
            <p:nvPr/>
          </p:nvSpPr>
          <p:spPr bwMode="auto">
            <a:xfrm>
              <a:off x="7428346" y="4515871"/>
              <a:ext cx="145292" cy="215046"/>
            </a:xfrm>
            <a:custGeom>
              <a:avLst/>
              <a:gdLst>
                <a:gd name="T0" fmla="*/ 2147483647 w 100"/>
                <a:gd name="T1" fmla="*/ 2147483647 h 136"/>
                <a:gd name="T2" fmla="*/ 2147483647 w 100"/>
                <a:gd name="T3" fmla="*/ 2147483647 h 136"/>
                <a:gd name="T4" fmla="*/ 2147483647 w 100"/>
                <a:gd name="T5" fmla="*/ 2147483647 h 136"/>
                <a:gd name="T6" fmla="*/ 2147483647 w 100"/>
                <a:gd name="T7" fmla="*/ 2147483647 h 136"/>
                <a:gd name="T8" fmla="*/ 2147483647 w 100"/>
                <a:gd name="T9" fmla="*/ 2147483647 h 136"/>
                <a:gd name="T10" fmla="*/ 2147483647 w 100"/>
                <a:gd name="T11" fmla="*/ 2147483647 h 136"/>
                <a:gd name="T12" fmla="*/ 2147483647 w 100"/>
                <a:gd name="T13" fmla="*/ 2147483647 h 136"/>
                <a:gd name="T14" fmla="*/ 2147483647 w 100"/>
                <a:gd name="T15" fmla="*/ 2147483647 h 136"/>
                <a:gd name="T16" fmla="*/ 2147483647 w 100"/>
                <a:gd name="T17" fmla="*/ 0 h 136"/>
                <a:gd name="T18" fmla="*/ 2147483647 w 100"/>
                <a:gd name="T19" fmla="*/ 2147483647 h 136"/>
                <a:gd name="T20" fmla="*/ 2147483647 w 100"/>
                <a:gd name="T21" fmla="*/ 2147483647 h 136"/>
                <a:gd name="T22" fmla="*/ 2147483647 w 100"/>
                <a:gd name="T23" fmla="*/ 2147483647 h 136"/>
                <a:gd name="T24" fmla="*/ 2147483647 w 100"/>
                <a:gd name="T25" fmla="*/ 2147483647 h 136"/>
                <a:gd name="T26" fmla="*/ 2147483647 w 100"/>
                <a:gd name="T27" fmla="*/ 2147483647 h 136"/>
                <a:gd name="T28" fmla="*/ 2147483647 w 100"/>
                <a:gd name="T29" fmla="*/ 2147483647 h 136"/>
                <a:gd name="T30" fmla="*/ 2147483647 w 100"/>
                <a:gd name="T31" fmla="*/ 2147483647 h 136"/>
                <a:gd name="T32" fmla="*/ 2147483647 w 100"/>
                <a:gd name="T33" fmla="*/ 2147483647 h 136"/>
                <a:gd name="T34" fmla="*/ 2147483647 w 100"/>
                <a:gd name="T35" fmla="*/ 2147483647 h 136"/>
                <a:gd name="T36" fmla="*/ 2147483647 w 100"/>
                <a:gd name="T37" fmla="*/ 2147483647 h 136"/>
                <a:gd name="T38" fmla="*/ 2147483647 w 100"/>
                <a:gd name="T39" fmla="*/ 2147483647 h 136"/>
                <a:gd name="T40" fmla="*/ 2147483647 w 100"/>
                <a:gd name="T41" fmla="*/ 2147483647 h 136"/>
                <a:gd name="T42" fmla="*/ 2147483647 w 100"/>
                <a:gd name="T43" fmla="*/ 2147483647 h 136"/>
                <a:gd name="T44" fmla="*/ 2147483647 w 100"/>
                <a:gd name="T45" fmla="*/ 2147483647 h 136"/>
                <a:gd name="T46" fmla="*/ 2147483647 w 100"/>
                <a:gd name="T47" fmla="*/ 2147483647 h 136"/>
                <a:gd name="T48" fmla="*/ 2147483647 w 100"/>
                <a:gd name="T49" fmla="*/ 2147483647 h 136"/>
                <a:gd name="T50" fmla="*/ 2147483647 w 100"/>
                <a:gd name="T51" fmla="*/ 2147483647 h 136"/>
                <a:gd name="T52" fmla="*/ 2147483647 w 100"/>
                <a:gd name="T53" fmla="*/ 2147483647 h 136"/>
                <a:gd name="T54" fmla="*/ 2147483647 w 100"/>
                <a:gd name="T55" fmla="*/ 2147483647 h 136"/>
                <a:gd name="T56" fmla="*/ 2147483647 w 100"/>
                <a:gd name="T57" fmla="*/ 2147483647 h 136"/>
                <a:gd name="T58" fmla="*/ 2147483647 w 100"/>
                <a:gd name="T59" fmla="*/ 2147483647 h 136"/>
                <a:gd name="T60" fmla="*/ 2147483647 w 100"/>
                <a:gd name="T61" fmla="*/ 2147483647 h 136"/>
                <a:gd name="T62" fmla="*/ 2147483647 w 100"/>
                <a:gd name="T63" fmla="*/ 2147483647 h 136"/>
                <a:gd name="T64" fmla="*/ 2147483647 w 100"/>
                <a:gd name="T65" fmla="*/ 2147483647 h 136"/>
                <a:gd name="T66" fmla="*/ 2147483647 w 100"/>
                <a:gd name="T67" fmla="*/ 2147483647 h 136"/>
                <a:gd name="T68" fmla="*/ 2147483647 w 100"/>
                <a:gd name="T69" fmla="*/ 2147483647 h 136"/>
                <a:gd name="T70" fmla="*/ 2147483647 w 100"/>
                <a:gd name="T71" fmla="*/ 2147483647 h 136"/>
                <a:gd name="T72" fmla="*/ 2147483647 w 100"/>
                <a:gd name="T73" fmla="*/ 2147483647 h 136"/>
                <a:gd name="T74" fmla="*/ 2147483647 w 100"/>
                <a:gd name="T75" fmla="*/ 2147483647 h 136"/>
                <a:gd name="T76" fmla="*/ 2147483647 w 100"/>
                <a:gd name="T77" fmla="*/ 2147483647 h 136"/>
                <a:gd name="T78" fmla="*/ 2147483647 w 100"/>
                <a:gd name="T79" fmla="*/ 2147483647 h 136"/>
                <a:gd name="T80" fmla="*/ 0 w 100"/>
                <a:gd name="T81" fmla="*/ 2147483647 h 136"/>
                <a:gd name="T82" fmla="*/ 2147483647 w 100"/>
                <a:gd name="T83" fmla="*/ 2147483647 h 136"/>
                <a:gd name="T84" fmla="*/ 2147483647 w 100"/>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0" name="Freeform 305"/>
            <p:cNvSpPr>
              <a:spLocks/>
            </p:cNvSpPr>
            <p:nvPr/>
          </p:nvSpPr>
          <p:spPr bwMode="auto">
            <a:xfrm>
              <a:off x="7216174" y="4360560"/>
              <a:ext cx="221397" cy="177877"/>
            </a:xfrm>
            <a:custGeom>
              <a:avLst/>
              <a:gdLst>
                <a:gd name="T0" fmla="*/ 2147483647 w 152"/>
                <a:gd name="T1" fmla="*/ 2147483647 h 112"/>
                <a:gd name="T2" fmla="*/ 2147483647 w 152"/>
                <a:gd name="T3" fmla="*/ 2147483647 h 112"/>
                <a:gd name="T4" fmla="*/ 2147483647 w 152"/>
                <a:gd name="T5" fmla="*/ 2147483647 h 112"/>
                <a:gd name="T6" fmla="*/ 2147483647 w 152"/>
                <a:gd name="T7" fmla="*/ 2147483647 h 112"/>
                <a:gd name="T8" fmla="*/ 2147483647 w 152"/>
                <a:gd name="T9" fmla="*/ 2147483647 h 112"/>
                <a:gd name="T10" fmla="*/ 2147483647 w 152"/>
                <a:gd name="T11" fmla="*/ 2147483647 h 112"/>
                <a:gd name="T12" fmla="*/ 2147483647 w 152"/>
                <a:gd name="T13" fmla="*/ 2147483647 h 112"/>
                <a:gd name="T14" fmla="*/ 2147483647 w 152"/>
                <a:gd name="T15" fmla="*/ 2147483647 h 112"/>
                <a:gd name="T16" fmla="*/ 2147483647 w 152"/>
                <a:gd name="T17" fmla="*/ 2147483647 h 112"/>
                <a:gd name="T18" fmla="*/ 2147483647 w 152"/>
                <a:gd name="T19" fmla="*/ 0 h 112"/>
                <a:gd name="T20" fmla="*/ 2147483647 w 152"/>
                <a:gd name="T21" fmla="*/ 2147483647 h 112"/>
                <a:gd name="T22" fmla="*/ 2147483647 w 152"/>
                <a:gd name="T23" fmla="*/ 2147483647 h 112"/>
                <a:gd name="T24" fmla="*/ 2147483647 w 152"/>
                <a:gd name="T25" fmla="*/ 2147483647 h 112"/>
                <a:gd name="T26" fmla="*/ 2147483647 w 152"/>
                <a:gd name="T27" fmla="*/ 2147483647 h 112"/>
                <a:gd name="T28" fmla="*/ 2147483647 w 152"/>
                <a:gd name="T29" fmla="*/ 2147483647 h 112"/>
                <a:gd name="T30" fmla="*/ 2147483647 w 152"/>
                <a:gd name="T31" fmla="*/ 2147483647 h 112"/>
                <a:gd name="T32" fmla="*/ 2147483647 w 152"/>
                <a:gd name="T33" fmla="*/ 2147483647 h 112"/>
                <a:gd name="T34" fmla="*/ 2147483647 w 152"/>
                <a:gd name="T35" fmla="*/ 2147483647 h 112"/>
                <a:gd name="T36" fmla="*/ 2147483647 w 152"/>
                <a:gd name="T37" fmla="*/ 2147483647 h 112"/>
                <a:gd name="T38" fmla="*/ 2147483647 w 152"/>
                <a:gd name="T39" fmla="*/ 2147483647 h 112"/>
                <a:gd name="T40" fmla="*/ 2147483647 w 152"/>
                <a:gd name="T41" fmla="*/ 2147483647 h 112"/>
                <a:gd name="T42" fmla="*/ 2147483647 w 152"/>
                <a:gd name="T43" fmla="*/ 2147483647 h 112"/>
                <a:gd name="T44" fmla="*/ 2147483647 w 152"/>
                <a:gd name="T45" fmla="*/ 2147483647 h 112"/>
                <a:gd name="T46" fmla="*/ 2147483647 w 152"/>
                <a:gd name="T47" fmla="*/ 2147483647 h 112"/>
                <a:gd name="T48" fmla="*/ 2147483647 w 152"/>
                <a:gd name="T49" fmla="*/ 2147483647 h 112"/>
                <a:gd name="T50" fmla="*/ 2147483647 w 152"/>
                <a:gd name="T51" fmla="*/ 2147483647 h 112"/>
                <a:gd name="T52" fmla="*/ 2147483647 w 152"/>
                <a:gd name="T53" fmla="*/ 2147483647 h 112"/>
                <a:gd name="T54" fmla="*/ 2147483647 w 152"/>
                <a:gd name="T55" fmla="*/ 2147483647 h 112"/>
                <a:gd name="T56" fmla="*/ 2147483647 w 152"/>
                <a:gd name="T57" fmla="*/ 2147483647 h 112"/>
                <a:gd name="T58" fmla="*/ 2147483647 w 152"/>
                <a:gd name="T59" fmla="*/ 2147483647 h 112"/>
                <a:gd name="T60" fmla="*/ 2147483647 w 152"/>
                <a:gd name="T61" fmla="*/ 2147483647 h 112"/>
                <a:gd name="T62" fmla="*/ 2147483647 w 152"/>
                <a:gd name="T63" fmla="*/ 2147483647 h 112"/>
                <a:gd name="T64" fmla="*/ 0 w 152"/>
                <a:gd name="T65" fmla="*/ 2147483647 h 112"/>
                <a:gd name="T66" fmla="*/ 0 w 152"/>
                <a:gd name="T67" fmla="*/ 2147483647 h 112"/>
                <a:gd name="T68" fmla="*/ 0 w 152"/>
                <a:gd name="T69" fmla="*/ 2147483647 h 112"/>
                <a:gd name="T70" fmla="*/ 2147483647 w 152"/>
                <a:gd name="T71" fmla="*/ 2147483647 h 112"/>
                <a:gd name="T72" fmla="*/ 2147483647 w 152"/>
                <a:gd name="T73" fmla="*/ 2147483647 h 112"/>
                <a:gd name="T74" fmla="*/ 2147483647 w 152"/>
                <a:gd name="T75" fmla="*/ 2147483647 h 112"/>
                <a:gd name="T76" fmla="*/ 2147483647 w 152"/>
                <a:gd name="T77" fmla="*/ 2147483647 h 112"/>
                <a:gd name="T78" fmla="*/ 2147483647 w 152"/>
                <a:gd name="T79" fmla="*/ 2147483647 h 112"/>
                <a:gd name="T80" fmla="*/ 2147483647 w 152"/>
                <a:gd name="T81" fmla="*/ 2147483647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1" name="Freeform 306"/>
            <p:cNvSpPr>
              <a:spLocks/>
            </p:cNvSpPr>
            <p:nvPr/>
          </p:nvSpPr>
          <p:spPr bwMode="auto">
            <a:xfrm>
              <a:off x="7300352" y="4437551"/>
              <a:ext cx="23062" cy="23894"/>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2" name="Freeform 307"/>
            <p:cNvSpPr>
              <a:spLocks/>
            </p:cNvSpPr>
            <p:nvPr/>
          </p:nvSpPr>
          <p:spPr bwMode="auto">
            <a:xfrm>
              <a:off x="7707399" y="4576933"/>
              <a:ext cx="232928" cy="260179"/>
            </a:xfrm>
            <a:custGeom>
              <a:avLst/>
              <a:gdLst>
                <a:gd name="T0" fmla="*/ 2147483647 w 160"/>
                <a:gd name="T1" fmla="*/ 2147483647 h 164"/>
                <a:gd name="T2" fmla="*/ 2147483647 w 160"/>
                <a:gd name="T3" fmla="*/ 2147483647 h 164"/>
                <a:gd name="T4" fmla="*/ 2147483647 w 160"/>
                <a:gd name="T5" fmla="*/ 2147483647 h 164"/>
                <a:gd name="T6" fmla="*/ 2147483647 w 160"/>
                <a:gd name="T7" fmla="*/ 2147483647 h 164"/>
                <a:gd name="T8" fmla="*/ 2147483647 w 160"/>
                <a:gd name="T9" fmla="*/ 2147483647 h 164"/>
                <a:gd name="T10" fmla="*/ 2147483647 w 160"/>
                <a:gd name="T11" fmla="*/ 2147483647 h 164"/>
                <a:gd name="T12" fmla="*/ 2147483647 w 160"/>
                <a:gd name="T13" fmla="*/ 2147483647 h 164"/>
                <a:gd name="T14" fmla="*/ 2147483647 w 160"/>
                <a:gd name="T15" fmla="*/ 2147483647 h 164"/>
                <a:gd name="T16" fmla="*/ 2147483647 w 160"/>
                <a:gd name="T17" fmla="*/ 2147483647 h 164"/>
                <a:gd name="T18" fmla="*/ 2147483647 w 160"/>
                <a:gd name="T19" fmla="*/ 2147483647 h 164"/>
                <a:gd name="T20" fmla="*/ 2147483647 w 160"/>
                <a:gd name="T21" fmla="*/ 2147483647 h 164"/>
                <a:gd name="T22" fmla="*/ 2147483647 w 160"/>
                <a:gd name="T23" fmla="*/ 2147483647 h 164"/>
                <a:gd name="T24" fmla="*/ 2147483647 w 160"/>
                <a:gd name="T25" fmla="*/ 2147483647 h 164"/>
                <a:gd name="T26" fmla="*/ 2147483647 w 160"/>
                <a:gd name="T27" fmla="*/ 2147483647 h 164"/>
                <a:gd name="T28" fmla="*/ 2147483647 w 160"/>
                <a:gd name="T29" fmla="*/ 2147483647 h 164"/>
                <a:gd name="T30" fmla="*/ 2147483647 w 160"/>
                <a:gd name="T31" fmla="*/ 2147483647 h 164"/>
                <a:gd name="T32" fmla="*/ 2147483647 w 160"/>
                <a:gd name="T33" fmla="*/ 2147483647 h 164"/>
                <a:gd name="T34" fmla="*/ 2147483647 w 160"/>
                <a:gd name="T35" fmla="*/ 2147483647 h 164"/>
                <a:gd name="T36" fmla="*/ 2147483647 w 160"/>
                <a:gd name="T37" fmla="*/ 2147483647 h 164"/>
                <a:gd name="T38" fmla="*/ 2147483647 w 160"/>
                <a:gd name="T39" fmla="*/ 2147483647 h 164"/>
                <a:gd name="T40" fmla="*/ 2147483647 w 160"/>
                <a:gd name="T41" fmla="*/ 2147483647 h 164"/>
                <a:gd name="T42" fmla="*/ 2147483647 w 160"/>
                <a:gd name="T43" fmla="*/ 2147483647 h 164"/>
                <a:gd name="T44" fmla="*/ 2147483647 w 160"/>
                <a:gd name="T45" fmla="*/ 2147483647 h 164"/>
                <a:gd name="T46" fmla="*/ 2147483647 w 160"/>
                <a:gd name="T47" fmla="*/ 2147483647 h 164"/>
                <a:gd name="T48" fmla="*/ 2147483647 w 160"/>
                <a:gd name="T49" fmla="*/ 2147483647 h 164"/>
                <a:gd name="T50" fmla="*/ 2147483647 w 160"/>
                <a:gd name="T51" fmla="*/ 2147483647 h 164"/>
                <a:gd name="T52" fmla="*/ 2147483647 w 160"/>
                <a:gd name="T53" fmla="*/ 2147483647 h 164"/>
                <a:gd name="T54" fmla="*/ 2147483647 w 160"/>
                <a:gd name="T55" fmla="*/ 2147483647 h 164"/>
                <a:gd name="T56" fmla="*/ 2147483647 w 160"/>
                <a:gd name="T57" fmla="*/ 2147483647 h 164"/>
                <a:gd name="T58" fmla="*/ 2147483647 w 160"/>
                <a:gd name="T59" fmla="*/ 2147483647 h 164"/>
                <a:gd name="T60" fmla="*/ 2147483647 w 160"/>
                <a:gd name="T61" fmla="*/ 2147483647 h 164"/>
                <a:gd name="T62" fmla="*/ 2147483647 w 160"/>
                <a:gd name="T63" fmla="*/ 2147483647 h 164"/>
                <a:gd name="T64" fmla="*/ 0 w 160"/>
                <a:gd name="T65" fmla="*/ 2147483647 h 164"/>
                <a:gd name="T66" fmla="*/ 2147483647 w 160"/>
                <a:gd name="T67" fmla="*/ 2147483647 h 164"/>
                <a:gd name="T68" fmla="*/ 2147483647 w 160"/>
                <a:gd name="T69" fmla="*/ 0 h 164"/>
                <a:gd name="T70" fmla="*/ 2147483647 w 160"/>
                <a:gd name="T71" fmla="*/ 2147483647 h 164"/>
                <a:gd name="T72" fmla="*/ 2147483647 w 160"/>
                <a:gd name="T73" fmla="*/ 2147483647 h 164"/>
                <a:gd name="T74" fmla="*/ 2147483647 w 160"/>
                <a:gd name="T75" fmla="*/ 2147483647 h 164"/>
                <a:gd name="T76" fmla="*/ 2147483647 w 160"/>
                <a:gd name="T77" fmla="*/ 2147483647 h 164"/>
                <a:gd name="T78" fmla="*/ 2147483647 w 160"/>
                <a:gd name="T79" fmla="*/ 2147483647 h 164"/>
                <a:gd name="T80" fmla="*/ 2147483647 w 160"/>
                <a:gd name="T81" fmla="*/ 2147483647 h 164"/>
                <a:gd name="T82" fmla="*/ 2147483647 w 160"/>
                <a:gd name="T83" fmla="*/ 2147483647 h 164"/>
                <a:gd name="T84" fmla="*/ 2147483647 w 160"/>
                <a:gd name="T85" fmla="*/ 2147483647 h 164"/>
                <a:gd name="T86" fmla="*/ 2147483647 w 160"/>
                <a:gd name="T87" fmla="*/ 2147483647 h 164"/>
                <a:gd name="T88" fmla="*/ 2147483647 w 160"/>
                <a:gd name="T89" fmla="*/ 2147483647 h 164"/>
                <a:gd name="T90" fmla="*/ 2147483647 w 160"/>
                <a:gd name="T91" fmla="*/ 2147483647 h 164"/>
                <a:gd name="T92" fmla="*/ 2147483647 w 160"/>
                <a:gd name="T93" fmla="*/ 2147483647 h 164"/>
                <a:gd name="T94" fmla="*/ 2147483647 w 160"/>
                <a:gd name="T95" fmla="*/ 2147483647 h 164"/>
                <a:gd name="T96" fmla="*/ 2147483647 w 160"/>
                <a:gd name="T97" fmla="*/ 2147483647 h 164"/>
                <a:gd name="T98" fmla="*/ 2147483647 w 160"/>
                <a:gd name="T99" fmla="*/ 2147483647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3" name="Freeform 308"/>
            <p:cNvSpPr>
              <a:spLocks/>
            </p:cNvSpPr>
            <p:nvPr/>
          </p:nvSpPr>
          <p:spPr bwMode="auto">
            <a:xfrm>
              <a:off x="7420275" y="4837111"/>
              <a:ext cx="34594" cy="19911"/>
            </a:xfrm>
            <a:custGeom>
              <a:avLst/>
              <a:gdLst>
                <a:gd name="T0" fmla="*/ 2147483647 w 24"/>
                <a:gd name="T1" fmla="*/ 2147483647 h 14"/>
                <a:gd name="T2" fmla="*/ 2147483647 w 24"/>
                <a:gd name="T3" fmla="*/ 2147483647 h 14"/>
                <a:gd name="T4" fmla="*/ 0 w 24"/>
                <a:gd name="T5" fmla="*/ 2147483647 h 14"/>
                <a:gd name="T6" fmla="*/ 2147483647 w 24"/>
                <a:gd name="T7" fmla="*/ 0 h 14"/>
                <a:gd name="T8" fmla="*/ 2147483647 w 24"/>
                <a:gd name="T9" fmla="*/ 0 h 14"/>
                <a:gd name="T10" fmla="*/ 2147483647 w 24"/>
                <a:gd name="T11" fmla="*/ 0 h 14"/>
                <a:gd name="T12" fmla="*/ 2147483647 w 24"/>
                <a:gd name="T13" fmla="*/ 0 h 14"/>
                <a:gd name="T14" fmla="*/ 2147483647 w 24"/>
                <a:gd name="T15" fmla="*/ 2147483647 h 14"/>
                <a:gd name="T16" fmla="*/ 2147483647 w 24"/>
                <a:gd name="T17" fmla="*/ 2147483647 h 14"/>
                <a:gd name="T18" fmla="*/ 2147483647 w 24"/>
                <a:gd name="T19" fmla="*/ 2147483647 h 14"/>
                <a:gd name="T20" fmla="*/ 2147483647 w 24"/>
                <a:gd name="T21" fmla="*/ 2147483647 h 14"/>
                <a:gd name="T22" fmla="*/ 2147483647 w 24"/>
                <a:gd name="T23" fmla="*/ 2147483647 h 14"/>
                <a:gd name="T24" fmla="*/ 2147483647 w 24"/>
                <a:gd name="T25" fmla="*/ 2147483647 h 14"/>
                <a:gd name="T26" fmla="*/ 2147483647 w 24"/>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4" name="Freeform 309"/>
            <p:cNvSpPr>
              <a:spLocks/>
            </p:cNvSpPr>
            <p:nvPr/>
          </p:nvSpPr>
          <p:spPr bwMode="auto">
            <a:xfrm>
              <a:off x="7645131" y="5597736"/>
              <a:ext cx="31134" cy="11947"/>
            </a:xfrm>
            <a:custGeom>
              <a:avLst/>
              <a:gdLst>
                <a:gd name="T0" fmla="*/ 2147483647 w 22"/>
                <a:gd name="T1" fmla="*/ 2147483647 h 8"/>
                <a:gd name="T2" fmla="*/ 2147483647 w 22"/>
                <a:gd name="T3" fmla="*/ 2147483647 h 8"/>
                <a:gd name="T4" fmla="*/ 2147483647 w 22"/>
                <a:gd name="T5" fmla="*/ 2147483647 h 8"/>
                <a:gd name="T6" fmla="*/ 0 w 22"/>
                <a:gd name="T7" fmla="*/ 2147483647 h 8"/>
                <a:gd name="T8" fmla="*/ 2147483647 w 22"/>
                <a:gd name="T9" fmla="*/ 2147483647 h 8"/>
                <a:gd name="T10" fmla="*/ 2147483647 w 22"/>
                <a:gd name="T11" fmla="*/ 2147483647 h 8"/>
                <a:gd name="T12" fmla="*/ 2147483647 w 22"/>
                <a:gd name="T13" fmla="*/ 2147483647 h 8"/>
                <a:gd name="T14" fmla="*/ 2147483647 w 22"/>
                <a:gd name="T15" fmla="*/ 2147483647 h 8"/>
                <a:gd name="T16" fmla="*/ 2147483647 w 22"/>
                <a:gd name="T17" fmla="*/ 2147483647 h 8"/>
                <a:gd name="T18" fmla="*/ 2147483647 w 22"/>
                <a:gd name="T19" fmla="*/ 0 h 8"/>
                <a:gd name="T20" fmla="*/ 2147483647 w 22"/>
                <a:gd name="T21" fmla="*/ 0 h 8"/>
                <a:gd name="T22" fmla="*/ 2147483647 w 22"/>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5" name="Freeform 310"/>
            <p:cNvSpPr>
              <a:spLocks/>
            </p:cNvSpPr>
            <p:nvPr/>
          </p:nvSpPr>
          <p:spPr bwMode="auto">
            <a:xfrm>
              <a:off x="8187093" y="4648614"/>
              <a:ext cx="42665" cy="58407"/>
            </a:xfrm>
            <a:custGeom>
              <a:avLst/>
              <a:gdLst>
                <a:gd name="T0" fmla="*/ 2147483647 w 30"/>
                <a:gd name="T1" fmla="*/ 2147483647 h 36"/>
                <a:gd name="T2" fmla="*/ 2147483647 w 30"/>
                <a:gd name="T3" fmla="*/ 2147483647 h 36"/>
                <a:gd name="T4" fmla="*/ 2147483647 w 30"/>
                <a:gd name="T5" fmla="*/ 2147483647 h 36"/>
                <a:gd name="T6" fmla="*/ 2147483647 w 30"/>
                <a:gd name="T7" fmla="*/ 2147483647 h 36"/>
                <a:gd name="T8" fmla="*/ 2147483647 w 30"/>
                <a:gd name="T9" fmla="*/ 2147483647 h 36"/>
                <a:gd name="T10" fmla="*/ 2147483647 w 30"/>
                <a:gd name="T11" fmla="*/ 2147483647 h 36"/>
                <a:gd name="T12" fmla="*/ 2147483647 w 30"/>
                <a:gd name="T13" fmla="*/ 2147483647 h 36"/>
                <a:gd name="T14" fmla="*/ 2147483647 w 30"/>
                <a:gd name="T15" fmla="*/ 2147483647 h 36"/>
                <a:gd name="T16" fmla="*/ 0 w 30"/>
                <a:gd name="T17" fmla="*/ 2147483647 h 36"/>
                <a:gd name="T18" fmla="*/ 0 w 30"/>
                <a:gd name="T19" fmla="*/ 0 h 36"/>
                <a:gd name="T20" fmla="*/ 2147483647 w 30"/>
                <a:gd name="T21" fmla="*/ 2147483647 h 36"/>
                <a:gd name="T22" fmla="*/ 2147483647 w 30"/>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6" name="Freeform 311"/>
            <p:cNvSpPr>
              <a:spLocks/>
            </p:cNvSpPr>
            <p:nvPr/>
          </p:nvSpPr>
          <p:spPr bwMode="auto">
            <a:xfrm>
              <a:off x="7816945" y="4582242"/>
              <a:ext cx="18450"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0 w 12"/>
                <a:gd name="T11" fmla="*/ 0 h 12"/>
                <a:gd name="T12" fmla="*/ 2147483647 w 12"/>
                <a:gd name="T13" fmla="*/ 2147483647 h 12"/>
                <a:gd name="T14" fmla="*/ 2147483647 w 12"/>
                <a:gd name="T15" fmla="*/ 2147483647 h 12"/>
                <a:gd name="T16" fmla="*/ 2147483647 w 12"/>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7" name="Freeform 312"/>
            <p:cNvSpPr>
              <a:spLocks/>
            </p:cNvSpPr>
            <p:nvPr/>
          </p:nvSpPr>
          <p:spPr bwMode="auto">
            <a:xfrm>
              <a:off x="7820404" y="4618083"/>
              <a:ext cx="20756" cy="5310"/>
            </a:xfrm>
            <a:custGeom>
              <a:avLst/>
              <a:gdLst>
                <a:gd name="T0" fmla="*/ 2147483647 w 14"/>
                <a:gd name="T1" fmla="*/ 0 h 4"/>
                <a:gd name="T2" fmla="*/ 2147483647 w 14"/>
                <a:gd name="T3" fmla="*/ 2147483647 h 4"/>
                <a:gd name="T4" fmla="*/ 0 w 14"/>
                <a:gd name="T5" fmla="*/ 2147483647 h 4"/>
                <a:gd name="T6" fmla="*/ 0 w 14"/>
                <a:gd name="T7" fmla="*/ 0 h 4"/>
                <a:gd name="T8" fmla="*/ 2147483647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8" name="Freeform 313"/>
            <p:cNvSpPr>
              <a:spLocks/>
            </p:cNvSpPr>
            <p:nvPr/>
          </p:nvSpPr>
          <p:spPr bwMode="auto">
            <a:xfrm>
              <a:off x="7773126" y="4750828"/>
              <a:ext cx="14991" cy="18584"/>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0 w 10"/>
                <a:gd name="T9" fmla="*/ 2147483647 h 12"/>
                <a:gd name="T10" fmla="*/ 0 w 10"/>
                <a:gd name="T11" fmla="*/ 2147483647 h 12"/>
                <a:gd name="T12" fmla="*/ 2147483647 w 10"/>
                <a:gd name="T13" fmla="*/ 0 h 12"/>
                <a:gd name="T14" fmla="*/ 2147483647 w 10"/>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9" name="Freeform 314"/>
            <p:cNvSpPr>
              <a:spLocks/>
            </p:cNvSpPr>
            <p:nvPr/>
          </p:nvSpPr>
          <p:spPr bwMode="auto">
            <a:xfrm>
              <a:off x="7695868" y="4566314"/>
              <a:ext cx="21909" cy="10620"/>
            </a:xfrm>
            <a:custGeom>
              <a:avLst/>
              <a:gdLst>
                <a:gd name="T0" fmla="*/ 2147483647 w 16"/>
                <a:gd name="T1" fmla="*/ 2147483647 h 6"/>
                <a:gd name="T2" fmla="*/ 2147483647 w 16"/>
                <a:gd name="T3" fmla="*/ 2147483647 h 6"/>
                <a:gd name="T4" fmla="*/ 2147483647 w 16"/>
                <a:gd name="T5" fmla="*/ 2147483647 h 6"/>
                <a:gd name="T6" fmla="*/ 0 w 16"/>
                <a:gd name="T7" fmla="*/ 2147483647 h 6"/>
                <a:gd name="T8" fmla="*/ 2147483647 w 16"/>
                <a:gd name="T9" fmla="*/ 2147483647 h 6"/>
                <a:gd name="T10" fmla="*/ 2147483647 w 16"/>
                <a:gd name="T11" fmla="*/ 0 h 6"/>
                <a:gd name="T12" fmla="*/ 2147483647 w 16"/>
                <a:gd name="T13" fmla="*/ 0 h 6"/>
                <a:gd name="T14" fmla="*/ 2147483647 w 16"/>
                <a:gd name="T15" fmla="*/ 2147483647 h 6"/>
                <a:gd name="T16" fmla="*/ 2147483647 w 1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0" name="Freeform 315"/>
            <p:cNvSpPr>
              <a:spLocks/>
            </p:cNvSpPr>
            <p:nvPr/>
          </p:nvSpPr>
          <p:spPr bwMode="auto">
            <a:xfrm>
              <a:off x="7557495" y="4622066"/>
              <a:ext cx="13837" cy="5310"/>
            </a:xfrm>
            <a:custGeom>
              <a:avLst/>
              <a:gdLst>
                <a:gd name="T0" fmla="*/ 2147483647 w 10"/>
                <a:gd name="T1" fmla="*/ 0 h 4"/>
                <a:gd name="T2" fmla="*/ 2147483647 w 10"/>
                <a:gd name="T3" fmla="*/ 2147483647 h 4"/>
                <a:gd name="T4" fmla="*/ 2147483647 w 10"/>
                <a:gd name="T5" fmla="*/ 2147483647 h 4"/>
                <a:gd name="T6" fmla="*/ 2147483647 w 10"/>
                <a:gd name="T7" fmla="*/ 2147483647 h 4"/>
                <a:gd name="T8" fmla="*/ 0 w 10"/>
                <a:gd name="T9" fmla="*/ 0 h 4"/>
                <a:gd name="T10" fmla="*/ 2147483647 w 10"/>
                <a:gd name="T11" fmla="*/ 0 h 4"/>
                <a:gd name="T12" fmla="*/ 2147483647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1" name="Freeform 316"/>
            <p:cNvSpPr>
              <a:spLocks/>
            </p:cNvSpPr>
            <p:nvPr/>
          </p:nvSpPr>
          <p:spPr bwMode="auto">
            <a:xfrm>
              <a:off x="7502146" y="4254364"/>
              <a:ext cx="26521" cy="53098"/>
            </a:xfrm>
            <a:custGeom>
              <a:avLst/>
              <a:gdLst>
                <a:gd name="T0" fmla="*/ 2147483647 w 18"/>
                <a:gd name="T1" fmla="*/ 2147483647 h 34"/>
                <a:gd name="T2" fmla="*/ 2147483647 w 18"/>
                <a:gd name="T3" fmla="*/ 2147483647 h 34"/>
                <a:gd name="T4" fmla="*/ 2147483647 w 18"/>
                <a:gd name="T5" fmla="*/ 2147483647 h 34"/>
                <a:gd name="T6" fmla="*/ 2147483647 w 18"/>
                <a:gd name="T7" fmla="*/ 2147483647 h 34"/>
                <a:gd name="T8" fmla="*/ 2147483647 w 18"/>
                <a:gd name="T9" fmla="*/ 2147483647 h 34"/>
                <a:gd name="T10" fmla="*/ 2147483647 w 18"/>
                <a:gd name="T11" fmla="*/ 2147483647 h 34"/>
                <a:gd name="T12" fmla="*/ 2147483647 w 18"/>
                <a:gd name="T13" fmla="*/ 2147483647 h 34"/>
                <a:gd name="T14" fmla="*/ 2147483647 w 18"/>
                <a:gd name="T15" fmla="*/ 2147483647 h 34"/>
                <a:gd name="T16" fmla="*/ 2147483647 w 18"/>
                <a:gd name="T17" fmla="*/ 2147483647 h 34"/>
                <a:gd name="T18" fmla="*/ 2147483647 w 18"/>
                <a:gd name="T19" fmla="*/ 2147483647 h 34"/>
                <a:gd name="T20" fmla="*/ 2147483647 w 18"/>
                <a:gd name="T21" fmla="*/ 2147483647 h 34"/>
                <a:gd name="T22" fmla="*/ 2147483647 w 18"/>
                <a:gd name="T23" fmla="*/ 2147483647 h 34"/>
                <a:gd name="T24" fmla="*/ 0 w 18"/>
                <a:gd name="T25" fmla="*/ 2147483647 h 34"/>
                <a:gd name="T26" fmla="*/ 2147483647 w 18"/>
                <a:gd name="T27" fmla="*/ 2147483647 h 34"/>
                <a:gd name="T28" fmla="*/ 2147483647 w 18"/>
                <a:gd name="T29" fmla="*/ 2147483647 h 34"/>
                <a:gd name="T30" fmla="*/ 2147483647 w 18"/>
                <a:gd name="T31" fmla="*/ 2147483647 h 34"/>
                <a:gd name="T32" fmla="*/ 2147483647 w 18"/>
                <a:gd name="T33" fmla="*/ 2147483647 h 34"/>
                <a:gd name="T34" fmla="*/ 2147483647 w 18"/>
                <a:gd name="T35" fmla="*/ 0 h 34"/>
                <a:gd name="T36" fmla="*/ 2147483647 w 18"/>
                <a:gd name="T37" fmla="*/ 0 h 34"/>
                <a:gd name="T38" fmla="*/ 2147483647 w 18"/>
                <a:gd name="T39" fmla="*/ 2147483647 h 34"/>
                <a:gd name="T40" fmla="*/ 2147483647 w 18"/>
                <a:gd name="T41" fmla="*/ 2147483647 h 34"/>
                <a:gd name="T42" fmla="*/ 2147483647 w 18"/>
                <a:gd name="T43" fmla="*/ 2147483647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2" name="Freeform 317"/>
            <p:cNvSpPr>
              <a:spLocks/>
            </p:cNvSpPr>
            <p:nvPr/>
          </p:nvSpPr>
          <p:spPr bwMode="auto">
            <a:xfrm>
              <a:off x="7530973" y="4275603"/>
              <a:ext cx="19603" cy="19911"/>
            </a:xfrm>
            <a:custGeom>
              <a:avLst/>
              <a:gdLst>
                <a:gd name="T0" fmla="*/ 2147483647 w 14"/>
                <a:gd name="T1" fmla="*/ 0 h 12"/>
                <a:gd name="T2" fmla="*/ 2147483647 w 14"/>
                <a:gd name="T3" fmla="*/ 2147483647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w 14"/>
                <a:gd name="T13" fmla="*/ 2147483647 h 12"/>
                <a:gd name="T14" fmla="*/ 2147483647 w 14"/>
                <a:gd name="T15" fmla="*/ 2147483647 h 12"/>
                <a:gd name="T16" fmla="*/ 2147483647 w 14"/>
                <a:gd name="T17" fmla="*/ 0 h 12"/>
                <a:gd name="T18" fmla="*/ 2147483647 w 14"/>
                <a:gd name="T19" fmla="*/ 0 h 12"/>
                <a:gd name="T20" fmla="*/ 2147483647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3" name="Freeform 318"/>
            <p:cNvSpPr>
              <a:spLocks/>
            </p:cNvSpPr>
            <p:nvPr/>
          </p:nvSpPr>
          <p:spPr bwMode="auto">
            <a:xfrm>
              <a:off x="7513677" y="4206577"/>
              <a:ext cx="17296" cy="25221"/>
            </a:xfrm>
            <a:custGeom>
              <a:avLst/>
              <a:gdLst>
                <a:gd name="T0" fmla="*/ 0 w 12"/>
                <a:gd name="T1" fmla="*/ 2147483647 h 16"/>
                <a:gd name="T2" fmla="*/ 0 w 12"/>
                <a:gd name="T3" fmla="*/ 0 h 16"/>
                <a:gd name="T4" fmla="*/ 2147483647 w 12"/>
                <a:gd name="T5" fmla="*/ 0 h 16"/>
                <a:gd name="T6" fmla="*/ 2147483647 w 12"/>
                <a:gd name="T7" fmla="*/ 2147483647 h 16"/>
                <a:gd name="T8" fmla="*/ 2147483647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0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4" name="Freeform 319"/>
            <p:cNvSpPr>
              <a:spLocks/>
            </p:cNvSpPr>
            <p:nvPr/>
          </p:nvSpPr>
          <p:spPr bwMode="auto">
            <a:xfrm>
              <a:off x="7442184" y="4180028"/>
              <a:ext cx="29981" cy="31859"/>
            </a:xfrm>
            <a:custGeom>
              <a:avLst/>
              <a:gdLst>
                <a:gd name="T0" fmla="*/ 2147483647 w 20"/>
                <a:gd name="T1" fmla="*/ 2147483647 h 20"/>
                <a:gd name="T2" fmla="*/ 2147483647 w 20"/>
                <a:gd name="T3" fmla="*/ 2147483647 h 20"/>
                <a:gd name="T4" fmla="*/ 2147483647 w 20"/>
                <a:gd name="T5" fmla="*/ 2147483647 h 20"/>
                <a:gd name="T6" fmla="*/ 0 w 20"/>
                <a:gd name="T7" fmla="*/ 0 h 20"/>
                <a:gd name="T8" fmla="*/ 2147483647 w 20"/>
                <a:gd name="T9" fmla="*/ 0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5" name="Freeform 320"/>
            <p:cNvSpPr>
              <a:spLocks/>
            </p:cNvSpPr>
            <p:nvPr/>
          </p:nvSpPr>
          <p:spPr bwMode="auto">
            <a:xfrm>
              <a:off x="8302403" y="4760120"/>
              <a:ext cx="20756" cy="25221"/>
            </a:xfrm>
            <a:custGeom>
              <a:avLst/>
              <a:gdLst>
                <a:gd name="T0" fmla="*/ 2147483647 w 14"/>
                <a:gd name="T1" fmla="*/ 2147483647 h 16"/>
                <a:gd name="T2" fmla="*/ 2147483647 w 14"/>
                <a:gd name="T3" fmla="*/ 2147483647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0 h 16"/>
                <a:gd name="T14" fmla="*/ 2147483647 w 14"/>
                <a:gd name="T15" fmla="*/ 2147483647 h 16"/>
                <a:gd name="T16" fmla="*/ 2147483647 w 14"/>
                <a:gd name="T17" fmla="*/ 2147483647 h 16"/>
                <a:gd name="T18" fmla="*/ 2147483647 w 14"/>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6" name="Freeform 321"/>
            <p:cNvSpPr>
              <a:spLocks/>
            </p:cNvSpPr>
            <p:nvPr/>
          </p:nvSpPr>
          <p:spPr bwMode="auto">
            <a:xfrm>
              <a:off x="8368131" y="4839767"/>
              <a:ext cx="28828" cy="17257"/>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2147483647 h 12"/>
                <a:gd name="T12" fmla="*/ 0 w 20"/>
                <a:gd name="T13" fmla="*/ 0 h 12"/>
                <a:gd name="T14" fmla="*/ 2147483647 w 20"/>
                <a:gd name="T15" fmla="*/ 0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7" name="Freeform 322"/>
            <p:cNvSpPr>
              <a:spLocks/>
            </p:cNvSpPr>
            <p:nvPr/>
          </p:nvSpPr>
          <p:spPr bwMode="auto">
            <a:xfrm>
              <a:off x="8509964" y="4997732"/>
              <a:ext cx="11531" cy="21239"/>
            </a:xfrm>
            <a:custGeom>
              <a:avLst/>
              <a:gdLst>
                <a:gd name="T0" fmla="*/ 2147483647 w 8"/>
                <a:gd name="T1" fmla="*/ 0 h 14"/>
                <a:gd name="T2" fmla="*/ 2147483647 w 8"/>
                <a:gd name="T3" fmla="*/ 2147483647 h 14"/>
                <a:gd name="T4" fmla="*/ 2147483647 w 8"/>
                <a:gd name="T5" fmla="*/ 2147483647 h 14"/>
                <a:gd name="T6" fmla="*/ 2147483647 w 8"/>
                <a:gd name="T7" fmla="*/ 2147483647 h 14"/>
                <a:gd name="T8" fmla="*/ 2147483647 w 8"/>
                <a:gd name="T9" fmla="*/ 2147483647 h 14"/>
                <a:gd name="T10" fmla="*/ 2147483647 w 8"/>
                <a:gd name="T11" fmla="*/ 2147483647 h 14"/>
                <a:gd name="T12" fmla="*/ 2147483647 w 8"/>
                <a:gd name="T13" fmla="*/ 2147483647 h 14"/>
                <a:gd name="T14" fmla="*/ 2147483647 w 8"/>
                <a:gd name="T15" fmla="*/ 2147483647 h 14"/>
                <a:gd name="T16" fmla="*/ 0 w 8"/>
                <a:gd name="T17" fmla="*/ 2147483647 h 14"/>
                <a:gd name="T18" fmla="*/ 0 w 8"/>
                <a:gd name="T19" fmla="*/ 2147483647 h 14"/>
                <a:gd name="T20" fmla="*/ 0 w 8"/>
                <a:gd name="T21" fmla="*/ 0 h 14"/>
                <a:gd name="T22" fmla="*/ 2147483647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grpSp>
      <p:grpSp>
        <p:nvGrpSpPr>
          <p:cNvPr id="340" name="组合 339"/>
          <p:cNvGrpSpPr/>
          <p:nvPr/>
        </p:nvGrpSpPr>
        <p:grpSpPr>
          <a:xfrm>
            <a:off x="6330755" y="1631535"/>
            <a:ext cx="2305245" cy="461665"/>
            <a:chOff x="6330755" y="1631535"/>
            <a:chExt cx="2305245" cy="461665"/>
          </a:xfrm>
        </p:grpSpPr>
        <p:sp>
          <p:nvSpPr>
            <p:cNvPr id="269" name="矩形 268"/>
            <p:cNvSpPr/>
            <p:nvPr/>
          </p:nvSpPr>
          <p:spPr>
            <a:xfrm>
              <a:off x="6934889" y="1668343"/>
              <a:ext cx="880369" cy="261610"/>
            </a:xfrm>
            <a:prstGeom prst="rect">
              <a:avLst/>
            </a:prstGeom>
          </p:spPr>
          <p:txBody>
            <a:bodyPr wrap="none">
              <a:spAutoFit/>
            </a:bodyPr>
            <a:lstStyle/>
            <a:p>
              <a:r>
                <a:rPr lang="en-US" altLang="zh-CN" sz="1100" b="1" dirty="0" smtClean="0">
                  <a:solidFill>
                    <a:srgbClr val="0563B8"/>
                  </a:solidFill>
                  <a:latin typeface="Century Gothic" panose="020B0502020202020204" pitchFamily="34" charset="0"/>
                  <a:cs typeface="Arial" panose="020B0604020202020204" pitchFamily="34" charset="0"/>
                </a:rPr>
                <a:t>New Yorrk</a:t>
              </a:r>
              <a:endParaRPr lang="en-US" altLang="zh-CN" sz="1100" b="1" dirty="0">
                <a:solidFill>
                  <a:srgbClr val="0563B8"/>
                </a:solidFill>
                <a:latin typeface="Century Gothic" panose="020B0502020202020204" pitchFamily="34" charset="0"/>
                <a:cs typeface="Arial" panose="020B0604020202020204" pitchFamily="34" charset="0"/>
              </a:endParaRPr>
            </a:p>
          </p:txBody>
        </p:sp>
        <p:sp>
          <p:nvSpPr>
            <p:cNvPr id="279" name="矩形 278"/>
            <p:cNvSpPr/>
            <p:nvPr/>
          </p:nvSpPr>
          <p:spPr>
            <a:xfrm>
              <a:off x="7026906" y="1926523"/>
              <a:ext cx="1609094" cy="45719"/>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矩形 325"/>
            <p:cNvSpPr/>
            <p:nvPr/>
          </p:nvSpPr>
          <p:spPr>
            <a:xfrm>
              <a:off x="6330755" y="1631535"/>
              <a:ext cx="694421" cy="461665"/>
            </a:xfrm>
            <a:prstGeom prst="rect">
              <a:avLst/>
            </a:prstGeom>
          </p:spPr>
          <p:txBody>
            <a:bodyPr wrap="square">
              <a:spAutoFit/>
            </a:bodyPr>
            <a:lstStyle/>
            <a:p>
              <a:r>
                <a:rPr lang="en-US" altLang="zh-CN" sz="2400" dirty="0">
                  <a:solidFill>
                    <a:srgbClr val="0563B8"/>
                  </a:solidFill>
                  <a:latin typeface="Century Gothic" panose="020B0502020202020204" pitchFamily="34" charset="0"/>
                  <a:cs typeface="Arial" panose="020B0604020202020204" pitchFamily="34" charset="0"/>
                </a:rPr>
                <a:t>200</a:t>
              </a:r>
            </a:p>
          </p:txBody>
        </p:sp>
      </p:grpSp>
      <p:grpSp>
        <p:nvGrpSpPr>
          <p:cNvPr id="344" name="组合 343"/>
          <p:cNvGrpSpPr/>
          <p:nvPr/>
        </p:nvGrpSpPr>
        <p:grpSpPr>
          <a:xfrm>
            <a:off x="6510776" y="2089645"/>
            <a:ext cx="1801044" cy="461665"/>
            <a:chOff x="6510776" y="2089645"/>
            <a:chExt cx="1801044" cy="461665"/>
          </a:xfrm>
        </p:grpSpPr>
        <p:grpSp>
          <p:nvGrpSpPr>
            <p:cNvPr id="341" name="组合 340"/>
            <p:cNvGrpSpPr/>
            <p:nvPr/>
          </p:nvGrpSpPr>
          <p:grpSpPr>
            <a:xfrm>
              <a:off x="6934889" y="2115778"/>
              <a:ext cx="1376931" cy="307329"/>
              <a:chOff x="6934889" y="2115778"/>
              <a:chExt cx="1376931" cy="307329"/>
            </a:xfrm>
          </p:grpSpPr>
          <p:sp>
            <p:nvSpPr>
              <p:cNvPr id="283" name="矩形 282"/>
              <p:cNvSpPr/>
              <p:nvPr/>
            </p:nvSpPr>
            <p:spPr>
              <a:xfrm>
                <a:off x="7031023" y="2377388"/>
                <a:ext cx="1280797" cy="45719"/>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矩形 286"/>
              <p:cNvSpPr/>
              <p:nvPr/>
            </p:nvSpPr>
            <p:spPr>
              <a:xfrm>
                <a:off x="6934889" y="21157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
          <p:nvSpPr>
            <p:cNvPr id="327" name="矩形 326"/>
            <p:cNvSpPr/>
            <p:nvPr/>
          </p:nvSpPr>
          <p:spPr>
            <a:xfrm>
              <a:off x="6510776" y="2089645"/>
              <a:ext cx="584124" cy="461665"/>
            </a:xfrm>
            <a:prstGeom prst="rect">
              <a:avLst/>
            </a:prstGeom>
          </p:spPr>
          <p:txBody>
            <a:bodyPr wrap="square">
              <a:spAutoFit/>
            </a:bodyPr>
            <a:lstStyle/>
            <a:p>
              <a:r>
                <a:rPr lang="en-US" altLang="zh-CN" sz="2400" dirty="0" smtClean="0">
                  <a:solidFill>
                    <a:srgbClr val="00A7AA"/>
                  </a:solidFill>
                  <a:latin typeface="Century Gothic" panose="020B0502020202020204" pitchFamily="34" charset="0"/>
                  <a:cs typeface="Arial" panose="020B0604020202020204" pitchFamily="34" charset="0"/>
                </a:rPr>
                <a:t>60</a:t>
              </a:r>
              <a:endParaRPr lang="en-US" altLang="zh-CN" sz="2400" dirty="0">
                <a:solidFill>
                  <a:srgbClr val="00A7AA"/>
                </a:solidFill>
                <a:latin typeface="Century Gothic" panose="020B0502020202020204" pitchFamily="34" charset="0"/>
                <a:cs typeface="Arial" panose="020B0604020202020204" pitchFamily="34" charset="0"/>
              </a:endParaRPr>
            </a:p>
          </p:txBody>
        </p:sp>
      </p:grpSp>
      <p:grpSp>
        <p:nvGrpSpPr>
          <p:cNvPr id="345" name="组合 344"/>
          <p:cNvGrpSpPr/>
          <p:nvPr/>
        </p:nvGrpSpPr>
        <p:grpSpPr>
          <a:xfrm>
            <a:off x="6510775" y="2515000"/>
            <a:ext cx="1373520" cy="461665"/>
            <a:chOff x="6510775" y="2515000"/>
            <a:chExt cx="1373520" cy="461665"/>
          </a:xfrm>
        </p:grpSpPr>
        <p:sp>
          <p:nvSpPr>
            <p:cNvPr id="281" name="矩形 280"/>
            <p:cNvSpPr/>
            <p:nvPr/>
          </p:nvSpPr>
          <p:spPr>
            <a:xfrm>
              <a:off x="7031024" y="2819948"/>
              <a:ext cx="853271" cy="45719"/>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6934889" y="2555830"/>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328" name="矩形 327"/>
            <p:cNvSpPr/>
            <p:nvPr/>
          </p:nvSpPr>
          <p:spPr>
            <a:xfrm>
              <a:off x="6510775" y="2515000"/>
              <a:ext cx="584125" cy="461665"/>
            </a:xfrm>
            <a:prstGeom prst="rect">
              <a:avLst/>
            </a:prstGeom>
          </p:spPr>
          <p:txBody>
            <a:bodyPr wrap="square">
              <a:spAutoFit/>
            </a:bodyPr>
            <a:lstStyle/>
            <a:p>
              <a:r>
                <a:rPr lang="en-US" altLang="zh-CN" sz="2400" dirty="0">
                  <a:solidFill>
                    <a:srgbClr val="00A7AA"/>
                  </a:solidFill>
                  <a:latin typeface="Century Gothic" panose="020B0502020202020204" pitchFamily="34" charset="0"/>
                  <a:cs typeface="Arial" panose="020B0604020202020204" pitchFamily="34" charset="0"/>
                </a:rPr>
                <a:t>48</a:t>
              </a:r>
            </a:p>
          </p:txBody>
        </p:sp>
      </p:grpSp>
      <p:grpSp>
        <p:nvGrpSpPr>
          <p:cNvPr id="346" name="组合 345"/>
          <p:cNvGrpSpPr/>
          <p:nvPr/>
        </p:nvGrpSpPr>
        <p:grpSpPr>
          <a:xfrm>
            <a:off x="6546779" y="2919690"/>
            <a:ext cx="1765041" cy="461665"/>
            <a:chOff x="6546779" y="2919690"/>
            <a:chExt cx="1765041" cy="461665"/>
          </a:xfrm>
        </p:grpSpPr>
        <p:sp>
          <p:nvSpPr>
            <p:cNvPr id="282" name="矩形 281"/>
            <p:cNvSpPr/>
            <p:nvPr/>
          </p:nvSpPr>
          <p:spPr>
            <a:xfrm>
              <a:off x="7031024" y="3282111"/>
              <a:ext cx="1280796" cy="45719"/>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矩形 288"/>
            <p:cNvSpPr/>
            <p:nvPr/>
          </p:nvSpPr>
          <p:spPr>
            <a:xfrm>
              <a:off x="6934889" y="30189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329" name="矩形 328"/>
            <p:cNvSpPr/>
            <p:nvPr/>
          </p:nvSpPr>
          <p:spPr>
            <a:xfrm>
              <a:off x="6546779" y="2919690"/>
              <a:ext cx="548121" cy="461665"/>
            </a:xfrm>
            <a:prstGeom prst="rect">
              <a:avLst/>
            </a:prstGeom>
          </p:spPr>
          <p:txBody>
            <a:bodyPr wrap="square">
              <a:spAutoFit/>
            </a:bodyPr>
            <a:lstStyle/>
            <a:p>
              <a:r>
                <a:rPr lang="en-US" altLang="zh-CN" sz="2400" dirty="0">
                  <a:solidFill>
                    <a:srgbClr val="00A7AA"/>
                  </a:solidFill>
                  <a:latin typeface="Century Gothic" panose="020B0502020202020204" pitchFamily="34" charset="0"/>
                  <a:cs typeface="Arial" panose="020B0604020202020204" pitchFamily="34" charset="0"/>
                </a:rPr>
                <a:t>57</a:t>
              </a:r>
            </a:p>
          </p:txBody>
        </p:sp>
      </p:grpSp>
      <p:grpSp>
        <p:nvGrpSpPr>
          <p:cNvPr id="347" name="组合 346"/>
          <p:cNvGrpSpPr/>
          <p:nvPr/>
        </p:nvGrpSpPr>
        <p:grpSpPr>
          <a:xfrm>
            <a:off x="6330755" y="3429270"/>
            <a:ext cx="2069691" cy="461665"/>
            <a:chOff x="6330755" y="3429270"/>
            <a:chExt cx="2069691" cy="461665"/>
          </a:xfrm>
        </p:grpSpPr>
        <p:sp>
          <p:nvSpPr>
            <p:cNvPr id="284" name="矩形 283"/>
            <p:cNvSpPr/>
            <p:nvPr/>
          </p:nvSpPr>
          <p:spPr>
            <a:xfrm>
              <a:off x="7031024" y="3748593"/>
              <a:ext cx="1369422" cy="45719"/>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矩形 289"/>
            <p:cNvSpPr/>
            <p:nvPr/>
          </p:nvSpPr>
          <p:spPr>
            <a:xfrm>
              <a:off x="6934889" y="3487626"/>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330" name="矩形 329"/>
            <p:cNvSpPr/>
            <p:nvPr/>
          </p:nvSpPr>
          <p:spPr>
            <a:xfrm>
              <a:off x="6330755" y="3429270"/>
              <a:ext cx="694421" cy="461665"/>
            </a:xfrm>
            <a:prstGeom prst="rect">
              <a:avLst/>
            </a:prstGeom>
          </p:spPr>
          <p:txBody>
            <a:bodyPr wrap="square">
              <a:spAutoFit/>
            </a:bodyPr>
            <a:lstStyle/>
            <a:p>
              <a:r>
                <a:rPr lang="en-US" altLang="zh-CN" sz="2400" dirty="0">
                  <a:solidFill>
                    <a:srgbClr val="00A7AA"/>
                  </a:solidFill>
                  <a:latin typeface="Century Gothic" panose="020B0502020202020204" pitchFamily="34" charset="0"/>
                  <a:cs typeface="Arial" panose="020B0604020202020204" pitchFamily="34" charset="0"/>
                </a:rPr>
                <a:t>139</a:t>
              </a:r>
            </a:p>
          </p:txBody>
        </p:sp>
      </p:grpSp>
      <p:grpSp>
        <p:nvGrpSpPr>
          <p:cNvPr id="336" name="组合 335"/>
          <p:cNvGrpSpPr/>
          <p:nvPr/>
        </p:nvGrpSpPr>
        <p:grpSpPr>
          <a:xfrm>
            <a:off x="3895526" y="2034838"/>
            <a:ext cx="1213794" cy="2399007"/>
            <a:chOff x="3895526" y="2034838"/>
            <a:chExt cx="1213794" cy="2399007"/>
          </a:xfrm>
        </p:grpSpPr>
        <p:sp>
          <p:nvSpPr>
            <p:cNvPr id="301" name="椭圆 300"/>
            <p:cNvSpPr/>
            <p:nvPr/>
          </p:nvSpPr>
          <p:spPr>
            <a:xfrm>
              <a:off x="4407609" y="2034838"/>
              <a:ext cx="189629" cy="189629"/>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4" name="直接连接符 313"/>
            <p:cNvCxnSpPr/>
            <p:nvPr/>
          </p:nvCxnSpPr>
          <p:spPr>
            <a:xfrm>
              <a:off x="4502423" y="2224467"/>
              <a:ext cx="0" cy="151429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32" name="组合 331"/>
            <p:cNvGrpSpPr/>
            <p:nvPr/>
          </p:nvGrpSpPr>
          <p:grpSpPr>
            <a:xfrm>
              <a:off x="3895526" y="3845081"/>
              <a:ext cx="1213794" cy="588764"/>
              <a:chOff x="395989" y="3509014"/>
              <a:chExt cx="1213794" cy="588764"/>
            </a:xfrm>
          </p:grpSpPr>
          <p:sp>
            <p:nvSpPr>
              <p:cNvPr id="333" name="矩形 332"/>
              <p:cNvSpPr/>
              <p:nvPr/>
            </p:nvSpPr>
            <p:spPr>
              <a:xfrm>
                <a:off x="622212" y="3509014"/>
                <a:ext cx="762981" cy="230832"/>
              </a:xfrm>
              <a:prstGeom prst="rect">
                <a:avLst/>
              </a:prstGeom>
            </p:spPr>
            <p:txBody>
              <a:bodyPr wrap="square">
                <a:spAutoFit/>
              </a:bodyPr>
              <a:lstStyle/>
              <a:p>
                <a:pPr algn="ctr"/>
                <a:r>
                  <a:rPr lang="en-US" altLang="zh-CN" sz="900" dirty="0">
                    <a:solidFill>
                      <a:srgbClr val="0563B8"/>
                    </a:solidFill>
                    <a:latin typeface="Century Gothic" panose="020B0502020202020204" pitchFamily="34" charset="0"/>
                    <a:cs typeface="Arial" panose="020B0604020202020204" pitchFamily="34" charset="0"/>
                  </a:rPr>
                  <a:t>Insert Info</a:t>
                </a:r>
              </a:p>
            </p:txBody>
          </p:sp>
          <p:sp>
            <p:nvSpPr>
              <p:cNvPr id="334" name="矩形 333"/>
              <p:cNvSpPr/>
              <p:nvPr/>
            </p:nvSpPr>
            <p:spPr>
              <a:xfrm>
                <a:off x="395989" y="3689012"/>
                <a:ext cx="1213794" cy="408766"/>
              </a:xfrm>
              <a:prstGeom prst="rect">
                <a:avLst/>
              </a:prstGeom>
            </p:spPr>
            <p:txBody>
              <a:bodyPr wrap="none">
                <a:spAutoFit/>
              </a:bodyPr>
              <a:lstStyle/>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Lorem </a:t>
                </a:r>
                <a:r>
                  <a:rPr lang="en-US" altLang="zh-CN" sz="900" dirty="0">
                    <a:solidFill>
                      <a:schemeClr val="bg1">
                        <a:lumMod val="50000"/>
                      </a:schemeClr>
                    </a:solidFill>
                    <a:latin typeface="Century Gothic" panose="020B0502020202020204" pitchFamily="34" charset="0"/>
                    <a:cs typeface="Arial" panose="020B0604020202020204" pitchFamily="34" charset="0"/>
                  </a:rPr>
                  <a:t>iosum </a:t>
                </a:r>
                <a:r>
                  <a:rPr lang="en-US" altLang="zh-CN" sz="900" dirty="0" smtClean="0">
                    <a:solidFill>
                      <a:schemeClr val="bg1">
                        <a:lumMod val="50000"/>
                      </a:schemeClr>
                    </a:solidFill>
                    <a:latin typeface="Century Gothic" panose="020B0502020202020204" pitchFamily="34" charset="0"/>
                    <a:cs typeface="Arial" panose="020B0604020202020204" pitchFamily="34" charset="0"/>
                  </a:rPr>
                  <a:t>Dolor</a:t>
                </a:r>
              </a:p>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Sit amet</a:t>
                </a:r>
                <a:endParaRPr lang="en-US" altLang="zh-CN" sz="900" dirty="0">
                  <a:solidFill>
                    <a:schemeClr val="bg1">
                      <a:lumMod val="50000"/>
                    </a:schemeClr>
                  </a:solidFill>
                  <a:latin typeface="Century Gothic" panose="020B0502020202020204" pitchFamily="34" charset="0"/>
                  <a:cs typeface="Arial" panose="020B0604020202020204" pitchFamily="34" charset="0"/>
                </a:endParaRPr>
              </a:p>
            </p:txBody>
          </p:sp>
        </p:grpSp>
      </p:grpSp>
      <p:grpSp>
        <p:nvGrpSpPr>
          <p:cNvPr id="338" name="组合 337"/>
          <p:cNvGrpSpPr/>
          <p:nvPr/>
        </p:nvGrpSpPr>
        <p:grpSpPr>
          <a:xfrm>
            <a:off x="395989" y="2860154"/>
            <a:ext cx="1213794" cy="1161836"/>
            <a:chOff x="395989" y="2860154"/>
            <a:chExt cx="1213794" cy="1161836"/>
          </a:xfrm>
        </p:grpSpPr>
        <p:sp>
          <p:nvSpPr>
            <p:cNvPr id="293" name="椭圆 292"/>
            <p:cNvSpPr/>
            <p:nvPr/>
          </p:nvSpPr>
          <p:spPr>
            <a:xfrm>
              <a:off x="1086297" y="2860154"/>
              <a:ext cx="189629" cy="189629"/>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3" name="组合 322"/>
            <p:cNvGrpSpPr/>
            <p:nvPr/>
          </p:nvGrpSpPr>
          <p:grpSpPr>
            <a:xfrm>
              <a:off x="395989" y="3433226"/>
              <a:ext cx="1213794" cy="588764"/>
              <a:chOff x="395989" y="3509014"/>
              <a:chExt cx="1213794" cy="588764"/>
            </a:xfrm>
          </p:grpSpPr>
          <p:sp>
            <p:nvSpPr>
              <p:cNvPr id="302" name="矩形 301"/>
              <p:cNvSpPr/>
              <p:nvPr/>
            </p:nvSpPr>
            <p:spPr>
              <a:xfrm>
                <a:off x="622212" y="3509014"/>
                <a:ext cx="762981" cy="230832"/>
              </a:xfrm>
              <a:prstGeom prst="rect">
                <a:avLst/>
              </a:prstGeom>
            </p:spPr>
            <p:txBody>
              <a:bodyPr wrap="square">
                <a:spAutoFit/>
              </a:bodyPr>
              <a:lstStyle/>
              <a:p>
                <a:r>
                  <a:rPr lang="en-US" altLang="zh-CN" sz="900" dirty="0">
                    <a:solidFill>
                      <a:srgbClr val="0563B8"/>
                    </a:solidFill>
                    <a:latin typeface="Century Gothic" panose="020B0502020202020204" pitchFamily="34" charset="0"/>
                    <a:cs typeface="Arial" panose="020B0604020202020204" pitchFamily="34" charset="0"/>
                  </a:rPr>
                  <a:t>Insert Info</a:t>
                </a:r>
              </a:p>
            </p:txBody>
          </p:sp>
          <p:sp>
            <p:nvSpPr>
              <p:cNvPr id="303" name="矩形 302"/>
              <p:cNvSpPr/>
              <p:nvPr/>
            </p:nvSpPr>
            <p:spPr>
              <a:xfrm>
                <a:off x="395989" y="3689012"/>
                <a:ext cx="1213794" cy="408766"/>
              </a:xfrm>
              <a:prstGeom prst="rect">
                <a:avLst/>
              </a:prstGeom>
            </p:spPr>
            <p:txBody>
              <a:bodyPr wrap="none">
                <a:spAutoFit/>
              </a:bodyPr>
              <a:lstStyle/>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Lorem </a:t>
                </a:r>
                <a:r>
                  <a:rPr lang="en-US" altLang="zh-CN" sz="900" dirty="0">
                    <a:solidFill>
                      <a:schemeClr val="bg1">
                        <a:lumMod val="50000"/>
                      </a:schemeClr>
                    </a:solidFill>
                    <a:latin typeface="Century Gothic" panose="020B0502020202020204" pitchFamily="34" charset="0"/>
                    <a:cs typeface="Arial" panose="020B0604020202020204" pitchFamily="34" charset="0"/>
                  </a:rPr>
                  <a:t>iosum </a:t>
                </a:r>
                <a:r>
                  <a:rPr lang="en-US" altLang="zh-CN" sz="900" dirty="0" smtClean="0">
                    <a:solidFill>
                      <a:schemeClr val="bg1">
                        <a:lumMod val="50000"/>
                      </a:schemeClr>
                    </a:solidFill>
                    <a:latin typeface="Century Gothic" panose="020B0502020202020204" pitchFamily="34" charset="0"/>
                    <a:cs typeface="Arial" panose="020B0604020202020204" pitchFamily="34" charset="0"/>
                  </a:rPr>
                  <a:t>Dolor</a:t>
                </a:r>
              </a:p>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Sit amet</a:t>
                </a:r>
                <a:endParaRPr lang="en-US" altLang="zh-CN" sz="900" dirty="0">
                  <a:solidFill>
                    <a:schemeClr val="bg1">
                      <a:lumMod val="50000"/>
                    </a:schemeClr>
                  </a:solidFill>
                  <a:latin typeface="Century Gothic" panose="020B0502020202020204" pitchFamily="34" charset="0"/>
                  <a:cs typeface="Arial" panose="020B0604020202020204" pitchFamily="34" charset="0"/>
                </a:endParaRPr>
              </a:p>
            </p:txBody>
          </p:sp>
        </p:grpSp>
        <p:cxnSp>
          <p:nvCxnSpPr>
            <p:cNvPr id="337" name="直接连接符 336"/>
            <p:cNvCxnSpPr/>
            <p:nvPr/>
          </p:nvCxnSpPr>
          <p:spPr>
            <a:xfrm>
              <a:off x="1181111" y="3049841"/>
              <a:ext cx="0" cy="38184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39" name="组合 338"/>
          <p:cNvGrpSpPr/>
          <p:nvPr/>
        </p:nvGrpSpPr>
        <p:grpSpPr>
          <a:xfrm>
            <a:off x="412490" y="524010"/>
            <a:ext cx="5282215" cy="615066"/>
            <a:chOff x="412490" y="524010"/>
            <a:chExt cx="5282215" cy="615066"/>
          </a:xfrm>
        </p:grpSpPr>
        <p:sp>
          <p:nvSpPr>
            <p:cNvPr id="342" name="矩形 341"/>
            <p:cNvSpPr/>
            <p:nvPr/>
          </p:nvSpPr>
          <p:spPr>
            <a:xfrm>
              <a:off x="412490" y="524010"/>
              <a:ext cx="5282215" cy="461665"/>
            </a:xfrm>
            <a:prstGeom prst="rect">
              <a:avLst/>
            </a:prstGeom>
          </p:spPr>
          <p:txBody>
            <a:bodyPr wrap="none">
              <a:spAutoFit/>
            </a:bodyPr>
            <a:lstStyle/>
            <a:p>
              <a:r>
                <a:rPr lang="en-US" altLang="zh-CN" sz="2400" dirty="0">
                  <a:solidFill>
                    <a:srgbClr val="0563B8"/>
                  </a:solidFill>
                  <a:latin typeface="Century Gothic" panose="020B0502020202020204" pitchFamily="34" charset="0"/>
                  <a:cs typeface="Arial" panose="020B0604020202020204" pitchFamily="34" charset="0"/>
                </a:rPr>
                <a:t>Our Retail Reach Across the World</a:t>
              </a:r>
            </a:p>
          </p:txBody>
        </p:sp>
        <p:sp>
          <p:nvSpPr>
            <p:cNvPr id="343" name="矩形 34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308" name="组合 307"/>
          <p:cNvGrpSpPr/>
          <p:nvPr/>
        </p:nvGrpSpPr>
        <p:grpSpPr>
          <a:xfrm>
            <a:off x="8892480" y="411510"/>
            <a:ext cx="251520" cy="661800"/>
            <a:chOff x="8892480" y="411510"/>
            <a:chExt cx="251520" cy="661800"/>
          </a:xfrm>
        </p:grpSpPr>
        <p:sp>
          <p:nvSpPr>
            <p:cNvPr id="309" name="矩形 308"/>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25</a:t>
              </a:r>
              <a:endParaRPr lang="zh-CN" altLang="en-US" sz="800" dirty="0">
                <a:solidFill>
                  <a:schemeClr val="bg1"/>
                </a:solidFill>
                <a:latin typeface="Century Gothic" panose="020B0502020202020204" pitchFamily="34" charset="0"/>
              </a:endParaRPr>
            </a:p>
          </p:txBody>
        </p:sp>
        <p:grpSp>
          <p:nvGrpSpPr>
            <p:cNvPr id="311" name="组合 310"/>
            <p:cNvGrpSpPr/>
            <p:nvPr/>
          </p:nvGrpSpPr>
          <p:grpSpPr>
            <a:xfrm>
              <a:off x="8964240" y="819459"/>
              <a:ext cx="108000" cy="7834"/>
              <a:chOff x="8953171" y="848034"/>
              <a:chExt cx="130138" cy="7834"/>
            </a:xfrm>
          </p:grpSpPr>
          <p:cxnSp>
            <p:nvCxnSpPr>
              <p:cNvPr id="312" name="直接连接符 311"/>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954360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39"/>
                                        </p:tgtEl>
                                        <p:attrNameLst>
                                          <p:attrName>style.visibility</p:attrName>
                                        </p:attrNameLst>
                                      </p:cBhvr>
                                      <p:to>
                                        <p:strVal val="visible"/>
                                      </p:to>
                                    </p:set>
                                    <p:anim calcmode="lin" valueType="num">
                                      <p:cBhvr additive="base">
                                        <p:cTn id="7" dur="500" fill="hold"/>
                                        <p:tgtEl>
                                          <p:spTgt spid="339"/>
                                        </p:tgtEl>
                                        <p:attrNameLst>
                                          <p:attrName>ppt_x</p:attrName>
                                        </p:attrNameLst>
                                      </p:cBhvr>
                                      <p:tavLst>
                                        <p:tav tm="0">
                                          <p:val>
                                            <p:strVal val="0-#ppt_w/2"/>
                                          </p:val>
                                        </p:tav>
                                        <p:tav tm="100000">
                                          <p:val>
                                            <p:strVal val="#ppt_x"/>
                                          </p:val>
                                        </p:tav>
                                      </p:tavLst>
                                    </p:anim>
                                    <p:anim calcmode="lin" valueType="num">
                                      <p:cBhvr additive="base">
                                        <p:cTn id="8" dur="500" fill="hold"/>
                                        <p:tgtEl>
                                          <p:spTgt spid="339"/>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22" presetClass="entr" presetSubtype="1" fill="hold" nodeType="withEffect">
                                  <p:stCondLst>
                                    <p:cond delay="1500"/>
                                  </p:stCondLst>
                                  <p:childTnLst>
                                    <p:set>
                                      <p:cBhvr>
                                        <p:cTn id="15" dur="1" fill="hold">
                                          <p:stCondLst>
                                            <p:cond delay="0"/>
                                          </p:stCondLst>
                                        </p:cTn>
                                        <p:tgtEl>
                                          <p:spTgt spid="338"/>
                                        </p:tgtEl>
                                        <p:attrNameLst>
                                          <p:attrName>style.visibility</p:attrName>
                                        </p:attrNameLst>
                                      </p:cBhvr>
                                      <p:to>
                                        <p:strVal val="visible"/>
                                      </p:to>
                                    </p:set>
                                    <p:animEffect transition="in" filter="wipe(up)">
                                      <p:cBhvr>
                                        <p:cTn id="16" dur="500"/>
                                        <p:tgtEl>
                                          <p:spTgt spid="338"/>
                                        </p:tgtEl>
                                      </p:cBhvr>
                                    </p:animEffect>
                                  </p:childTnLst>
                                </p:cTn>
                              </p:par>
                              <p:par>
                                <p:cTn id="17" presetID="22" presetClass="entr" presetSubtype="1" fill="hold" nodeType="withEffect">
                                  <p:stCondLst>
                                    <p:cond delay="2000"/>
                                  </p:stCondLst>
                                  <p:childTnLst>
                                    <p:set>
                                      <p:cBhvr>
                                        <p:cTn id="18" dur="1" fill="hold">
                                          <p:stCondLst>
                                            <p:cond delay="0"/>
                                          </p:stCondLst>
                                        </p:cTn>
                                        <p:tgtEl>
                                          <p:spTgt spid="336"/>
                                        </p:tgtEl>
                                        <p:attrNameLst>
                                          <p:attrName>style.visibility</p:attrName>
                                        </p:attrNameLst>
                                      </p:cBhvr>
                                      <p:to>
                                        <p:strVal val="visible"/>
                                      </p:to>
                                    </p:set>
                                    <p:animEffect transition="in" filter="wipe(up)">
                                      <p:cBhvr>
                                        <p:cTn id="19" dur="500"/>
                                        <p:tgtEl>
                                          <p:spTgt spid="336"/>
                                        </p:tgtEl>
                                      </p:cBhvr>
                                    </p:animEffect>
                                  </p:childTnLst>
                                </p:cTn>
                              </p:par>
                              <p:par>
                                <p:cTn id="20" presetID="2" presetClass="entr" presetSubtype="2" decel="100000" fill="hold" nodeType="withEffect">
                                  <p:stCondLst>
                                    <p:cond delay="2500"/>
                                  </p:stCondLst>
                                  <p:childTnLst>
                                    <p:set>
                                      <p:cBhvr>
                                        <p:cTn id="21" dur="1" fill="hold">
                                          <p:stCondLst>
                                            <p:cond delay="0"/>
                                          </p:stCondLst>
                                        </p:cTn>
                                        <p:tgtEl>
                                          <p:spTgt spid="340"/>
                                        </p:tgtEl>
                                        <p:attrNameLst>
                                          <p:attrName>style.visibility</p:attrName>
                                        </p:attrNameLst>
                                      </p:cBhvr>
                                      <p:to>
                                        <p:strVal val="visible"/>
                                      </p:to>
                                    </p:set>
                                    <p:anim calcmode="lin" valueType="num">
                                      <p:cBhvr additive="base">
                                        <p:cTn id="22" dur="500" fill="hold"/>
                                        <p:tgtEl>
                                          <p:spTgt spid="340"/>
                                        </p:tgtEl>
                                        <p:attrNameLst>
                                          <p:attrName>ppt_x</p:attrName>
                                        </p:attrNameLst>
                                      </p:cBhvr>
                                      <p:tavLst>
                                        <p:tav tm="0">
                                          <p:val>
                                            <p:strVal val="1+#ppt_w/2"/>
                                          </p:val>
                                        </p:tav>
                                        <p:tav tm="100000">
                                          <p:val>
                                            <p:strVal val="#ppt_x"/>
                                          </p:val>
                                        </p:tav>
                                      </p:tavLst>
                                    </p:anim>
                                    <p:anim calcmode="lin" valueType="num">
                                      <p:cBhvr additive="base">
                                        <p:cTn id="23" dur="500" fill="hold"/>
                                        <p:tgtEl>
                                          <p:spTgt spid="340"/>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2750"/>
                                  </p:stCondLst>
                                  <p:childTnLst>
                                    <p:set>
                                      <p:cBhvr>
                                        <p:cTn id="25" dur="1" fill="hold">
                                          <p:stCondLst>
                                            <p:cond delay="0"/>
                                          </p:stCondLst>
                                        </p:cTn>
                                        <p:tgtEl>
                                          <p:spTgt spid="344"/>
                                        </p:tgtEl>
                                        <p:attrNameLst>
                                          <p:attrName>style.visibility</p:attrName>
                                        </p:attrNameLst>
                                      </p:cBhvr>
                                      <p:to>
                                        <p:strVal val="visible"/>
                                      </p:to>
                                    </p:set>
                                    <p:anim calcmode="lin" valueType="num">
                                      <p:cBhvr additive="base">
                                        <p:cTn id="26" dur="500" fill="hold"/>
                                        <p:tgtEl>
                                          <p:spTgt spid="344"/>
                                        </p:tgtEl>
                                        <p:attrNameLst>
                                          <p:attrName>ppt_x</p:attrName>
                                        </p:attrNameLst>
                                      </p:cBhvr>
                                      <p:tavLst>
                                        <p:tav tm="0">
                                          <p:val>
                                            <p:strVal val="1+#ppt_w/2"/>
                                          </p:val>
                                        </p:tav>
                                        <p:tav tm="100000">
                                          <p:val>
                                            <p:strVal val="#ppt_x"/>
                                          </p:val>
                                        </p:tav>
                                      </p:tavLst>
                                    </p:anim>
                                    <p:anim calcmode="lin" valueType="num">
                                      <p:cBhvr additive="base">
                                        <p:cTn id="27" dur="500" fill="hold"/>
                                        <p:tgtEl>
                                          <p:spTgt spid="344"/>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3000"/>
                                  </p:stCondLst>
                                  <p:childTnLst>
                                    <p:set>
                                      <p:cBhvr>
                                        <p:cTn id="29" dur="1" fill="hold">
                                          <p:stCondLst>
                                            <p:cond delay="0"/>
                                          </p:stCondLst>
                                        </p:cTn>
                                        <p:tgtEl>
                                          <p:spTgt spid="345"/>
                                        </p:tgtEl>
                                        <p:attrNameLst>
                                          <p:attrName>style.visibility</p:attrName>
                                        </p:attrNameLst>
                                      </p:cBhvr>
                                      <p:to>
                                        <p:strVal val="visible"/>
                                      </p:to>
                                    </p:set>
                                    <p:anim calcmode="lin" valueType="num">
                                      <p:cBhvr additive="base">
                                        <p:cTn id="30" dur="500" fill="hold"/>
                                        <p:tgtEl>
                                          <p:spTgt spid="345"/>
                                        </p:tgtEl>
                                        <p:attrNameLst>
                                          <p:attrName>ppt_x</p:attrName>
                                        </p:attrNameLst>
                                      </p:cBhvr>
                                      <p:tavLst>
                                        <p:tav tm="0">
                                          <p:val>
                                            <p:strVal val="1+#ppt_w/2"/>
                                          </p:val>
                                        </p:tav>
                                        <p:tav tm="100000">
                                          <p:val>
                                            <p:strVal val="#ppt_x"/>
                                          </p:val>
                                        </p:tav>
                                      </p:tavLst>
                                    </p:anim>
                                    <p:anim calcmode="lin" valueType="num">
                                      <p:cBhvr additive="base">
                                        <p:cTn id="31" dur="500" fill="hold"/>
                                        <p:tgtEl>
                                          <p:spTgt spid="345"/>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3250"/>
                                  </p:stCondLst>
                                  <p:childTnLst>
                                    <p:set>
                                      <p:cBhvr>
                                        <p:cTn id="33" dur="1" fill="hold">
                                          <p:stCondLst>
                                            <p:cond delay="0"/>
                                          </p:stCondLst>
                                        </p:cTn>
                                        <p:tgtEl>
                                          <p:spTgt spid="346"/>
                                        </p:tgtEl>
                                        <p:attrNameLst>
                                          <p:attrName>style.visibility</p:attrName>
                                        </p:attrNameLst>
                                      </p:cBhvr>
                                      <p:to>
                                        <p:strVal val="visible"/>
                                      </p:to>
                                    </p:set>
                                    <p:anim calcmode="lin" valueType="num">
                                      <p:cBhvr additive="base">
                                        <p:cTn id="34" dur="500" fill="hold"/>
                                        <p:tgtEl>
                                          <p:spTgt spid="346"/>
                                        </p:tgtEl>
                                        <p:attrNameLst>
                                          <p:attrName>ppt_x</p:attrName>
                                        </p:attrNameLst>
                                      </p:cBhvr>
                                      <p:tavLst>
                                        <p:tav tm="0">
                                          <p:val>
                                            <p:strVal val="1+#ppt_w/2"/>
                                          </p:val>
                                        </p:tav>
                                        <p:tav tm="100000">
                                          <p:val>
                                            <p:strVal val="#ppt_x"/>
                                          </p:val>
                                        </p:tav>
                                      </p:tavLst>
                                    </p:anim>
                                    <p:anim calcmode="lin" valueType="num">
                                      <p:cBhvr additive="base">
                                        <p:cTn id="35" dur="500" fill="hold"/>
                                        <p:tgtEl>
                                          <p:spTgt spid="346"/>
                                        </p:tgtEl>
                                        <p:attrNameLst>
                                          <p:attrName>ppt_y</p:attrName>
                                        </p:attrNameLst>
                                      </p:cBhvr>
                                      <p:tavLst>
                                        <p:tav tm="0">
                                          <p:val>
                                            <p:strVal val="#ppt_y"/>
                                          </p:val>
                                        </p:tav>
                                        <p:tav tm="100000">
                                          <p:val>
                                            <p:strVal val="#ppt_y"/>
                                          </p:val>
                                        </p:tav>
                                      </p:tavLst>
                                    </p:anim>
                                  </p:childTnLst>
                                </p:cTn>
                              </p:par>
                              <p:par>
                                <p:cTn id="36" presetID="2" presetClass="entr" presetSubtype="2" decel="100000" fill="hold" nodeType="withEffect">
                                  <p:stCondLst>
                                    <p:cond delay="3500"/>
                                  </p:stCondLst>
                                  <p:childTnLst>
                                    <p:set>
                                      <p:cBhvr>
                                        <p:cTn id="37" dur="1" fill="hold">
                                          <p:stCondLst>
                                            <p:cond delay="0"/>
                                          </p:stCondLst>
                                        </p:cTn>
                                        <p:tgtEl>
                                          <p:spTgt spid="347"/>
                                        </p:tgtEl>
                                        <p:attrNameLst>
                                          <p:attrName>style.visibility</p:attrName>
                                        </p:attrNameLst>
                                      </p:cBhvr>
                                      <p:to>
                                        <p:strVal val="visible"/>
                                      </p:to>
                                    </p:set>
                                    <p:anim calcmode="lin" valueType="num">
                                      <p:cBhvr additive="base">
                                        <p:cTn id="38" dur="500" fill="hold"/>
                                        <p:tgtEl>
                                          <p:spTgt spid="347"/>
                                        </p:tgtEl>
                                        <p:attrNameLst>
                                          <p:attrName>ppt_x</p:attrName>
                                        </p:attrNameLst>
                                      </p:cBhvr>
                                      <p:tavLst>
                                        <p:tav tm="0">
                                          <p:val>
                                            <p:strVal val="1+#ppt_w/2"/>
                                          </p:val>
                                        </p:tav>
                                        <p:tav tm="100000">
                                          <p:val>
                                            <p:strVal val="#ppt_x"/>
                                          </p:val>
                                        </p:tav>
                                      </p:tavLst>
                                    </p:anim>
                                    <p:anim calcmode="lin" valueType="num">
                                      <p:cBhvr additive="base">
                                        <p:cTn id="39" dur="500" fill="hold"/>
                                        <p:tgtEl>
                                          <p:spTgt spid="3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4402167" cy="615066"/>
            <a:chOff x="412490" y="524010"/>
            <a:chExt cx="4402167" cy="615066"/>
          </a:xfrm>
        </p:grpSpPr>
        <p:sp>
          <p:nvSpPr>
            <p:cNvPr id="2" name="矩形 1"/>
            <p:cNvSpPr/>
            <p:nvPr/>
          </p:nvSpPr>
          <p:spPr>
            <a:xfrm>
              <a:off x="412490" y="524010"/>
              <a:ext cx="4402167"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Single Lmage Layout Option</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16" name="组合 15"/>
          <p:cNvGrpSpPr/>
          <p:nvPr/>
        </p:nvGrpSpPr>
        <p:grpSpPr>
          <a:xfrm>
            <a:off x="3812304" y="1526672"/>
            <a:ext cx="2358517" cy="1337783"/>
            <a:chOff x="4051643" y="1578011"/>
            <a:chExt cx="2358517" cy="1337783"/>
          </a:xfrm>
        </p:grpSpPr>
        <p:sp>
          <p:nvSpPr>
            <p:cNvPr id="128" name="矩形 127"/>
            <p:cNvSpPr/>
            <p:nvPr/>
          </p:nvSpPr>
          <p:spPr>
            <a:xfrm>
              <a:off x="4051643" y="2054020"/>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a:t>
              </a:r>
              <a:r>
                <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rPr>
                <a:t>sum</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2" name="组合 11"/>
            <p:cNvGrpSpPr/>
            <p:nvPr/>
          </p:nvGrpSpPr>
          <p:grpSpPr>
            <a:xfrm>
              <a:off x="4085400" y="1578011"/>
              <a:ext cx="1854752" cy="422357"/>
              <a:chOff x="5435732" y="1578011"/>
              <a:chExt cx="1854752" cy="422357"/>
            </a:xfrm>
          </p:grpSpPr>
          <p:grpSp>
            <p:nvGrpSpPr>
              <p:cNvPr id="80" name="组合 79"/>
              <p:cNvGrpSpPr/>
              <p:nvPr/>
            </p:nvGrpSpPr>
            <p:grpSpPr>
              <a:xfrm>
                <a:off x="5435732" y="1578011"/>
                <a:ext cx="422357" cy="422357"/>
                <a:chOff x="503238" y="1734936"/>
                <a:chExt cx="612620" cy="612620"/>
              </a:xfrm>
            </p:grpSpPr>
            <p:sp>
              <p:nvSpPr>
                <p:cNvPr id="83" name="椭圆 82"/>
                <p:cNvSpPr/>
                <p:nvPr/>
              </p:nvSpPr>
              <p:spPr>
                <a:xfrm>
                  <a:off x="503238" y="1734936"/>
                  <a:ext cx="612620" cy="612620"/>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650052" y="1881750"/>
                  <a:ext cx="318993" cy="318993"/>
                  <a:chOff x="13405333" y="-598488"/>
                  <a:chExt cx="479425" cy="479425"/>
                </a:xfrm>
                <a:solidFill>
                  <a:schemeClr val="bg1"/>
                </a:solidFill>
              </p:grpSpPr>
              <p:sp>
                <p:nvSpPr>
                  <p:cNvPr id="85"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9" name="矩形 128"/>
              <p:cNvSpPr/>
              <p:nvPr/>
            </p:nvSpPr>
            <p:spPr>
              <a:xfrm>
                <a:off x="5862633" y="1666079"/>
                <a:ext cx="1427851" cy="276999"/>
              </a:xfrm>
              <a:prstGeom prst="rect">
                <a:avLst/>
              </a:prstGeom>
            </p:spPr>
            <p:txBody>
              <a:bodyPr wrap="square">
                <a:spAutoFit/>
              </a:bodyPr>
              <a:lstStyle/>
              <a:p>
                <a:r>
                  <a:rPr lang="en-US" altLang="zh-CN" sz="1200" dirty="0" smtClean="0">
                    <a:solidFill>
                      <a:srgbClr val="0563B8"/>
                    </a:solidFill>
                    <a:latin typeface="Century Gothic" panose="020B0502020202020204" pitchFamily="34" charset="0"/>
                    <a:cs typeface="Arial" panose="020B0604020202020204" pitchFamily="34" charset="0"/>
                  </a:rPr>
                  <a:t>Add The Title</a:t>
                </a:r>
                <a:endParaRPr lang="en-US" altLang="zh-CN" sz="1200" dirty="0">
                  <a:solidFill>
                    <a:srgbClr val="0563B8"/>
                  </a:solidFill>
                  <a:latin typeface="Century Gothic" panose="020B0502020202020204" pitchFamily="34" charset="0"/>
                  <a:cs typeface="Arial" panose="020B0604020202020204" pitchFamily="34" charset="0"/>
                </a:endParaRPr>
              </a:p>
            </p:txBody>
          </p:sp>
        </p:grpSp>
      </p:grpSp>
      <p:grpSp>
        <p:nvGrpSpPr>
          <p:cNvPr id="17" name="组合 16"/>
          <p:cNvGrpSpPr/>
          <p:nvPr/>
        </p:nvGrpSpPr>
        <p:grpSpPr>
          <a:xfrm>
            <a:off x="6366383" y="1526672"/>
            <a:ext cx="2358517" cy="1337783"/>
            <a:chOff x="6605722" y="1578011"/>
            <a:chExt cx="2358517" cy="1337783"/>
          </a:xfrm>
        </p:grpSpPr>
        <p:sp>
          <p:nvSpPr>
            <p:cNvPr id="131" name="矩形 130"/>
            <p:cNvSpPr/>
            <p:nvPr/>
          </p:nvSpPr>
          <p:spPr>
            <a:xfrm>
              <a:off x="6605722" y="2054020"/>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a:t>
              </a:r>
            </a:p>
          </p:txBody>
        </p:sp>
        <p:sp>
          <p:nvSpPr>
            <p:cNvPr id="135" name="椭圆 134"/>
            <p:cNvSpPr/>
            <p:nvPr/>
          </p:nvSpPr>
          <p:spPr>
            <a:xfrm>
              <a:off x="6639479" y="1578011"/>
              <a:ext cx="422357" cy="422357"/>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7066380" y="1666079"/>
              <a:ext cx="1427851" cy="276999"/>
            </a:xfrm>
            <a:prstGeom prst="rect">
              <a:avLst/>
            </a:prstGeom>
          </p:spPr>
          <p:txBody>
            <a:bodyPr wrap="square">
              <a:spAutoFit/>
            </a:bodyPr>
            <a:lstStyle/>
            <a:p>
              <a:r>
                <a:rPr lang="en-US" altLang="zh-CN" sz="1200" dirty="0" smtClean="0">
                  <a:solidFill>
                    <a:srgbClr val="0563B8"/>
                  </a:solidFill>
                  <a:latin typeface="Century Gothic" panose="020B0502020202020204" pitchFamily="34" charset="0"/>
                  <a:cs typeface="Arial" panose="020B0604020202020204" pitchFamily="34" charset="0"/>
                </a:rPr>
                <a:t>Add The Title</a:t>
              </a:r>
              <a:endParaRPr lang="en-US" altLang="zh-CN" sz="1200" dirty="0">
                <a:solidFill>
                  <a:srgbClr val="0563B8"/>
                </a:solidFill>
                <a:latin typeface="Century Gothic" panose="020B0502020202020204" pitchFamily="34" charset="0"/>
                <a:cs typeface="Arial" panose="020B0604020202020204" pitchFamily="34" charset="0"/>
              </a:endParaRP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9" name="组合 18"/>
          <p:cNvGrpSpPr/>
          <p:nvPr/>
        </p:nvGrpSpPr>
        <p:grpSpPr>
          <a:xfrm>
            <a:off x="3812304" y="3141154"/>
            <a:ext cx="2358517" cy="1337783"/>
            <a:chOff x="4051643" y="2893539"/>
            <a:chExt cx="2358517" cy="1337783"/>
          </a:xfrm>
        </p:grpSpPr>
        <p:sp>
          <p:nvSpPr>
            <p:cNvPr id="143" name="矩形 142"/>
            <p:cNvSpPr/>
            <p:nvPr/>
          </p:nvSpPr>
          <p:spPr>
            <a:xfrm>
              <a:off x="4051643" y="3369548"/>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a:t>
              </a:r>
            </a:p>
          </p:txBody>
        </p:sp>
        <p:sp>
          <p:nvSpPr>
            <p:cNvPr id="147" name="椭圆 146"/>
            <p:cNvSpPr/>
            <p:nvPr/>
          </p:nvSpPr>
          <p:spPr>
            <a:xfrm>
              <a:off x="4085400" y="2893539"/>
              <a:ext cx="422357" cy="422357"/>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4512301" y="2981607"/>
              <a:ext cx="1427851" cy="276999"/>
            </a:xfrm>
            <a:prstGeom prst="rect">
              <a:avLst/>
            </a:prstGeom>
          </p:spPr>
          <p:txBody>
            <a:bodyPr wrap="square">
              <a:spAutoFit/>
            </a:bodyPr>
            <a:lstStyle/>
            <a:p>
              <a:r>
                <a:rPr lang="en-US" altLang="zh-CN" sz="1200" dirty="0" smtClean="0">
                  <a:solidFill>
                    <a:srgbClr val="0563B8"/>
                  </a:solidFill>
                  <a:latin typeface="Century Gothic" panose="020B0502020202020204" pitchFamily="34" charset="0"/>
                  <a:cs typeface="Arial" panose="020B0604020202020204" pitchFamily="34" charset="0"/>
                </a:rPr>
                <a:t>Add The Title</a:t>
              </a:r>
              <a:endParaRPr lang="en-US" altLang="zh-CN" sz="1200" dirty="0">
                <a:solidFill>
                  <a:srgbClr val="0563B8"/>
                </a:solidFill>
                <a:latin typeface="Century Gothic" panose="020B0502020202020204" pitchFamily="34" charset="0"/>
                <a:cs typeface="Arial" panose="020B0604020202020204" pitchFamily="34" charset="0"/>
              </a:endParaRPr>
            </a:p>
          </p:txBody>
        </p:sp>
        <p:grpSp>
          <p:nvGrpSpPr>
            <p:cNvPr id="119" name="组合 118"/>
            <p:cNvGrpSpPr/>
            <p:nvPr/>
          </p:nvGrpSpPr>
          <p:grpSpPr>
            <a:xfrm>
              <a:off x="4187321" y="2997240"/>
              <a:ext cx="218514" cy="214955"/>
              <a:chOff x="14627708" y="5551488"/>
              <a:chExt cx="487362" cy="479425"/>
            </a:xfrm>
            <a:solidFill>
              <a:schemeClr val="bg1"/>
            </a:solidFill>
          </p:grpSpPr>
          <p:sp>
            <p:nvSpPr>
              <p:cNvPr id="120"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8" name="组合 17"/>
          <p:cNvGrpSpPr/>
          <p:nvPr/>
        </p:nvGrpSpPr>
        <p:grpSpPr>
          <a:xfrm>
            <a:off x="6366383" y="3141154"/>
            <a:ext cx="2358517" cy="1337783"/>
            <a:chOff x="6605722" y="2893539"/>
            <a:chExt cx="2358517" cy="1337783"/>
          </a:xfrm>
        </p:grpSpPr>
        <p:sp>
          <p:nvSpPr>
            <p:cNvPr id="155" name="矩形 154"/>
            <p:cNvSpPr/>
            <p:nvPr/>
          </p:nvSpPr>
          <p:spPr>
            <a:xfrm>
              <a:off x="6605722" y="3369548"/>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a:t>
              </a:r>
            </a:p>
          </p:txBody>
        </p:sp>
        <p:sp>
          <p:nvSpPr>
            <p:cNvPr id="156" name="椭圆 155"/>
            <p:cNvSpPr/>
            <p:nvPr/>
          </p:nvSpPr>
          <p:spPr>
            <a:xfrm>
              <a:off x="6639479" y="2893539"/>
              <a:ext cx="422357" cy="422357"/>
            </a:xfrm>
            <a:prstGeom prst="ellipse">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矩形 156"/>
            <p:cNvSpPr/>
            <p:nvPr/>
          </p:nvSpPr>
          <p:spPr>
            <a:xfrm>
              <a:off x="7066380" y="2981607"/>
              <a:ext cx="1427851" cy="276999"/>
            </a:xfrm>
            <a:prstGeom prst="rect">
              <a:avLst/>
            </a:prstGeom>
          </p:spPr>
          <p:txBody>
            <a:bodyPr wrap="square">
              <a:spAutoFit/>
            </a:bodyPr>
            <a:lstStyle/>
            <a:p>
              <a:r>
                <a:rPr lang="en-US" altLang="zh-CN" sz="1200" dirty="0" smtClean="0">
                  <a:solidFill>
                    <a:srgbClr val="0563B8"/>
                  </a:solidFill>
                  <a:latin typeface="Century Gothic" panose="020B0502020202020204" pitchFamily="34" charset="0"/>
                  <a:cs typeface="Arial" panose="020B0604020202020204" pitchFamily="34" charset="0"/>
                </a:rPr>
                <a:t>Add The Title</a:t>
              </a:r>
              <a:endParaRPr lang="en-US" altLang="zh-CN" sz="1200" dirty="0">
                <a:solidFill>
                  <a:srgbClr val="0563B8"/>
                </a:solidFill>
                <a:latin typeface="Century Gothic" panose="020B0502020202020204" pitchFamily="34" charset="0"/>
                <a:cs typeface="Arial" panose="020B0604020202020204" pitchFamily="34" charset="0"/>
              </a:endParaRPr>
            </a:p>
          </p:txBody>
        </p:sp>
        <p:grpSp>
          <p:nvGrpSpPr>
            <p:cNvPr id="101" name="组合 100"/>
            <p:cNvGrpSpPr/>
            <p:nvPr/>
          </p:nvGrpSpPr>
          <p:grpSpPr>
            <a:xfrm>
              <a:off x="6754411" y="2998032"/>
              <a:ext cx="212641" cy="213370"/>
              <a:chOff x="13416445" y="3094038"/>
              <a:chExt cx="463550" cy="465138"/>
            </a:xfrm>
            <a:solidFill>
              <a:schemeClr val="bg1"/>
            </a:solidFill>
          </p:grpSpPr>
          <p:sp>
            <p:nvSpPr>
              <p:cNvPr id="102"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169" name="图片 168"/>
          <p:cNvPicPr>
            <a:picLocks noChangeAspect="1"/>
          </p:cNvPicPr>
          <p:nvPr/>
        </p:nvPicPr>
        <p:blipFill rotWithShape="1">
          <a:blip r:embed="rId2" cstate="print">
            <a:extLst>
              <a:ext uri="{28A0092B-C50C-407E-A947-70E740481C1C}">
                <a14:useLocalDpi xmlns:a14="http://schemas.microsoft.com/office/drawing/2010/main" val="0"/>
              </a:ext>
            </a:extLst>
          </a:blip>
          <a:srcRect l="589" t="15882" r="654" b="5979"/>
          <a:stretch/>
        </p:blipFill>
        <p:spPr>
          <a:xfrm>
            <a:off x="503238" y="1395508"/>
            <a:ext cx="2709862" cy="3214592"/>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62" name="组合 61"/>
          <p:cNvGrpSpPr/>
          <p:nvPr/>
        </p:nvGrpSpPr>
        <p:grpSpPr>
          <a:xfrm>
            <a:off x="8892480" y="411510"/>
            <a:ext cx="251520" cy="661800"/>
            <a:chOff x="8892480" y="411510"/>
            <a:chExt cx="251520" cy="661800"/>
          </a:xfrm>
        </p:grpSpPr>
        <p:sp>
          <p:nvSpPr>
            <p:cNvPr id="63" name="矩形 6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26</a:t>
              </a:r>
              <a:endParaRPr lang="zh-CN" altLang="en-US" sz="800" dirty="0">
                <a:solidFill>
                  <a:schemeClr val="bg1"/>
                </a:solidFill>
                <a:latin typeface="Century Gothic" panose="020B0502020202020204" pitchFamily="34" charset="0"/>
              </a:endParaRPr>
            </a:p>
          </p:txBody>
        </p:sp>
        <p:grpSp>
          <p:nvGrpSpPr>
            <p:cNvPr id="65" name="组合 64"/>
            <p:cNvGrpSpPr/>
            <p:nvPr/>
          </p:nvGrpSpPr>
          <p:grpSpPr>
            <a:xfrm>
              <a:off x="8964240" y="819459"/>
              <a:ext cx="108000" cy="7834"/>
              <a:chOff x="8953171" y="848034"/>
              <a:chExt cx="130138" cy="7834"/>
            </a:xfrm>
          </p:grpSpPr>
          <p:cxnSp>
            <p:nvCxnSpPr>
              <p:cNvPr id="66" name="直接连接符 6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82706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69"/>
                                        </p:tgtEl>
                                        <p:attrNameLst>
                                          <p:attrName>style.visibility</p:attrName>
                                        </p:attrNameLst>
                                      </p:cBhvr>
                                      <p:to>
                                        <p:strVal val="visible"/>
                                      </p:to>
                                    </p:set>
                                    <p:animEffect transition="in" filter="fade">
                                      <p:cBhvr>
                                        <p:cTn id="11" dur="1000"/>
                                        <p:tgtEl>
                                          <p:spTgt spid="169"/>
                                        </p:tgtEl>
                                      </p:cBhvr>
                                    </p:animEffect>
                                    <p:anim calcmode="lin" valueType="num">
                                      <p:cBhvr>
                                        <p:cTn id="12" dur="1000" fill="hold"/>
                                        <p:tgtEl>
                                          <p:spTgt spid="169"/>
                                        </p:tgtEl>
                                        <p:attrNameLst>
                                          <p:attrName>ppt_x</p:attrName>
                                        </p:attrNameLst>
                                      </p:cBhvr>
                                      <p:tavLst>
                                        <p:tav tm="0">
                                          <p:val>
                                            <p:strVal val="#ppt_x"/>
                                          </p:val>
                                        </p:tav>
                                        <p:tav tm="100000">
                                          <p:val>
                                            <p:strVal val="#ppt_x"/>
                                          </p:val>
                                        </p:tav>
                                      </p:tavLst>
                                    </p:anim>
                                    <p:anim calcmode="lin" valueType="num">
                                      <p:cBhvr>
                                        <p:cTn id="13" dur="1000" fill="hold"/>
                                        <p:tgtEl>
                                          <p:spTgt spid="169"/>
                                        </p:tgtEl>
                                        <p:attrNameLst>
                                          <p:attrName>ppt_y</p:attrName>
                                        </p:attrNameLst>
                                      </p:cBhvr>
                                      <p:tavLst>
                                        <p:tav tm="0">
                                          <p:val>
                                            <p:strVal val="#ppt_y+.1"/>
                                          </p:val>
                                        </p:tav>
                                        <p:tav tm="100000">
                                          <p:val>
                                            <p:strVal val="#ppt_y"/>
                                          </p:val>
                                        </p:tav>
                                      </p:tavLst>
                                    </p:anim>
                                  </p:childTnLst>
                                </p:cTn>
                              </p:par>
                              <p:par>
                                <p:cTn id="14" presetID="25" presetClass="entr" presetSubtype="0" fill="hold" nodeType="withEffect">
                                  <p:stCondLst>
                                    <p:cond delay="15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9" dur="1000" fill="hold"/>
                                        <p:tgtEl>
                                          <p:spTgt spid="16"/>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16"/>
                                        </p:tgtEl>
                                      </p:cBhvr>
                                    </p:animEffect>
                                  </p:childTnLst>
                                </p:cTn>
                              </p:par>
                              <p:par>
                                <p:cTn id="24" presetID="25" presetClass="entr" presetSubtype="0" fill="hold" nodeType="withEffect">
                                  <p:stCondLst>
                                    <p:cond delay="175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9" dur="1000" fill="hold"/>
                                        <p:tgtEl>
                                          <p:spTgt spid="17"/>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17"/>
                                        </p:tgtEl>
                                      </p:cBhvr>
                                    </p:animEffect>
                                  </p:childTnLst>
                                </p:cTn>
                              </p:par>
                              <p:par>
                                <p:cTn id="34" presetID="25" presetClass="entr" presetSubtype="0" fill="hold" nodeType="withEffect">
                                  <p:stCondLst>
                                    <p:cond delay="200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39" dur="1000" fill="hold"/>
                                        <p:tgtEl>
                                          <p:spTgt spid="19"/>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19"/>
                                        </p:tgtEl>
                                      </p:cBhvr>
                                    </p:animEffect>
                                  </p:childTnLst>
                                </p:cTn>
                              </p:par>
                              <p:par>
                                <p:cTn id="44" presetID="25" presetClass="entr" presetSubtype="0" fill="hold" nodeType="withEffect">
                                  <p:stCondLst>
                                    <p:cond delay="225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49" dur="1000" fill="hold"/>
                                        <p:tgtEl>
                                          <p:spTgt spid="18"/>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The Business Objectives</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1835696" y="1738840"/>
            <a:ext cx="1336965" cy="1336965"/>
            <a:chOff x="1835696" y="1738840"/>
            <a:chExt cx="1336965" cy="1336965"/>
          </a:xfrm>
        </p:grpSpPr>
        <p:grpSp>
          <p:nvGrpSpPr>
            <p:cNvPr id="4" name="组合 3"/>
            <p:cNvGrpSpPr/>
            <p:nvPr/>
          </p:nvGrpSpPr>
          <p:grpSpPr>
            <a:xfrm>
              <a:off x="1835696" y="1738840"/>
              <a:ext cx="1336965" cy="1336965"/>
              <a:chOff x="966782" y="1738840"/>
              <a:chExt cx="1336965" cy="1336965"/>
            </a:xfrm>
          </p:grpSpPr>
          <p:sp>
            <p:nvSpPr>
              <p:cNvPr id="3" name="矩形 2"/>
              <p:cNvSpPr/>
              <p:nvPr/>
            </p:nvSpPr>
            <p:spPr>
              <a:xfrm>
                <a:off x="966782" y="1738840"/>
                <a:ext cx="1336965" cy="1336965"/>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943708"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28333C"/>
                    </a:solidFill>
                    <a:latin typeface="Century Gothic" panose="020B0502020202020204" pitchFamily="34" charset="0"/>
                  </a:rPr>
                  <a:t>S</a:t>
                </a:r>
                <a:endParaRPr lang="zh-CN" altLang="en-US" dirty="0">
                  <a:solidFill>
                    <a:srgbClr val="28333C"/>
                  </a:solidFill>
                  <a:latin typeface="Century Gothic" panose="020B0502020202020204" pitchFamily="34" charset="0"/>
                </a:endParaRPr>
              </a:p>
            </p:txBody>
          </p:sp>
        </p:grpSp>
        <p:sp>
          <p:nvSpPr>
            <p:cNvPr id="46" name="矩形 45"/>
            <p:cNvSpPr/>
            <p:nvPr/>
          </p:nvSpPr>
          <p:spPr>
            <a:xfrm>
              <a:off x="2108878" y="2276517"/>
              <a:ext cx="806631"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Strengths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3388686" y="1738840"/>
            <a:ext cx="1336965" cy="1336965"/>
            <a:chOff x="3388686" y="1738840"/>
            <a:chExt cx="1336965" cy="1336965"/>
          </a:xfrm>
        </p:grpSpPr>
        <p:grpSp>
          <p:nvGrpSpPr>
            <p:cNvPr id="35" name="组合 34"/>
            <p:cNvGrpSpPr/>
            <p:nvPr/>
          </p:nvGrpSpPr>
          <p:grpSpPr>
            <a:xfrm>
              <a:off x="3388686" y="1738840"/>
              <a:ext cx="1336965" cy="1336965"/>
              <a:chOff x="966782" y="1738840"/>
              <a:chExt cx="1336965" cy="1336965"/>
            </a:xfrm>
          </p:grpSpPr>
          <p:sp>
            <p:nvSpPr>
              <p:cNvPr id="36" name="矩形 35"/>
              <p:cNvSpPr/>
              <p:nvPr/>
            </p:nvSpPr>
            <p:spPr>
              <a:xfrm>
                <a:off x="966782" y="1738840"/>
                <a:ext cx="1336965" cy="1336965"/>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66782"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8333C"/>
                    </a:solidFill>
                    <a:latin typeface="Century Gothic" panose="020B0502020202020204" pitchFamily="34" charset="0"/>
                  </a:rPr>
                  <a:t>W</a:t>
                </a:r>
                <a:endParaRPr lang="zh-CN" altLang="en-US" dirty="0">
                  <a:solidFill>
                    <a:srgbClr val="28333C"/>
                  </a:solidFill>
                  <a:latin typeface="Century Gothic" panose="020B0502020202020204" pitchFamily="34" charset="0"/>
                </a:endParaRPr>
              </a:p>
            </p:txBody>
          </p:sp>
        </p:grpSp>
        <p:sp>
          <p:nvSpPr>
            <p:cNvPr id="47" name="矩形 46"/>
            <p:cNvSpPr/>
            <p:nvPr/>
          </p:nvSpPr>
          <p:spPr>
            <a:xfrm>
              <a:off x="3560879" y="2276517"/>
              <a:ext cx="1010213"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Weaknesses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8" name="组合 7"/>
          <p:cNvGrpSpPr/>
          <p:nvPr/>
        </p:nvGrpSpPr>
        <p:grpSpPr>
          <a:xfrm>
            <a:off x="1835696" y="3183818"/>
            <a:ext cx="1336965" cy="1336965"/>
            <a:chOff x="1835696" y="3183818"/>
            <a:chExt cx="1336965" cy="1336965"/>
          </a:xfrm>
        </p:grpSpPr>
        <p:grpSp>
          <p:nvGrpSpPr>
            <p:cNvPr id="38" name="组合 37"/>
            <p:cNvGrpSpPr/>
            <p:nvPr/>
          </p:nvGrpSpPr>
          <p:grpSpPr>
            <a:xfrm>
              <a:off x="1835696" y="3183818"/>
              <a:ext cx="1336965" cy="1336965"/>
              <a:chOff x="966782" y="1738840"/>
              <a:chExt cx="1336965" cy="1336965"/>
            </a:xfrm>
          </p:grpSpPr>
          <p:sp>
            <p:nvSpPr>
              <p:cNvPr id="39" name="矩形 38"/>
              <p:cNvSpPr/>
              <p:nvPr/>
            </p:nvSpPr>
            <p:spPr>
              <a:xfrm>
                <a:off x="966782" y="1738840"/>
                <a:ext cx="1336965" cy="1336965"/>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943708"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8333C"/>
                    </a:solidFill>
                    <a:latin typeface="Century Gothic" panose="020B0502020202020204" pitchFamily="34" charset="0"/>
                  </a:rPr>
                  <a:t>O</a:t>
                </a:r>
                <a:endParaRPr lang="zh-CN" altLang="en-US" dirty="0">
                  <a:solidFill>
                    <a:srgbClr val="28333C"/>
                  </a:solidFill>
                  <a:latin typeface="Century Gothic" panose="020B0502020202020204" pitchFamily="34" charset="0"/>
                </a:endParaRPr>
              </a:p>
            </p:txBody>
          </p:sp>
        </p:grpSp>
        <p:sp>
          <p:nvSpPr>
            <p:cNvPr id="48" name="矩形 47"/>
            <p:cNvSpPr/>
            <p:nvPr/>
          </p:nvSpPr>
          <p:spPr>
            <a:xfrm>
              <a:off x="1966210" y="3721495"/>
              <a:ext cx="1075936"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opportunities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9" name="组合 8"/>
          <p:cNvGrpSpPr/>
          <p:nvPr/>
        </p:nvGrpSpPr>
        <p:grpSpPr>
          <a:xfrm>
            <a:off x="3388686" y="3183818"/>
            <a:ext cx="1336965" cy="1336965"/>
            <a:chOff x="3388686" y="3183818"/>
            <a:chExt cx="1336965" cy="1336965"/>
          </a:xfrm>
        </p:grpSpPr>
        <p:grpSp>
          <p:nvGrpSpPr>
            <p:cNvPr id="41" name="组合 40"/>
            <p:cNvGrpSpPr/>
            <p:nvPr/>
          </p:nvGrpSpPr>
          <p:grpSpPr>
            <a:xfrm>
              <a:off x="3388686" y="3183818"/>
              <a:ext cx="1336965" cy="1336965"/>
              <a:chOff x="966782" y="1738840"/>
              <a:chExt cx="1336965" cy="1336965"/>
            </a:xfrm>
          </p:grpSpPr>
          <p:sp>
            <p:nvSpPr>
              <p:cNvPr id="42" name="矩形 41"/>
              <p:cNvSpPr/>
              <p:nvPr/>
            </p:nvSpPr>
            <p:spPr>
              <a:xfrm>
                <a:off x="966782" y="1738840"/>
                <a:ext cx="1336965" cy="1336965"/>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6782"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8333C"/>
                    </a:solidFill>
                    <a:latin typeface="Century Gothic" panose="020B0502020202020204" pitchFamily="34" charset="0"/>
                  </a:rPr>
                  <a:t>T</a:t>
                </a:r>
                <a:endParaRPr lang="zh-CN" altLang="en-US" dirty="0">
                  <a:solidFill>
                    <a:srgbClr val="28333C"/>
                  </a:solidFill>
                  <a:latin typeface="Century Gothic" panose="020B0502020202020204" pitchFamily="34" charset="0"/>
                </a:endParaRPr>
              </a:p>
            </p:txBody>
          </p:sp>
        </p:grpSp>
        <p:sp>
          <p:nvSpPr>
            <p:cNvPr id="49" name="矩形 48"/>
            <p:cNvSpPr/>
            <p:nvPr/>
          </p:nvSpPr>
          <p:spPr>
            <a:xfrm>
              <a:off x="3731598" y="3721495"/>
              <a:ext cx="651140"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threats</a:t>
              </a:r>
              <a:endParaRPr lang="en-US" altLang="zh-CN" sz="1100" dirty="0">
                <a:solidFill>
                  <a:schemeClr val="bg1"/>
                </a:solidFill>
                <a:latin typeface="Century Gothic" panose="020B0502020202020204" pitchFamily="34" charset="0"/>
                <a:cs typeface="Arial" panose="020B0604020202020204" pitchFamily="34" charset="0"/>
              </a:endParaRPr>
            </a:p>
          </p:txBody>
        </p:sp>
      </p:grpSp>
      <p:sp>
        <p:nvSpPr>
          <p:cNvPr id="50" name="矩形 49"/>
          <p:cNvSpPr/>
          <p:nvPr/>
        </p:nvSpPr>
        <p:spPr>
          <a:xfrm>
            <a:off x="2152159" y="1343641"/>
            <a:ext cx="704039"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positive</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1" name="矩形 50"/>
          <p:cNvSpPr/>
          <p:nvPr/>
        </p:nvSpPr>
        <p:spPr>
          <a:xfrm>
            <a:off x="3657059" y="1292906"/>
            <a:ext cx="800219"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negative</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2" name="矩形 51"/>
          <p:cNvSpPr/>
          <p:nvPr/>
        </p:nvSpPr>
        <p:spPr>
          <a:xfrm>
            <a:off x="979184" y="2276517"/>
            <a:ext cx="692818"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internal</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3" name="矩形 52"/>
          <p:cNvSpPr/>
          <p:nvPr/>
        </p:nvSpPr>
        <p:spPr>
          <a:xfrm>
            <a:off x="979184" y="3721495"/>
            <a:ext cx="736099"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external</a:t>
            </a:r>
            <a:endParaRPr lang="en-US" altLang="zh-CN" sz="1100" dirty="0">
              <a:solidFill>
                <a:srgbClr val="28333C"/>
              </a:solidFill>
              <a:latin typeface="Century Gothic" panose="020B0502020202020204" pitchFamily="34" charset="0"/>
              <a:cs typeface="Arial" panose="020B0604020202020204" pitchFamily="34" charset="0"/>
            </a:endParaRPr>
          </a:p>
        </p:txBody>
      </p:sp>
      <p:grpSp>
        <p:nvGrpSpPr>
          <p:cNvPr id="54" name="组合 53"/>
          <p:cNvGrpSpPr/>
          <p:nvPr/>
        </p:nvGrpSpPr>
        <p:grpSpPr>
          <a:xfrm>
            <a:off x="5292080" y="1671334"/>
            <a:ext cx="3204356" cy="641308"/>
            <a:chOff x="503238" y="2836720"/>
            <a:chExt cx="3204356" cy="641308"/>
          </a:xfrm>
        </p:grpSpPr>
        <p:sp>
          <p:nvSpPr>
            <p:cNvPr id="55" name="矩形 54"/>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56" name="矩形 55"/>
            <p:cNvSpPr/>
            <p:nvPr/>
          </p:nvSpPr>
          <p:spPr>
            <a:xfrm>
              <a:off x="503238" y="2836720"/>
              <a:ext cx="1096775" cy="261610"/>
            </a:xfrm>
            <a:prstGeom prst="rect">
              <a:avLst/>
            </a:prstGeom>
          </p:spPr>
          <p:txBody>
            <a:bodyPr wrap="none">
              <a:spAutoFit/>
            </a:bodyPr>
            <a:lstStyle/>
            <a:p>
              <a:r>
                <a:rPr lang="en-US" altLang="zh-CN" sz="1100" dirty="0" smtClean="0">
                  <a:solidFill>
                    <a:srgbClr val="1F9E23"/>
                  </a:solidFill>
                  <a:latin typeface="Century Gothic" panose="020B0502020202020204" pitchFamily="34" charset="0"/>
                  <a:cs typeface="Arial" panose="020B0604020202020204" pitchFamily="34" charset="0"/>
                </a:rPr>
                <a:t>ADD THE TITLE</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58" name="组合 57"/>
          <p:cNvGrpSpPr/>
          <p:nvPr/>
        </p:nvGrpSpPr>
        <p:grpSpPr>
          <a:xfrm>
            <a:off x="5292080" y="2443875"/>
            <a:ext cx="3204356" cy="641308"/>
            <a:chOff x="503238" y="2836720"/>
            <a:chExt cx="3204356" cy="641308"/>
          </a:xfrm>
        </p:grpSpPr>
        <p:sp>
          <p:nvSpPr>
            <p:cNvPr id="59" name="矩形 58"/>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0" name="矩形 59"/>
            <p:cNvSpPr/>
            <p:nvPr/>
          </p:nvSpPr>
          <p:spPr>
            <a:xfrm>
              <a:off x="503238" y="2836720"/>
              <a:ext cx="1096775" cy="261610"/>
            </a:xfrm>
            <a:prstGeom prst="rect">
              <a:avLst/>
            </a:prstGeom>
          </p:spPr>
          <p:txBody>
            <a:bodyPr wrap="none">
              <a:spAutoFit/>
            </a:bodyPr>
            <a:lstStyle/>
            <a:p>
              <a:r>
                <a:rPr lang="en-US" altLang="zh-CN" sz="1100" dirty="0" smtClean="0">
                  <a:solidFill>
                    <a:srgbClr val="1F9E23"/>
                  </a:solidFill>
                  <a:latin typeface="Century Gothic" panose="020B0502020202020204" pitchFamily="34" charset="0"/>
                  <a:cs typeface="Arial" panose="020B0604020202020204" pitchFamily="34" charset="0"/>
                </a:rPr>
                <a:t>ADD THE TITLE</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61" name="组合 60"/>
          <p:cNvGrpSpPr/>
          <p:nvPr/>
        </p:nvGrpSpPr>
        <p:grpSpPr>
          <a:xfrm>
            <a:off x="5292080" y="3216416"/>
            <a:ext cx="3204356" cy="641308"/>
            <a:chOff x="503238" y="2836720"/>
            <a:chExt cx="3204356" cy="641308"/>
          </a:xfrm>
        </p:grpSpPr>
        <p:sp>
          <p:nvSpPr>
            <p:cNvPr id="62" name="矩形 61"/>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3" name="矩形 62"/>
            <p:cNvSpPr/>
            <p:nvPr/>
          </p:nvSpPr>
          <p:spPr>
            <a:xfrm>
              <a:off x="503238" y="2836720"/>
              <a:ext cx="1096775" cy="261610"/>
            </a:xfrm>
            <a:prstGeom prst="rect">
              <a:avLst/>
            </a:prstGeom>
          </p:spPr>
          <p:txBody>
            <a:bodyPr wrap="none">
              <a:spAutoFit/>
            </a:bodyPr>
            <a:lstStyle/>
            <a:p>
              <a:r>
                <a:rPr lang="en-US" altLang="zh-CN" sz="1100" dirty="0" smtClean="0">
                  <a:solidFill>
                    <a:srgbClr val="1F9E23"/>
                  </a:solidFill>
                  <a:latin typeface="Century Gothic" panose="020B0502020202020204" pitchFamily="34" charset="0"/>
                  <a:cs typeface="Arial" panose="020B0604020202020204" pitchFamily="34" charset="0"/>
                </a:rPr>
                <a:t>ADD THE TITLE</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64" name="组合 63"/>
          <p:cNvGrpSpPr/>
          <p:nvPr/>
        </p:nvGrpSpPr>
        <p:grpSpPr>
          <a:xfrm>
            <a:off x="5292080" y="3988958"/>
            <a:ext cx="3204356" cy="641308"/>
            <a:chOff x="503238" y="2836720"/>
            <a:chExt cx="3204356" cy="641308"/>
          </a:xfrm>
        </p:grpSpPr>
        <p:sp>
          <p:nvSpPr>
            <p:cNvPr id="65" name="矩形 64"/>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6" name="矩形 65"/>
            <p:cNvSpPr/>
            <p:nvPr/>
          </p:nvSpPr>
          <p:spPr>
            <a:xfrm>
              <a:off x="503238" y="2836720"/>
              <a:ext cx="1096775" cy="261610"/>
            </a:xfrm>
            <a:prstGeom prst="rect">
              <a:avLst/>
            </a:prstGeom>
          </p:spPr>
          <p:txBody>
            <a:bodyPr wrap="none">
              <a:spAutoFit/>
            </a:bodyPr>
            <a:lstStyle/>
            <a:p>
              <a:r>
                <a:rPr lang="en-US" altLang="zh-CN" sz="1100" dirty="0" smtClean="0">
                  <a:solidFill>
                    <a:srgbClr val="1F9E23"/>
                  </a:solidFill>
                  <a:latin typeface="Century Gothic" panose="020B0502020202020204" pitchFamily="34" charset="0"/>
                  <a:cs typeface="Arial" panose="020B0604020202020204" pitchFamily="34" charset="0"/>
                </a:rPr>
                <a:t>ADD THE TITLE</a:t>
              </a:r>
              <a:endParaRPr lang="en-US" altLang="zh-CN" sz="1100" dirty="0">
                <a:solidFill>
                  <a:srgbClr val="1F9E23"/>
                </a:solidFill>
                <a:latin typeface="Century Gothic" panose="020B0502020202020204" pitchFamily="34" charset="0"/>
                <a:cs typeface="Arial" panose="020B0604020202020204" pitchFamily="34" charset="0"/>
              </a:endParaRPr>
            </a:p>
          </p:txBody>
        </p:sp>
      </p:grpSp>
      <p:grpSp>
        <p:nvGrpSpPr>
          <p:cNvPr id="44" name="组合 43"/>
          <p:cNvGrpSpPr/>
          <p:nvPr/>
        </p:nvGrpSpPr>
        <p:grpSpPr>
          <a:xfrm>
            <a:off x="8892480" y="411510"/>
            <a:ext cx="251520" cy="661800"/>
            <a:chOff x="8892480" y="411510"/>
            <a:chExt cx="251520" cy="661800"/>
          </a:xfrm>
        </p:grpSpPr>
        <p:sp>
          <p:nvSpPr>
            <p:cNvPr id="45" name="矩形 4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06</a:t>
              </a:r>
              <a:endParaRPr lang="zh-CN" altLang="en-US" sz="800" dirty="0">
                <a:solidFill>
                  <a:schemeClr val="bg1"/>
                </a:solidFill>
                <a:latin typeface="Century Gothic" panose="020B0502020202020204" pitchFamily="34" charset="0"/>
              </a:endParaRPr>
            </a:p>
          </p:txBody>
        </p:sp>
        <p:grpSp>
          <p:nvGrpSpPr>
            <p:cNvPr id="67" name="组合 66"/>
            <p:cNvGrpSpPr/>
            <p:nvPr/>
          </p:nvGrpSpPr>
          <p:grpSpPr>
            <a:xfrm>
              <a:off x="8964240" y="818664"/>
              <a:ext cx="108000" cy="8629"/>
              <a:chOff x="8953171" y="847239"/>
              <a:chExt cx="130138" cy="8629"/>
            </a:xfrm>
          </p:grpSpPr>
          <p:cxnSp>
            <p:nvCxnSpPr>
              <p:cNvPr id="68" name="直接连接符 6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816242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3" presetClass="entr" presetSubtype="16" fill="hold" nodeType="withEffect">
                                  <p:stCondLst>
                                    <p:cond delay="750"/>
                                  </p:stCondLst>
                                  <p:childTnLst>
                                    <p:set>
                                      <p:cBhvr>
                                        <p:cTn id="12" dur="1" fill="hold">
                                          <p:stCondLst>
                                            <p:cond delay="0"/>
                                          </p:stCondLst>
                                        </p:cTn>
                                        <p:tgtEl>
                                          <p:spTgt spid="2"/>
                                        </p:tgtEl>
                                        <p:attrNameLst>
                                          <p:attrName>style.visibility</p:attrName>
                                        </p:attrNameLst>
                                      </p:cBhvr>
                                      <p:to>
                                        <p:strVal val="visible"/>
                                      </p:to>
                                    </p:set>
                                    <p:anim calcmode="lin" valueType="num">
                                      <p:cBhvr>
                                        <p:cTn id="13" dur="300" fill="hold"/>
                                        <p:tgtEl>
                                          <p:spTgt spid="2"/>
                                        </p:tgtEl>
                                        <p:attrNameLst>
                                          <p:attrName>ppt_w</p:attrName>
                                        </p:attrNameLst>
                                      </p:cBhvr>
                                      <p:tavLst>
                                        <p:tav tm="0">
                                          <p:val>
                                            <p:fltVal val="0"/>
                                          </p:val>
                                        </p:tav>
                                        <p:tav tm="100000">
                                          <p:val>
                                            <p:strVal val="#ppt_w"/>
                                          </p:val>
                                        </p:tav>
                                      </p:tavLst>
                                    </p:anim>
                                    <p:anim calcmode="lin" valueType="num">
                                      <p:cBhvr>
                                        <p:cTn id="14" dur="300" fill="hold"/>
                                        <p:tgtEl>
                                          <p:spTgt spid="2"/>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000"/>
                                  </p:stCondLst>
                                  <p:childTnLst>
                                    <p:animScale>
                                      <p:cBhvr>
                                        <p:cTn id="16" dur="200" fill="hold"/>
                                        <p:tgtEl>
                                          <p:spTgt spid="2"/>
                                        </p:tgtEl>
                                      </p:cBhvr>
                                      <p:by x="110000" y="110000"/>
                                    </p:animScale>
                                  </p:childTnLst>
                                </p:cTn>
                              </p:par>
                              <p:par>
                                <p:cTn id="17" presetID="23" presetClass="entr" presetSubtype="16"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300" fill="hold"/>
                                        <p:tgtEl>
                                          <p:spTgt spid="7"/>
                                        </p:tgtEl>
                                        <p:attrNameLst>
                                          <p:attrName>ppt_w</p:attrName>
                                        </p:attrNameLst>
                                      </p:cBhvr>
                                      <p:tavLst>
                                        <p:tav tm="0">
                                          <p:val>
                                            <p:fltVal val="0"/>
                                          </p:val>
                                        </p:tav>
                                        <p:tav tm="100000">
                                          <p:val>
                                            <p:strVal val="#ppt_w"/>
                                          </p:val>
                                        </p:tav>
                                      </p:tavLst>
                                    </p:anim>
                                    <p:anim calcmode="lin" valueType="num">
                                      <p:cBhvr>
                                        <p:cTn id="20" dur="300" fill="hold"/>
                                        <p:tgtEl>
                                          <p:spTgt spid="7"/>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250"/>
                                  </p:stCondLst>
                                  <p:childTnLst>
                                    <p:animScale>
                                      <p:cBhvr>
                                        <p:cTn id="22" dur="200" fill="hold"/>
                                        <p:tgtEl>
                                          <p:spTgt spid="7"/>
                                        </p:tgtEl>
                                      </p:cBhvr>
                                      <p:by x="110000" y="110000"/>
                                    </p:animScale>
                                  </p:childTnLst>
                                </p:cTn>
                              </p:par>
                              <p:par>
                                <p:cTn id="23" presetID="23" presetClass="entr" presetSubtype="16" fill="hold" nodeType="withEffect">
                                  <p:stCondLst>
                                    <p:cond delay="125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500"/>
                                  </p:stCondLst>
                                  <p:childTnLst>
                                    <p:animScale>
                                      <p:cBhvr>
                                        <p:cTn id="28" dur="200" fill="hold"/>
                                        <p:tgtEl>
                                          <p:spTgt spid="8"/>
                                        </p:tgtEl>
                                      </p:cBhvr>
                                      <p:by x="110000" y="110000"/>
                                    </p:animScale>
                                  </p:childTnLst>
                                </p:cTn>
                              </p:par>
                              <p:par>
                                <p:cTn id="29" presetID="23" presetClass="entr" presetSubtype="16" fill="hold" nodeType="withEffect">
                                  <p:stCondLst>
                                    <p:cond delay="1500"/>
                                  </p:stCondLst>
                                  <p:childTnLst>
                                    <p:set>
                                      <p:cBhvr>
                                        <p:cTn id="30" dur="1" fill="hold">
                                          <p:stCondLst>
                                            <p:cond delay="0"/>
                                          </p:stCondLst>
                                        </p:cTn>
                                        <p:tgtEl>
                                          <p:spTgt spid="9"/>
                                        </p:tgtEl>
                                        <p:attrNameLst>
                                          <p:attrName>style.visibility</p:attrName>
                                        </p:attrNameLst>
                                      </p:cBhvr>
                                      <p:to>
                                        <p:strVal val="visible"/>
                                      </p:to>
                                    </p:set>
                                    <p:anim calcmode="lin" valueType="num">
                                      <p:cBhvr>
                                        <p:cTn id="31" dur="300" fill="hold"/>
                                        <p:tgtEl>
                                          <p:spTgt spid="9"/>
                                        </p:tgtEl>
                                        <p:attrNameLst>
                                          <p:attrName>ppt_w</p:attrName>
                                        </p:attrNameLst>
                                      </p:cBhvr>
                                      <p:tavLst>
                                        <p:tav tm="0">
                                          <p:val>
                                            <p:fltVal val="0"/>
                                          </p:val>
                                        </p:tav>
                                        <p:tav tm="100000">
                                          <p:val>
                                            <p:strVal val="#ppt_w"/>
                                          </p:val>
                                        </p:tav>
                                      </p:tavLst>
                                    </p:anim>
                                    <p:anim calcmode="lin" valueType="num">
                                      <p:cBhvr>
                                        <p:cTn id="32" dur="300" fill="hold"/>
                                        <p:tgtEl>
                                          <p:spTgt spid="9"/>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1750"/>
                                  </p:stCondLst>
                                  <p:childTnLst>
                                    <p:animScale>
                                      <p:cBhvr>
                                        <p:cTn id="34" dur="200" fill="hold"/>
                                        <p:tgtEl>
                                          <p:spTgt spid="9"/>
                                        </p:tgtEl>
                                      </p:cBhvr>
                                      <p:by x="110000" y="110000"/>
                                    </p:animScale>
                                  </p:childTnLst>
                                </p:cTn>
                              </p:par>
                              <p:par>
                                <p:cTn id="35" presetID="10" presetClass="entr" presetSubtype="0" fill="hold" grpId="0" nodeType="withEffect">
                                  <p:stCondLst>
                                    <p:cond delay="225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grpId="0" nodeType="withEffect">
                                  <p:stCondLst>
                                    <p:cond delay="225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0" presetClass="entr" presetSubtype="0" fill="hold" grpId="0" nodeType="withEffect">
                                  <p:stCondLst>
                                    <p:cond delay="225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childTnLst>
                                </p:cTn>
                              </p:par>
                              <p:par>
                                <p:cTn id="44" presetID="10" presetClass="entr" presetSubtype="0" fill="hold" grpId="0" nodeType="withEffect">
                                  <p:stCondLst>
                                    <p:cond delay="225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500"/>
                                        <p:tgtEl>
                                          <p:spTgt spid="53"/>
                                        </p:tgtEl>
                                      </p:cBhvr>
                                    </p:animEffect>
                                  </p:childTnLst>
                                </p:cTn>
                              </p:par>
                              <p:par>
                                <p:cTn id="47" presetID="2" presetClass="entr" presetSubtype="2" decel="100000" fill="hold" nodeType="withEffect">
                                  <p:stCondLst>
                                    <p:cond delay="2750"/>
                                  </p:stCondLst>
                                  <p:childTnLst>
                                    <p:set>
                                      <p:cBhvr>
                                        <p:cTn id="48" dur="1" fill="hold">
                                          <p:stCondLst>
                                            <p:cond delay="0"/>
                                          </p:stCondLst>
                                        </p:cTn>
                                        <p:tgtEl>
                                          <p:spTgt spid="54"/>
                                        </p:tgtEl>
                                        <p:attrNameLst>
                                          <p:attrName>style.visibility</p:attrName>
                                        </p:attrNameLst>
                                      </p:cBhvr>
                                      <p:to>
                                        <p:strVal val="visible"/>
                                      </p:to>
                                    </p:set>
                                    <p:anim calcmode="lin" valueType="num">
                                      <p:cBhvr additive="base">
                                        <p:cTn id="49" dur="500" fill="hold"/>
                                        <p:tgtEl>
                                          <p:spTgt spid="54"/>
                                        </p:tgtEl>
                                        <p:attrNameLst>
                                          <p:attrName>ppt_x</p:attrName>
                                        </p:attrNameLst>
                                      </p:cBhvr>
                                      <p:tavLst>
                                        <p:tav tm="0">
                                          <p:val>
                                            <p:strVal val="1+#ppt_w/2"/>
                                          </p:val>
                                        </p:tav>
                                        <p:tav tm="100000">
                                          <p:val>
                                            <p:strVal val="#ppt_x"/>
                                          </p:val>
                                        </p:tav>
                                      </p:tavLst>
                                    </p:anim>
                                    <p:anim calcmode="lin" valueType="num">
                                      <p:cBhvr additive="base">
                                        <p:cTn id="50" dur="500" fill="hold"/>
                                        <p:tgtEl>
                                          <p:spTgt spid="54"/>
                                        </p:tgtEl>
                                        <p:attrNameLst>
                                          <p:attrName>ppt_y</p:attrName>
                                        </p:attrNameLst>
                                      </p:cBhvr>
                                      <p:tavLst>
                                        <p:tav tm="0">
                                          <p:val>
                                            <p:strVal val="#ppt_y"/>
                                          </p:val>
                                        </p:tav>
                                        <p:tav tm="100000">
                                          <p:val>
                                            <p:strVal val="#ppt_y"/>
                                          </p:val>
                                        </p:tav>
                                      </p:tavLst>
                                    </p:anim>
                                  </p:childTnLst>
                                </p:cTn>
                              </p:par>
                              <p:par>
                                <p:cTn id="51" presetID="2" presetClass="entr" presetSubtype="2" decel="100000" fill="hold" nodeType="withEffect">
                                  <p:stCondLst>
                                    <p:cond delay="300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500" fill="hold"/>
                                        <p:tgtEl>
                                          <p:spTgt spid="58"/>
                                        </p:tgtEl>
                                        <p:attrNameLst>
                                          <p:attrName>ppt_x</p:attrName>
                                        </p:attrNameLst>
                                      </p:cBhvr>
                                      <p:tavLst>
                                        <p:tav tm="0">
                                          <p:val>
                                            <p:strVal val="1+#ppt_w/2"/>
                                          </p:val>
                                        </p:tav>
                                        <p:tav tm="100000">
                                          <p:val>
                                            <p:strVal val="#ppt_x"/>
                                          </p:val>
                                        </p:tav>
                                      </p:tavLst>
                                    </p:anim>
                                    <p:anim calcmode="lin" valueType="num">
                                      <p:cBhvr additive="base">
                                        <p:cTn id="54" dur="500" fill="hold"/>
                                        <p:tgtEl>
                                          <p:spTgt spid="58"/>
                                        </p:tgtEl>
                                        <p:attrNameLst>
                                          <p:attrName>ppt_y</p:attrName>
                                        </p:attrNameLst>
                                      </p:cBhvr>
                                      <p:tavLst>
                                        <p:tav tm="0">
                                          <p:val>
                                            <p:strVal val="#ppt_y"/>
                                          </p:val>
                                        </p:tav>
                                        <p:tav tm="100000">
                                          <p:val>
                                            <p:strVal val="#ppt_y"/>
                                          </p:val>
                                        </p:tav>
                                      </p:tavLst>
                                    </p:anim>
                                  </p:childTnLst>
                                </p:cTn>
                              </p:par>
                              <p:par>
                                <p:cTn id="55" presetID="2" presetClass="entr" presetSubtype="2" decel="100000" fill="hold" nodeType="withEffect">
                                  <p:stCondLst>
                                    <p:cond delay="325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fill="hold"/>
                                        <p:tgtEl>
                                          <p:spTgt spid="61"/>
                                        </p:tgtEl>
                                        <p:attrNameLst>
                                          <p:attrName>ppt_x</p:attrName>
                                        </p:attrNameLst>
                                      </p:cBhvr>
                                      <p:tavLst>
                                        <p:tav tm="0">
                                          <p:val>
                                            <p:strVal val="1+#ppt_w/2"/>
                                          </p:val>
                                        </p:tav>
                                        <p:tav tm="100000">
                                          <p:val>
                                            <p:strVal val="#ppt_x"/>
                                          </p:val>
                                        </p:tav>
                                      </p:tavLst>
                                    </p:anim>
                                    <p:anim calcmode="lin" valueType="num">
                                      <p:cBhvr additive="base">
                                        <p:cTn id="58" dur="500" fill="hold"/>
                                        <p:tgtEl>
                                          <p:spTgt spid="61"/>
                                        </p:tgtEl>
                                        <p:attrNameLst>
                                          <p:attrName>ppt_y</p:attrName>
                                        </p:attrNameLst>
                                      </p:cBhvr>
                                      <p:tavLst>
                                        <p:tav tm="0">
                                          <p:val>
                                            <p:strVal val="#ppt_y"/>
                                          </p:val>
                                        </p:tav>
                                        <p:tav tm="100000">
                                          <p:val>
                                            <p:strVal val="#ppt_y"/>
                                          </p:val>
                                        </p:tav>
                                      </p:tavLst>
                                    </p:anim>
                                  </p:childTnLst>
                                </p:cTn>
                              </p:par>
                              <p:par>
                                <p:cTn id="59" presetID="2" presetClass="entr" presetSubtype="2" decel="100000" fill="hold" nodeType="withEffect">
                                  <p:stCondLst>
                                    <p:cond delay="350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500" fill="hold"/>
                                        <p:tgtEl>
                                          <p:spTgt spid="64"/>
                                        </p:tgtEl>
                                        <p:attrNameLst>
                                          <p:attrName>ppt_x</p:attrName>
                                        </p:attrNameLst>
                                      </p:cBhvr>
                                      <p:tavLst>
                                        <p:tav tm="0">
                                          <p:val>
                                            <p:strVal val="1+#ppt_w/2"/>
                                          </p:val>
                                        </p:tav>
                                        <p:tav tm="100000">
                                          <p:val>
                                            <p:strVal val="#ppt_x"/>
                                          </p:val>
                                        </p:tav>
                                      </p:tavLst>
                                    </p:anim>
                                    <p:anim calcmode="lin" valueType="num">
                                      <p:cBhvr additive="base">
                                        <p:cTn id="62"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50" grpId="0"/>
      <p:bldP spid="51" grpId="0"/>
      <p:bldP spid="52" grpId="0"/>
      <p:bldP spid="5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0"/>
            <a:ext cx="4351970" cy="5141913"/>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4633344" y="492037"/>
            <a:ext cx="3676006" cy="647039"/>
            <a:chOff x="412490" y="492037"/>
            <a:chExt cx="3676006" cy="647039"/>
          </a:xfrm>
        </p:grpSpPr>
        <p:sp>
          <p:nvSpPr>
            <p:cNvPr id="5" name="矩形 4"/>
            <p:cNvSpPr/>
            <p:nvPr/>
          </p:nvSpPr>
          <p:spPr>
            <a:xfrm>
              <a:off x="412490" y="524010"/>
              <a:ext cx="2969083"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Case Study Layout</a:t>
              </a:r>
              <a:endParaRPr lang="en-US" altLang="zh-CN" sz="2400" dirty="0">
                <a:solidFill>
                  <a:srgbClr val="0563B8"/>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178" name="组合 7177"/>
          <p:cNvGrpSpPr/>
          <p:nvPr/>
        </p:nvGrpSpPr>
        <p:grpSpPr>
          <a:xfrm>
            <a:off x="4676776" y="3444350"/>
            <a:ext cx="2944322" cy="443198"/>
            <a:chOff x="5688125" y="3444350"/>
            <a:chExt cx="2944322" cy="443198"/>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矩形 72"/>
            <p:cNvSpPr/>
            <p:nvPr/>
          </p:nvSpPr>
          <p:spPr>
            <a:xfrm>
              <a:off x="5688125" y="3444350"/>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4.The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4676776" y="2869918"/>
            <a:ext cx="2956950" cy="443198"/>
            <a:chOff x="5688125" y="2869918"/>
            <a:chExt cx="2956950" cy="443198"/>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6" name="矩形 65"/>
            <p:cNvSpPr/>
            <p:nvPr/>
          </p:nvSpPr>
          <p:spPr>
            <a:xfrm>
              <a:off x="5688125" y="2869918"/>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3.The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4676776" y="2269654"/>
            <a:ext cx="2932842" cy="443198"/>
            <a:chOff x="5688125" y="2269654"/>
            <a:chExt cx="2932842" cy="443198"/>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矩形 58"/>
            <p:cNvSpPr/>
            <p:nvPr/>
          </p:nvSpPr>
          <p:spPr>
            <a:xfrm>
              <a:off x="5688125" y="2269654"/>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2.The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4676776" y="1662502"/>
            <a:ext cx="2942028" cy="443198"/>
            <a:chOff x="5688125" y="1662502"/>
            <a:chExt cx="2942028" cy="443198"/>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矩形 52"/>
            <p:cNvSpPr/>
            <p:nvPr/>
          </p:nvSpPr>
          <p:spPr>
            <a:xfrm>
              <a:off x="5688125" y="1662502"/>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1.The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 national 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4676776" y="4037228"/>
            <a:ext cx="2970691" cy="443198"/>
            <a:chOff x="5688125" y="4037228"/>
            <a:chExt cx="2970691" cy="443198"/>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4" name="矩形 73"/>
            <p:cNvSpPr/>
            <p:nvPr/>
          </p:nvSpPr>
          <p:spPr>
            <a:xfrm>
              <a:off x="5688125" y="4037228"/>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5.The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5" name="组合 74"/>
          <p:cNvGrpSpPr/>
          <p:nvPr/>
        </p:nvGrpSpPr>
        <p:grpSpPr>
          <a:xfrm>
            <a:off x="8892480" y="411510"/>
            <a:ext cx="251520" cy="661800"/>
            <a:chOff x="8892480" y="411510"/>
            <a:chExt cx="251520" cy="661800"/>
          </a:xfrm>
        </p:grpSpPr>
        <p:sp>
          <p:nvSpPr>
            <p:cNvPr id="76" name="矩形 75"/>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27</a:t>
              </a:r>
              <a:endParaRPr lang="zh-CN" altLang="en-US" sz="800" dirty="0">
                <a:solidFill>
                  <a:schemeClr val="bg1"/>
                </a:solidFill>
                <a:latin typeface="Century Gothic" panose="020B0502020202020204" pitchFamily="34" charset="0"/>
              </a:endParaRPr>
            </a:p>
          </p:txBody>
        </p:sp>
        <p:grpSp>
          <p:nvGrpSpPr>
            <p:cNvPr id="78" name="组合 77"/>
            <p:cNvGrpSpPr/>
            <p:nvPr/>
          </p:nvGrpSpPr>
          <p:grpSpPr>
            <a:xfrm>
              <a:off x="8964240" y="819459"/>
              <a:ext cx="108000" cy="7834"/>
              <a:chOff x="8953171" y="848034"/>
              <a:chExt cx="130138" cy="7834"/>
            </a:xfrm>
          </p:grpSpPr>
          <p:cxnSp>
            <p:nvCxnSpPr>
              <p:cNvPr id="79" name="直接连接符 78"/>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428040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49742" y="3372367"/>
            <a:ext cx="4822065" cy="1754326"/>
          </a:xfrm>
          <a:prstGeom prst="rect">
            <a:avLst/>
          </a:prstGeom>
        </p:spPr>
        <p:txBody>
          <a:bodyPr wrap="square">
            <a:spAutoFit/>
          </a:bodyPr>
          <a:lstStyle/>
          <a:p>
            <a:pPr>
              <a:lnSpc>
                <a:spcPct val="150000"/>
              </a:lnSpc>
            </a:pPr>
            <a:r>
              <a:rPr lang="zh-CN" altLang="en-US" sz="1200" dirty="0">
                <a:solidFill>
                  <a:srgbClr val="000000"/>
                </a:solidFill>
              </a:rPr>
              <a:t>本模板来源：</a:t>
            </a:r>
            <a:r>
              <a:rPr lang="en-US" altLang="zh-CN" sz="1200" dirty="0">
                <a:solidFill>
                  <a:srgbClr val="000000"/>
                </a:solidFill>
              </a:rPr>
              <a:t>Office</a:t>
            </a:r>
            <a:r>
              <a:rPr lang="zh-CN" altLang="en-US" sz="1200" dirty="0">
                <a:solidFill>
                  <a:srgbClr val="000000"/>
                </a:solidFill>
              </a:rPr>
              <a:t>办公助手</a:t>
            </a:r>
            <a:r>
              <a:rPr lang="en-US" altLang="zh-CN" sz="1200" dirty="0">
                <a:solidFill>
                  <a:srgbClr val="000000"/>
                </a:solidFill>
              </a:rPr>
              <a:t>(</a:t>
            </a:r>
            <a:r>
              <a:rPr lang="en-US" altLang="zh-CN" sz="1200" dirty="0">
                <a:solidFill>
                  <a:srgbClr val="000000"/>
                </a:solidFill>
                <a:hlinkClick r:id="rId2"/>
              </a:rPr>
              <a:t>www.officezhushou.com</a:t>
            </a:r>
            <a:r>
              <a:rPr lang="en-US" altLang="zh-CN" sz="1200" dirty="0">
                <a:solidFill>
                  <a:srgbClr val="000000"/>
                </a:solidFill>
              </a:rPr>
              <a:t>)</a:t>
            </a:r>
          </a:p>
          <a:p>
            <a:pPr>
              <a:lnSpc>
                <a:spcPct val="150000"/>
              </a:lnSpc>
            </a:pPr>
            <a:r>
              <a:rPr lang="zh-CN" altLang="en-US" sz="1200" dirty="0">
                <a:solidFill>
                  <a:srgbClr val="000000"/>
                </a:solidFill>
              </a:rPr>
              <a:t>欢迎您访问我们的网站阅读</a:t>
            </a:r>
            <a:r>
              <a:rPr lang="en-US" altLang="zh-CN" sz="1200" dirty="0">
                <a:solidFill>
                  <a:srgbClr val="000000"/>
                </a:solidFill>
                <a:hlinkClick r:id="rId3"/>
              </a:rPr>
              <a:t>PPT</a:t>
            </a:r>
            <a:r>
              <a:rPr lang="zh-CN" altLang="en-US" sz="1200" dirty="0">
                <a:solidFill>
                  <a:srgbClr val="000000"/>
                </a:solidFill>
                <a:hlinkClick r:id="rId3"/>
              </a:rPr>
              <a:t>制作教程</a:t>
            </a:r>
            <a:r>
              <a:rPr lang="zh-CN" altLang="en-US" sz="1200" dirty="0">
                <a:solidFill>
                  <a:srgbClr val="000000"/>
                </a:solidFill>
              </a:rPr>
              <a:t>及下载</a:t>
            </a:r>
            <a:r>
              <a:rPr lang="en-US" altLang="zh-CN" sz="1200" dirty="0">
                <a:solidFill>
                  <a:srgbClr val="000000"/>
                </a:solidFill>
                <a:hlinkClick r:id="rId4"/>
              </a:rPr>
              <a:t>PPT</a:t>
            </a:r>
            <a:r>
              <a:rPr lang="zh-CN" altLang="en-US" sz="1200" dirty="0">
                <a:solidFill>
                  <a:srgbClr val="000000"/>
                </a:solidFill>
                <a:hlinkClick r:id="rId4"/>
              </a:rPr>
              <a:t>素材</a:t>
            </a:r>
            <a:r>
              <a:rPr lang="zh-CN" altLang="en-US" sz="1200" dirty="0">
                <a:solidFill>
                  <a:srgbClr val="000000"/>
                </a:solidFill>
              </a:rPr>
              <a:t>与</a:t>
            </a:r>
            <a:r>
              <a:rPr lang="en-US" altLang="zh-CN" sz="1200" dirty="0">
                <a:solidFill>
                  <a:srgbClr val="000000"/>
                </a:solidFill>
                <a:hlinkClick r:id="rId5"/>
              </a:rPr>
              <a:t>PPT</a:t>
            </a:r>
            <a:r>
              <a:rPr lang="zh-CN" altLang="en-US" sz="1200" dirty="0">
                <a:solidFill>
                  <a:srgbClr val="000000"/>
                </a:solidFill>
                <a:hlinkClick r:id="rId5"/>
              </a:rPr>
              <a:t>模板</a:t>
            </a:r>
            <a:r>
              <a:rPr lang="en-US" altLang="zh-CN" sz="1200" dirty="0">
                <a:solidFill>
                  <a:srgbClr val="000000"/>
                </a:solidFill>
              </a:rPr>
              <a:t>;</a:t>
            </a:r>
          </a:p>
          <a:p>
            <a:pPr>
              <a:lnSpc>
                <a:spcPct val="150000"/>
              </a:lnSpc>
            </a:pPr>
            <a:r>
              <a:rPr lang="zh-CN" altLang="en-US" sz="1200" dirty="0">
                <a:solidFill>
                  <a:srgbClr val="000000"/>
                </a:solidFill>
              </a:rPr>
              <a:t>欢迎访问以下栏目：</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制作教程：</a:t>
            </a:r>
            <a:r>
              <a:rPr lang="en-US" altLang="zh-CN" sz="1200" dirty="0">
                <a:solidFill>
                  <a:srgbClr val="000000"/>
                </a:solidFill>
                <a:hlinkClick r:id="rId3"/>
              </a:rPr>
              <a:t>http://www.officezhushou.com/pptjiaocheng/</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素材下载：</a:t>
            </a:r>
            <a:r>
              <a:rPr lang="en-US" altLang="zh-CN" sz="1200" dirty="0">
                <a:solidFill>
                  <a:srgbClr val="000000"/>
                </a:solidFill>
                <a:hlinkClick r:id="rId4"/>
              </a:rPr>
              <a:t>http://www.officezhushou.com/pptsucai/</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模板下载：</a:t>
            </a:r>
            <a:r>
              <a:rPr lang="en-US" altLang="zh-CN" sz="1200" dirty="0">
                <a:solidFill>
                  <a:srgbClr val="000000"/>
                </a:solidFill>
                <a:hlinkClick r:id="rId5"/>
              </a:rPr>
              <a:t>http://www.officezhushou.com/pptmuban/</a:t>
            </a:r>
            <a:endParaRPr lang="en-GB" altLang="zh-CN" sz="1125" dirty="0">
              <a:solidFill>
                <a:srgbClr val="000000"/>
              </a:solidFill>
            </a:endParaRPr>
          </a:p>
        </p:txBody>
      </p:sp>
      <p:grpSp>
        <p:nvGrpSpPr>
          <p:cNvPr id="3" name="组合 2"/>
          <p:cNvGrpSpPr/>
          <p:nvPr/>
        </p:nvGrpSpPr>
        <p:grpSpPr>
          <a:xfrm>
            <a:off x="1143000" y="1714959"/>
            <a:ext cx="6858000" cy="1666881"/>
            <a:chOff x="0" y="1225916"/>
            <a:chExt cx="9144000" cy="2222508"/>
          </a:xfrm>
        </p:grpSpPr>
        <p:sp>
          <p:nvSpPr>
            <p:cNvPr id="4" name="Rectangle 17"/>
            <p:cNvSpPr>
              <a:spLocks noChangeArrowheads="1"/>
            </p:cNvSpPr>
            <p:nvPr/>
          </p:nvSpPr>
          <p:spPr bwMode="gray">
            <a:xfrm>
              <a:off x="0" y="1225916"/>
              <a:ext cx="9144000" cy="2222508"/>
            </a:xfrm>
            <a:prstGeom prst="rect">
              <a:avLst/>
            </a:prstGeom>
            <a:gradFill flip="none" rotWithShape="1">
              <a:gsLst>
                <a:gs pos="0">
                  <a:schemeClr val="accent1"/>
                </a:gs>
                <a:gs pos="100000">
                  <a:schemeClr val="accent2">
                    <a:lumMod val="75000"/>
                  </a:schemeClr>
                </a:gs>
              </a:gsLst>
              <a:path path="circle">
                <a:fillToRect l="50000" t="50000" r="50000" b="50000"/>
              </a:path>
              <a:tileRect/>
            </a:gradFill>
            <a:ln w="9525">
              <a:noFill/>
              <a:miter lim="800000"/>
              <a:headEnd/>
              <a:tailEnd/>
            </a:ln>
          </p:spPr>
          <p:txBody>
            <a:bodyPr wrap="none" anchor="ctr"/>
            <a:lstStyle/>
            <a:p>
              <a:pPr>
                <a:defRPr/>
              </a:pPr>
              <a:endParaRPr lang="zh-CN" altLang="en-US" sz="1350">
                <a:solidFill>
                  <a:srgbClr val="000000"/>
                </a:solidFill>
              </a:endParaRPr>
            </a:p>
          </p:txBody>
        </p:sp>
        <p:pic>
          <p:nvPicPr>
            <p:cNvPr id="6" name="Picture 8" descr="D:\hd-white-132\handdrawn-white131.png"/>
            <p:cNvPicPr>
              <a:picLocks noChangeAspect="1" noChangeArrowheads="1"/>
            </p:cNvPicPr>
            <p:nvPr/>
          </p:nvPicPr>
          <p:blipFill>
            <a:blip r:embed="rId6" cstate="print"/>
            <a:srcRect/>
            <a:stretch>
              <a:fillRect/>
            </a:stretch>
          </p:blipFill>
          <p:spPr bwMode="auto">
            <a:xfrm>
              <a:off x="4821938" y="1796432"/>
              <a:ext cx="892624" cy="1143008"/>
            </a:xfrm>
            <a:prstGeom prst="rect">
              <a:avLst/>
            </a:prstGeom>
            <a:noFill/>
          </p:spPr>
        </p:pic>
        <p:pic>
          <p:nvPicPr>
            <p:cNvPr id="7" name="Picture 113" descr="D:\hd-white-132\handdrawn-white71.png"/>
            <p:cNvPicPr>
              <a:picLocks noChangeAspect="1" noChangeArrowheads="1"/>
            </p:cNvPicPr>
            <p:nvPr/>
          </p:nvPicPr>
          <p:blipFill>
            <a:blip r:embed="rId7" cstate="print"/>
            <a:srcRect/>
            <a:stretch>
              <a:fillRect/>
            </a:stretch>
          </p:blipFill>
          <p:spPr bwMode="auto">
            <a:xfrm>
              <a:off x="3285670" y="1797420"/>
              <a:ext cx="857256" cy="1109938"/>
            </a:xfrm>
            <a:prstGeom prst="rect">
              <a:avLst/>
            </a:prstGeom>
            <a:noFill/>
          </p:spPr>
        </p:pic>
        <p:sp>
          <p:nvSpPr>
            <p:cNvPr id="8" name="矩形 7"/>
            <p:cNvSpPr/>
            <p:nvPr/>
          </p:nvSpPr>
          <p:spPr>
            <a:xfrm>
              <a:off x="250504" y="1511668"/>
              <a:ext cx="2963728" cy="1554272"/>
            </a:xfrm>
            <a:prstGeom prst="rect">
              <a:avLst/>
            </a:prstGeom>
          </p:spPr>
          <p:txBody>
            <a:bodyPr wrap="square">
              <a:spAutoFit/>
            </a:bodyPr>
            <a:lstStyle/>
            <a:p>
              <a:pPr algn="r" fontAlgn="ctr">
                <a:lnSpc>
                  <a:spcPct val="150000"/>
                </a:lnSpc>
                <a:buClr>
                  <a:srgbClr val="E20000"/>
                </a:buClr>
                <a:buSzPct val="60000"/>
              </a:pPr>
              <a:r>
                <a:rPr lang="zh-CN" altLang="en-US" sz="1050" b="1" dirty="0">
                  <a:solidFill>
                    <a:srgbClr val="FFFFFF"/>
                  </a:solidFill>
                </a:rPr>
                <a:t>可以在下列情况使用</a:t>
              </a:r>
            </a:p>
            <a:p>
              <a:pPr algn="r" fontAlgn="ctr">
                <a:lnSpc>
                  <a:spcPct val="150000"/>
                </a:lnSpc>
                <a:buClr>
                  <a:srgbClr val="E20000"/>
                </a:buClr>
                <a:buSzPct val="60000"/>
              </a:pPr>
              <a:endParaRPr lang="en-US" altLang="zh-CN" sz="900" dirty="0">
                <a:solidFill>
                  <a:srgbClr val="FFFFFF"/>
                </a:solidFill>
              </a:endParaRPr>
            </a:p>
            <a:p>
              <a:pPr algn="r" fontAlgn="ctr">
                <a:lnSpc>
                  <a:spcPct val="150000"/>
                </a:lnSpc>
                <a:buClr>
                  <a:srgbClr val="E20000"/>
                </a:buClr>
                <a:buSzPct val="60000"/>
              </a:pPr>
              <a:r>
                <a:rPr lang="zh-CN" altLang="en-US" sz="900" dirty="0">
                  <a:solidFill>
                    <a:srgbClr val="FFFFFF"/>
                  </a:solidFill>
                </a:rPr>
                <a:t>不限次数的用于个人学习使用</a:t>
              </a:r>
            </a:p>
            <a:p>
              <a:pPr algn="r" fontAlgn="ctr">
                <a:lnSpc>
                  <a:spcPct val="150000"/>
                </a:lnSpc>
                <a:buClr>
                  <a:srgbClr val="E20000"/>
                </a:buClr>
                <a:buSzPct val="60000"/>
              </a:pPr>
              <a:r>
                <a:rPr lang="zh-CN" altLang="en-US" sz="900" dirty="0">
                  <a:solidFill>
                    <a:srgbClr val="FFFFFF"/>
                  </a:solidFill>
                </a:rPr>
                <a:t>下载分享并传播我们的教程</a:t>
              </a:r>
              <a:endParaRPr lang="en-US" altLang="zh-CN" sz="900" dirty="0">
                <a:solidFill>
                  <a:srgbClr val="FFFFFF"/>
                </a:solidFill>
              </a:endParaRPr>
            </a:p>
            <a:p>
              <a:pPr algn="r" fontAlgn="ctr">
                <a:lnSpc>
                  <a:spcPct val="150000"/>
                </a:lnSpc>
                <a:buClr>
                  <a:srgbClr val="E20000"/>
                </a:buClr>
                <a:buSzPct val="60000"/>
              </a:pPr>
              <a:r>
                <a:rPr lang="zh-CN" altLang="en-US" sz="900" dirty="0">
                  <a:solidFill>
                    <a:srgbClr val="FFFFFF"/>
                  </a:solidFill>
                </a:rPr>
                <a:t>转载我们的教程但要保存网站链接</a:t>
              </a:r>
            </a:p>
          </p:txBody>
        </p:sp>
        <p:sp>
          <p:nvSpPr>
            <p:cNvPr id="9" name="矩形 8"/>
            <p:cNvSpPr/>
            <p:nvPr/>
          </p:nvSpPr>
          <p:spPr>
            <a:xfrm>
              <a:off x="5786000" y="1511668"/>
              <a:ext cx="2928959" cy="1831271"/>
            </a:xfrm>
            <a:prstGeom prst="rect">
              <a:avLst/>
            </a:prstGeom>
          </p:spPr>
          <p:txBody>
            <a:bodyPr wrap="square">
              <a:spAutoFit/>
            </a:bodyPr>
            <a:lstStyle/>
            <a:p>
              <a:pPr fontAlgn="ctr">
                <a:lnSpc>
                  <a:spcPct val="150000"/>
                </a:lnSpc>
                <a:buClr>
                  <a:srgbClr val="E20000"/>
                </a:buClr>
                <a:buSzPct val="60000"/>
              </a:pPr>
              <a:r>
                <a:rPr lang="zh-CN" altLang="en-US" sz="1050" b="1" dirty="0">
                  <a:solidFill>
                    <a:srgbClr val="FFFFFF"/>
                  </a:solidFill>
                </a:rPr>
                <a:t>不可以在以下情况使用</a:t>
              </a:r>
            </a:p>
            <a:p>
              <a:pPr fontAlgn="ctr">
                <a:lnSpc>
                  <a:spcPct val="150000"/>
                </a:lnSpc>
                <a:buClr>
                  <a:srgbClr val="E20000"/>
                </a:buClr>
                <a:buSzPct val="60000"/>
              </a:pPr>
              <a:endParaRPr lang="en-US" altLang="zh-CN" sz="900" dirty="0">
                <a:solidFill>
                  <a:srgbClr val="FFFFFF"/>
                </a:solidFill>
              </a:endParaRPr>
            </a:p>
            <a:p>
              <a:pPr fontAlgn="ctr">
                <a:lnSpc>
                  <a:spcPct val="150000"/>
                </a:lnSpc>
                <a:buClr>
                  <a:srgbClr val="E20000"/>
                </a:buClr>
                <a:buSzPct val="60000"/>
              </a:pPr>
              <a:r>
                <a:rPr lang="zh-CN" altLang="en-US" sz="900" dirty="0">
                  <a:solidFill>
                    <a:srgbClr val="FFFFFF"/>
                  </a:solidFill>
                </a:rPr>
                <a:t>用于任何形式的在线付费下载</a:t>
              </a:r>
            </a:p>
            <a:p>
              <a:pPr fontAlgn="ctr">
                <a:lnSpc>
                  <a:spcPct val="150000"/>
                </a:lnSpc>
                <a:buClr>
                  <a:srgbClr val="E20000"/>
                </a:buClr>
                <a:buSzPct val="60000"/>
              </a:pPr>
              <a:r>
                <a:rPr lang="zh-CN" altLang="en-US" sz="900" dirty="0">
                  <a:solidFill>
                    <a:srgbClr val="FFFFFF"/>
                  </a:solidFill>
                </a:rPr>
                <a:t>收集整理我们免费资源后，刻录光碟销售</a:t>
              </a:r>
              <a:endParaRPr lang="zh-CN" altLang="en-GB" sz="900" dirty="0">
                <a:solidFill>
                  <a:srgbClr val="FFFFFF"/>
                </a:solidFill>
              </a:endParaRPr>
            </a:p>
            <a:p>
              <a:pPr fontAlgn="ctr">
                <a:lnSpc>
                  <a:spcPct val="150000"/>
                </a:lnSpc>
                <a:buClr>
                  <a:srgbClr val="E20000"/>
                </a:buClr>
                <a:buSzPct val="60000"/>
              </a:pPr>
              <a:r>
                <a:rPr lang="zh-CN" altLang="en-US" sz="900" dirty="0">
                  <a:solidFill>
                    <a:srgbClr val="FFFFFF"/>
                  </a:solidFill>
                </a:rPr>
                <a:t>拷贝并编辑其中内容作为</a:t>
              </a:r>
              <a:r>
                <a:rPr lang="zh-CN" altLang="en-GB" sz="900" dirty="0">
                  <a:solidFill>
                    <a:srgbClr val="FFFFFF"/>
                  </a:solidFill>
                </a:rPr>
                <a:t>您个人作品</a:t>
              </a:r>
              <a:endParaRPr lang="zh-CN" altLang="en-US" sz="900" dirty="0">
                <a:solidFill>
                  <a:srgbClr val="FFFFFF"/>
                </a:solidFill>
              </a:endParaRPr>
            </a:p>
          </p:txBody>
        </p:sp>
        <p:cxnSp>
          <p:nvCxnSpPr>
            <p:cNvPr id="11" name="直接连接符 10"/>
            <p:cNvCxnSpPr/>
            <p:nvPr/>
          </p:nvCxnSpPr>
          <p:spPr bwMode="auto">
            <a:xfrm rot="5400000">
              <a:off x="3713504" y="2368924"/>
              <a:ext cx="1571636" cy="1588"/>
            </a:xfrm>
            <a:prstGeom prst="line">
              <a:avLst/>
            </a:prstGeom>
            <a:solidFill>
              <a:schemeClr val="accent1"/>
            </a:solidFill>
            <a:ln w="3175" cap="flat" cmpd="sng" algn="ctr">
              <a:solidFill>
                <a:schemeClr val="bg1"/>
              </a:solidFill>
              <a:prstDash val="sysDot"/>
              <a:round/>
              <a:headEnd type="none" w="med" len="med"/>
              <a:tailEnd type="none" w="med" len="med"/>
            </a:ln>
            <a:effectLst/>
          </p:spPr>
        </p:cxnSp>
      </p:grpSp>
      <p:pic>
        <p:nvPicPr>
          <p:cNvPr id="2" name="图片 1">
            <a:hlinkClick r:id="rId2"/>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02078" y="614743"/>
            <a:ext cx="1917392" cy="540000"/>
          </a:xfrm>
          <a:prstGeom prst="rect">
            <a:avLst/>
          </a:prstGeom>
        </p:spPr>
      </p:pic>
    </p:spTree>
    <p:extLst>
      <p:ext uri="{BB962C8B-B14F-4D97-AF65-F5344CB8AC3E}">
        <p14:creationId xmlns:p14="http://schemas.microsoft.com/office/powerpoint/2010/main" val="2776465743"/>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4402167" cy="461665"/>
          </a:xfrm>
          <a:prstGeom prst="rect">
            <a:avLst/>
          </a:prstGeom>
        </p:spPr>
        <p:txBody>
          <a:bodyPr wrap="none">
            <a:spAutoFit/>
          </a:bodyPr>
          <a:lstStyle/>
          <a:p>
            <a:r>
              <a:rPr lang="en-US" altLang="zh-CN" sz="2400" dirty="0" smtClean="0">
                <a:solidFill>
                  <a:srgbClr val="0563B8"/>
                </a:solidFill>
                <a:latin typeface="Century Gothic" panose="020B0502020202020204" pitchFamily="34" charset="0"/>
                <a:cs typeface="Arial" panose="020B0604020202020204" pitchFamily="34" charset="0"/>
              </a:rPr>
              <a:t>Single Lmage Layout Option</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pic>
        <p:nvPicPr>
          <p:cNvPr id="63" name="Picture 2" descr="E:\迅雷下载\shutterstock_61491664.jpg"/>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33000"/>
                    </a14:imgEffect>
                    <a14:imgEffect>
                      <a14:brightnessContrast bright="20000"/>
                    </a14:imgEffect>
                  </a14:imgLayer>
                </a14:imgProps>
              </a:ext>
              <a:ext uri="{28A0092B-C50C-407E-A947-70E740481C1C}">
                <a14:useLocalDpi xmlns:a14="http://schemas.microsoft.com/office/drawing/2010/main" val="0"/>
              </a:ext>
            </a:extLst>
          </a:blip>
          <a:srcRect l="6763" t="372" r="11033" b="1825"/>
          <a:stretch/>
        </p:blipFill>
        <p:spPr bwMode="auto">
          <a:xfrm>
            <a:off x="503238" y="1494971"/>
            <a:ext cx="4564062" cy="3207657"/>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The concepts national income and national product have roughly the same value and can be used interchangeably if our interest is in their sum </a:t>
              </a:r>
              <a:r>
                <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rPr>
                <a:t>total</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307777"/>
            </a:xfrm>
            <a:prstGeom prst="rect">
              <a:avLst/>
            </a:prstGeom>
          </p:spPr>
          <p:txBody>
            <a:bodyPr wrap="square">
              <a:spAutoFit/>
            </a:bodyPr>
            <a:lstStyle/>
            <a:p>
              <a:r>
                <a:rPr lang="en-US" altLang="zh-CN" sz="1400" b="1" dirty="0">
                  <a:solidFill>
                    <a:srgbClr val="0563B8"/>
                  </a:solidFill>
                  <a:latin typeface="Century Gothic" panose="020B0502020202020204" pitchFamily="34" charset="0"/>
                  <a:cs typeface="Arial" panose="020B0604020202020204" pitchFamily="34" charset="0"/>
                </a:rPr>
                <a:t>Click to add title</a:t>
              </a: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矩形 72"/>
            <p:cNvSpPr/>
            <p:nvPr/>
          </p:nvSpPr>
          <p:spPr>
            <a:xfrm>
              <a:off x="5777053" y="2268523"/>
              <a:ext cx="1427851" cy="276999"/>
            </a:xfrm>
            <a:prstGeom prst="rect">
              <a:avLst/>
            </a:prstGeom>
          </p:spPr>
          <p:txBody>
            <a:bodyPr wrap="square">
              <a:spAutoFit/>
            </a:bodyPr>
            <a:lstStyle/>
            <a:p>
              <a:r>
                <a:rPr lang="en-US" altLang="zh-CN" sz="1200" dirty="0" smtClean="0">
                  <a:solidFill>
                    <a:schemeClr val="tx1">
                      <a:lumMod val="95000"/>
                      <a:lumOff val="5000"/>
                    </a:schemeClr>
                  </a:solidFill>
                  <a:latin typeface="Century Gothic" panose="020B0502020202020204" pitchFamily="34" charset="0"/>
                  <a:cs typeface="Arial" panose="020B0604020202020204" pitchFamily="34" charset="0"/>
                </a:rPr>
                <a:t>Add The Title</a:t>
              </a:r>
              <a:endParaRPr lang="en-US" altLang="zh-CN" sz="12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0223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307777"/>
              <a:chOff x="969781" y="2018675"/>
              <a:chExt cx="820325" cy="307777"/>
            </a:xfrm>
          </p:grpSpPr>
          <p:sp>
            <p:nvSpPr>
              <p:cNvPr id="78" name="矩形 77"/>
              <p:cNvSpPr/>
              <p:nvPr/>
            </p:nvSpPr>
            <p:spPr>
              <a:xfrm>
                <a:off x="969781" y="2049043"/>
                <a:ext cx="820325" cy="247040"/>
              </a:xfrm>
              <a:prstGeom prst="rect">
                <a:avLst/>
              </a:prstGeom>
              <a:solidFill>
                <a:srgbClr val="93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1011404" y="2018675"/>
                <a:ext cx="737080"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Who </a:t>
                </a: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矩形 88"/>
              <p:cNvSpPr/>
              <p:nvPr/>
            </p:nvSpPr>
            <p:spPr>
              <a:xfrm>
                <a:off x="1029527" y="2018675"/>
                <a:ext cx="700833"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What</a:t>
                </a:r>
                <a:r>
                  <a:rPr lang="en-US" altLang="zh-CN" sz="1400" dirty="0">
                    <a:solidFill>
                      <a:schemeClr val="bg1"/>
                    </a:solidFill>
                    <a:latin typeface="Century Gothic" panose="020B0502020202020204" pitchFamily="34" charset="0"/>
                    <a:cs typeface="Arial" panose="020B0604020202020204" pitchFamily="34" charset="0"/>
                  </a:rPr>
                  <a:t> </a:t>
                </a:r>
                <a:endParaRPr lang="en-US" altLang="zh-CN" sz="1400" dirty="0" smtClean="0">
                  <a:solidFill>
                    <a:schemeClr val="bg1"/>
                  </a:solidFill>
                  <a:latin typeface="Century Gothic" panose="020B0502020202020204" pitchFamily="34" charset="0"/>
                  <a:cs typeface="Arial" panose="020B0604020202020204" pitchFamily="34" charset="0"/>
                </a:endParaRP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Where</a:t>
                </a:r>
              </a:p>
            </p:txBody>
          </p:sp>
        </p:grpSp>
      </p:grpSp>
      <p:grpSp>
        <p:nvGrpSpPr>
          <p:cNvPr id="30" name="组合 29"/>
          <p:cNvGrpSpPr/>
          <p:nvPr/>
        </p:nvGrpSpPr>
        <p:grpSpPr>
          <a:xfrm>
            <a:off x="8892480" y="411510"/>
            <a:ext cx="251520" cy="661800"/>
            <a:chOff x="8892480" y="411510"/>
            <a:chExt cx="251520" cy="661800"/>
          </a:xfrm>
        </p:grpSpPr>
        <p:sp>
          <p:nvSpPr>
            <p:cNvPr id="31" name="矩形 30"/>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28</a:t>
              </a:r>
              <a:endParaRPr lang="zh-CN" altLang="en-US" sz="800" dirty="0">
                <a:solidFill>
                  <a:schemeClr val="bg1"/>
                </a:solidFill>
                <a:latin typeface="Century Gothic" panose="020B0502020202020204" pitchFamily="34" charset="0"/>
              </a:endParaRPr>
            </a:p>
          </p:txBody>
        </p:sp>
        <p:grpSp>
          <p:nvGrpSpPr>
            <p:cNvPr id="33" name="组合 32"/>
            <p:cNvGrpSpPr/>
            <p:nvPr/>
          </p:nvGrpSpPr>
          <p:grpSpPr>
            <a:xfrm>
              <a:off x="8964240" y="819459"/>
              <a:ext cx="108000" cy="7834"/>
              <a:chOff x="8953171" y="848034"/>
              <a:chExt cx="130138" cy="7834"/>
            </a:xfrm>
          </p:grpSpPr>
          <p:cxnSp>
            <p:nvCxnSpPr>
              <p:cNvPr id="34" name="直接连接符 33"/>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48343038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03238" y="1698171"/>
            <a:ext cx="3276674" cy="2494030"/>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12490" y="524010"/>
            <a:ext cx="3129383" cy="615066"/>
            <a:chOff x="412490" y="524010"/>
            <a:chExt cx="3129383" cy="615066"/>
          </a:xfrm>
        </p:grpSpPr>
        <p:sp>
          <p:nvSpPr>
            <p:cNvPr id="2" name="矩形 1"/>
            <p:cNvSpPr/>
            <p:nvPr/>
          </p:nvSpPr>
          <p:spPr>
            <a:xfrm>
              <a:off x="412490" y="524010"/>
              <a:ext cx="3129383" cy="461665"/>
            </a:xfrm>
            <a:prstGeom prst="rect">
              <a:avLst/>
            </a:prstGeom>
          </p:spPr>
          <p:txBody>
            <a:bodyPr wrap="none">
              <a:spAutoFit/>
            </a:bodyPr>
            <a:lstStyle/>
            <a:p>
              <a:r>
                <a:rPr lang="en-US" altLang="zh-CN" sz="2400" dirty="0" smtClean="0">
                  <a:solidFill>
                    <a:srgbClr val="00A7AA"/>
                  </a:solidFill>
                  <a:latin typeface="Century Gothic" panose="020B0502020202020204" pitchFamily="34" charset="0"/>
                  <a:cs typeface="Arial" panose="020B0604020202020204" pitchFamily="34" charset="0"/>
                </a:rPr>
                <a:t>Marketing Deadline</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3592465" y="1147027"/>
            <a:ext cx="2579735" cy="3433763"/>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57" name="组合 56"/>
          <p:cNvGrpSpPr/>
          <p:nvPr/>
        </p:nvGrpSpPr>
        <p:grpSpPr>
          <a:xfrm>
            <a:off x="572736" y="3549569"/>
            <a:ext cx="3232637" cy="443198"/>
            <a:chOff x="5908753" y="2562993"/>
            <a:chExt cx="3232637" cy="443198"/>
          </a:xfrm>
        </p:grpSpPr>
        <p:grpSp>
          <p:nvGrpSpPr>
            <p:cNvPr id="58" name="组合 57"/>
            <p:cNvGrpSpPr/>
            <p:nvPr/>
          </p:nvGrpSpPr>
          <p:grpSpPr>
            <a:xfrm>
              <a:off x="5908753" y="2616971"/>
              <a:ext cx="378868" cy="335242"/>
              <a:chOff x="3889375" y="3302000"/>
              <a:chExt cx="261938" cy="231776"/>
            </a:xfrm>
            <a:solidFill>
              <a:schemeClr val="bg1"/>
            </a:solidFill>
          </p:grpSpPr>
          <p:sp>
            <p:nvSpPr>
              <p:cNvPr id="60"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矩形 58"/>
            <p:cNvSpPr/>
            <p:nvPr/>
          </p:nvSpPr>
          <p:spPr>
            <a:xfrm>
              <a:off x="6358359" y="256299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65" name="组合 64"/>
          <p:cNvGrpSpPr/>
          <p:nvPr/>
        </p:nvGrpSpPr>
        <p:grpSpPr>
          <a:xfrm>
            <a:off x="571589" y="2723587"/>
            <a:ext cx="3233784" cy="443198"/>
            <a:chOff x="5907606" y="1788538"/>
            <a:chExt cx="3233784" cy="443198"/>
          </a:xfrm>
        </p:grpSpPr>
        <p:grpSp>
          <p:nvGrpSpPr>
            <p:cNvPr id="66" name="组合 65"/>
            <p:cNvGrpSpPr/>
            <p:nvPr/>
          </p:nvGrpSpPr>
          <p:grpSpPr>
            <a:xfrm>
              <a:off x="5907606" y="1821851"/>
              <a:ext cx="355907" cy="376572"/>
              <a:chOff x="5908675" y="1281113"/>
              <a:chExt cx="246063" cy="260350"/>
            </a:xfrm>
            <a:solidFill>
              <a:schemeClr val="bg1"/>
            </a:solidFill>
          </p:grpSpPr>
          <p:sp>
            <p:nvSpPr>
              <p:cNvPr id="6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矩形 66"/>
            <p:cNvSpPr/>
            <p:nvPr/>
          </p:nvSpPr>
          <p:spPr>
            <a:xfrm>
              <a:off x="6358359" y="1788538"/>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73" name="组合 72"/>
          <p:cNvGrpSpPr/>
          <p:nvPr/>
        </p:nvGrpSpPr>
        <p:grpSpPr>
          <a:xfrm>
            <a:off x="564703" y="1897606"/>
            <a:ext cx="3240670" cy="443198"/>
            <a:chOff x="5900720" y="1014083"/>
            <a:chExt cx="3240670" cy="443198"/>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5" name="矩形 74"/>
            <p:cNvSpPr/>
            <p:nvPr/>
          </p:nvSpPr>
          <p:spPr>
            <a:xfrm>
              <a:off x="6358359" y="101408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81" name="组合 80"/>
          <p:cNvGrpSpPr/>
          <p:nvPr/>
        </p:nvGrpSpPr>
        <p:grpSpPr>
          <a:xfrm>
            <a:off x="571153" y="2528624"/>
            <a:ext cx="3021313" cy="7143"/>
            <a:chOff x="5934316" y="1592499"/>
            <a:chExt cx="2714384" cy="7143"/>
          </a:xfrm>
        </p:grpSpPr>
        <p:cxnSp>
          <p:nvCxnSpPr>
            <p:cNvPr id="91" name="直接连接符 90"/>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34316" y="1592499"/>
              <a:ext cx="2714384"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571153" y="3354605"/>
            <a:ext cx="3021313" cy="7143"/>
            <a:chOff x="5934316" y="1592499"/>
            <a:chExt cx="2714384" cy="7143"/>
          </a:xfrm>
        </p:grpSpPr>
        <p:cxnSp>
          <p:nvCxnSpPr>
            <p:cNvPr id="89" name="直接连接符 88"/>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5934316" y="1592499"/>
              <a:ext cx="2714384"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93" name="组合 92"/>
          <p:cNvGrpSpPr/>
          <p:nvPr/>
        </p:nvGrpSpPr>
        <p:grpSpPr>
          <a:xfrm>
            <a:off x="6330755" y="1881630"/>
            <a:ext cx="2305245" cy="461665"/>
            <a:chOff x="6330755" y="1631535"/>
            <a:chExt cx="2305245" cy="461665"/>
          </a:xfrm>
        </p:grpSpPr>
        <p:sp>
          <p:nvSpPr>
            <p:cNvPr id="94" name="矩形 93"/>
            <p:cNvSpPr/>
            <p:nvPr/>
          </p:nvSpPr>
          <p:spPr>
            <a:xfrm>
              <a:off x="6934889" y="1668343"/>
              <a:ext cx="880369" cy="261610"/>
            </a:xfrm>
            <a:prstGeom prst="rect">
              <a:avLst/>
            </a:prstGeom>
          </p:spPr>
          <p:txBody>
            <a:bodyPr wrap="none">
              <a:spAutoFit/>
            </a:bodyPr>
            <a:lstStyle/>
            <a:p>
              <a:r>
                <a:rPr lang="en-US" altLang="zh-CN" sz="1100" b="1" dirty="0" smtClean="0">
                  <a:solidFill>
                    <a:srgbClr val="0563B8"/>
                  </a:solidFill>
                  <a:latin typeface="Century Gothic" panose="020B0502020202020204" pitchFamily="34" charset="0"/>
                  <a:cs typeface="Arial" panose="020B0604020202020204" pitchFamily="34" charset="0"/>
                </a:rPr>
                <a:t>New Yorrk</a:t>
              </a:r>
              <a:endParaRPr lang="en-US" altLang="zh-CN" sz="1100" b="1" dirty="0">
                <a:solidFill>
                  <a:srgbClr val="0563B8"/>
                </a:solidFill>
                <a:latin typeface="Century Gothic" panose="020B0502020202020204" pitchFamily="34" charset="0"/>
                <a:cs typeface="Arial" panose="020B0604020202020204" pitchFamily="34" charset="0"/>
              </a:endParaRPr>
            </a:p>
          </p:txBody>
        </p:sp>
        <p:sp>
          <p:nvSpPr>
            <p:cNvPr id="95" name="矩形 94"/>
            <p:cNvSpPr/>
            <p:nvPr/>
          </p:nvSpPr>
          <p:spPr>
            <a:xfrm>
              <a:off x="7026906" y="1926523"/>
              <a:ext cx="1609094" cy="45719"/>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6330755" y="1631535"/>
              <a:ext cx="694421" cy="461665"/>
            </a:xfrm>
            <a:prstGeom prst="rect">
              <a:avLst/>
            </a:prstGeom>
          </p:spPr>
          <p:txBody>
            <a:bodyPr wrap="square">
              <a:spAutoFit/>
            </a:bodyPr>
            <a:lstStyle/>
            <a:p>
              <a:r>
                <a:rPr lang="en-US" altLang="zh-CN" sz="2400" dirty="0">
                  <a:solidFill>
                    <a:srgbClr val="0563B8"/>
                  </a:solidFill>
                  <a:latin typeface="Century Gothic" panose="020B0502020202020204" pitchFamily="34" charset="0"/>
                  <a:cs typeface="Arial" panose="020B0604020202020204" pitchFamily="34" charset="0"/>
                </a:rPr>
                <a:t>200</a:t>
              </a:r>
            </a:p>
          </p:txBody>
        </p:sp>
      </p:grpSp>
      <p:grpSp>
        <p:nvGrpSpPr>
          <p:cNvPr id="97" name="组合 96"/>
          <p:cNvGrpSpPr/>
          <p:nvPr/>
        </p:nvGrpSpPr>
        <p:grpSpPr>
          <a:xfrm>
            <a:off x="6510776" y="2339740"/>
            <a:ext cx="1801044" cy="461665"/>
            <a:chOff x="6510776" y="2089645"/>
            <a:chExt cx="1801044" cy="461665"/>
          </a:xfrm>
        </p:grpSpPr>
        <p:grpSp>
          <p:nvGrpSpPr>
            <p:cNvPr id="98" name="组合 97"/>
            <p:cNvGrpSpPr/>
            <p:nvPr/>
          </p:nvGrpSpPr>
          <p:grpSpPr>
            <a:xfrm>
              <a:off x="6934889" y="2115778"/>
              <a:ext cx="1376931" cy="307329"/>
              <a:chOff x="6934889" y="2115778"/>
              <a:chExt cx="1376931" cy="307329"/>
            </a:xfrm>
          </p:grpSpPr>
          <p:sp>
            <p:nvSpPr>
              <p:cNvPr id="100" name="矩形 99"/>
              <p:cNvSpPr/>
              <p:nvPr/>
            </p:nvSpPr>
            <p:spPr>
              <a:xfrm>
                <a:off x="7031023" y="2377388"/>
                <a:ext cx="1280797" cy="45719"/>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6934889" y="21157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
          <p:nvSpPr>
            <p:cNvPr id="99" name="矩形 98"/>
            <p:cNvSpPr/>
            <p:nvPr/>
          </p:nvSpPr>
          <p:spPr>
            <a:xfrm>
              <a:off x="6510776" y="2089645"/>
              <a:ext cx="584124" cy="461665"/>
            </a:xfrm>
            <a:prstGeom prst="rect">
              <a:avLst/>
            </a:prstGeom>
          </p:spPr>
          <p:txBody>
            <a:bodyPr wrap="square">
              <a:spAutoFit/>
            </a:bodyPr>
            <a:lstStyle/>
            <a:p>
              <a:r>
                <a:rPr lang="en-US" altLang="zh-CN" sz="2400" dirty="0" smtClean="0">
                  <a:solidFill>
                    <a:srgbClr val="00A7AA"/>
                  </a:solidFill>
                  <a:latin typeface="Century Gothic" panose="020B0502020202020204" pitchFamily="34" charset="0"/>
                  <a:cs typeface="Arial" panose="020B0604020202020204" pitchFamily="34" charset="0"/>
                </a:rPr>
                <a:t>60</a:t>
              </a:r>
              <a:endParaRPr lang="en-US" altLang="zh-CN" sz="2400" dirty="0">
                <a:solidFill>
                  <a:srgbClr val="00A7AA"/>
                </a:solidFill>
                <a:latin typeface="Century Gothic" panose="020B0502020202020204" pitchFamily="34" charset="0"/>
                <a:cs typeface="Arial" panose="020B0604020202020204" pitchFamily="34" charset="0"/>
              </a:endParaRPr>
            </a:p>
          </p:txBody>
        </p:sp>
      </p:grpSp>
      <p:grpSp>
        <p:nvGrpSpPr>
          <p:cNvPr id="102" name="组合 101"/>
          <p:cNvGrpSpPr/>
          <p:nvPr/>
        </p:nvGrpSpPr>
        <p:grpSpPr>
          <a:xfrm>
            <a:off x="6510775" y="2765095"/>
            <a:ext cx="1373520" cy="461665"/>
            <a:chOff x="6510775" y="2515000"/>
            <a:chExt cx="1373520" cy="461665"/>
          </a:xfrm>
        </p:grpSpPr>
        <p:sp>
          <p:nvSpPr>
            <p:cNvPr id="103" name="矩形 102"/>
            <p:cNvSpPr/>
            <p:nvPr/>
          </p:nvSpPr>
          <p:spPr>
            <a:xfrm>
              <a:off x="7031024" y="2819948"/>
              <a:ext cx="853271" cy="45719"/>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6934889" y="2555830"/>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105" name="矩形 104"/>
            <p:cNvSpPr/>
            <p:nvPr/>
          </p:nvSpPr>
          <p:spPr>
            <a:xfrm>
              <a:off x="6510775" y="2515000"/>
              <a:ext cx="584125" cy="461665"/>
            </a:xfrm>
            <a:prstGeom prst="rect">
              <a:avLst/>
            </a:prstGeom>
          </p:spPr>
          <p:txBody>
            <a:bodyPr wrap="square">
              <a:spAutoFit/>
            </a:bodyPr>
            <a:lstStyle/>
            <a:p>
              <a:r>
                <a:rPr lang="en-US" altLang="zh-CN" sz="2400" dirty="0">
                  <a:solidFill>
                    <a:srgbClr val="00A7AA"/>
                  </a:solidFill>
                  <a:latin typeface="Century Gothic" panose="020B0502020202020204" pitchFamily="34" charset="0"/>
                  <a:cs typeface="Arial" panose="020B0604020202020204" pitchFamily="34" charset="0"/>
                </a:rPr>
                <a:t>48</a:t>
              </a:r>
            </a:p>
          </p:txBody>
        </p:sp>
      </p:grpSp>
      <p:grpSp>
        <p:nvGrpSpPr>
          <p:cNvPr id="106" name="组合 105"/>
          <p:cNvGrpSpPr/>
          <p:nvPr/>
        </p:nvGrpSpPr>
        <p:grpSpPr>
          <a:xfrm>
            <a:off x="6546779" y="3169785"/>
            <a:ext cx="1765041" cy="461665"/>
            <a:chOff x="6546779" y="2919690"/>
            <a:chExt cx="1765041" cy="461665"/>
          </a:xfrm>
        </p:grpSpPr>
        <p:sp>
          <p:nvSpPr>
            <p:cNvPr id="107" name="矩形 106"/>
            <p:cNvSpPr/>
            <p:nvPr/>
          </p:nvSpPr>
          <p:spPr>
            <a:xfrm>
              <a:off x="7031024" y="3282111"/>
              <a:ext cx="1280796" cy="45719"/>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6934889" y="30189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109" name="矩形 108"/>
            <p:cNvSpPr/>
            <p:nvPr/>
          </p:nvSpPr>
          <p:spPr>
            <a:xfrm>
              <a:off x="6546779" y="2919690"/>
              <a:ext cx="548121" cy="461665"/>
            </a:xfrm>
            <a:prstGeom prst="rect">
              <a:avLst/>
            </a:prstGeom>
          </p:spPr>
          <p:txBody>
            <a:bodyPr wrap="square">
              <a:spAutoFit/>
            </a:bodyPr>
            <a:lstStyle/>
            <a:p>
              <a:r>
                <a:rPr lang="en-US" altLang="zh-CN" sz="2400" dirty="0">
                  <a:solidFill>
                    <a:srgbClr val="00A7AA"/>
                  </a:solidFill>
                  <a:latin typeface="Century Gothic" panose="020B0502020202020204" pitchFamily="34" charset="0"/>
                  <a:cs typeface="Arial" panose="020B0604020202020204" pitchFamily="34" charset="0"/>
                </a:rPr>
                <a:t>57</a:t>
              </a:r>
            </a:p>
          </p:txBody>
        </p:sp>
      </p:grpSp>
      <p:grpSp>
        <p:nvGrpSpPr>
          <p:cNvPr id="110" name="组合 109"/>
          <p:cNvGrpSpPr/>
          <p:nvPr/>
        </p:nvGrpSpPr>
        <p:grpSpPr>
          <a:xfrm>
            <a:off x="6330755" y="3679365"/>
            <a:ext cx="2069691" cy="461665"/>
            <a:chOff x="6330755" y="3429270"/>
            <a:chExt cx="2069691" cy="461665"/>
          </a:xfrm>
        </p:grpSpPr>
        <p:sp>
          <p:nvSpPr>
            <p:cNvPr id="111" name="矩形 110"/>
            <p:cNvSpPr/>
            <p:nvPr/>
          </p:nvSpPr>
          <p:spPr>
            <a:xfrm>
              <a:off x="7031024" y="3748593"/>
              <a:ext cx="1369422" cy="45719"/>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6934889" y="3487626"/>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113" name="矩形 112"/>
            <p:cNvSpPr/>
            <p:nvPr/>
          </p:nvSpPr>
          <p:spPr>
            <a:xfrm>
              <a:off x="6330755" y="3429270"/>
              <a:ext cx="694421" cy="461665"/>
            </a:xfrm>
            <a:prstGeom prst="rect">
              <a:avLst/>
            </a:prstGeom>
          </p:spPr>
          <p:txBody>
            <a:bodyPr wrap="square">
              <a:spAutoFit/>
            </a:bodyPr>
            <a:lstStyle/>
            <a:p>
              <a:r>
                <a:rPr lang="en-US" altLang="zh-CN" sz="2400" dirty="0">
                  <a:solidFill>
                    <a:srgbClr val="00A7AA"/>
                  </a:solidFill>
                  <a:latin typeface="Century Gothic" panose="020B0502020202020204" pitchFamily="34" charset="0"/>
                  <a:cs typeface="Arial" panose="020B0604020202020204" pitchFamily="34" charset="0"/>
                </a:rPr>
                <a:t>139</a:t>
              </a:r>
            </a:p>
          </p:txBody>
        </p:sp>
      </p:grpSp>
      <p:grpSp>
        <p:nvGrpSpPr>
          <p:cNvPr id="80" name="组合 79"/>
          <p:cNvGrpSpPr/>
          <p:nvPr/>
        </p:nvGrpSpPr>
        <p:grpSpPr>
          <a:xfrm>
            <a:off x="8892480" y="411510"/>
            <a:ext cx="251520" cy="661800"/>
            <a:chOff x="8892480" y="411510"/>
            <a:chExt cx="251520" cy="661800"/>
          </a:xfrm>
        </p:grpSpPr>
        <p:sp>
          <p:nvSpPr>
            <p:cNvPr id="83" name="矩形 82"/>
            <p:cNvSpPr/>
            <p:nvPr/>
          </p:nvSpPr>
          <p:spPr>
            <a:xfrm>
              <a:off x="8892480" y="411510"/>
              <a:ext cx="251520" cy="661800"/>
            </a:xfrm>
            <a:prstGeom prst="rect">
              <a:avLst/>
            </a:prstGeom>
            <a:solidFill>
              <a:srgbClr val="00A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29</a:t>
              </a:r>
              <a:endParaRPr lang="zh-CN" altLang="en-US" sz="800" dirty="0">
                <a:solidFill>
                  <a:schemeClr val="bg1"/>
                </a:solidFill>
                <a:latin typeface="Century Gothic" panose="020B0502020202020204" pitchFamily="34" charset="0"/>
              </a:endParaRPr>
            </a:p>
          </p:txBody>
        </p:sp>
        <p:grpSp>
          <p:nvGrpSpPr>
            <p:cNvPr id="85" name="组合 84"/>
            <p:cNvGrpSpPr/>
            <p:nvPr/>
          </p:nvGrpSpPr>
          <p:grpSpPr>
            <a:xfrm>
              <a:off x="8964240" y="819459"/>
              <a:ext cx="108000" cy="7834"/>
              <a:chOff x="8953171" y="848034"/>
              <a:chExt cx="130138" cy="7834"/>
            </a:xfrm>
          </p:grpSpPr>
          <p:cxnSp>
            <p:nvCxnSpPr>
              <p:cNvPr id="86" name="直接连接符 85"/>
              <p:cNvCxnSpPr/>
              <p:nvPr/>
            </p:nvCxnSpPr>
            <p:spPr>
              <a:xfrm>
                <a:off x="8953171" y="855868"/>
                <a:ext cx="130138" cy="0"/>
              </a:xfrm>
              <a:prstGeom prst="line">
                <a:avLst/>
              </a:prstGeom>
              <a:ln w="3175">
                <a:solidFill>
                  <a:srgbClr val="008B8E"/>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8953171" y="848034"/>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039053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42" presetClass="entr" presetSubtype="0" fill="hold" nodeType="withEffect">
                                  <p:stCondLst>
                                    <p:cond delay="50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1000"/>
                                        <p:tgtEl>
                                          <p:spTgt spid="3074"/>
                                        </p:tgtEl>
                                      </p:cBhvr>
                                    </p:animEffect>
                                    <p:anim calcmode="lin" valueType="num">
                                      <p:cBhvr>
                                        <p:cTn id="11" dur="1000" fill="hold"/>
                                        <p:tgtEl>
                                          <p:spTgt spid="3074"/>
                                        </p:tgtEl>
                                        <p:attrNameLst>
                                          <p:attrName>ppt_x</p:attrName>
                                        </p:attrNameLst>
                                      </p:cBhvr>
                                      <p:tavLst>
                                        <p:tav tm="0">
                                          <p:val>
                                            <p:strVal val="#ppt_x"/>
                                          </p:val>
                                        </p:tav>
                                        <p:tav tm="100000">
                                          <p:val>
                                            <p:strVal val="#ppt_x"/>
                                          </p:val>
                                        </p:tav>
                                      </p:tavLst>
                                    </p:anim>
                                    <p:anim calcmode="lin" valueType="num">
                                      <p:cBhvr>
                                        <p:cTn id="12" dur="1000" fill="hold"/>
                                        <p:tgtEl>
                                          <p:spTgt spid="3074"/>
                                        </p:tgtEl>
                                        <p:attrNameLst>
                                          <p:attrName>ppt_y</p:attrName>
                                        </p:attrNameLst>
                                      </p:cBhvr>
                                      <p:tavLst>
                                        <p:tav tm="0">
                                          <p:val>
                                            <p:strVal val="#ppt_y+.1"/>
                                          </p:val>
                                        </p:tav>
                                        <p:tav tm="100000">
                                          <p:val>
                                            <p:strVal val="#ppt_y"/>
                                          </p:val>
                                        </p:tav>
                                      </p:tavLst>
                                    </p:anim>
                                  </p:childTnLst>
                                </p:cTn>
                              </p:par>
                              <p:par>
                                <p:cTn id="13" presetID="22" presetClass="entr" presetSubtype="2" fill="hold" grpId="0"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8" decel="100000" fill="hold" nodeType="withEffect">
                                  <p:stCondLst>
                                    <p:cond delay="20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par>
                                <p:cTn id="20" presetID="2" presetClass="entr" presetSubtype="8" decel="100000" fill="hold" nodeType="withEffect">
                                  <p:stCondLst>
                                    <p:cond delay="225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0-#ppt_w/2"/>
                                          </p:val>
                                        </p:tav>
                                        <p:tav tm="100000">
                                          <p:val>
                                            <p:strVal val="#ppt_x"/>
                                          </p:val>
                                        </p:tav>
                                      </p:tavLst>
                                    </p:anim>
                                    <p:anim calcmode="lin" valueType="num">
                                      <p:cBhvr additive="base">
                                        <p:cTn id="23" dur="500" fill="hold"/>
                                        <p:tgtEl>
                                          <p:spTgt spid="65"/>
                                        </p:tgtEl>
                                        <p:attrNameLst>
                                          <p:attrName>ppt_y</p:attrName>
                                        </p:attrNameLst>
                                      </p:cBhvr>
                                      <p:tavLst>
                                        <p:tav tm="0">
                                          <p:val>
                                            <p:strVal val="#ppt_y"/>
                                          </p:val>
                                        </p:tav>
                                        <p:tav tm="100000">
                                          <p:val>
                                            <p:strVal val="#ppt_y"/>
                                          </p:val>
                                        </p:tav>
                                      </p:tavLst>
                                    </p:anim>
                                  </p:childTnLst>
                                </p:cTn>
                              </p:par>
                              <p:par>
                                <p:cTn id="24" presetID="2" presetClass="entr" presetSubtype="8" decel="100000" fill="hold" nodeType="withEffect">
                                  <p:stCondLst>
                                    <p:cond delay="250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500" fill="hold"/>
                                        <p:tgtEl>
                                          <p:spTgt spid="57"/>
                                        </p:tgtEl>
                                        <p:attrNameLst>
                                          <p:attrName>ppt_x</p:attrName>
                                        </p:attrNameLst>
                                      </p:cBhvr>
                                      <p:tavLst>
                                        <p:tav tm="0">
                                          <p:val>
                                            <p:strVal val="0-#ppt_w/2"/>
                                          </p:val>
                                        </p:tav>
                                        <p:tav tm="100000">
                                          <p:val>
                                            <p:strVal val="#ppt_x"/>
                                          </p:val>
                                        </p:tav>
                                      </p:tavLst>
                                    </p:anim>
                                    <p:anim calcmode="lin" valueType="num">
                                      <p:cBhvr additive="base">
                                        <p:cTn id="27" dur="500" fill="hold"/>
                                        <p:tgtEl>
                                          <p:spTgt spid="57"/>
                                        </p:tgtEl>
                                        <p:attrNameLst>
                                          <p:attrName>ppt_y</p:attrName>
                                        </p:attrNameLst>
                                      </p:cBhvr>
                                      <p:tavLst>
                                        <p:tav tm="0">
                                          <p:val>
                                            <p:strVal val="#ppt_y"/>
                                          </p:val>
                                        </p:tav>
                                        <p:tav tm="100000">
                                          <p:val>
                                            <p:strVal val="#ppt_y"/>
                                          </p:val>
                                        </p:tav>
                                      </p:tavLst>
                                    </p:anim>
                                  </p:childTnLst>
                                </p:cTn>
                              </p:par>
                              <p:par>
                                <p:cTn id="28" presetID="10" presetClass="entr" presetSubtype="0" fill="hold" nodeType="withEffect">
                                  <p:stCondLst>
                                    <p:cond delay="3000"/>
                                  </p:stCondLst>
                                  <p:childTnLst>
                                    <p:set>
                                      <p:cBhvr>
                                        <p:cTn id="29" dur="1" fill="hold">
                                          <p:stCondLst>
                                            <p:cond delay="0"/>
                                          </p:stCondLst>
                                        </p:cTn>
                                        <p:tgtEl>
                                          <p:spTgt spid="81"/>
                                        </p:tgtEl>
                                        <p:attrNameLst>
                                          <p:attrName>style.visibility</p:attrName>
                                        </p:attrNameLst>
                                      </p:cBhvr>
                                      <p:to>
                                        <p:strVal val="visible"/>
                                      </p:to>
                                    </p:set>
                                    <p:animEffect transition="in" filter="fade">
                                      <p:cBhvr>
                                        <p:cTn id="30" dur="500"/>
                                        <p:tgtEl>
                                          <p:spTgt spid="81"/>
                                        </p:tgtEl>
                                      </p:cBhvr>
                                    </p:animEffect>
                                  </p:childTnLst>
                                </p:cTn>
                              </p:par>
                              <p:par>
                                <p:cTn id="31" presetID="10" presetClass="entr" presetSubtype="0" fill="hold" nodeType="withEffect">
                                  <p:stCondLst>
                                    <p:cond delay="3000"/>
                                  </p:stCondLst>
                                  <p:childTnLst>
                                    <p:set>
                                      <p:cBhvr>
                                        <p:cTn id="32" dur="1" fill="hold">
                                          <p:stCondLst>
                                            <p:cond delay="0"/>
                                          </p:stCondLst>
                                        </p:cTn>
                                        <p:tgtEl>
                                          <p:spTgt spid="82"/>
                                        </p:tgtEl>
                                        <p:attrNameLst>
                                          <p:attrName>style.visibility</p:attrName>
                                        </p:attrNameLst>
                                      </p:cBhvr>
                                      <p:to>
                                        <p:strVal val="visible"/>
                                      </p:to>
                                    </p:set>
                                    <p:animEffect transition="in" filter="fade">
                                      <p:cBhvr>
                                        <p:cTn id="33" dur="500"/>
                                        <p:tgtEl>
                                          <p:spTgt spid="82"/>
                                        </p:tgtEl>
                                      </p:cBhvr>
                                    </p:animEffect>
                                  </p:childTnLst>
                                </p:cTn>
                              </p:par>
                              <p:par>
                                <p:cTn id="34" presetID="2" presetClass="entr" presetSubtype="2" decel="100000" fill="hold" nodeType="withEffect">
                                  <p:stCondLst>
                                    <p:cond delay="3000"/>
                                  </p:stCondLst>
                                  <p:childTnLst>
                                    <p:set>
                                      <p:cBhvr>
                                        <p:cTn id="35" dur="1" fill="hold">
                                          <p:stCondLst>
                                            <p:cond delay="0"/>
                                          </p:stCondLst>
                                        </p:cTn>
                                        <p:tgtEl>
                                          <p:spTgt spid="93"/>
                                        </p:tgtEl>
                                        <p:attrNameLst>
                                          <p:attrName>style.visibility</p:attrName>
                                        </p:attrNameLst>
                                      </p:cBhvr>
                                      <p:to>
                                        <p:strVal val="visible"/>
                                      </p:to>
                                    </p:set>
                                    <p:anim calcmode="lin" valueType="num">
                                      <p:cBhvr additive="base">
                                        <p:cTn id="36" dur="500" fill="hold"/>
                                        <p:tgtEl>
                                          <p:spTgt spid="93"/>
                                        </p:tgtEl>
                                        <p:attrNameLst>
                                          <p:attrName>ppt_x</p:attrName>
                                        </p:attrNameLst>
                                      </p:cBhvr>
                                      <p:tavLst>
                                        <p:tav tm="0">
                                          <p:val>
                                            <p:strVal val="1+#ppt_w/2"/>
                                          </p:val>
                                        </p:tav>
                                        <p:tav tm="100000">
                                          <p:val>
                                            <p:strVal val="#ppt_x"/>
                                          </p:val>
                                        </p:tav>
                                      </p:tavLst>
                                    </p:anim>
                                    <p:anim calcmode="lin" valueType="num">
                                      <p:cBhvr additive="base">
                                        <p:cTn id="37" dur="500" fill="hold"/>
                                        <p:tgtEl>
                                          <p:spTgt spid="93"/>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325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fill="hold"/>
                                        <p:tgtEl>
                                          <p:spTgt spid="97"/>
                                        </p:tgtEl>
                                        <p:attrNameLst>
                                          <p:attrName>ppt_x</p:attrName>
                                        </p:attrNameLst>
                                      </p:cBhvr>
                                      <p:tavLst>
                                        <p:tav tm="0">
                                          <p:val>
                                            <p:strVal val="1+#ppt_w/2"/>
                                          </p:val>
                                        </p:tav>
                                        <p:tav tm="100000">
                                          <p:val>
                                            <p:strVal val="#ppt_x"/>
                                          </p:val>
                                        </p:tav>
                                      </p:tavLst>
                                    </p:anim>
                                    <p:anim calcmode="lin" valueType="num">
                                      <p:cBhvr additive="base">
                                        <p:cTn id="41" dur="500" fill="hold"/>
                                        <p:tgtEl>
                                          <p:spTgt spid="97"/>
                                        </p:tgtEl>
                                        <p:attrNameLst>
                                          <p:attrName>ppt_y</p:attrName>
                                        </p:attrNameLst>
                                      </p:cBhvr>
                                      <p:tavLst>
                                        <p:tav tm="0">
                                          <p:val>
                                            <p:strVal val="#ppt_y"/>
                                          </p:val>
                                        </p:tav>
                                        <p:tav tm="100000">
                                          <p:val>
                                            <p:strVal val="#ppt_y"/>
                                          </p:val>
                                        </p:tav>
                                      </p:tavLst>
                                    </p:anim>
                                  </p:childTnLst>
                                </p:cTn>
                              </p:par>
                              <p:par>
                                <p:cTn id="42" presetID="2" presetClass="entr" presetSubtype="2" decel="100000" fill="hold" nodeType="withEffect">
                                  <p:stCondLst>
                                    <p:cond delay="3500"/>
                                  </p:stCondLst>
                                  <p:childTnLst>
                                    <p:set>
                                      <p:cBhvr>
                                        <p:cTn id="43" dur="1" fill="hold">
                                          <p:stCondLst>
                                            <p:cond delay="0"/>
                                          </p:stCondLst>
                                        </p:cTn>
                                        <p:tgtEl>
                                          <p:spTgt spid="102"/>
                                        </p:tgtEl>
                                        <p:attrNameLst>
                                          <p:attrName>style.visibility</p:attrName>
                                        </p:attrNameLst>
                                      </p:cBhvr>
                                      <p:to>
                                        <p:strVal val="visible"/>
                                      </p:to>
                                    </p:set>
                                    <p:anim calcmode="lin" valueType="num">
                                      <p:cBhvr additive="base">
                                        <p:cTn id="44" dur="500" fill="hold"/>
                                        <p:tgtEl>
                                          <p:spTgt spid="102"/>
                                        </p:tgtEl>
                                        <p:attrNameLst>
                                          <p:attrName>ppt_x</p:attrName>
                                        </p:attrNameLst>
                                      </p:cBhvr>
                                      <p:tavLst>
                                        <p:tav tm="0">
                                          <p:val>
                                            <p:strVal val="1+#ppt_w/2"/>
                                          </p:val>
                                        </p:tav>
                                        <p:tav tm="100000">
                                          <p:val>
                                            <p:strVal val="#ppt_x"/>
                                          </p:val>
                                        </p:tav>
                                      </p:tavLst>
                                    </p:anim>
                                    <p:anim calcmode="lin" valueType="num">
                                      <p:cBhvr additive="base">
                                        <p:cTn id="45" dur="500" fill="hold"/>
                                        <p:tgtEl>
                                          <p:spTgt spid="102"/>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3750"/>
                                  </p:stCondLst>
                                  <p:childTnLst>
                                    <p:set>
                                      <p:cBhvr>
                                        <p:cTn id="47" dur="1" fill="hold">
                                          <p:stCondLst>
                                            <p:cond delay="0"/>
                                          </p:stCondLst>
                                        </p:cTn>
                                        <p:tgtEl>
                                          <p:spTgt spid="106"/>
                                        </p:tgtEl>
                                        <p:attrNameLst>
                                          <p:attrName>style.visibility</p:attrName>
                                        </p:attrNameLst>
                                      </p:cBhvr>
                                      <p:to>
                                        <p:strVal val="visible"/>
                                      </p:to>
                                    </p:set>
                                    <p:anim calcmode="lin" valueType="num">
                                      <p:cBhvr additive="base">
                                        <p:cTn id="48" dur="500" fill="hold"/>
                                        <p:tgtEl>
                                          <p:spTgt spid="106"/>
                                        </p:tgtEl>
                                        <p:attrNameLst>
                                          <p:attrName>ppt_x</p:attrName>
                                        </p:attrNameLst>
                                      </p:cBhvr>
                                      <p:tavLst>
                                        <p:tav tm="0">
                                          <p:val>
                                            <p:strVal val="1+#ppt_w/2"/>
                                          </p:val>
                                        </p:tav>
                                        <p:tav tm="100000">
                                          <p:val>
                                            <p:strVal val="#ppt_x"/>
                                          </p:val>
                                        </p:tav>
                                      </p:tavLst>
                                    </p:anim>
                                    <p:anim calcmode="lin" valueType="num">
                                      <p:cBhvr additive="base">
                                        <p:cTn id="49" dur="500" fill="hold"/>
                                        <p:tgtEl>
                                          <p:spTgt spid="106"/>
                                        </p:tgtEl>
                                        <p:attrNameLst>
                                          <p:attrName>ppt_y</p:attrName>
                                        </p:attrNameLst>
                                      </p:cBhvr>
                                      <p:tavLst>
                                        <p:tav tm="0">
                                          <p:val>
                                            <p:strVal val="#ppt_y"/>
                                          </p:val>
                                        </p:tav>
                                        <p:tav tm="100000">
                                          <p:val>
                                            <p:strVal val="#ppt_y"/>
                                          </p:val>
                                        </p:tav>
                                      </p:tavLst>
                                    </p:anim>
                                  </p:childTnLst>
                                </p:cTn>
                              </p:par>
                              <p:par>
                                <p:cTn id="50" presetID="2" presetClass="entr" presetSubtype="2" decel="100000" fill="hold" nodeType="withEffect">
                                  <p:stCondLst>
                                    <p:cond delay="4000"/>
                                  </p:stCondLst>
                                  <p:childTnLst>
                                    <p:set>
                                      <p:cBhvr>
                                        <p:cTn id="51" dur="1" fill="hold">
                                          <p:stCondLst>
                                            <p:cond delay="0"/>
                                          </p:stCondLst>
                                        </p:cTn>
                                        <p:tgtEl>
                                          <p:spTgt spid="110"/>
                                        </p:tgtEl>
                                        <p:attrNameLst>
                                          <p:attrName>style.visibility</p:attrName>
                                        </p:attrNameLst>
                                      </p:cBhvr>
                                      <p:to>
                                        <p:strVal val="visible"/>
                                      </p:to>
                                    </p:set>
                                    <p:anim calcmode="lin" valueType="num">
                                      <p:cBhvr additive="base">
                                        <p:cTn id="52" dur="500" fill="hold"/>
                                        <p:tgtEl>
                                          <p:spTgt spid="110"/>
                                        </p:tgtEl>
                                        <p:attrNameLst>
                                          <p:attrName>ppt_x</p:attrName>
                                        </p:attrNameLst>
                                      </p:cBhvr>
                                      <p:tavLst>
                                        <p:tav tm="0">
                                          <p:val>
                                            <p:strVal val="1+#ppt_w/2"/>
                                          </p:val>
                                        </p:tav>
                                        <p:tav tm="100000">
                                          <p:val>
                                            <p:strVal val="#ppt_x"/>
                                          </p:val>
                                        </p:tav>
                                      </p:tavLst>
                                    </p:anim>
                                    <p:anim calcmode="lin" valueType="num">
                                      <p:cBhvr additive="base">
                                        <p:cTn id="53" dur="500" fill="hold"/>
                                        <p:tgtEl>
                                          <p:spTgt spid="1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Admin\Desktop\Nipic_2531170_201407191855282840001.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l="1013" r="18492" b="13172"/>
          <a:stretch/>
        </p:blipFill>
        <p:spPr bwMode="auto">
          <a:xfrm>
            <a:off x="-1" y="0"/>
            <a:ext cx="9144001" cy="5144153"/>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503238" y="0"/>
            <a:ext cx="1944526" cy="1563154"/>
            <a:chOff x="503238" y="0"/>
            <a:chExt cx="1944526" cy="1563154"/>
          </a:xfrm>
        </p:grpSpPr>
        <p:sp>
          <p:nvSpPr>
            <p:cNvPr id="5" name="矩形 4"/>
            <p:cNvSpPr/>
            <p:nvPr/>
          </p:nvSpPr>
          <p:spPr>
            <a:xfrm>
              <a:off x="503238" y="0"/>
              <a:ext cx="1944526" cy="1563154"/>
            </a:xfrm>
            <a:prstGeom prst="rect">
              <a:avLst/>
            </a:prstGeom>
            <a:solidFill>
              <a:srgbClr val="056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4378" y="339502"/>
              <a:ext cx="1319592" cy="707886"/>
            </a:xfrm>
            <a:prstGeom prst="rect">
              <a:avLst/>
            </a:prstGeom>
          </p:spPr>
          <p:txBody>
            <a:bodyPr wrap="none">
              <a:spAutoFit/>
            </a:bodyPr>
            <a:lstStyle/>
            <a:p>
              <a:r>
                <a:rPr lang="en-US" altLang="zh-CN" sz="4000" dirty="0" smtClean="0">
                  <a:solidFill>
                    <a:schemeClr val="bg1"/>
                  </a:solidFill>
                  <a:latin typeface="Century Gothic" panose="020B0502020202020204" pitchFamily="34" charset="0"/>
                  <a:cs typeface="Arial" panose="020B0604020202020204" pitchFamily="34" charset="0"/>
                </a:rPr>
                <a:t>2015</a:t>
              </a:r>
              <a:endParaRPr lang="en-US" altLang="zh-CN" sz="40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30370" y="973446"/>
              <a:ext cx="1890261" cy="276999"/>
            </a:xfrm>
            <a:prstGeom prst="rect">
              <a:avLst/>
            </a:prstGeom>
          </p:spPr>
          <p:txBody>
            <a:bodyPr wrap="none">
              <a:spAutoFit/>
            </a:bodyPr>
            <a:lstStyle/>
            <a:p>
              <a:r>
                <a:rPr lang="en-US" altLang="zh-CN" sz="1200" dirty="0">
                  <a:solidFill>
                    <a:schemeClr val="bg1"/>
                  </a:solidFill>
                  <a:latin typeface="Century Gothic" panose="020B0502020202020204" pitchFamily="34" charset="0"/>
                  <a:cs typeface="Arial" panose="020B0604020202020204" pitchFamily="34" charset="0"/>
                </a:rPr>
                <a:t>The year-end summary</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6" name="矩形 45"/>
          <p:cNvSpPr/>
          <p:nvPr/>
        </p:nvSpPr>
        <p:spPr>
          <a:xfrm>
            <a:off x="417352" y="1695453"/>
            <a:ext cx="4471096" cy="1015663"/>
          </a:xfrm>
          <a:prstGeom prst="rect">
            <a:avLst/>
          </a:prstGeom>
        </p:spPr>
        <p:txBody>
          <a:bodyPr wrap="none">
            <a:spAutoFit/>
          </a:bodyPr>
          <a:lstStyle/>
          <a:p>
            <a:r>
              <a:rPr lang="en-US" altLang="zh-CN" sz="6000" dirty="0" smtClean="0">
                <a:solidFill>
                  <a:schemeClr val="bg1"/>
                </a:solidFill>
                <a:latin typeface="Century Gothic" panose="020B0502020202020204" pitchFamily="34" charset="0"/>
                <a:cs typeface="Arial" panose="020B0604020202020204" pitchFamily="34" charset="0"/>
              </a:rPr>
              <a:t>THANK YOU</a:t>
            </a:r>
            <a:endParaRPr lang="en-US" altLang="zh-CN" sz="6000" dirty="0">
              <a:solidFill>
                <a:schemeClr val="bg1"/>
              </a:solidFill>
              <a:latin typeface="Century Gothic" panose="020B0502020202020204" pitchFamily="34" charset="0"/>
              <a:cs typeface="Arial" panose="020B0604020202020204" pitchFamily="34" charset="0"/>
            </a:endParaRPr>
          </a:p>
        </p:txBody>
      </p:sp>
      <p:sp>
        <p:nvSpPr>
          <p:cNvPr id="47" name="矩形 46"/>
          <p:cNvSpPr/>
          <p:nvPr/>
        </p:nvSpPr>
        <p:spPr>
          <a:xfrm>
            <a:off x="417352" y="2534668"/>
            <a:ext cx="5623655" cy="307777"/>
          </a:xfrm>
          <a:prstGeom prst="rect">
            <a:avLst/>
          </a:prstGeom>
        </p:spPr>
        <p:txBody>
          <a:bodyPr wrap="none">
            <a:spAutoFit/>
          </a:bodyPr>
          <a:lstStyle/>
          <a:p>
            <a:r>
              <a:rPr lang="en-US" altLang="zh-CN" sz="1400" dirty="0">
                <a:solidFill>
                  <a:schemeClr val="bg1"/>
                </a:solidFill>
                <a:latin typeface="Century Gothic" panose="020B0502020202020204" pitchFamily="34" charset="0"/>
                <a:cs typeface="Arial" panose="020B0604020202020204" pitchFamily="34" charset="0"/>
              </a:rPr>
              <a:t>Thought for customer service "is the sacred mission of hi design.</a:t>
            </a:r>
          </a:p>
        </p:txBody>
      </p:sp>
      <p:grpSp>
        <p:nvGrpSpPr>
          <p:cNvPr id="48" name="组合 47"/>
          <p:cNvGrpSpPr/>
          <p:nvPr/>
        </p:nvGrpSpPr>
        <p:grpSpPr>
          <a:xfrm>
            <a:off x="417352" y="4634629"/>
            <a:ext cx="1022300" cy="233002"/>
            <a:chOff x="4422775" y="-1163638"/>
            <a:chExt cx="3343275" cy="762000"/>
          </a:xfrm>
          <a:solidFill>
            <a:schemeClr val="bg1"/>
          </a:solidFill>
        </p:grpSpPr>
        <p:sp>
          <p:nvSpPr>
            <p:cNvPr id="49" name="Freeform 14"/>
            <p:cNvSpPr>
              <a:spLocks/>
            </p:cNvSpPr>
            <p:nvPr/>
          </p:nvSpPr>
          <p:spPr bwMode="auto">
            <a:xfrm>
              <a:off x="4422775" y="-1030288"/>
              <a:ext cx="304800" cy="623888"/>
            </a:xfrm>
            <a:custGeom>
              <a:avLst/>
              <a:gdLst>
                <a:gd name="T0" fmla="*/ 142 w 192"/>
                <a:gd name="T1" fmla="*/ 0 h 393"/>
                <a:gd name="T2" fmla="*/ 0 w 192"/>
                <a:gd name="T3" fmla="*/ 376 h 393"/>
                <a:gd name="T4" fmla="*/ 47 w 192"/>
                <a:gd name="T5" fmla="*/ 393 h 393"/>
                <a:gd name="T6" fmla="*/ 192 w 192"/>
                <a:gd name="T7" fmla="*/ 17 h 393"/>
                <a:gd name="T8" fmla="*/ 142 w 192"/>
                <a:gd name="T9" fmla="*/ 0 h 393"/>
              </a:gdLst>
              <a:ahLst/>
              <a:cxnLst>
                <a:cxn ang="0">
                  <a:pos x="T0" y="T1"/>
                </a:cxn>
                <a:cxn ang="0">
                  <a:pos x="T2" y="T3"/>
                </a:cxn>
                <a:cxn ang="0">
                  <a:pos x="T4" y="T5"/>
                </a:cxn>
                <a:cxn ang="0">
                  <a:pos x="T6" y="T7"/>
                </a:cxn>
                <a:cxn ang="0">
                  <a:pos x="T8" y="T9"/>
                </a:cxn>
              </a:cxnLst>
              <a:rect l="0" t="0" r="r" b="b"/>
              <a:pathLst>
                <a:path w="192" h="393">
                  <a:moveTo>
                    <a:pt x="142" y="0"/>
                  </a:moveTo>
                  <a:lnTo>
                    <a:pt x="0" y="376"/>
                  </a:lnTo>
                  <a:lnTo>
                    <a:pt x="47" y="393"/>
                  </a:lnTo>
                  <a:lnTo>
                    <a:pt x="192" y="17"/>
                  </a:lnTo>
                  <a:lnTo>
                    <a:pt x="1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5"/>
            <p:cNvSpPr>
              <a:spLocks/>
            </p:cNvSpPr>
            <p:nvPr/>
          </p:nvSpPr>
          <p:spPr bwMode="auto">
            <a:xfrm>
              <a:off x="6927850" y="-1084263"/>
              <a:ext cx="153988" cy="465138"/>
            </a:xfrm>
            <a:custGeom>
              <a:avLst/>
              <a:gdLst>
                <a:gd name="T0" fmla="*/ 56 w 97"/>
                <a:gd name="T1" fmla="*/ 293 h 293"/>
                <a:gd name="T2" fmla="*/ 97 w 97"/>
                <a:gd name="T3" fmla="*/ 0 h 293"/>
                <a:gd name="T4" fmla="*/ 42 w 97"/>
                <a:gd name="T5" fmla="*/ 0 h 293"/>
                <a:gd name="T6" fmla="*/ 0 w 97"/>
                <a:gd name="T7" fmla="*/ 293 h 293"/>
                <a:gd name="T8" fmla="*/ 56 w 97"/>
                <a:gd name="T9" fmla="*/ 293 h 293"/>
              </a:gdLst>
              <a:ahLst/>
              <a:cxnLst>
                <a:cxn ang="0">
                  <a:pos x="T0" y="T1"/>
                </a:cxn>
                <a:cxn ang="0">
                  <a:pos x="T2" y="T3"/>
                </a:cxn>
                <a:cxn ang="0">
                  <a:pos x="T4" y="T5"/>
                </a:cxn>
                <a:cxn ang="0">
                  <a:pos x="T6" y="T7"/>
                </a:cxn>
                <a:cxn ang="0">
                  <a:pos x="T8" y="T9"/>
                </a:cxn>
              </a:cxnLst>
              <a:rect l="0" t="0" r="r" b="b"/>
              <a:pathLst>
                <a:path w="97" h="293">
                  <a:moveTo>
                    <a:pt x="56" y="293"/>
                  </a:moveTo>
                  <a:lnTo>
                    <a:pt x="97" y="0"/>
                  </a:lnTo>
                  <a:lnTo>
                    <a:pt x="42" y="0"/>
                  </a:lnTo>
                  <a:lnTo>
                    <a:pt x="0" y="293"/>
                  </a:lnTo>
                  <a:lnTo>
                    <a:pt x="56"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6"/>
            <p:cNvSpPr>
              <a:spLocks/>
            </p:cNvSpPr>
            <p:nvPr/>
          </p:nvSpPr>
          <p:spPr bwMode="auto">
            <a:xfrm>
              <a:off x="5137150" y="-1122363"/>
              <a:ext cx="533400" cy="715963"/>
            </a:xfrm>
            <a:custGeom>
              <a:avLst/>
              <a:gdLst>
                <a:gd name="T0" fmla="*/ 142 w 142"/>
                <a:gd name="T1" fmla="*/ 0 h 188"/>
                <a:gd name="T2" fmla="*/ 63 w 142"/>
                <a:gd name="T3" fmla="*/ 0 h 188"/>
                <a:gd name="T4" fmla="*/ 40 w 142"/>
                <a:gd name="T5" fmla="*/ 167 h 188"/>
                <a:gd name="T6" fmla="*/ 34 w 142"/>
                <a:gd name="T7" fmla="*/ 167 h 188"/>
                <a:gd name="T8" fmla="*/ 23 w 142"/>
                <a:gd name="T9" fmla="*/ 24 h 188"/>
                <a:gd name="T10" fmla="*/ 0 w 142"/>
                <a:gd name="T11" fmla="*/ 32 h 188"/>
                <a:gd name="T12" fmla="*/ 12 w 142"/>
                <a:gd name="T13" fmla="*/ 188 h 188"/>
                <a:gd name="T14" fmla="*/ 13 w 142"/>
                <a:gd name="T15" fmla="*/ 188 h 188"/>
                <a:gd name="T16" fmla="*/ 13 w 142"/>
                <a:gd name="T17" fmla="*/ 188 h 188"/>
                <a:gd name="T18" fmla="*/ 37 w 142"/>
                <a:gd name="T19" fmla="*/ 188 h 188"/>
                <a:gd name="T20" fmla="*/ 40 w 142"/>
                <a:gd name="T21" fmla="*/ 188 h 188"/>
                <a:gd name="T22" fmla="*/ 60 w 142"/>
                <a:gd name="T23" fmla="*/ 188 h 188"/>
                <a:gd name="T24" fmla="*/ 84 w 142"/>
                <a:gd name="T25" fmla="*/ 21 h 188"/>
                <a:gd name="T26" fmla="*/ 113 w 142"/>
                <a:gd name="T27" fmla="*/ 21 h 188"/>
                <a:gd name="T28" fmla="*/ 91 w 142"/>
                <a:gd name="T29" fmla="*/ 75 h 188"/>
                <a:gd name="T30" fmla="*/ 101 w 142"/>
                <a:gd name="T31" fmla="*/ 82 h 188"/>
                <a:gd name="T32" fmla="*/ 91 w 142"/>
                <a:gd name="T33" fmla="*/ 158 h 188"/>
                <a:gd name="T34" fmla="*/ 88 w 142"/>
                <a:gd name="T35" fmla="*/ 158 h 188"/>
                <a:gd name="T36" fmla="*/ 68 w 142"/>
                <a:gd name="T37" fmla="*/ 158 h 188"/>
                <a:gd name="T38" fmla="*/ 71 w 142"/>
                <a:gd name="T39" fmla="*/ 159 h 188"/>
                <a:gd name="T40" fmla="*/ 83 w 142"/>
                <a:gd name="T41" fmla="*/ 165 h 188"/>
                <a:gd name="T42" fmla="*/ 87 w 142"/>
                <a:gd name="T43" fmla="*/ 179 h 188"/>
                <a:gd name="T44" fmla="*/ 88 w 142"/>
                <a:gd name="T45" fmla="*/ 179 h 188"/>
                <a:gd name="T46" fmla="*/ 111 w 142"/>
                <a:gd name="T47" fmla="*/ 179 h 188"/>
                <a:gd name="T48" fmla="*/ 125 w 142"/>
                <a:gd name="T49" fmla="*/ 82 h 188"/>
                <a:gd name="T50" fmla="*/ 110 w 142"/>
                <a:gd name="T51" fmla="*/ 82 h 188"/>
                <a:gd name="T52" fmla="*/ 142 w 142"/>
                <a:gd name="T53"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2" h="188">
                  <a:moveTo>
                    <a:pt x="142" y="0"/>
                  </a:moveTo>
                  <a:cubicBezTo>
                    <a:pt x="63" y="0"/>
                    <a:pt x="63" y="0"/>
                    <a:pt x="63" y="0"/>
                  </a:cubicBezTo>
                  <a:cubicBezTo>
                    <a:pt x="40" y="167"/>
                    <a:pt x="40" y="167"/>
                    <a:pt x="40" y="167"/>
                  </a:cubicBezTo>
                  <a:cubicBezTo>
                    <a:pt x="34" y="167"/>
                    <a:pt x="34" y="167"/>
                    <a:pt x="34" y="167"/>
                  </a:cubicBezTo>
                  <a:cubicBezTo>
                    <a:pt x="23" y="24"/>
                    <a:pt x="23" y="24"/>
                    <a:pt x="23" y="24"/>
                  </a:cubicBezTo>
                  <a:cubicBezTo>
                    <a:pt x="0" y="32"/>
                    <a:pt x="0" y="32"/>
                    <a:pt x="0" y="32"/>
                  </a:cubicBezTo>
                  <a:cubicBezTo>
                    <a:pt x="12" y="188"/>
                    <a:pt x="12" y="188"/>
                    <a:pt x="12" y="188"/>
                  </a:cubicBezTo>
                  <a:cubicBezTo>
                    <a:pt x="13" y="188"/>
                    <a:pt x="13" y="188"/>
                    <a:pt x="13" y="188"/>
                  </a:cubicBezTo>
                  <a:cubicBezTo>
                    <a:pt x="13" y="188"/>
                    <a:pt x="13" y="188"/>
                    <a:pt x="13" y="188"/>
                  </a:cubicBezTo>
                  <a:cubicBezTo>
                    <a:pt x="37" y="188"/>
                    <a:pt x="37" y="188"/>
                    <a:pt x="37" y="188"/>
                  </a:cubicBezTo>
                  <a:cubicBezTo>
                    <a:pt x="40" y="188"/>
                    <a:pt x="40" y="188"/>
                    <a:pt x="40" y="188"/>
                  </a:cubicBezTo>
                  <a:cubicBezTo>
                    <a:pt x="60" y="188"/>
                    <a:pt x="60" y="188"/>
                    <a:pt x="60" y="188"/>
                  </a:cubicBezTo>
                  <a:cubicBezTo>
                    <a:pt x="84" y="21"/>
                    <a:pt x="84" y="21"/>
                    <a:pt x="84" y="21"/>
                  </a:cubicBezTo>
                  <a:cubicBezTo>
                    <a:pt x="113" y="21"/>
                    <a:pt x="113" y="21"/>
                    <a:pt x="113" y="21"/>
                  </a:cubicBezTo>
                  <a:cubicBezTo>
                    <a:pt x="91" y="75"/>
                    <a:pt x="91" y="75"/>
                    <a:pt x="91" y="75"/>
                  </a:cubicBezTo>
                  <a:cubicBezTo>
                    <a:pt x="101" y="82"/>
                    <a:pt x="101" y="82"/>
                    <a:pt x="101" y="82"/>
                  </a:cubicBezTo>
                  <a:cubicBezTo>
                    <a:pt x="91" y="158"/>
                    <a:pt x="91" y="158"/>
                    <a:pt x="91" y="158"/>
                  </a:cubicBezTo>
                  <a:cubicBezTo>
                    <a:pt x="88" y="158"/>
                    <a:pt x="88" y="158"/>
                    <a:pt x="88" y="158"/>
                  </a:cubicBezTo>
                  <a:cubicBezTo>
                    <a:pt x="68" y="158"/>
                    <a:pt x="68" y="158"/>
                    <a:pt x="68" y="158"/>
                  </a:cubicBezTo>
                  <a:cubicBezTo>
                    <a:pt x="69" y="158"/>
                    <a:pt x="70" y="158"/>
                    <a:pt x="71" y="159"/>
                  </a:cubicBezTo>
                  <a:cubicBezTo>
                    <a:pt x="76" y="160"/>
                    <a:pt x="79" y="162"/>
                    <a:pt x="83" y="165"/>
                  </a:cubicBezTo>
                  <a:cubicBezTo>
                    <a:pt x="86" y="168"/>
                    <a:pt x="88" y="173"/>
                    <a:pt x="87" y="179"/>
                  </a:cubicBezTo>
                  <a:cubicBezTo>
                    <a:pt x="87" y="179"/>
                    <a:pt x="88" y="179"/>
                    <a:pt x="88" y="179"/>
                  </a:cubicBezTo>
                  <a:cubicBezTo>
                    <a:pt x="111" y="179"/>
                    <a:pt x="111" y="179"/>
                    <a:pt x="111" y="179"/>
                  </a:cubicBezTo>
                  <a:cubicBezTo>
                    <a:pt x="125" y="82"/>
                    <a:pt x="125" y="82"/>
                    <a:pt x="125" y="82"/>
                  </a:cubicBezTo>
                  <a:cubicBezTo>
                    <a:pt x="110" y="82"/>
                    <a:pt x="110" y="82"/>
                    <a:pt x="110" y="82"/>
                  </a:cubicBezTo>
                  <a:lnTo>
                    <a:pt x="1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7"/>
            <p:cNvSpPr>
              <a:spLocks/>
            </p:cNvSpPr>
            <p:nvPr/>
          </p:nvSpPr>
          <p:spPr bwMode="auto">
            <a:xfrm>
              <a:off x="7239000" y="-1144588"/>
              <a:ext cx="527050" cy="738188"/>
            </a:xfrm>
            <a:custGeom>
              <a:avLst/>
              <a:gdLst>
                <a:gd name="T0" fmla="*/ 137 w 140"/>
                <a:gd name="T1" fmla="*/ 26 h 194"/>
                <a:gd name="T2" fmla="*/ 140 w 140"/>
                <a:gd name="T3" fmla="*/ 5 h 194"/>
                <a:gd name="T4" fmla="*/ 46 w 140"/>
                <a:gd name="T5" fmla="*/ 5 h 194"/>
                <a:gd name="T6" fmla="*/ 23 w 140"/>
                <a:gd name="T7" fmla="*/ 0 h 194"/>
                <a:gd name="T8" fmla="*/ 24 w 140"/>
                <a:gd name="T9" fmla="*/ 6 h 194"/>
                <a:gd name="T10" fmla="*/ 24 w 140"/>
                <a:gd name="T11" fmla="*/ 6 h 194"/>
                <a:gd name="T12" fmla="*/ 22 w 140"/>
                <a:gd name="T13" fmla="*/ 26 h 194"/>
                <a:gd name="T14" fmla="*/ 67 w 140"/>
                <a:gd name="T15" fmla="*/ 26 h 194"/>
                <a:gd name="T16" fmla="*/ 64 w 140"/>
                <a:gd name="T17" fmla="*/ 47 h 194"/>
                <a:gd name="T18" fmla="*/ 19 w 140"/>
                <a:gd name="T19" fmla="*/ 47 h 194"/>
                <a:gd name="T20" fmla="*/ 0 w 140"/>
                <a:gd name="T21" fmla="*/ 182 h 194"/>
                <a:gd name="T22" fmla="*/ 23 w 140"/>
                <a:gd name="T23" fmla="*/ 182 h 194"/>
                <a:gd name="T24" fmla="*/ 39 w 140"/>
                <a:gd name="T25" fmla="*/ 67 h 194"/>
                <a:gd name="T26" fmla="*/ 62 w 140"/>
                <a:gd name="T27" fmla="*/ 67 h 194"/>
                <a:gd name="T28" fmla="*/ 44 w 140"/>
                <a:gd name="T29" fmla="*/ 194 h 194"/>
                <a:gd name="T30" fmla="*/ 67 w 140"/>
                <a:gd name="T31" fmla="*/ 194 h 194"/>
                <a:gd name="T32" fmla="*/ 85 w 140"/>
                <a:gd name="T33" fmla="*/ 67 h 194"/>
                <a:gd name="T34" fmla="*/ 108 w 140"/>
                <a:gd name="T35" fmla="*/ 67 h 194"/>
                <a:gd name="T36" fmla="*/ 94 w 140"/>
                <a:gd name="T37" fmla="*/ 162 h 194"/>
                <a:gd name="T38" fmla="*/ 72 w 140"/>
                <a:gd name="T39" fmla="*/ 161 h 194"/>
                <a:gd name="T40" fmla="*/ 75 w 140"/>
                <a:gd name="T41" fmla="*/ 162 h 194"/>
                <a:gd name="T42" fmla="*/ 86 w 140"/>
                <a:gd name="T43" fmla="*/ 168 h 194"/>
                <a:gd name="T44" fmla="*/ 91 w 140"/>
                <a:gd name="T45" fmla="*/ 182 h 194"/>
                <a:gd name="T46" fmla="*/ 91 w 140"/>
                <a:gd name="T47" fmla="*/ 182 h 194"/>
                <a:gd name="T48" fmla="*/ 115 w 140"/>
                <a:gd name="T49" fmla="*/ 182 h 194"/>
                <a:gd name="T50" fmla="*/ 134 w 140"/>
                <a:gd name="T51" fmla="*/ 47 h 194"/>
                <a:gd name="T52" fmla="*/ 88 w 140"/>
                <a:gd name="T53" fmla="*/ 47 h 194"/>
                <a:gd name="T54" fmla="*/ 91 w 140"/>
                <a:gd name="T55" fmla="*/ 26 h 194"/>
                <a:gd name="T56" fmla="*/ 137 w 140"/>
                <a:gd name="T57" fmla="*/ 2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0" h="194">
                  <a:moveTo>
                    <a:pt x="137" y="26"/>
                  </a:moveTo>
                  <a:cubicBezTo>
                    <a:pt x="140" y="5"/>
                    <a:pt x="140" y="5"/>
                    <a:pt x="140" y="5"/>
                  </a:cubicBezTo>
                  <a:cubicBezTo>
                    <a:pt x="46" y="5"/>
                    <a:pt x="46" y="5"/>
                    <a:pt x="46" y="5"/>
                  </a:cubicBezTo>
                  <a:cubicBezTo>
                    <a:pt x="39" y="5"/>
                    <a:pt x="31" y="3"/>
                    <a:pt x="23" y="0"/>
                  </a:cubicBezTo>
                  <a:cubicBezTo>
                    <a:pt x="23" y="2"/>
                    <a:pt x="24" y="4"/>
                    <a:pt x="24" y="6"/>
                  </a:cubicBezTo>
                  <a:cubicBezTo>
                    <a:pt x="24" y="6"/>
                    <a:pt x="24" y="6"/>
                    <a:pt x="24" y="6"/>
                  </a:cubicBezTo>
                  <a:cubicBezTo>
                    <a:pt x="22" y="26"/>
                    <a:pt x="22" y="26"/>
                    <a:pt x="22" y="26"/>
                  </a:cubicBezTo>
                  <a:cubicBezTo>
                    <a:pt x="67" y="26"/>
                    <a:pt x="67" y="26"/>
                    <a:pt x="67" y="26"/>
                  </a:cubicBezTo>
                  <a:cubicBezTo>
                    <a:pt x="64" y="47"/>
                    <a:pt x="64" y="47"/>
                    <a:pt x="64" y="47"/>
                  </a:cubicBezTo>
                  <a:cubicBezTo>
                    <a:pt x="19" y="47"/>
                    <a:pt x="19" y="47"/>
                    <a:pt x="19" y="47"/>
                  </a:cubicBezTo>
                  <a:cubicBezTo>
                    <a:pt x="0" y="182"/>
                    <a:pt x="0" y="182"/>
                    <a:pt x="0" y="182"/>
                  </a:cubicBezTo>
                  <a:cubicBezTo>
                    <a:pt x="23" y="182"/>
                    <a:pt x="23" y="182"/>
                    <a:pt x="23" y="182"/>
                  </a:cubicBezTo>
                  <a:cubicBezTo>
                    <a:pt x="39" y="67"/>
                    <a:pt x="39" y="67"/>
                    <a:pt x="39" y="67"/>
                  </a:cubicBezTo>
                  <a:cubicBezTo>
                    <a:pt x="62" y="67"/>
                    <a:pt x="62" y="67"/>
                    <a:pt x="62" y="67"/>
                  </a:cubicBezTo>
                  <a:cubicBezTo>
                    <a:pt x="44" y="194"/>
                    <a:pt x="44" y="194"/>
                    <a:pt x="44" y="194"/>
                  </a:cubicBezTo>
                  <a:cubicBezTo>
                    <a:pt x="67" y="194"/>
                    <a:pt x="67" y="194"/>
                    <a:pt x="67" y="194"/>
                  </a:cubicBezTo>
                  <a:cubicBezTo>
                    <a:pt x="85" y="67"/>
                    <a:pt x="85" y="67"/>
                    <a:pt x="85" y="67"/>
                  </a:cubicBezTo>
                  <a:cubicBezTo>
                    <a:pt x="108" y="67"/>
                    <a:pt x="108" y="67"/>
                    <a:pt x="108" y="67"/>
                  </a:cubicBezTo>
                  <a:cubicBezTo>
                    <a:pt x="94" y="162"/>
                    <a:pt x="94" y="162"/>
                    <a:pt x="94" y="162"/>
                  </a:cubicBezTo>
                  <a:cubicBezTo>
                    <a:pt x="72" y="161"/>
                    <a:pt x="72" y="161"/>
                    <a:pt x="72" y="161"/>
                  </a:cubicBezTo>
                  <a:cubicBezTo>
                    <a:pt x="73" y="161"/>
                    <a:pt x="74" y="162"/>
                    <a:pt x="75" y="162"/>
                  </a:cubicBezTo>
                  <a:cubicBezTo>
                    <a:pt x="79" y="164"/>
                    <a:pt x="83" y="166"/>
                    <a:pt x="86" y="168"/>
                  </a:cubicBezTo>
                  <a:cubicBezTo>
                    <a:pt x="90" y="171"/>
                    <a:pt x="92" y="176"/>
                    <a:pt x="91" y="182"/>
                  </a:cubicBezTo>
                  <a:cubicBezTo>
                    <a:pt x="91" y="182"/>
                    <a:pt x="91" y="182"/>
                    <a:pt x="91" y="182"/>
                  </a:cubicBezTo>
                  <a:cubicBezTo>
                    <a:pt x="115" y="182"/>
                    <a:pt x="115" y="182"/>
                    <a:pt x="115" y="182"/>
                  </a:cubicBezTo>
                  <a:cubicBezTo>
                    <a:pt x="134" y="47"/>
                    <a:pt x="134" y="47"/>
                    <a:pt x="134" y="47"/>
                  </a:cubicBezTo>
                  <a:cubicBezTo>
                    <a:pt x="88" y="47"/>
                    <a:pt x="88" y="47"/>
                    <a:pt x="88" y="47"/>
                  </a:cubicBezTo>
                  <a:cubicBezTo>
                    <a:pt x="91" y="26"/>
                    <a:pt x="91" y="26"/>
                    <a:pt x="91" y="26"/>
                  </a:cubicBezTo>
                  <a:lnTo>
                    <a:pt x="137"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8"/>
            <p:cNvSpPr>
              <a:spLocks/>
            </p:cNvSpPr>
            <p:nvPr/>
          </p:nvSpPr>
          <p:spPr bwMode="auto">
            <a:xfrm>
              <a:off x="4654550" y="-1163638"/>
              <a:ext cx="354013" cy="762000"/>
            </a:xfrm>
            <a:custGeom>
              <a:avLst/>
              <a:gdLst>
                <a:gd name="T0" fmla="*/ 70 w 94"/>
                <a:gd name="T1" fmla="*/ 6 h 200"/>
                <a:gd name="T2" fmla="*/ 70 w 94"/>
                <a:gd name="T3" fmla="*/ 6 h 200"/>
                <a:gd name="T4" fmla="*/ 46 w 94"/>
                <a:gd name="T5" fmla="*/ 178 h 200"/>
                <a:gd name="T6" fmla="*/ 25 w 94"/>
                <a:gd name="T7" fmla="*/ 178 h 200"/>
                <a:gd name="T8" fmla="*/ 25 w 94"/>
                <a:gd name="T9" fmla="*/ 178 h 200"/>
                <a:gd name="T10" fmla="*/ 25 w 94"/>
                <a:gd name="T11" fmla="*/ 178 h 200"/>
                <a:gd name="T12" fmla="*/ 24 w 94"/>
                <a:gd name="T13" fmla="*/ 178 h 200"/>
                <a:gd name="T14" fmla="*/ 24 w 94"/>
                <a:gd name="T15" fmla="*/ 178 h 200"/>
                <a:gd name="T16" fmla="*/ 24 w 94"/>
                <a:gd name="T17" fmla="*/ 178 h 200"/>
                <a:gd name="T18" fmla="*/ 0 w 94"/>
                <a:gd name="T19" fmla="*/ 177 h 200"/>
                <a:gd name="T20" fmla="*/ 3 w 94"/>
                <a:gd name="T21" fmla="*/ 178 h 200"/>
                <a:gd name="T22" fmla="*/ 15 w 94"/>
                <a:gd name="T23" fmla="*/ 185 h 200"/>
                <a:gd name="T24" fmla="*/ 20 w 94"/>
                <a:gd name="T25" fmla="*/ 200 h 200"/>
                <a:gd name="T26" fmla="*/ 21 w 94"/>
                <a:gd name="T27" fmla="*/ 199 h 200"/>
                <a:gd name="T28" fmla="*/ 21 w 94"/>
                <a:gd name="T29" fmla="*/ 199 h 200"/>
                <a:gd name="T30" fmla="*/ 53 w 94"/>
                <a:gd name="T31" fmla="*/ 199 h 200"/>
                <a:gd name="T32" fmla="*/ 66 w 94"/>
                <a:gd name="T33" fmla="*/ 199 h 200"/>
                <a:gd name="T34" fmla="*/ 93 w 94"/>
                <a:gd name="T35" fmla="*/ 6 h 200"/>
                <a:gd name="T36" fmla="*/ 93 w 94"/>
                <a:gd name="T37" fmla="*/ 6 h 200"/>
                <a:gd name="T38" fmla="*/ 94 w 94"/>
                <a:gd name="T39" fmla="*/ 5 h 200"/>
                <a:gd name="T40" fmla="*/ 68 w 94"/>
                <a:gd name="T41" fmla="*/ 0 h 200"/>
                <a:gd name="T42" fmla="*/ 70 w 94"/>
                <a:gd name="T43" fmla="*/ 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200">
                  <a:moveTo>
                    <a:pt x="70" y="6"/>
                  </a:moveTo>
                  <a:cubicBezTo>
                    <a:pt x="70" y="6"/>
                    <a:pt x="70" y="6"/>
                    <a:pt x="70" y="6"/>
                  </a:cubicBezTo>
                  <a:cubicBezTo>
                    <a:pt x="46" y="178"/>
                    <a:pt x="46" y="178"/>
                    <a:pt x="46" y="178"/>
                  </a:cubicBezTo>
                  <a:cubicBezTo>
                    <a:pt x="25" y="178"/>
                    <a:pt x="25" y="178"/>
                    <a:pt x="25" y="178"/>
                  </a:cubicBezTo>
                  <a:cubicBezTo>
                    <a:pt x="25" y="178"/>
                    <a:pt x="25" y="178"/>
                    <a:pt x="25" y="178"/>
                  </a:cubicBezTo>
                  <a:cubicBezTo>
                    <a:pt x="25" y="178"/>
                    <a:pt x="25" y="178"/>
                    <a:pt x="25" y="178"/>
                  </a:cubicBezTo>
                  <a:cubicBezTo>
                    <a:pt x="24" y="178"/>
                    <a:pt x="24" y="178"/>
                    <a:pt x="24" y="178"/>
                  </a:cubicBezTo>
                  <a:cubicBezTo>
                    <a:pt x="24" y="178"/>
                    <a:pt x="24" y="178"/>
                    <a:pt x="24" y="178"/>
                  </a:cubicBezTo>
                  <a:cubicBezTo>
                    <a:pt x="24" y="178"/>
                    <a:pt x="24" y="178"/>
                    <a:pt x="24" y="178"/>
                  </a:cubicBezTo>
                  <a:cubicBezTo>
                    <a:pt x="0" y="177"/>
                    <a:pt x="0" y="177"/>
                    <a:pt x="0" y="177"/>
                  </a:cubicBezTo>
                  <a:cubicBezTo>
                    <a:pt x="1" y="177"/>
                    <a:pt x="2" y="178"/>
                    <a:pt x="3" y="178"/>
                  </a:cubicBezTo>
                  <a:cubicBezTo>
                    <a:pt x="7" y="180"/>
                    <a:pt x="12" y="182"/>
                    <a:pt x="15" y="185"/>
                  </a:cubicBezTo>
                  <a:cubicBezTo>
                    <a:pt x="19" y="188"/>
                    <a:pt x="20" y="193"/>
                    <a:pt x="20" y="200"/>
                  </a:cubicBezTo>
                  <a:cubicBezTo>
                    <a:pt x="20" y="200"/>
                    <a:pt x="20" y="199"/>
                    <a:pt x="21" y="199"/>
                  </a:cubicBezTo>
                  <a:cubicBezTo>
                    <a:pt x="21" y="199"/>
                    <a:pt x="21" y="199"/>
                    <a:pt x="21" y="199"/>
                  </a:cubicBezTo>
                  <a:cubicBezTo>
                    <a:pt x="53" y="199"/>
                    <a:pt x="53" y="199"/>
                    <a:pt x="53" y="199"/>
                  </a:cubicBezTo>
                  <a:cubicBezTo>
                    <a:pt x="66" y="199"/>
                    <a:pt x="66" y="199"/>
                    <a:pt x="66" y="199"/>
                  </a:cubicBezTo>
                  <a:cubicBezTo>
                    <a:pt x="93" y="6"/>
                    <a:pt x="93" y="6"/>
                    <a:pt x="93" y="6"/>
                  </a:cubicBezTo>
                  <a:cubicBezTo>
                    <a:pt x="93" y="6"/>
                    <a:pt x="93" y="6"/>
                    <a:pt x="93" y="6"/>
                  </a:cubicBezTo>
                  <a:cubicBezTo>
                    <a:pt x="93" y="5"/>
                    <a:pt x="94" y="5"/>
                    <a:pt x="94" y="5"/>
                  </a:cubicBezTo>
                  <a:cubicBezTo>
                    <a:pt x="86" y="5"/>
                    <a:pt x="77" y="4"/>
                    <a:pt x="68" y="0"/>
                  </a:cubicBezTo>
                  <a:cubicBezTo>
                    <a:pt x="69" y="2"/>
                    <a:pt x="69" y="3"/>
                    <a:pt x="7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9"/>
            <p:cNvSpPr>
              <a:spLocks/>
            </p:cNvSpPr>
            <p:nvPr/>
          </p:nvSpPr>
          <p:spPr bwMode="auto">
            <a:xfrm>
              <a:off x="5614988" y="-1163638"/>
              <a:ext cx="1639888" cy="757238"/>
            </a:xfrm>
            <a:custGeom>
              <a:avLst/>
              <a:gdLst>
                <a:gd name="T0" fmla="*/ 436 w 436"/>
                <a:gd name="T1" fmla="*/ 5 h 199"/>
                <a:gd name="T2" fmla="*/ 413 w 436"/>
                <a:gd name="T3" fmla="*/ 6 h 199"/>
                <a:gd name="T4" fmla="*/ 394 w 436"/>
                <a:gd name="T5" fmla="*/ 142 h 199"/>
                <a:gd name="T6" fmla="*/ 331 w 436"/>
                <a:gd name="T7" fmla="*/ 178 h 199"/>
                <a:gd name="T8" fmla="*/ 165 w 436"/>
                <a:gd name="T9" fmla="*/ 155 h 199"/>
                <a:gd name="T10" fmla="*/ 342 w 436"/>
                <a:gd name="T11" fmla="*/ 102 h 199"/>
                <a:gd name="T12" fmla="*/ 171 w 436"/>
                <a:gd name="T13" fmla="*/ 113 h 199"/>
                <a:gd name="T14" fmla="*/ 344 w 436"/>
                <a:gd name="T15" fmla="*/ 88 h 199"/>
                <a:gd name="T16" fmla="*/ 314 w 436"/>
                <a:gd name="T17" fmla="*/ 67 h 199"/>
                <a:gd name="T18" fmla="*/ 334 w 436"/>
                <a:gd name="T19" fmla="*/ 6 h 199"/>
                <a:gd name="T20" fmla="*/ 245 w 436"/>
                <a:gd name="T21" fmla="*/ 67 h 199"/>
                <a:gd name="T22" fmla="*/ 303 w 436"/>
                <a:gd name="T23" fmla="*/ 39 h 199"/>
                <a:gd name="T24" fmla="*/ 252 w 436"/>
                <a:gd name="T25" fmla="*/ 19 h 199"/>
                <a:gd name="T26" fmla="*/ 254 w 436"/>
                <a:gd name="T27" fmla="*/ 6 h 199"/>
                <a:gd name="T28" fmla="*/ 229 w 436"/>
                <a:gd name="T29" fmla="*/ 0 h 199"/>
                <a:gd name="T30" fmla="*/ 231 w 436"/>
                <a:gd name="T31" fmla="*/ 6 h 199"/>
                <a:gd name="T32" fmla="*/ 89 w 436"/>
                <a:gd name="T33" fmla="*/ 19 h 199"/>
                <a:gd name="T34" fmla="*/ 91 w 436"/>
                <a:gd name="T35" fmla="*/ 6 h 199"/>
                <a:gd name="T36" fmla="*/ 67 w 436"/>
                <a:gd name="T37" fmla="*/ 0 h 199"/>
                <a:gd name="T38" fmla="*/ 69 w 436"/>
                <a:gd name="T39" fmla="*/ 6 h 199"/>
                <a:gd name="T40" fmla="*/ 18 w 436"/>
                <a:gd name="T41" fmla="*/ 19 h 199"/>
                <a:gd name="T42" fmla="*/ 64 w 436"/>
                <a:gd name="T43" fmla="*/ 39 h 199"/>
                <a:gd name="T44" fmla="*/ 15 w 436"/>
                <a:gd name="T45" fmla="*/ 77 h 199"/>
                <a:gd name="T46" fmla="*/ 56 w 436"/>
                <a:gd name="T47" fmla="*/ 97 h 199"/>
                <a:gd name="T48" fmla="*/ 26 w 436"/>
                <a:gd name="T49" fmla="*/ 179 h 199"/>
                <a:gd name="T50" fmla="*/ 12 w 436"/>
                <a:gd name="T51" fmla="*/ 118 h 199"/>
                <a:gd name="T52" fmla="*/ 107 w 436"/>
                <a:gd name="T53" fmla="*/ 199 h 199"/>
                <a:gd name="T54" fmla="*/ 95 w 436"/>
                <a:gd name="T55" fmla="*/ 118 h 199"/>
                <a:gd name="T56" fmla="*/ 67 w 436"/>
                <a:gd name="T57" fmla="*/ 179 h 199"/>
                <a:gd name="T58" fmla="*/ 123 w 436"/>
                <a:gd name="T59" fmla="*/ 97 h 199"/>
                <a:gd name="T60" fmla="*/ 81 w 436"/>
                <a:gd name="T61" fmla="*/ 77 h 199"/>
                <a:gd name="T62" fmla="*/ 226 w 436"/>
                <a:gd name="T63" fmla="*/ 39 h 199"/>
                <a:gd name="T64" fmla="*/ 163 w 436"/>
                <a:gd name="T65" fmla="*/ 67 h 199"/>
                <a:gd name="T66" fmla="*/ 148 w 436"/>
                <a:gd name="T67" fmla="*/ 68 h 199"/>
                <a:gd name="T68" fmla="*/ 146 w 436"/>
                <a:gd name="T69" fmla="*/ 88 h 199"/>
                <a:gd name="T70" fmla="*/ 134 w 436"/>
                <a:gd name="T71" fmla="*/ 124 h 199"/>
                <a:gd name="T72" fmla="*/ 144 w 436"/>
                <a:gd name="T73" fmla="*/ 140 h 199"/>
                <a:gd name="T74" fmla="*/ 124 w 436"/>
                <a:gd name="T75" fmla="*/ 163 h 199"/>
                <a:gd name="T76" fmla="*/ 136 w 436"/>
                <a:gd name="T77" fmla="*/ 199 h 199"/>
                <a:gd name="T78" fmla="*/ 360 w 436"/>
                <a:gd name="T79" fmla="*/ 199 h 199"/>
                <a:gd name="T80" fmla="*/ 361 w 436"/>
                <a:gd name="T81" fmla="*/ 199 h 199"/>
                <a:gd name="T82" fmla="*/ 416 w 436"/>
                <a:gd name="T83" fmla="*/ 14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6" h="199">
                  <a:moveTo>
                    <a:pt x="436" y="6"/>
                  </a:moveTo>
                  <a:cubicBezTo>
                    <a:pt x="436" y="5"/>
                    <a:pt x="436" y="5"/>
                    <a:pt x="436" y="5"/>
                  </a:cubicBezTo>
                  <a:cubicBezTo>
                    <a:pt x="429" y="5"/>
                    <a:pt x="420" y="4"/>
                    <a:pt x="411" y="0"/>
                  </a:cubicBezTo>
                  <a:cubicBezTo>
                    <a:pt x="412" y="2"/>
                    <a:pt x="412" y="3"/>
                    <a:pt x="413" y="6"/>
                  </a:cubicBezTo>
                  <a:cubicBezTo>
                    <a:pt x="413" y="6"/>
                    <a:pt x="413" y="6"/>
                    <a:pt x="413" y="6"/>
                  </a:cubicBezTo>
                  <a:cubicBezTo>
                    <a:pt x="394" y="142"/>
                    <a:pt x="394" y="142"/>
                    <a:pt x="394" y="142"/>
                  </a:cubicBezTo>
                  <a:cubicBezTo>
                    <a:pt x="357" y="178"/>
                    <a:pt x="357" y="178"/>
                    <a:pt x="357" y="178"/>
                  </a:cubicBezTo>
                  <a:cubicBezTo>
                    <a:pt x="331" y="178"/>
                    <a:pt x="331" y="178"/>
                    <a:pt x="331" y="178"/>
                  </a:cubicBezTo>
                  <a:cubicBezTo>
                    <a:pt x="162" y="178"/>
                    <a:pt x="162" y="178"/>
                    <a:pt x="162" y="178"/>
                  </a:cubicBezTo>
                  <a:cubicBezTo>
                    <a:pt x="165" y="155"/>
                    <a:pt x="165" y="155"/>
                    <a:pt x="165" y="155"/>
                  </a:cubicBezTo>
                  <a:cubicBezTo>
                    <a:pt x="339" y="121"/>
                    <a:pt x="339" y="121"/>
                    <a:pt x="339" y="121"/>
                  </a:cubicBezTo>
                  <a:cubicBezTo>
                    <a:pt x="342" y="102"/>
                    <a:pt x="342" y="102"/>
                    <a:pt x="342" y="102"/>
                  </a:cubicBezTo>
                  <a:cubicBezTo>
                    <a:pt x="168" y="135"/>
                    <a:pt x="168" y="135"/>
                    <a:pt x="168" y="135"/>
                  </a:cubicBezTo>
                  <a:cubicBezTo>
                    <a:pt x="171" y="113"/>
                    <a:pt x="171" y="113"/>
                    <a:pt x="171" y="113"/>
                  </a:cubicBezTo>
                  <a:cubicBezTo>
                    <a:pt x="195" y="88"/>
                    <a:pt x="195" y="88"/>
                    <a:pt x="195" y="88"/>
                  </a:cubicBezTo>
                  <a:cubicBezTo>
                    <a:pt x="344" y="88"/>
                    <a:pt x="344" y="88"/>
                    <a:pt x="344" y="88"/>
                  </a:cubicBezTo>
                  <a:cubicBezTo>
                    <a:pt x="346" y="67"/>
                    <a:pt x="346" y="67"/>
                    <a:pt x="346" y="67"/>
                  </a:cubicBezTo>
                  <a:cubicBezTo>
                    <a:pt x="314" y="67"/>
                    <a:pt x="314" y="67"/>
                    <a:pt x="314" y="67"/>
                  </a:cubicBezTo>
                  <a:cubicBezTo>
                    <a:pt x="355" y="11"/>
                    <a:pt x="355" y="11"/>
                    <a:pt x="355" y="11"/>
                  </a:cubicBezTo>
                  <a:cubicBezTo>
                    <a:pt x="334" y="6"/>
                    <a:pt x="334" y="6"/>
                    <a:pt x="334" y="6"/>
                  </a:cubicBezTo>
                  <a:cubicBezTo>
                    <a:pt x="288" y="67"/>
                    <a:pt x="288" y="67"/>
                    <a:pt x="288" y="67"/>
                  </a:cubicBezTo>
                  <a:cubicBezTo>
                    <a:pt x="245" y="67"/>
                    <a:pt x="245" y="67"/>
                    <a:pt x="245" y="67"/>
                  </a:cubicBezTo>
                  <a:cubicBezTo>
                    <a:pt x="249" y="39"/>
                    <a:pt x="249" y="39"/>
                    <a:pt x="249" y="39"/>
                  </a:cubicBezTo>
                  <a:cubicBezTo>
                    <a:pt x="303" y="39"/>
                    <a:pt x="303" y="39"/>
                    <a:pt x="303" y="39"/>
                  </a:cubicBezTo>
                  <a:cubicBezTo>
                    <a:pt x="319" y="19"/>
                    <a:pt x="319" y="19"/>
                    <a:pt x="319" y="19"/>
                  </a:cubicBezTo>
                  <a:cubicBezTo>
                    <a:pt x="252" y="19"/>
                    <a:pt x="252" y="19"/>
                    <a:pt x="252" y="19"/>
                  </a:cubicBezTo>
                  <a:cubicBezTo>
                    <a:pt x="254" y="6"/>
                    <a:pt x="254" y="6"/>
                    <a:pt x="254" y="6"/>
                  </a:cubicBezTo>
                  <a:cubicBezTo>
                    <a:pt x="254" y="6"/>
                    <a:pt x="254" y="6"/>
                    <a:pt x="254" y="6"/>
                  </a:cubicBezTo>
                  <a:cubicBezTo>
                    <a:pt x="254" y="5"/>
                    <a:pt x="254" y="5"/>
                    <a:pt x="254" y="5"/>
                  </a:cubicBezTo>
                  <a:cubicBezTo>
                    <a:pt x="247" y="5"/>
                    <a:pt x="238" y="4"/>
                    <a:pt x="229" y="0"/>
                  </a:cubicBezTo>
                  <a:cubicBezTo>
                    <a:pt x="230" y="2"/>
                    <a:pt x="230" y="3"/>
                    <a:pt x="231" y="6"/>
                  </a:cubicBezTo>
                  <a:cubicBezTo>
                    <a:pt x="231" y="6"/>
                    <a:pt x="231" y="6"/>
                    <a:pt x="231" y="6"/>
                  </a:cubicBezTo>
                  <a:cubicBezTo>
                    <a:pt x="229" y="19"/>
                    <a:pt x="229" y="19"/>
                    <a:pt x="229" y="19"/>
                  </a:cubicBezTo>
                  <a:cubicBezTo>
                    <a:pt x="89" y="19"/>
                    <a:pt x="89" y="19"/>
                    <a:pt x="89" y="19"/>
                  </a:cubicBezTo>
                  <a:cubicBezTo>
                    <a:pt x="91" y="6"/>
                    <a:pt x="91" y="6"/>
                    <a:pt x="91" y="6"/>
                  </a:cubicBezTo>
                  <a:cubicBezTo>
                    <a:pt x="91" y="6"/>
                    <a:pt x="91" y="6"/>
                    <a:pt x="91" y="6"/>
                  </a:cubicBezTo>
                  <a:cubicBezTo>
                    <a:pt x="91" y="5"/>
                    <a:pt x="91" y="5"/>
                    <a:pt x="91" y="5"/>
                  </a:cubicBezTo>
                  <a:cubicBezTo>
                    <a:pt x="84" y="5"/>
                    <a:pt x="76" y="4"/>
                    <a:pt x="67" y="0"/>
                  </a:cubicBezTo>
                  <a:cubicBezTo>
                    <a:pt x="68" y="2"/>
                    <a:pt x="68" y="3"/>
                    <a:pt x="69" y="6"/>
                  </a:cubicBezTo>
                  <a:cubicBezTo>
                    <a:pt x="69" y="6"/>
                    <a:pt x="69" y="6"/>
                    <a:pt x="69" y="6"/>
                  </a:cubicBezTo>
                  <a:cubicBezTo>
                    <a:pt x="67" y="19"/>
                    <a:pt x="67" y="19"/>
                    <a:pt x="67" y="19"/>
                  </a:cubicBezTo>
                  <a:cubicBezTo>
                    <a:pt x="18" y="19"/>
                    <a:pt x="18" y="19"/>
                    <a:pt x="18" y="19"/>
                  </a:cubicBezTo>
                  <a:cubicBezTo>
                    <a:pt x="10" y="39"/>
                    <a:pt x="10" y="39"/>
                    <a:pt x="10" y="39"/>
                  </a:cubicBezTo>
                  <a:cubicBezTo>
                    <a:pt x="64" y="39"/>
                    <a:pt x="64" y="39"/>
                    <a:pt x="64" y="39"/>
                  </a:cubicBezTo>
                  <a:cubicBezTo>
                    <a:pt x="59" y="77"/>
                    <a:pt x="59" y="77"/>
                    <a:pt x="59" y="77"/>
                  </a:cubicBezTo>
                  <a:cubicBezTo>
                    <a:pt x="15" y="77"/>
                    <a:pt x="15" y="77"/>
                    <a:pt x="15" y="77"/>
                  </a:cubicBezTo>
                  <a:cubicBezTo>
                    <a:pt x="12" y="97"/>
                    <a:pt x="12" y="97"/>
                    <a:pt x="12" y="97"/>
                  </a:cubicBezTo>
                  <a:cubicBezTo>
                    <a:pt x="56" y="97"/>
                    <a:pt x="56" y="97"/>
                    <a:pt x="56" y="97"/>
                  </a:cubicBezTo>
                  <a:cubicBezTo>
                    <a:pt x="45" y="179"/>
                    <a:pt x="45" y="179"/>
                    <a:pt x="45" y="179"/>
                  </a:cubicBezTo>
                  <a:cubicBezTo>
                    <a:pt x="26" y="179"/>
                    <a:pt x="26" y="179"/>
                    <a:pt x="26" y="179"/>
                  </a:cubicBezTo>
                  <a:cubicBezTo>
                    <a:pt x="34" y="118"/>
                    <a:pt x="34" y="118"/>
                    <a:pt x="34" y="118"/>
                  </a:cubicBezTo>
                  <a:cubicBezTo>
                    <a:pt x="12" y="118"/>
                    <a:pt x="12" y="118"/>
                    <a:pt x="12" y="118"/>
                  </a:cubicBezTo>
                  <a:cubicBezTo>
                    <a:pt x="0" y="199"/>
                    <a:pt x="0" y="199"/>
                    <a:pt x="0" y="199"/>
                  </a:cubicBezTo>
                  <a:cubicBezTo>
                    <a:pt x="107" y="199"/>
                    <a:pt x="107" y="199"/>
                    <a:pt x="107" y="199"/>
                  </a:cubicBezTo>
                  <a:cubicBezTo>
                    <a:pt x="119" y="118"/>
                    <a:pt x="119" y="118"/>
                    <a:pt x="119" y="118"/>
                  </a:cubicBezTo>
                  <a:cubicBezTo>
                    <a:pt x="95" y="118"/>
                    <a:pt x="95" y="118"/>
                    <a:pt x="95" y="118"/>
                  </a:cubicBezTo>
                  <a:cubicBezTo>
                    <a:pt x="87" y="179"/>
                    <a:pt x="87" y="179"/>
                    <a:pt x="87" y="179"/>
                  </a:cubicBezTo>
                  <a:cubicBezTo>
                    <a:pt x="67" y="179"/>
                    <a:pt x="67" y="179"/>
                    <a:pt x="67" y="179"/>
                  </a:cubicBezTo>
                  <a:cubicBezTo>
                    <a:pt x="78" y="97"/>
                    <a:pt x="78" y="97"/>
                    <a:pt x="78" y="97"/>
                  </a:cubicBezTo>
                  <a:cubicBezTo>
                    <a:pt x="123" y="97"/>
                    <a:pt x="123" y="97"/>
                    <a:pt x="123" y="97"/>
                  </a:cubicBezTo>
                  <a:cubicBezTo>
                    <a:pt x="126" y="77"/>
                    <a:pt x="126" y="77"/>
                    <a:pt x="126" y="77"/>
                  </a:cubicBezTo>
                  <a:cubicBezTo>
                    <a:pt x="81" y="77"/>
                    <a:pt x="81" y="77"/>
                    <a:pt x="81" y="77"/>
                  </a:cubicBezTo>
                  <a:cubicBezTo>
                    <a:pt x="87" y="39"/>
                    <a:pt x="87" y="39"/>
                    <a:pt x="87" y="39"/>
                  </a:cubicBezTo>
                  <a:cubicBezTo>
                    <a:pt x="226" y="39"/>
                    <a:pt x="226" y="39"/>
                    <a:pt x="226" y="39"/>
                  </a:cubicBezTo>
                  <a:cubicBezTo>
                    <a:pt x="222" y="67"/>
                    <a:pt x="222" y="67"/>
                    <a:pt x="222" y="67"/>
                  </a:cubicBezTo>
                  <a:cubicBezTo>
                    <a:pt x="163" y="67"/>
                    <a:pt x="163" y="67"/>
                    <a:pt x="163" y="67"/>
                  </a:cubicBezTo>
                  <a:cubicBezTo>
                    <a:pt x="158" y="67"/>
                    <a:pt x="153" y="65"/>
                    <a:pt x="147" y="63"/>
                  </a:cubicBezTo>
                  <a:cubicBezTo>
                    <a:pt x="147" y="64"/>
                    <a:pt x="148" y="66"/>
                    <a:pt x="148" y="68"/>
                  </a:cubicBezTo>
                  <a:cubicBezTo>
                    <a:pt x="149" y="68"/>
                    <a:pt x="149" y="68"/>
                    <a:pt x="149" y="68"/>
                  </a:cubicBezTo>
                  <a:cubicBezTo>
                    <a:pt x="146" y="88"/>
                    <a:pt x="146" y="88"/>
                    <a:pt x="146" y="88"/>
                  </a:cubicBezTo>
                  <a:cubicBezTo>
                    <a:pt x="167" y="88"/>
                    <a:pt x="167" y="88"/>
                    <a:pt x="167" y="88"/>
                  </a:cubicBezTo>
                  <a:cubicBezTo>
                    <a:pt x="134" y="124"/>
                    <a:pt x="134" y="124"/>
                    <a:pt x="134" y="124"/>
                  </a:cubicBezTo>
                  <a:cubicBezTo>
                    <a:pt x="146" y="129"/>
                    <a:pt x="146" y="129"/>
                    <a:pt x="146" y="129"/>
                  </a:cubicBezTo>
                  <a:cubicBezTo>
                    <a:pt x="144" y="140"/>
                    <a:pt x="144" y="140"/>
                    <a:pt x="144" y="140"/>
                  </a:cubicBezTo>
                  <a:cubicBezTo>
                    <a:pt x="126" y="143"/>
                    <a:pt x="126" y="143"/>
                    <a:pt x="126" y="143"/>
                  </a:cubicBezTo>
                  <a:cubicBezTo>
                    <a:pt x="124" y="163"/>
                    <a:pt x="124" y="163"/>
                    <a:pt x="124" y="163"/>
                  </a:cubicBezTo>
                  <a:cubicBezTo>
                    <a:pt x="141" y="160"/>
                    <a:pt x="141" y="160"/>
                    <a:pt x="141" y="160"/>
                  </a:cubicBezTo>
                  <a:cubicBezTo>
                    <a:pt x="136" y="199"/>
                    <a:pt x="136" y="199"/>
                    <a:pt x="136" y="199"/>
                  </a:cubicBezTo>
                  <a:cubicBezTo>
                    <a:pt x="328" y="199"/>
                    <a:pt x="328" y="199"/>
                    <a:pt x="328" y="199"/>
                  </a:cubicBezTo>
                  <a:cubicBezTo>
                    <a:pt x="360" y="199"/>
                    <a:pt x="360" y="199"/>
                    <a:pt x="360" y="199"/>
                  </a:cubicBezTo>
                  <a:cubicBezTo>
                    <a:pt x="361" y="199"/>
                    <a:pt x="361" y="199"/>
                    <a:pt x="361" y="199"/>
                  </a:cubicBezTo>
                  <a:cubicBezTo>
                    <a:pt x="361" y="199"/>
                    <a:pt x="361" y="199"/>
                    <a:pt x="361" y="199"/>
                  </a:cubicBezTo>
                  <a:cubicBezTo>
                    <a:pt x="361" y="199"/>
                    <a:pt x="361" y="199"/>
                    <a:pt x="361" y="199"/>
                  </a:cubicBezTo>
                  <a:cubicBezTo>
                    <a:pt x="416" y="148"/>
                    <a:pt x="416" y="148"/>
                    <a:pt x="416" y="148"/>
                  </a:cubicBezTo>
                  <a:cubicBezTo>
                    <a:pt x="436" y="6"/>
                    <a:pt x="436" y="6"/>
                    <a:pt x="4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25986346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5" presetClass="entr" presetSubtype="0" fill="hold" grpId="0" nodeType="withEffect">
                                  <p:stCondLst>
                                    <p:cond delay="50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strVal val="#ppt_w*0.70"/>
                                          </p:val>
                                        </p:tav>
                                        <p:tav tm="100000">
                                          <p:val>
                                            <p:strVal val="#ppt_w"/>
                                          </p:val>
                                        </p:tav>
                                      </p:tavLst>
                                    </p:anim>
                                    <p:anim calcmode="lin" valueType="num">
                                      <p:cBhvr>
                                        <p:cTn id="12" dur="500" fill="hold"/>
                                        <p:tgtEl>
                                          <p:spTgt spid="46"/>
                                        </p:tgtEl>
                                        <p:attrNameLst>
                                          <p:attrName>ppt_h</p:attrName>
                                        </p:attrNameLst>
                                      </p:cBhvr>
                                      <p:tavLst>
                                        <p:tav tm="0">
                                          <p:val>
                                            <p:strVal val="#ppt_h"/>
                                          </p:val>
                                        </p:tav>
                                        <p:tav tm="100000">
                                          <p:val>
                                            <p:strVal val="#ppt_h"/>
                                          </p:val>
                                        </p:tav>
                                      </p:tavLst>
                                    </p:anim>
                                    <p:animEffect transition="in" filter="fade">
                                      <p:cBhvr>
                                        <p:cTn id="13" dur="500"/>
                                        <p:tgtEl>
                                          <p:spTgt spid="46"/>
                                        </p:tgtEl>
                                      </p:cBhvr>
                                    </p:animEffect>
                                  </p:childTnLst>
                                </p:cTn>
                              </p:par>
                              <p:par>
                                <p:cTn id="14" presetID="12" presetClass="entr" presetSubtype="2" fill="hold" grpId="0" nodeType="withEffect">
                                  <p:stCondLst>
                                    <p:cond delay="200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p:tgtEl>
                                          <p:spTgt spid="47"/>
                                        </p:tgtEl>
                                        <p:attrNameLst>
                                          <p:attrName>ppt_x</p:attrName>
                                        </p:attrNameLst>
                                      </p:cBhvr>
                                      <p:tavLst>
                                        <p:tav tm="0">
                                          <p:val>
                                            <p:strVal val="#ppt_x+#ppt_w*1.125000"/>
                                          </p:val>
                                        </p:tav>
                                        <p:tav tm="100000">
                                          <p:val>
                                            <p:strVal val="#ppt_x"/>
                                          </p:val>
                                        </p:tav>
                                      </p:tavLst>
                                    </p:anim>
                                    <p:animEffect transition="in" filter="wipe(left)">
                                      <p:cBhvr>
                                        <p:cTn id="17" dur="500"/>
                                        <p:tgtEl>
                                          <p:spTgt spid="47"/>
                                        </p:tgtEl>
                                      </p:cBhvr>
                                    </p:animEffect>
                                  </p:childTnLst>
                                </p:cTn>
                              </p:par>
                              <p:par>
                                <p:cTn id="18" presetID="2" presetClass="entr" presetSubtype="4" decel="100000" fill="hold" nodeType="withEffect">
                                  <p:stCondLst>
                                    <p:cond delay="25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ipic_13466494_201403171956351740001.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4097" b="19577"/>
          <a:stretch/>
        </p:blipFill>
        <p:spPr bwMode="auto">
          <a:xfrm>
            <a:off x="0" y="-1"/>
            <a:ext cx="9216516" cy="5143501"/>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3910638" y="1695453"/>
            <a:ext cx="4826962" cy="523220"/>
          </a:xfrm>
          <a:prstGeom prst="rect">
            <a:avLst/>
          </a:prstGeom>
        </p:spPr>
        <p:txBody>
          <a:bodyPr wrap="none">
            <a:spAutoFit/>
          </a:bodyPr>
          <a:lstStyle/>
          <a:p>
            <a:pPr algn="r"/>
            <a:r>
              <a:rPr lang="en-US" altLang="zh-CN" sz="2800" dirty="0">
                <a:solidFill>
                  <a:srgbClr val="F44F56"/>
                </a:solidFill>
                <a:latin typeface="Century Gothic" panose="020B0502020202020204" pitchFamily="34" charset="0"/>
                <a:cs typeface="Arial" panose="020B0604020202020204" pitchFamily="34" charset="0"/>
              </a:rPr>
              <a:t>General business </a:t>
            </a:r>
            <a:r>
              <a:rPr lang="en-US" altLang="zh-CN" sz="2800" dirty="0">
                <a:solidFill>
                  <a:schemeClr val="bg1"/>
                </a:solidFill>
                <a:latin typeface="Century Gothic" panose="020B0502020202020204" pitchFamily="34" charset="0"/>
                <a:cs typeface="Arial" panose="020B0604020202020204" pitchFamily="34" charset="0"/>
              </a:rPr>
              <a:t>template</a:t>
            </a:r>
          </a:p>
        </p:txBody>
      </p:sp>
      <p:grpSp>
        <p:nvGrpSpPr>
          <p:cNvPr id="2" name="组合 1"/>
          <p:cNvGrpSpPr/>
          <p:nvPr/>
        </p:nvGrpSpPr>
        <p:grpSpPr>
          <a:xfrm>
            <a:off x="6691474" y="0"/>
            <a:ext cx="1944526" cy="1563154"/>
            <a:chOff x="503238" y="0"/>
            <a:chExt cx="1944526" cy="1563154"/>
          </a:xfrm>
        </p:grpSpPr>
        <p:sp>
          <p:nvSpPr>
            <p:cNvPr id="5" name="矩形 4"/>
            <p:cNvSpPr/>
            <p:nvPr/>
          </p:nvSpPr>
          <p:spPr>
            <a:xfrm>
              <a:off x="503238" y="0"/>
              <a:ext cx="1944526" cy="156315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534378" y="339502"/>
              <a:ext cx="1317990" cy="707886"/>
            </a:xfrm>
            <a:prstGeom prst="rect">
              <a:avLst/>
            </a:prstGeom>
          </p:spPr>
          <p:txBody>
            <a:bodyPr wrap="none">
              <a:spAutoFit/>
            </a:bodyPr>
            <a:lstStyle/>
            <a:p>
              <a:r>
                <a:rPr lang="en-US" altLang="zh-CN" sz="4000" dirty="0" smtClean="0">
                  <a:solidFill>
                    <a:schemeClr val="bg1"/>
                  </a:solidFill>
                  <a:latin typeface="Century Gothic" panose="020B0502020202020204" pitchFamily="34" charset="0"/>
                  <a:cs typeface="Arial" panose="020B0604020202020204" pitchFamily="34" charset="0"/>
                </a:rPr>
                <a:t>BIGE</a:t>
              </a:r>
              <a:endParaRPr lang="en-US" altLang="zh-CN" sz="40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30370" y="973446"/>
              <a:ext cx="1463862"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www.tretars.com</a:t>
              </a:r>
              <a:endParaRPr lang="en-US" altLang="zh-CN" sz="1200" dirty="0">
                <a:solidFill>
                  <a:schemeClr val="bg1"/>
                </a:solidFill>
                <a:latin typeface="Century Gothic" panose="020B0502020202020204" pitchFamily="34" charset="0"/>
                <a:cs typeface="Arial" panose="020B0604020202020204" pitchFamily="34" charset="0"/>
              </a:endParaRP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5" name="矩形 24"/>
          <p:cNvSpPr/>
          <p:nvPr/>
        </p:nvSpPr>
        <p:spPr>
          <a:xfrm>
            <a:off x="4296961" y="2196564"/>
            <a:ext cx="4440639" cy="307777"/>
          </a:xfrm>
          <a:prstGeom prst="rect">
            <a:avLst/>
          </a:prstGeom>
        </p:spPr>
        <p:txBody>
          <a:bodyPr wrap="none">
            <a:spAutoFit/>
          </a:bodyPr>
          <a:lstStyle/>
          <a:p>
            <a:pPr algn="r"/>
            <a:r>
              <a:rPr lang="en-US" altLang="zh-CN" sz="1400" dirty="0">
                <a:solidFill>
                  <a:schemeClr val="bg1"/>
                </a:solidFill>
                <a:latin typeface="Century Gothic" panose="020B0502020202020204" pitchFamily="34" charset="0"/>
                <a:cs typeface="Arial" panose="020B0604020202020204" pitchFamily="34" charset="0"/>
              </a:rPr>
              <a:t>For consulting, management, planning, reporting</a:t>
            </a:r>
          </a:p>
        </p:txBody>
      </p:sp>
      <p:grpSp>
        <p:nvGrpSpPr>
          <p:cNvPr id="46" name="组合 45"/>
          <p:cNvGrpSpPr/>
          <p:nvPr/>
        </p:nvGrpSpPr>
        <p:grpSpPr>
          <a:xfrm>
            <a:off x="7638350" y="4634629"/>
            <a:ext cx="1022300" cy="233002"/>
            <a:chOff x="4422775" y="-1163638"/>
            <a:chExt cx="3343275" cy="762000"/>
          </a:xfrm>
          <a:solidFill>
            <a:schemeClr val="bg1"/>
          </a:solidFill>
        </p:grpSpPr>
        <p:sp>
          <p:nvSpPr>
            <p:cNvPr id="47" name="Freeform 14"/>
            <p:cNvSpPr>
              <a:spLocks/>
            </p:cNvSpPr>
            <p:nvPr/>
          </p:nvSpPr>
          <p:spPr bwMode="auto">
            <a:xfrm>
              <a:off x="4422775" y="-1030288"/>
              <a:ext cx="304800" cy="623888"/>
            </a:xfrm>
            <a:custGeom>
              <a:avLst/>
              <a:gdLst>
                <a:gd name="T0" fmla="*/ 142 w 192"/>
                <a:gd name="T1" fmla="*/ 0 h 393"/>
                <a:gd name="T2" fmla="*/ 0 w 192"/>
                <a:gd name="T3" fmla="*/ 376 h 393"/>
                <a:gd name="T4" fmla="*/ 47 w 192"/>
                <a:gd name="T5" fmla="*/ 393 h 393"/>
                <a:gd name="T6" fmla="*/ 192 w 192"/>
                <a:gd name="T7" fmla="*/ 17 h 393"/>
                <a:gd name="T8" fmla="*/ 142 w 192"/>
                <a:gd name="T9" fmla="*/ 0 h 393"/>
              </a:gdLst>
              <a:ahLst/>
              <a:cxnLst>
                <a:cxn ang="0">
                  <a:pos x="T0" y="T1"/>
                </a:cxn>
                <a:cxn ang="0">
                  <a:pos x="T2" y="T3"/>
                </a:cxn>
                <a:cxn ang="0">
                  <a:pos x="T4" y="T5"/>
                </a:cxn>
                <a:cxn ang="0">
                  <a:pos x="T6" y="T7"/>
                </a:cxn>
                <a:cxn ang="0">
                  <a:pos x="T8" y="T9"/>
                </a:cxn>
              </a:cxnLst>
              <a:rect l="0" t="0" r="r" b="b"/>
              <a:pathLst>
                <a:path w="192" h="393">
                  <a:moveTo>
                    <a:pt x="142" y="0"/>
                  </a:moveTo>
                  <a:lnTo>
                    <a:pt x="0" y="376"/>
                  </a:lnTo>
                  <a:lnTo>
                    <a:pt x="47" y="393"/>
                  </a:lnTo>
                  <a:lnTo>
                    <a:pt x="192" y="17"/>
                  </a:lnTo>
                  <a:lnTo>
                    <a:pt x="1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5"/>
            <p:cNvSpPr>
              <a:spLocks/>
            </p:cNvSpPr>
            <p:nvPr/>
          </p:nvSpPr>
          <p:spPr bwMode="auto">
            <a:xfrm>
              <a:off x="6927850" y="-1084263"/>
              <a:ext cx="153988" cy="465138"/>
            </a:xfrm>
            <a:custGeom>
              <a:avLst/>
              <a:gdLst>
                <a:gd name="T0" fmla="*/ 56 w 97"/>
                <a:gd name="T1" fmla="*/ 293 h 293"/>
                <a:gd name="T2" fmla="*/ 97 w 97"/>
                <a:gd name="T3" fmla="*/ 0 h 293"/>
                <a:gd name="T4" fmla="*/ 42 w 97"/>
                <a:gd name="T5" fmla="*/ 0 h 293"/>
                <a:gd name="T6" fmla="*/ 0 w 97"/>
                <a:gd name="T7" fmla="*/ 293 h 293"/>
                <a:gd name="T8" fmla="*/ 56 w 97"/>
                <a:gd name="T9" fmla="*/ 293 h 293"/>
              </a:gdLst>
              <a:ahLst/>
              <a:cxnLst>
                <a:cxn ang="0">
                  <a:pos x="T0" y="T1"/>
                </a:cxn>
                <a:cxn ang="0">
                  <a:pos x="T2" y="T3"/>
                </a:cxn>
                <a:cxn ang="0">
                  <a:pos x="T4" y="T5"/>
                </a:cxn>
                <a:cxn ang="0">
                  <a:pos x="T6" y="T7"/>
                </a:cxn>
                <a:cxn ang="0">
                  <a:pos x="T8" y="T9"/>
                </a:cxn>
              </a:cxnLst>
              <a:rect l="0" t="0" r="r" b="b"/>
              <a:pathLst>
                <a:path w="97" h="293">
                  <a:moveTo>
                    <a:pt x="56" y="293"/>
                  </a:moveTo>
                  <a:lnTo>
                    <a:pt x="97" y="0"/>
                  </a:lnTo>
                  <a:lnTo>
                    <a:pt x="42" y="0"/>
                  </a:lnTo>
                  <a:lnTo>
                    <a:pt x="0" y="293"/>
                  </a:lnTo>
                  <a:lnTo>
                    <a:pt x="56"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6"/>
            <p:cNvSpPr>
              <a:spLocks/>
            </p:cNvSpPr>
            <p:nvPr/>
          </p:nvSpPr>
          <p:spPr bwMode="auto">
            <a:xfrm>
              <a:off x="5137150" y="-1122363"/>
              <a:ext cx="533400" cy="715963"/>
            </a:xfrm>
            <a:custGeom>
              <a:avLst/>
              <a:gdLst>
                <a:gd name="T0" fmla="*/ 142 w 142"/>
                <a:gd name="T1" fmla="*/ 0 h 188"/>
                <a:gd name="T2" fmla="*/ 63 w 142"/>
                <a:gd name="T3" fmla="*/ 0 h 188"/>
                <a:gd name="T4" fmla="*/ 40 w 142"/>
                <a:gd name="T5" fmla="*/ 167 h 188"/>
                <a:gd name="T6" fmla="*/ 34 w 142"/>
                <a:gd name="T7" fmla="*/ 167 h 188"/>
                <a:gd name="T8" fmla="*/ 23 w 142"/>
                <a:gd name="T9" fmla="*/ 24 h 188"/>
                <a:gd name="T10" fmla="*/ 0 w 142"/>
                <a:gd name="T11" fmla="*/ 32 h 188"/>
                <a:gd name="T12" fmla="*/ 12 w 142"/>
                <a:gd name="T13" fmla="*/ 188 h 188"/>
                <a:gd name="T14" fmla="*/ 13 w 142"/>
                <a:gd name="T15" fmla="*/ 188 h 188"/>
                <a:gd name="T16" fmla="*/ 13 w 142"/>
                <a:gd name="T17" fmla="*/ 188 h 188"/>
                <a:gd name="T18" fmla="*/ 37 w 142"/>
                <a:gd name="T19" fmla="*/ 188 h 188"/>
                <a:gd name="T20" fmla="*/ 40 w 142"/>
                <a:gd name="T21" fmla="*/ 188 h 188"/>
                <a:gd name="T22" fmla="*/ 60 w 142"/>
                <a:gd name="T23" fmla="*/ 188 h 188"/>
                <a:gd name="T24" fmla="*/ 84 w 142"/>
                <a:gd name="T25" fmla="*/ 21 h 188"/>
                <a:gd name="T26" fmla="*/ 113 w 142"/>
                <a:gd name="T27" fmla="*/ 21 h 188"/>
                <a:gd name="T28" fmla="*/ 91 w 142"/>
                <a:gd name="T29" fmla="*/ 75 h 188"/>
                <a:gd name="T30" fmla="*/ 101 w 142"/>
                <a:gd name="T31" fmla="*/ 82 h 188"/>
                <a:gd name="T32" fmla="*/ 91 w 142"/>
                <a:gd name="T33" fmla="*/ 158 h 188"/>
                <a:gd name="T34" fmla="*/ 88 w 142"/>
                <a:gd name="T35" fmla="*/ 158 h 188"/>
                <a:gd name="T36" fmla="*/ 68 w 142"/>
                <a:gd name="T37" fmla="*/ 158 h 188"/>
                <a:gd name="T38" fmla="*/ 71 w 142"/>
                <a:gd name="T39" fmla="*/ 159 h 188"/>
                <a:gd name="T40" fmla="*/ 83 w 142"/>
                <a:gd name="T41" fmla="*/ 165 h 188"/>
                <a:gd name="T42" fmla="*/ 87 w 142"/>
                <a:gd name="T43" fmla="*/ 179 h 188"/>
                <a:gd name="T44" fmla="*/ 88 w 142"/>
                <a:gd name="T45" fmla="*/ 179 h 188"/>
                <a:gd name="T46" fmla="*/ 111 w 142"/>
                <a:gd name="T47" fmla="*/ 179 h 188"/>
                <a:gd name="T48" fmla="*/ 125 w 142"/>
                <a:gd name="T49" fmla="*/ 82 h 188"/>
                <a:gd name="T50" fmla="*/ 110 w 142"/>
                <a:gd name="T51" fmla="*/ 82 h 188"/>
                <a:gd name="T52" fmla="*/ 142 w 142"/>
                <a:gd name="T53"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2" h="188">
                  <a:moveTo>
                    <a:pt x="142" y="0"/>
                  </a:moveTo>
                  <a:cubicBezTo>
                    <a:pt x="63" y="0"/>
                    <a:pt x="63" y="0"/>
                    <a:pt x="63" y="0"/>
                  </a:cubicBezTo>
                  <a:cubicBezTo>
                    <a:pt x="40" y="167"/>
                    <a:pt x="40" y="167"/>
                    <a:pt x="40" y="167"/>
                  </a:cubicBezTo>
                  <a:cubicBezTo>
                    <a:pt x="34" y="167"/>
                    <a:pt x="34" y="167"/>
                    <a:pt x="34" y="167"/>
                  </a:cubicBezTo>
                  <a:cubicBezTo>
                    <a:pt x="23" y="24"/>
                    <a:pt x="23" y="24"/>
                    <a:pt x="23" y="24"/>
                  </a:cubicBezTo>
                  <a:cubicBezTo>
                    <a:pt x="0" y="32"/>
                    <a:pt x="0" y="32"/>
                    <a:pt x="0" y="32"/>
                  </a:cubicBezTo>
                  <a:cubicBezTo>
                    <a:pt x="12" y="188"/>
                    <a:pt x="12" y="188"/>
                    <a:pt x="12" y="188"/>
                  </a:cubicBezTo>
                  <a:cubicBezTo>
                    <a:pt x="13" y="188"/>
                    <a:pt x="13" y="188"/>
                    <a:pt x="13" y="188"/>
                  </a:cubicBezTo>
                  <a:cubicBezTo>
                    <a:pt x="13" y="188"/>
                    <a:pt x="13" y="188"/>
                    <a:pt x="13" y="188"/>
                  </a:cubicBezTo>
                  <a:cubicBezTo>
                    <a:pt x="37" y="188"/>
                    <a:pt x="37" y="188"/>
                    <a:pt x="37" y="188"/>
                  </a:cubicBezTo>
                  <a:cubicBezTo>
                    <a:pt x="40" y="188"/>
                    <a:pt x="40" y="188"/>
                    <a:pt x="40" y="188"/>
                  </a:cubicBezTo>
                  <a:cubicBezTo>
                    <a:pt x="60" y="188"/>
                    <a:pt x="60" y="188"/>
                    <a:pt x="60" y="188"/>
                  </a:cubicBezTo>
                  <a:cubicBezTo>
                    <a:pt x="84" y="21"/>
                    <a:pt x="84" y="21"/>
                    <a:pt x="84" y="21"/>
                  </a:cubicBezTo>
                  <a:cubicBezTo>
                    <a:pt x="113" y="21"/>
                    <a:pt x="113" y="21"/>
                    <a:pt x="113" y="21"/>
                  </a:cubicBezTo>
                  <a:cubicBezTo>
                    <a:pt x="91" y="75"/>
                    <a:pt x="91" y="75"/>
                    <a:pt x="91" y="75"/>
                  </a:cubicBezTo>
                  <a:cubicBezTo>
                    <a:pt x="101" y="82"/>
                    <a:pt x="101" y="82"/>
                    <a:pt x="101" y="82"/>
                  </a:cubicBezTo>
                  <a:cubicBezTo>
                    <a:pt x="91" y="158"/>
                    <a:pt x="91" y="158"/>
                    <a:pt x="91" y="158"/>
                  </a:cubicBezTo>
                  <a:cubicBezTo>
                    <a:pt x="88" y="158"/>
                    <a:pt x="88" y="158"/>
                    <a:pt x="88" y="158"/>
                  </a:cubicBezTo>
                  <a:cubicBezTo>
                    <a:pt x="68" y="158"/>
                    <a:pt x="68" y="158"/>
                    <a:pt x="68" y="158"/>
                  </a:cubicBezTo>
                  <a:cubicBezTo>
                    <a:pt x="69" y="158"/>
                    <a:pt x="70" y="158"/>
                    <a:pt x="71" y="159"/>
                  </a:cubicBezTo>
                  <a:cubicBezTo>
                    <a:pt x="76" y="160"/>
                    <a:pt x="79" y="162"/>
                    <a:pt x="83" y="165"/>
                  </a:cubicBezTo>
                  <a:cubicBezTo>
                    <a:pt x="86" y="168"/>
                    <a:pt x="88" y="173"/>
                    <a:pt x="87" y="179"/>
                  </a:cubicBezTo>
                  <a:cubicBezTo>
                    <a:pt x="87" y="179"/>
                    <a:pt x="88" y="179"/>
                    <a:pt x="88" y="179"/>
                  </a:cubicBezTo>
                  <a:cubicBezTo>
                    <a:pt x="111" y="179"/>
                    <a:pt x="111" y="179"/>
                    <a:pt x="111" y="179"/>
                  </a:cubicBezTo>
                  <a:cubicBezTo>
                    <a:pt x="125" y="82"/>
                    <a:pt x="125" y="82"/>
                    <a:pt x="125" y="82"/>
                  </a:cubicBezTo>
                  <a:cubicBezTo>
                    <a:pt x="110" y="82"/>
                    <a:pt x="110" y="82"/>
                    <a:pt x="110" y="82"/>
                  </a:cubicBezTo>
                  <a:lnTo>
                    <a:pt x="1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7"/>
            <p:cNvSpPr>
              <a:spLocks/>
            </p:cNvSpPr>
            <p:nvPr/>
          </p:nvSpPr>
          <p:spPr bwMode="auto">
            <a:xfrm>
              <a:off x="7239000" y="-1144588"/>
              <a:ext cx="527050" cy="738188"/>
            </a:xfrm>
            <a:custGeom>
              <a:avLst/>
              <a:gdLst>
                <a:gd name="T0" fmla="*/ 137 w 140"/>
                <a:gd name="T1" fmla="*/ 26 h 194"/>
                <a:gd name="T2" fmla="*/ 140 w 140"/>
                <a:gd name="T3" fmla="*/ 5 h 194"/>
                <a:gd name="T4" fmla="*/ 46 w 140"/>
                <a:gd name="T5" fmla="*/ 5 h 194"/>
                <a:gd name="T6" fmla="*/ 23 w 140"/>
                <a:gd name="T7" fmla="*/ 0 h 194"/>
                <a:gd name="T8" fmla="*/ 24 w 140"/>
                <a:gd name="T9" fmla="*/ 6 h 194"/>
                <a:gd name="T10" fmla="*/ 24 w 140"/>
                <a:gd name="T11" fmla="*/ 6 h 194"/>
                <a:gd name="T12" fmla="*/ 22 w 140"/>
                <a:gd name="T13" fmla="*/ 26 h 194"/>
                <a:gd name="T14" fmla="*/ 67 w 140"/>
                <a:gd name="T15" fmla="*/ 26 h 194"/>
                <a:gd name="T16" fmla="*/ 64 w 140"/>
                <a:gd name="T17" fmla="*/ 47 h 194"/>
                <a:gd name="T18" fmla="*/ 19 w 140"/>
                <a:gd name="T19" fmla="*/ 47 h 194"/>
                <a:gd name="T20" fmla="*/ 0 w 140"/>
                <a:gd name="T21" fmla="*/ 182 h 194"/>
                <a:gd name="T22" fmla="*/ 23 w 140"/>
                <a:gd name="T23" fmla="*/ 182 h 194"/>
                <a:gd name="T24" fmla="*/ 39 w 140"/>
                <a:gd name="T25" fmla="*/ 67 h 194"/>
                <a:gd name="T26" fmla="*/ 62 w 140"/>
                <a:gd name="T27" fmla="*/ 67 h 194"/>
                <a:gd name="T28" fmla="*/ 44 w 140"/>
                <a:gd name="T29" fmla="*/ 194 h 194"/>
                <a:gd name="T30" fmla="*/ 67 w 140"/>
                <a:gd name="T31" fmla="*/ 194 h 194"/>
                <a:gd name="T32" fmla="*/ 85 w 140"/>
                <a:gd name="T33" fmla="*/ 67 h 194"/>
                <a:gd name="T34" fmla="*/ 108 w 140"/>
                <a:gd name="T35" fmla="*/ 67 h 194"/>
                <a:gd name="T36" fmla="*/ 94 w 140"/>
                <a:gd name="T37" fmla="*/ 162 h 194"/>
                <a:gd name="T38" fmla="*/ 72 w 140"/>
                <a:gd name="T39" fmla="*/ 161 h 194"/>
                <a:gd name="T40" fmla="*/ 75 w 140"/>
                <a:gd name="T41" fmla="*/ 162 h 194"/>
                <a:gd name="T42" fmla="*/ 86 w 140"/>
                <a:gd name="T43" fmla="*/ 168 h 194"/>
                <a:gd name="T44" fmla="*/ 91 w 140"/>
                <a:gd name="T45" fmla="*/ 182 h 194"/>
                <a:gd name="T46" fmla="*/ 91 w 140"/>
                <a:gd name="T47" fmla="*/ 182 h 194"/>
                <a:gd name="T48" fmla="*/ 115 w 140"/>
                <a:gd name="T49" fmla="*/ 182 h 194"/>
                <a:gd name="T50" fmla="*/ 134 w 140"/>
                <a:gd name="T51" fmla="*/ 47 h 194"/>
                <a:gd name="T52" fmla="*/ 88 w 140"/>
                <a:gd name="T53" fmla="*/ 47 h 194"/>
                <a:gd name="T54" fmla="*/ 91 w 140"/>
                <a:gd name="T55" fmla="*/ 26 h 194"/>
                <a:gd name="T56" fmla="*/ 137 w 140"/>
                <a:gd name="T57" fmla="*/ 2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0" h="194">
                  <a:moveTo>
                    <a:pt x="137" y="26"/>
                  </a:moveTo>
                  <a:cubicBezTo>
                    <a:pt x="140" y="5"/>
                    <a:pt x="140" y="5"/>
                    <a:pt x="140" y="5"/>
                  </a:cubicBezTo>
                  <a:cubicBezTo>
                    <a:pt x="46" y="5"/>
                    <a:pt x="46" y="5"/>
                    <a:pt x="46" y="5"/>
                  </a:cubicBezTo>
                  <a:cubicBezTo>
                    <a:pt x="39" y="5"/>
                    <a:pt x="31" y="3"/>
                    <a:pt x="23" y="0"/>
                  </a:cubicBezTo>
                  <a:cubicBezTo>
                    <a:pt x="23" y="2"/>
                    <a:pt x="24" y="4"/>
                    <a:pt x="24" y="6"/>
                  </a:cubicBezTo>
                  <a:cubicBezTo>
                    <a:pt x="24" y="6"/>
                    <a:pt x="24" y="6"/>
                    <a:pt x="24" y="6"/>
                  </a:cubicBezTo>
                  <a:cubicBezTo>
                    <a:pt x="22" y="26"/>
                    <a:pt x="22" y="26"/>
                    <a:pt x="22" y="26"/>
                  </a:cubicBezTo>
                  <a:cubicBezTo>
                    <a:pt x="67" y="26"/>
                    <a:pt x="67" y="26"/>
                    <a:pt x="67" y="26"/>
                  </a:cubicBezTo>
                  <a:cubicBezTo>
                    <a:pt x="64" y="47"/>
                    <a:pt x="64" y="47"/>
                    <a:pt x="64" y="47"/>
                  </a:cubicBezTo>
                  <a:cubicBezTo>
                    <a:pt x="19" y="47"/>
                    <a:pt x="19" y="47"/>
                    <a:pt x="19" y="47"/>
                  </a:cubicBezTo>
                  <a:cubicBezTo>
                    <a:pt x="0" y="182"/>
                    <a:pt x="0" y="182"/>
                    <a:pt x="0" y="182"/>
                  </a:cubicBezTo>
                  <a:cubicBezTo>
                    <a:pt x="23" y="182"/>
                    <a:pt x="23" y="182"/>
                    <a:pt x="23" y="182"/>
                  </a:cubicBezTo>
                  <a:cubicBezTo>
                    <a:pt x="39" y="67"/>
                    <a:pt x="39" y="67"/>
                    <a:pt x="39" y="67"/>
                  </a:cubicBezTo>
                  <a:cubicBezTo>
                    <a:pt x="62" y="67"/>
                    <a:pt x="62" y="67"/>
                    <a:pt x="62" y="67"/>
                  </a:cubicBezTo>
                  <a:cubicBezTo>
                    <a:pt x="44" y="194"/>
                    <a:pt x="44" y="194"/>
                    <a:pt x="44" y="194"/>
                  </a:cubicBezTo>
                  <a:cubicBezTo>
                    <a:pt x="67" y="194"/>
                    <a:pt x="67" y="194"/>
                    <a:pt x="67" y="194"/>
                  </a:cubicBezTo>
                  <a:cubicBezTo>
                    <a:pt x="85" y="67"/>
                    <a:pt x="85" y="67"/>
                    <a:pt x="85" y="67"/>
                  </a:cubicBezTo>
                  <a:cubicBezTo>
                    <a:pt x="108" y="67"/>
                    <a:pt x="108" y="67"/>
                    <a:pt x="108" y="67"/>
                  </a:cubicBezTo>
                  <a:cubicBezTo>
                    <a:pt x="94" y="162"/>
                    <a:pt x="94" y="162"/>
                    <a:pt x="94" y="162"/>
                  </a:cubicBezTo>
                  <a:cubicBezTo>
                    <a:pt x="72" y="161"/>
                    <a:pt x="72" y="161"/>
                    <a:pt x="72" y="161"/>
                  </a:cubicBezTo>
                  <a:cubicBezTo>
                    <a:pt x="73" y="161"/>
                    <a:pt x="74" y="162"/>
                    <a:pt x="75" y="162"/>
                  </a:cubicBezTo>
                  <a:cubicBezTo>
                    <a:pt x="79" y="164"/>
                    <a:pt x="83" y="166"/>
                    <a:pt x="86" y="168"/>
                  </a:cubicBezTo>
                  <a:cubicBezTo>
                    <a:pt x="90" y="171"/>
                    <a:pt x="92" y="176"/>
                    <a:pt x="91" y="182"/>
                  </a:cubicBezTo>
                  <a:cubicBezTo>
                    <a:pt x="91" y="182"/>
                    <a:pt x="91" y="182"/>
                    <a:pt x="91" y="182"/>
                  </a:cubicBezTo>
                  <a:cubicBezTo>
                    <a:pt x="115" y="182"/>
                    <a:pt x="115" y="182"/>
                    <a:pt x="115" y="182"/>
                  </a:cubicBezTo>
                  <a:cubicBezTo>
                    <a:pt x="134" y="47"/>
                    <a:pt x="134" y="47"/>
                    <a:pt x="134" y="47"/>
                  </a:cubicBezTo>
                  <a:cubicBezTo>
                    <a:pt x="88" y="47"/>
                    <a:pt x="88" y="47"/>
                    <a:pt x="88" y="47"/>
                  </a:cubicBezTo>
                  <a:cubicBezTo>
                    <a:pt x="91" y="26"/>
                    <a:pt x="91" y="26"/>
                    <a:pt x="91" y="26"/>
                  </a:cubicBezTo>
                  <a:lnTo>
                    <a:pt x="137"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8"/>
            <p:cNvSpPr>
              <a:spLocks/>
            </p:cNvSpPr>
            <p:nvPr/>
          </p:nvSpPr>
          <p:spPr bwMode="auto">
            <a:xfrm>
              <a:off x="4654550" y="-1163638"/>
              <a:ext cx="354013" cy="762000"/>
            </a:xfrm>
            <a:custGeom>
              <a:avLst/>
              <a:gdLst>
                <a:gd name="T0" fmla="*/ 70 w 94"/>
                <a:gd name="T1" fmla="*/ 6 h 200"/>
                <a:gd name="T2" fmla="*/ 70 w 94"/>
                <a:gd name="T3" fmla="*/ 6 h 200"/>
                <a:gd name="T4" fmla="*/ 46 w 94"/>
                <a:gd name="T5" fmla="*/ 178 h 200"/>
                <a:gd name="T6" fmla="*/ 25 w 94"/>
                <a:gd name="T7" fmla="*/ 178 h 200"/>
                <a:gd name="T8" fmla="*/ 25 w 94"/>
                <a:gd name="T9" fmla="*/ 178 h 200"/>
                <a:gd name="T10" fmla="*/ 25 w 94"/>
                <a:gd name="T11" fmla="*/ 178 h 200"/>
                <a:gd name="T12" fmla="*/ 24 w 94"/>
                <a:gd name="T13" fmla="*/ 178 h 200"/>
                <a:gd name="T14" fmla="*/ 24 w 94"/>
                <a:gd name="T15" fmla="*/ 178 h 200"/>
                <a:gd name="T16" fmla="*/ 24 w 94"/>
                <a:gd name="T17" fmla="*/ 178 h 200"/>
                <a:gd name="T18" fmla="*/ 0 w 94"/>
                <a:gd name="T19" fmla="*/ 177 h 200"/>
                <a:gd name="T20" fmla="*/ 3 w 94"/>
                <a:gd name="T21" fmla="*/ 178 h 200"/>
                <a:gd name="T22" fmla="*/ 15 w 94"/>
                <a:gd name="T23" fmla="*/ 185 h 200"/>
                <a:gd name="T24" fmla="*/ 20 w 94"/>
                <a:gd name="T25" fmla="*/ 200 h 200"/>
                <a:gd name="T26" fmla="*/ 21 w 94"/>
                <a:gd name="T27" fmla="*/ 199 h 200"/>
                <a:gd name="T28" fmla="*/ 21 w 94"/>
                <a:gd name="T29" fmla="*/ 199 h 200"/>
                <a:gd name="T30" fmla="*/ 53 w 94"/>
                <a:gd name="T31" fmla="*/ 199 h 200"/>
                <a:gd name="T32" fmla="*/ 66 w 94"/>
                <a:gd name="T33" fmla="*/ 199 h 200"/>
                <a:gd name="T34" fmla="*/ 93 w 94"/>
                <a:gd name="T35" fmla="*/ 6 h 200"/>
                <a:gd name="T36" fmla="*/ 93 w 94"/>
                <a:gd name="T37" fmla="*/ 6 h 200"/>
                <a:gd name="T38" fmla="*/ 94 w 94"/>
                <a:gd name="T39" fmla="*/ 5 h 200"/>
                <a:gd name="T40" fmla="*/ 68 w 94"/>
                <a:gd name="T41" fmla="*/ 0 h 200"/>
                <a:gd name="T42" fmla="*/ 70 w 94"/>
                <a:gd name="T43" fmla="*/ 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200">
                  <a:moveTo>
                    <a:pt x="70" y="6"/>
                  </a:moveTo>
                  <a:cubicBezTo>
                    <a:pt x="70" y="6"/>
                    <a:pt x="70" y="6"/>
                    <a:pt x="70" y="6"/>
                  </a:cubicBezTo>
                  <a:cubicBezTo>
                    <a:pt x="46" y="178"/>
                    <a:pt x="46" y="178"/>
                    <a:pt x="46" y="178"/>
                  </a:cubicBezTo>
                  <a:cubicBezTo>
                    <a:pt x="25" y="178"/>
                    <a:pt x="25" y="178"/>
                    <a:pt x="25" y="178"/>
                  </a:cubicBezTo>
                  <a:cubicBezTo>
                    <a:pt x="25" y="178"/>
                    <a:pt x="25" y="178"/>
                    <a:pt x="25" y="178"/>
                  </a:cubicBezTo>
                  <a:cubicBezTo>
                    <a:pt x="25" y="178"/>
                    <a:pt x="25" y="178"/>
                    <a:pt x="25" y="178"/>
                  </a:cubicBezTo>
                  <a:cubicBezTo>
                    <a:pt x="24" y="178"/>
                    <a:pt x="24" y="178"/>
                    <a:pt x="24" y="178"/>
                  </a:cubicBezTo>
                  <a:cubicBezTo>
                    <a:pt x="24" y="178"/>
                    <a:pt x="24" y="178"/>
                    <a:pt x="24" y="178"/>
                  </a:cubicBezTo>
                  <a:cubicBezTo>
                    <a:pt x="24" y="178"/>
                    <a:pt x="24" y="178"/>
                    <a:pt x="24" y="178"/>
                  </a:cubicBezTo>
                  <a:cubicBezTo>
                    <a:pt x="0" y="177"/>
                    <a:pt x="0" y="177"/>
                    <a:pt x="0" y="177"/>
                  </a:cubicBezTo>
                  <a:cubicBezTo>
                    <a:pt x="1" y="177"/>
                    <a:pt x="2" y="178"/>
                    <a:pt x="3" y="178"/>
                  </a:cubicBezTo>
                  <a:cubicBezTo>
                    <a:pt x="7" y="180"/>
                    <a:pt x="12" y="182"/>
                    <a:pt x="15" y="185"/>
                  </a:cubicBezTo>
                  <a:cubicBezTo>
                    <a:pt x="19" y="188"/>
                    <a:pt x="20" y="193"/>
                    <a:pt x="20" y="200"/>
                  </a:cubicBezTo>
                  <a:cubicBezTo>
                    <a:pt x="20" y="200"/>
                    <a:pt x="20" y="199"/>
                    <a:pt x="21" y="199"/>
                  </a:cubicBezTo>
                  <a:cubicBezTo>
                    <a:pt x="21" y="199"/>
                    <a:pt x="21" y="199"/>
                    <a:pt x="21" y="199"/>
                  </a:cubicBezTo>
                  <a:cubicBezTo>
                    <a:pt x="53" y="199"/>
                    <a:pt x="53" y="199"/>
                    <a:pt x="53" y="199"/>
                  </a:cubicBezTo>
                  <a:cubicBezTo>
                    <a:pt x="66" y="199"/>
                    <a:pt x="66" y="199"/>
                    <a:pt x="66" y="199"/>
                  </a:cubicBezTo>
                  <a:cubicBezTo>
                    <a:pt x="93" y="6"/>
                    <a:pt x="93" y="6"/>
                    <a:pt x="93" y="6"/>
                  </a:cubicBezTo>
                  <a:cubicBezTo>
                    <a:pt x="93" y="6"/>
                    <a:pt x="93" y="6"/>
                    <a:pt x="93" y="6"/>
                  </a:cubicBezTo>
                  <a:cubicBezTo>
                    <a:pt x="93" y="5"/>
                    <a:pt x="94" y="5"/>
                    <a:pt x="94" y="5"/>
                  </a:cubicBezTo>
                  <a:cubicBezTo>
                    <a:pt x="86" y="5"/>
                    <a:pt x="77" y="4"/>
                    <a:pt x="68" y="0"/>
                  </a:cubicBezTo>
                  <a:cubicBezTo>
                    <a:pt x="69" y="2"/>
                    <a:pt x="69" y="3"/>
                    <a:pt x="7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9"/>
            <p:cNvSpPr>
              <a:spLocks/>
            </p:cNvSpPr>
            <p:nvPr/>
          </p:nvSpPr>
          <p:spPr bwMode="auto">
            <a:xfrm>
              <a:off x="5614988" y="-1163638"/>
              <a:ext cx="1639888" cy="757238"/>
            </a:xfrm>
            <a:custGeom>
              <a:avLst/>
              <a:gdLst>
                <a:gd name="T0" fmla="*/ 436 w 436"/>
                <a:gd name="T1" fmla="*/ 5 h 199"/>
                <a:gd name="T2" fmla="*/ 413 w 436"/>
                <a:gd name="T3" fmla="*/ 6 h 199"/>
                <a:gd name="T4" fmla="*/ 394 w 436"/>
                <a:gd name="T5" fmla="*/ 142 h 199"/>
                <a:gd name="T6" fmla="*/ 331 w 436"/>
                <a:gd name="T7" fmla="*/ 178 h 199"/>
                <a:gd name="T8" fmla="*/ 165 w 436"/>
                <a:gd name="T9" fmla="*/ 155 h 199"/>
                <a:gd name="T10" fmla="*/ 342 w 436"/>
                <a:gd name="T11" fmla="*/ 102 h 199"/>
                <a:gd name="T12" fmla="*/ 171 w 436"/>
                <a:gd name="T13" fmla="*/ 113 h 199"/>
                <a:gd name="T14" fmla="*/ 344 w 436"/>
                <a:gd name="T15" fmla="*/ 88 h 199"/>
                <a:gd name="T16" fmla="*/ 314 w 436"/>
                <a:gd name="T17" fmla="*/ 67 h 199"/>
                <a:gd name="T18" fmla="*/ 334 w 436"/>
                <a:gd name="T19" fmla="*/ 6 h 199"/>
                <a:gd name="T20" fmla="*/ 245 w 436"/>
                <a:gd name="T21" fmla="*/ 67 h 199"/>
                <a:gd name="T22" fmla="*/ 303 w 436"/>
                <a:gd name="T23" fmla="*/ 39 h 199"/>
                <a:gd name="T24" fmla="*/ 252 w 436"/>
                <a:gd name="T25" fmla="*/ 19 h 199"/>
                <a:gd name="T26" fmla="*/ 254 w 436"/>
                <a:gd name="T27" fmla="*/ 6 h 199"/>
                <a:gd name="T28" fmla="*/ 229 w 436"/>
                <a:gd name="T29" fmla="*/ 0 h 199"/>
                <a:gd name="T30" fmla="*/ 231 w 436"/>
                <a:gd name="T31" fmla="*/ 6 h 199"/>
                <a:gd name="T32" fmla="*/ 89 w 436"/>
                <a:gd name="T33" fmla="*/ 19 h 199"/>
                <a:gd name="T34" fmla="*/ 91 w 436"/>
                <a:gd name="T35" fmla="*/ 6 h 199"/>
                <a:gd name="T36" fmla="*/ 67 w 436"/>
                <a:gd name="T37" fmla="*/ 0 h 199"/>
                <a:gd name="T38" fmla="*/ 69 w 436"/>
                <a:gd name="T39" fmla="*/ 6 h 199"/>
                <a:gd name="T40" fmla="*/ 18 w 436"/>
                <a:gd name="T41" fmla="*/ 19 h 199"/>
                <a:gd name="T42" fmla="*/ 64 w 436"/>
                <a:gd name="T43" fmla="*/ 39 h 199"/>
                <a:gd name="T44" fmla="*/ 15 w 436"/>
                <a:gd name="T45" fmla="*/ 77 h 199"/>
                <a:gd name="T46" fmla="*/ 56 w 436"/>
                <a:gd name="T47" fmla="*/ 97 h 199"/>
                <a:gd name="T48" fmla="*/ 26 w 436"/>
                <a:gd name="T49" fmla="*/ 179 h 199"/>
                <a:gd name="T50" fmla="*/ 12 w 436"/>
                <a:gd name="T51" fmla="*/ 118 h 199"/>
                <a:gd name="T52" fmla="*/ 107 w 436"/>
                <a:gd name="T53" fmla="*/ 199 h 199"/>
                <a:gd name="T54" fmla="*/ 95 w 436"/>
                <a:gd name="T55" fmla="*/ 118 h 199"/>
                <a:gd name="T56" fmla="*/ 67 w 436"/>
                <a:gd name="T57" fmla="*/ 179 h 199"/>
                <a:gd name="T58" fmla="*/ 123 w 436"/>
                <a:gd name="T59" fmla="*/ 97 h 199"/>
                <a:gd name="T60" fmla="*/ 81 w 436"/>
                <a:gd name="T61" fmla="*/ 77 h 199"/>
                <a:gd name="T62" fmla="*/ 226 w 436"/>
                <a:gd name="T63" fmla="*/ 39 h 199"/>
                <a:gd name="T64" fmla="*/ 163 w 436"/>
                <a:gd name="T65" fmla="*/ 67 h 199"/>
                <a:gd name="T66" fmla="*/ 148 w 436"/>
                <a:gd name="T67" fmla="*/ 68 h 199"/>
                <a:gd name="T68" fmla="*/ 146 w 436"/>
                <a:gd name="T69" fmla="*/ 88 h 199"/>
                <a:gd name="T70" fmla="*/ 134 w 436"/>
                <a:gd name="T71" fmla="*/ 124 h 199"/>
                <a:gd name="T72" fmla="*/ 144 w 436"/>
                <a:gd name="T73" fmla="*/ 140 h 199"/>
                <a:gd name="T74" fmla="*/ 124 w 436"/>
                <a:gd name="T75" fmla="*/ 163 h 199"/>
                <a:gd name="T76" fmla="*/ 136 w 436"/>
                <a:gd name="T77" fmla="*/ 199 h 199"/>
                <a:gd name="T78" fmla="*/ 360 w 436"/>
                <a:gd name="T79" fmla="*/ 199 h 199"/>
                <a:gd name="T80" fmla="*/ 361 w 436"/>
                <a:gd name="T81" fmla="*/ 199 h 199"/>
                <a:gd name="T82" fmla="*/ 416 w 436"/>
                <a:gd name="T83" fmla="*/ 14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6" h="199">
                  <a:moveTo>
                    <a:pt x="436" y="6"/>
                  </a:moveTo>
                  <a:cubicBezTo>
                    <a:pt x="436" y="5"/>
                    <a:pt x="436" y="5"/>
                    <a:pt x="436" y="5"/>
                  </a:cubicBezTo>
                  <a:cubicBezTo>
                    <a:pt x="429" y="5"/>
                    <a:pt x="420" y="4"/>
                    <a:pt x="411" y="0"/>
                  </a:cubicBezTo>
                  <a:cubicBezTo>
                    <a:pt x="412" y="2"/>
                    <a:pt x="412" y="3"/>
                    <a:pt x="413" y="6"/>
                  </a:cubicBezTo>
                  <a:cubicBezTo>
                    <a:pt x="413" y="6"/>
                    <a:pt x="413" y="6"/>
                    <a:pt x="413" y="6"/>
                  </a:cubicBezTo>
                  <a:cubicBezTo>
                    <a:pt x="394" y="142"/>
                    <a:pt x="394" y="142"/>
                    <a:pt x="394" y="142"/>
                  </a:cubicBezTo>
                  <a:cubicBezTo>
                    <a:pt x="357" y="178"/>
                    <a:pt x="357" y="178"/>
                    <a:pt x="357" y="178"/>
                  </a:cubicBezTo>
                  <a:cubicBezTo>
                    <a:pt x="331" y="178"/>
                    <a:pt x="331" y="178"/>
                    <a:pt x="331" y="178"/>
                  </a:cubicBezTo>
                  <a:cubicBezTo>
                    <a:pt x="162" y="178"/>
                    <a:pt x="162" y="178"/>
                    <a:pt x="162" y="178"/>
                  </a:cubicBezTo>
                  <a:cubicBezTo>
                    <a:pt x="165" y="155"/>
                    <a:pt x="165" y="155"/>
                    <a:pt x="165" y="155"/>
                  </a:cubicBezTo>
                  <a:cubicBezTo>
                    <a:pt x="339" y="121"/>
                    <a:pt x="339" y="121"/>
                    <a:pt x="339" y="121"/>
                  </a:cubicBezTo>
                  <a:cubicBezTo>
                    <a:pt x="342" y="102"/>
                    <a:pt x="342" y="102"/>
                    <a:pt x="342" y="102"/>
                  </a:cubicBezTo>
                  <a:cubicBezTo>
                    <a:pt x="168" y="135"/>
                    <a:pt x="168" y="135"/>
                    <a:pt x="168" y="135"/>
                  </a:cubicBezTo>
                  <a:cubicBezTo>
                    <a:pt x="171" y="113"/>
                    <a:pt x="171" y="113"/>
                    <a:pt x="171" y="113"/>
                  </a:cubicBezTo>
                  <a:cubicBezTo>
                    <a:pt x="195" y="88"/>
                    <a:pt x="195" y="88"/>
                    <a:pt x="195" y="88"/>
                  </a:cubicBezTo>
                  <a:cubicBezTo>
                    <a:pt x="344" y="88"/>
                    <a:pt x="344" y="88"/>
                    <a:pt x="344" y="88"/>
                  </a:cubicBezTo>
                  <a:cubicBezTo>
                    <a:pt x="346" y="67"/>
                    <a:pt x="346" y="67"/>
                    <a:pt x="346" y="67"/>
                  </a:cubicBezTo>
                  <a:cubicBezTo>
                    <a:pt x="314" y="67"/>
                    <a:pt x="314" y="67"/>
                    <a:pt x="314" y="67"/>
                  </a:cubicBezTo>
                  <a:cubicBezTo>
                    <a:pt x="355" y="11"/>
                    <a:pt x="355" y="11"/>
                    <a:pt x="355" y="11"/>
                  </a:cubicBezTo>
                  <a:cubicBezTo>
                    <a:pt x="334" y="6"/>
                    <a:pt x="334" y="6"/>
                    <a:pt x="334" y="6"/>
                  </a:cubicBezTo>
                  <a:cubicBezTo>
                    <a:pt x="288" y="67"/>
                    <a:pt x="288" y="67"/>
                    <a:pt x="288" y="67"/>
                  </a:cubicBezTo>
                  <a:cubicBezTo>
                    <a:pt x="245" y="67"/>
                    <a:pt x="245" y="67"/>
                    <a:pt x="245" y="67"/>
                  </a:cubicBezTo>
                  <a:cubicBezTo>
                    <a:pt x="249" y="39"/>
                    <a:pt x="249" y="39"/>
                    <a:pt x="249" y="39"/>
                  </a:cubicBezTo>
                  <a:cubicBezTo>
                    <a:pt x="303" y="39"/>
                    <a:pt x="303" y="39"/>
                    <a:pt x="303" y="39"/>
                  </a:cubicBezTo>
                  <a:cubicBezTo>
                    <a:pt x="319" y="19"/>
                    <a:pt x="319" y="19"/>
                    <a:pt x="319" y="19"/>
                  </a:cubicBezTo>
                  <a:cubicBezTo>
                    <a:pt x="252" y="19"/>
                    <a:pt x="252" y="19"/>
                    <a:pt x="252" y="19"/>
                  </a:cubicBezTo>
                  <a:cubicBezTo>
                    <a:pt x="254" y="6"/>
                    <a:pt x="254" y="6"/>
                    <a:pt x="254" y="6"/>
                  </a:cubicBezTo>
                  <a:cubicBezTo>
                    <a:pt x="254" y="6"/>
                    <a:pt x="254" y="6"/>
                    <a:pt x="254" y="6"/>
                  </a:cubicBezTo>
                  <a:cubicBezTo>
                    <a:pt x="254" y="5"/>
                    <a:pt x="254" y="5"/>
                    <a:pt x="254" y="5"/>
                  </a:cubicBezTo>
                  <a:cubicBezTo>
                    <a:pt x="247" y="5"/>
                    <a:pt x="238" y="4"/>
                    <a:pt x="229" y="0"/>
                  </a:cubicBezTo>
                  <a:cubicBezTo>
                    <a:pt x="230" y="2"/>
                    <a:pt x="230" y="3"/>
                    <a:pt x="231" y="6"/>
                  </a:cubicBezTo>
                  <a:cubicBezTo>
                    <a:pt x="231" y="6"/>
                    <a:pt x="231" y="6"/>
                    <a:pt x="231" y="6"/>
                  </a:cubicBezTo>
                  <a:cubicBezTo>
                    <a:pt x="229" y="19"/>
                    <a:pt x="229" y="19"/>
                    <a:pt x="229" y="19"/>
                  </a:cubicBezTo>
                  <a:cubicBezTo>
                    <a:pt x="89" y="19"/>
                    <a:pt x="89" y="19"/>
                    <a:pt x="89" y="19"/>
                  </a:cubicBezTo>
                  <a:cubicBezTo>
                    <a:pt x="91" y="6"/>
                    <a:pt x="91" y="6"/>
                    <a:pt x="91" y="6"/>
                  </a:cubicBezTo>
                  <a:cubicBezTo>
                    <a:pt x="91" y="6"/>
                    <a:pt x="91" y="6"/>
                    <a:pt x="91" y="6"/>
                  </a:cubicBezTo>
                  <a:cubicBezTo>
                    <a:pt x="91" y="5"/>
                    <a:pt x="91" y="5"/>
                    <a:pt x="91" y="5"/>
                  </a:cubicBezTo>
                  <a:cubicBezTo>
                    <a:pt x="84" y="5"/>
                    <a:pt x="76" y="4"/>
                    <a:pt x="67" y="0"/>
                  </a:cubicBezTo>
                  <a:cubicBezTo>
                    <a:pt x="68" y="2"/>
                    <a:pt x="68" y="3"/>
                    <a:pt x="69" y="6"/>
                  </a:cubicBezTo>
                  <a:cubicBezTo>
                    <a:pt x="69" y="6"/>
                    <a:pt x="69" y="6"/>
                    <a:pt x="69" y="6"/>
                  </a:cubicBezTo>
                  <a:cubicBezTo>
                    <a:pt x="67" y="19"/>
                    <a:pt x="67" y="19"/>
                    <a:pt x="67" y="19"/>
                  </a:cubicBezTo>
                  <a:cubicBezTo>
                    <a:pt x="18" y="19"/>
                    <a:pt x="18" y="19"/>
                    <a:pt x="18" y="19"/>
                  </a:cubicBezTo>
                  <a:cubicBezTo>
                    <a:pt x="10" y="39"/>
                    <a:pt x="10" y="39"/>
                    <a:pt x="10" y="39"/>
                  </a:cubicBezTo>
                  <a:cubicBezTo>
                    <a:pt x="64" y="39"/>
                    <a:pt x="64" y="39"/>
                    <a:pt x="64" y="39"/>
                  </a:cubicBezTo>
                  <a:cubicBezTo>
                    <a:pt x="59" y="77"/>
                    <a:pt x="59" y="77"/>
                    <a:pt x="59" y="77"/>
                  </a:cubicBezTo>
                  <a:cubicBezTo>
                    <a:pt x="15" y="77"/>
                    <a:pt x="15" y="77"/>
                    <a:pt x="15" y="77"/>
                  </a:cubicBezTo>
                  <a:cubicBezTo>
                    <a:pt x="12" y="97"/>
                    <a:pt x="12" y="97"/>
                    <a:pt x="12" y="97"/>
                  </a:cubicBezTo>
                  <a:cubicBezTo>
                    <a:pt x="56" y="97"/>
                    <a:pt x="56" y="97"/>
                    <a:pt x="56" y="97"/>
                  </a:cubicBezTo>
                  <a:cubicBezTo>
                    <a:pt x="45" y="179"/>
                    <a:pt x="45" y="179"/>
                    <a:pt x="45" y="179"/>
                  </a:cubicBezTo>
                  <a:cubicBezTo>
                    <a:pt x="26" y="179"/>
                    <a:pt x="26" y="179"/>
                    <a:pt x="26" y="179"/>
                  </a:cubicBezTo>
                  <a:cubicBezTo>
                    <a:pt x="34" y="118"/>
                    <a:pt x="34" y="118"/>
                    <a:pt x="34" y="118"/>
                  </a:cubicBezTo>
                  <a:cubicBezTo>
                    <a:pt x="12" y="118"/>
                    <a:pt x="12" y="118"/>
                    <a:pt x="12" y="118"/>
                  </a:cubicBezTo>
                  <a:cubicBezTo>
                    <a:pt x="0" y="199"/>
                    <a:pt x="0" y="199"/>
                    <a:pt x="0" y="199"/>
                  </a:cubicBezTo>
                  <a:cubicBezTo>
                    <a:pt x="107" y="199"/>
                    <a:pt x="107" y="199"/>
                    <a:pt x="107" y="199"/>
                  </a:cubicBezTo>
                  <a:cubicBezTo>
                    <a:pt x="119" y="118"/>
                    <a:pt x="119" y="118"/>
                    <a:pt x="119" y="118"/>
                  </a:cubicBezTo>
                  <a:cubicBezTo>
                    <a:pt x="95" y="118"/>
                    <a:pt x="95" y="118"/>
                    <a:pt x="95" y="118"/>
                  </a:cubicBezTo>
                  <a:cubicBezTo>
                    <a:pt x="87" y="179"/>
                    <a:pt x="87" y="179"/>
                    <a:pt x="87" y="179"/>
                  </a:cubicBezTo>
                  <a:cubicBezTo>
                    <a:pt x="67" y="179"/>
                    <a:pt x="67" y="179"/>
                    <a:pt x="67" y="179"/>
                  </a:cubicBezTo>
                  <a:cubicBezTo>
                    <a:pt x="78" y="97"/>
                    <a:pt x="78" y="97"/>
                    <a:pt x="78" y="97"/>
                  </a:cubicBezTo>
                  <a:cubicBezTo>
                    <a:pt x="123" y="97"/>
                    <a:pt x="123" y="97"/>
                    <a:pt x="123" y="97"/>
                  </a:cubicBezTo>
                  <a:cubicBezTo>
                    <a:pt x="126" y="77"/>
                    <a:pt x="126" y="77"/>
                    <a:pt x="126" y="77"/>
                  </a:cubicBezTo>
                  <a:cubicBezTo>
                    <a:pt x="81" y="77"/>
                    <a:pt x="81" y="77"/>
                    <a:pt x="81" y="77"/>
                  </a:cubicBezTo>
                  <a:cubicBezTo>
                    <a:pt x="87" y="39"/>
                    <a:pt x="87" y="39"/>
                    <a:pt x="87" y="39"/>
                  </a:cubicBezTo>
                  <a:cubicBezTo>
                    <a:pt x="226" y="39"/>
                    <a:pt x="226" y="39"/>
                    <a:pt x="226" y="39"/>
                  </a:cubicBezTo>
                  <a:cubicBezTo>
                    <a:pt x="222" y="67"/>
                    <a:pt x="222" y="67"/>
                    <a:pt x="222" y="67"/>
                  </a:cubicBezTo>
                  <a:cubicBezTo>
                    <a:pt x="163" y="67"/>
                    <a:pt x="163" y="67"/>
                    <a:pt x="163" y="67"/>
                  </a:cubicBezTo>
                  <a:cubicBezTo>
                    <a:pt x="158" y="67"/>
                    <a:pt x="153" y="65"/>
                    <a:pt x="147" y="63"/>
                  </a:cubicBezTo>
                  <a:cubicBezTo>
                    <a:pt x="147" y="64"/>
                    <a:pt x="148" y="66"/>
                    <a:pt x="148" y="68"/>
                  </a:cubicBezTo>
                  <a:cubicBezTo>
                    <a:pt x="149" y="68"/>
                    <a:pt x="149" y="68"/>
                    <a:pt x="149" y="68"/>
                  </a:cubicBezTo>
                  <a:cubicBezTo>
                    <a:pt x="146" y="88"/>
                    <a:pt x="146" y="88"/>
                    <a:pt x="146" y="88"/>
                  </a:cubicBezTo>
                  <a:cubicBezTo>
                    <a:pt x="167" y="88"/>
                    <a:pt x="167" y="88"/>
                    <a:pt x="167" y="88"/>
                  </a:cubicBezTo>
                  <a:cubicBezTo>
                    <a:pt x="134" y="124"/>
                    <a:pt x="134" y="124"/>
                    <a:pt x="134" y="124"/>
                  </a:cubicBezTo>
                  <a:cubicBezTo>
                    <a:pt x="146" y="129"/>
                    <a:pt x="146" y="129"/>
                    <a:pt x="146" y="129"/>
                  </a:cubicBezTo>
                  <a:cubicBezTo>
                    <a:pt x="144" y="140"/>
                    <a:pt x="144" y="140"/>
                    <a:pt x="144" y="140"/>
                  </a:cubicBezTo>
                  <a:cubicBezTo>
                    <a:pt x="126" y="143"/>
                    <a:pt x="126" y="143"/>
                    <a:pt x="126" y="143"/>
                  </a:cubicBezTo>
                  <a:cubicBezTo>
                    <a:pt x="124" y="163"/>
                    <a:pt x="124" y="163"/>
                    <a:pt x="124" y="163"/>
                  </a:cubicBezTo>
                  <a:cubicBezTo>
                    <a:pt x="141" y="160"/>
                    <a:pt x="141" y="160"/>
                    <a:pt x="141" y="160"/>
                  </a:cubicBezTo>
                  <a:cubicBezTo>
                    <a:pt x="136" y="199"/>
                    <a:pt x="136" y="199"/>
                    <a:pt x="136" y="199"/>
                  </a:cubicBezTo>
                  <a:cubicBezTo>
                    <a:pt x="328" y="199"/>
                    <a:pt x="328" y="199"/>
                    <a:pt x="328" y="199"/>
                  </a:cubicBezTo>
                  <a:cubicBezTo>
                    <a:pt x="360" y="199"/>
                    <a:pt x="360" y="199"/>
                    <a:pt x="360" y="199"/>
                  </a:cubicBezTo>
                  <a:cubicBezTo>
                    <a:pt x="361" y="199"/>
                    <a:pt x="361" y="199"/>
                    <a:pt x="361" y="199"/>
                  </a:cubicBezTo>
                  <a:cubicBezTo>
                    <a:pt x="361" y="199"/>
                    <a:pt x="361" y="199"/>
                    <a:pt x="361" y="199"/>
                  </a:cubicBezTo>
                  <a:cubicBezTo>
                    <a:pt x="361" y="199"/>
                    <a:pt x="361" y="199"/>
                    <a:pt x="361" y="199"/>
                  </a:cubicBezTo>
                  <a:cubicBezTo>
                    <a:pt x="416" y="148"/>
                    <a:pt x="416" y="148"/>
                    <a:pt x="416" y="148"/>
                  </a:cubicBezTo>
                  <a:cubicBezTo>
                    <a:pt x="436" y="6"/>
                    <a:pt x="436" y="6"/>
                    <a:pt x="4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47143664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5" presetClass="entr" presetSubtype="0" fill="hold" grpId="0" nodeType="withEffect">
                                  <p:stCondLst>
                                    <p:cond delay="500"/>
                                  </p:stCondLst>
                                  <p:iterate type="lt">
                                    <p:tmPct val="10000"/>
                                  </p:iterate>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strVal val="#ppt_w*0.70"/>
                                          </p:val>
                                        </p:tav>
                                        <p:tav tm="100000">
                                          <p:val>
                                            <p:strVal val="#ppt_w"/>
                                          </p:val>
                                        </p:tav>
                                      </p:tavLst>
                                    </p:anim>
                                    <p:anim calcmode="lin" valueType="num">
                                      <p:cBhvr>
                                        <p:cTn id="12" dur="500" fill="hold"/>
                                        <p:tgtEl>
                                          <p:spTgt spid="19"/>
                                        </p:tgtEl>
                                        <p:attrNameLst>
                                          <p:attrName>ppt_h</p:attrName>
                                        </p:attrNameLst>
                                      </p:cBhvr>
                                      <p:tavLst>
                                        <p:tav tm="0">
                                          <p:val>
                                            <p:strVal val="#ppt_h"/>
                                          </p:val>
                                        </p:tav>
                                        <p:tav tm="100000">
                                          <p:val>
                                            <p:strVal val="#ppt_h"/>
                                          </p:val>
                                        </p:tav>
                                      </p:tavLst>
                                    </p:anim>
                                    <p:animEffect transition="in" filter="fade">
                                      <p:cBhvr>
                                        <p:cTn id="13" dur="500"/>
                                        <p:tgtEl>
                                          <p:spTgt spid="19"/>
                                        </p:tgtEl>
                                      </p:cBhvr>
                                    </p:animEffect>
                                  </p:childTnLst>
                                </p:cTn>
                              </p:par>
                              <p:par>
                                <p:cTn id="14" presetID="12" presetClass="entr" presetSubtype="2" fill="hold" grpId="0" nodeType="withEffect">
                                  <p:stCondLst>
                                    <p:cond delay="20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p:tgtEl>
                                          <p:spTgt spid="25"/>
                                        </p:tgtEl>
                                        <p:attrNameLst>
                                          <p:attrName>ppt_x</p:attrName>
                                        </p:attrNameLst>
                                      </p:cBhvr>
                                      <p:tavLst>
                                        <p:tav tm="0">
                                          <p:val>
                                            <p:strVal val="#ppt_x+#ppt_w*1.125000"/>
                                          </p:val>
                                        </p:tav>
                                        <p:tav tm="100000">
                                          <p:val>
                                            <p:strVal val="#ppt_x"/>
                                          </p:val>
                                        </p:tav>
                                      </p:tavLst>
                                    </p:anim>
                                    <p:animEffect transition="in" filter="wipe(left)">
                                      <p:cBhvr>
                                        <p:cTn id="17" dur="500"/>
                                        <p:tgtEl>
                                          <p:spTgt spid="25"/>
                                        </p:tgtEl>
                                      </p:cBhvr>
                                    </p:animEffect>
                                  </p:childTnLst>
                                </p:cTn>
                              </p:par>
                              <p:par>
                                <p:cTn id="18" presetID="2" presetClass="entr" presetSubtype="4" decel="100000" fill="hold" nodeType="withEffect">
                                  <p:stCondLst>
                                    <p:cond delay="250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500" fill="hold"/>
                                        <p:tgtEl>
                                          <p:spTgt spid="46"/>
                                        </p:tgtEl>
                                        <p:attrNameLst>
                                          <p:attrName>ppt_x</p:attrName>
                                        </p:attrNameLst>
                                      </p:cBhvr>
                                      <p:tavLst>
                                        <p:tav tm="0">
                                          <p:val>
                                            <p:strVal val="#ppt_x"/>
                                          </p:val>
                                        </p:tav>
                                        <p:tav tm="100000">
                                          <p:val>
                                            <p:strVal val="#ppt_x"/>
                                          </p:val>
                                        </p:tav>
                                      </p:tavLst>
                                    </p:anim>
                                    <p:anim calcmode="lin" valueType="num">
                                      <p:cBhvr additive="base">
                                        <p:cTn id="21"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490" y="524010"/>
            <a:ext cx="5254965" cy="615066"/>
            <a:chOff x="412490" y="524010"/>
            <a:chExt cx="5254965" cy="615066"/>
          </a:xfrm>
        </p:grpSpPr>
        <p:sp>
          <p:nvSpPr>
            <p:cNvPr id="5" name="矩形 4"/>
            <p:cNvSpPr/>
            <p:nvPr/>
          </p:nvSpPr>
          <p:spPr>
            <a:xfrm>
              <a:off x="412490" y="524010"/>
              <a:ext cx="5254965"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proposition </a:t>
              </a:r>
              <a:r>
                <a:rPr lang="en-US" altLang="zh-CN" sz="1600" dirty="0" smtClean="0">
                  <a:solidFill>
                    <a:srgbClr val="F44F56"/>
                  </a:solidFill>
                  <a:latin typeface="Century Gothic" panose="020B0502020202020204" pitchFamily="34" charset="0"/>
                  <a:cs typeface="Arial" panose="020B0604020202020204" pitchFamily="34" charset="0"/>
                </a:rPr>
                <a:t>/ </a:t>
              </a:r>
              <a:r>
                <a:rPr lang="en-US" altLang="zh-CN" sz="2400" dirty="0" smtClean="0">
                  <a:solidFill>
                    <a:srgbClr val="F44F56"/>
                  </a:solidFill>
                  <a:latin typeface="Century Gothic" panose="020B0502020202020204" pitchFamily="34" charset="0"/>
                  <a:cs typeface="Arial" panose="020B0604020202020204" pitchFamily="34" charset="0"/>
                </a:rPr>
                <a:t>concept</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
        <p:nvSpPr>
          <p:cNvPr id="10" name="矩形 9"/>
          <p:cNvSpPr/>
          <p:nvPr/>
        </p:nvSpPr>
        <p:spPr>
          <a:xfrm>
            <a:off x="-931862" y="754842"/>
            <a:ext cx="175270" cy="17527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10"/>
          <p:cNvSpPr/>
          <p:nvPr/>
        </p:nvSpPr>
        <p:spPr>
          <a:xfrm>
            <a:off x="-931862" y="1018426"/>
            <a:ext cx="175270" cy="17527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31862" y="1282011"/>
            <a:ext cx="175270" cy="17527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02</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503238" y="1917392"/>
            <a:ext cx="1804535" cy="510342"/>
            <a:chOff x="844181" y="1917392"/>
            <a:chExt cx="1804535" cy="510342"/>
          </a:xfrm>
        </p:grpSpPr>
        <p:sp>
          <p:nvSpPr>
            <p:cNvPr id="70" name="矩形 69"/>
            <p:cNvSpPr/>
            <p:nvPr/>
          </p:nvSpPr>
          <p:spPr>
            <a:xfrm>
              <a:off x="844181" y="1917392"/>
              <a:ext cx="1804535" cy="510342"/>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020929" y="2003286"/>
              <a:ext cx="1451038" cy="338554"/>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Add The Title</a:t>
              </a:r>
              <a:endParaRPr lang="en-US" altLang="zh-CN" sz="1600" dirty="0">
                <a:solidFill>
                  <a:schemeClr val="bg1"/>
                </a:solidFill>
                <a:latin typeface="Century Gothic" panose="020B0502020202020204" pitchFamily="34" charset="0"/>
                <a:cs typeface="Arial" panose="020B0604020202020204" pitchFamily="34" charset="0"/>
              </a:endParaRPr>
            </a:p>
          </p:txBody>
        </p:sp>
      </p:grpSp>
      <p:sp>
        <p:nvSpPr>
          <p:cNvPr id="73" name="矩形 72"/>
          <p:cNvSpPr/>
          <p:nvPr/>
        </p:nvSpPr>
        <p:spPr>
          <a:xfrm>
            <a:off x="412491" y="2607754"/>
            <a:ext cx="8223510" cy="705450"/>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sp>
        <p:nvSpPr>
          <p:cNvPr id="76" name="矩形 75"/>
          <p:cNvSpPr/>
          <p:nvPr/>
        </p:nvSpPr>
        <p:spPr>
          <a:xfrm>
            <a:off x="412491" y="3496699"/>
            <a:ext cx="8223510" cy="705450"/>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15" name="组合 14"/>
          <p:cNvGrpSpPr/>
          <p:nvPr/>
        </p:nvGrpSpPr>
        <p:grpSpPr>
          <a:xfrm>
            <a:off x="7957229" y="1572663"/>
            <a:ext cx="471016" cy="689458"/>
            <a:chOff x="6045200" y="1282700"/>
            <a:chExt cx="328613" cy="481013"/>
          </a:xfrm>
          <a:solidFill>
            <a:srgbClr val="697E92"/>
          </a:solidFill>
        </p:grpSpPr>
        <p:sp>
          <p:nvSpPr>
            <p:cNvPr id="8" name="Freeform 7"/>
            <p:cNvSpPr>
              <a:spLocks/>
            </p:cNvSpPr>
            <p:nvPr/>
          </p:nvSpPr>
          <p:spPr bwMode="auto">
            <a:xfrm>
              <a:off x="6045200" y="1282700"/>
              <a:ext cx="328613" cy="165100"/>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p:cNvSpPr>
            <p:nvPr/>
          </p:nvSpPr>
          <p:spPr bwMode="auto">
            <a:xfrm>
              <a:off x="6045200" y="1477963"/>
              <a:ext cx="328613" cy="285750"/>
            </a:xfrm>
            <a:custGeom>
              <a:avLst/>
              <a:gdLst>
                <a:gd name="T0" fmla="*/ 44 w 88"/>
                <a:gd name="T1" fmla="*/ 76 h 76"/>
                <a:gd name="T2" fmla="*/ 0 w 88"/>
                <a:gd name="T3" fmla="*/ 32 h 76"/>
                <a:gd name="T4" fmla="*/ 0 w 88"/>
                <a:gd name="T5" fmla="*/ 0 h 76"/>
                <a:gd name="T6" fmla="*/ 8 w 88"/>
                <a:gd name="T7" fmla="*/ 0 h 76"/>
                <a:gd name="T8" fmla="*/ 8 w 88"/>
                <a:gd name="T9" fmla="*/ 32 h 76"/>
                <a:gd name="T10" fmla="*/ 44 w 88"/>
                <a:gd name="T11" fmla="*/ 68 h 76"/>
                <a:gd name="T12" fmla="*/ 80 w 88"/>
                <a:gd name="T13" fmla="*/ 32 h 76"/>
                <a:gd name="T14" fmla="*/ 80 w 88"/>
                <a:gd name="T15" fmla="*/ 0 h 76"/>
                <a:gd name="T16" fmla="*/ 88 w 88"/>
                <a:gd name="T17" fmla="*/ 0 h 76"/>
                <a:gd name="T18" fmla="*/ 88 w 88"/>
                <a:gd name="T19" fmla="*/ 32 h 76"/>
                <a:gd name="T20" fmla="*/ 44 w 88"/>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76">
                  <a:moveTo>
                    <a:pt x="44" y="76"/>
                  </a:moveTo>
                  <a:cubicBezTo>
                    <a:pt x="20" y="76"/>
                    <a:pt x="0" y="56"/>
                    <a:pt x="0" y="32"/>
                  </a:cubicBezTo>
                  <a:cubicBezTo>
                    <a:pt x="0" y="0"/>
                    <a:pt x="0" y="0"/>
                    <a:pt x="0" y="0"/>
                  </a:cubicBezTo>
                  <a:cubicBezTo>
                    <a:pt x="8" y="0"/>
                    <a:pt x="8" y="0"/>
                    <a:pt x="8" y="0"/>
                  </a:cubicBezTo>
                  <a:cubicBezTo>
                    <a:pt x="8" y="32"/>
                    <a:pt x="8" y="32"/>
                    <a:pt x="8" y="32"/>
                  </a:cubicBezTo>
                  <a:cubicBezTo>
                    <a:pt x="8" y="52"/>
                    <a:pt x="24" y="68"/>
                    <a:pt x="44" y="68"/>
                  </a:cubicBezTo>
                  <a:cubicBezTo>
                    <a:pt x="64" y="68"/>
                    <a:pt x="80" y="52"/>
                    <a:pt x="80" y="32"/>
                  </a:cubicBezTo>
                  <a:cubicBezTo>
                    <a:pt x="80" y="0"/>
                    <a:pt x="80" y="0"/>
                    <a:pt x="80" y="0"/>
                  </a:cubicBezTo>
                  <a:cubicBezTo>
                    <a:pt x="88" y="0"/>
                    <a:pt x="88" y="0"/>
                    <a:pt x="88" y="0"/>
                  </a:cubicBezTo>
                  <a:cubicBezTo>
                    <a:pt x="88" y="32"/>
                    <a:pt x="88" y="32"/>
                    <a:pt x="88" y="32"/>
                  </a:cubicBezTo>
                  <a:cubicBezTo>
                    <a:pt x="88" y="56"/>
                    <a:pt x="68" y="76"/>
                    <a:pt x="4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9"/>
            <p:cNvSpPr>
              <a:spLocks noChangeArrowheads="1"/>
            </p:cNvSpPr>
            <p:nvPr/>
          </p:nvSpPr>
          <p:spPr bwMode="auto">
            <a:xfrm>
              <a:off x="6194425" y="1373188"/>
              <a:ext cx="3016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386186" y="4231755"/>
            <a:ext cx="2499402" cy="307777"/>
          </a:xfrm>
          <a:prstGeom prst="rect">
            <a:avLst/>
          </a:prstGeom>
        </p:spPr>
        <p:txBody>
          <a:bodyPr wrap="none">
            <a:spAutoFit/>
          </a:bodyPr>
          <a:lstStyle/>
          <a:p>
            <a:pPr algn="r"/>
            <a:r>
              <a:rPr lang="zh-CN" altLang="en-US" sz="1400" dirty="0" smtClean="0">
                <a:solidFill>
                  <a:srgbClr val="1C2D37"/>
                </a:solidFill>
                <a:latin typeface="Century Gothic" panose="020B0502020202020204" pitchFamily="34" charset="0"/>
                <a:cs typeface="Arial" panose="020B0604020202020204" pitchFamily="34" charset="0"/>
              </a:rPr>
              <a:t>逼格</a:t>
            </a:r>
            <a:r>
              <a:rPr lang="en-US" altLang="zh-CN" sz="1400" dirty="0" smtClean="0">
                <a:solidFill>
                  <a:srgbClr val="1C2D37"/>
                </a:solidFill>
                <a:latin typeface="Century Gothic" panose="020B0502020202020204" pitchFamily="34" charset="0"/>
                <a:cs typeface="Arial" panose="020B0604020202020204" pitchFamily="34" charset="0"/>
              </a:rPr>
              <a:t>PPT</a:t>
            </a:r>
            <a:r>
              <a:rPr lang="zh-CN" altLang="en-US" sz="1400" dirty="0" smtClean="0">
                <a:solidFill>
                  <a:srgbClr val="1C2D37"/>
                </a:solidFill>
                <a:latin typeface="Century Gothic" panose="020B0502020202020204" pitchFamily="34" charset="0"/>
                <a:cs typeface="Arial" panose="020B0604020202020204" pitchFamily="34" charset="0"/>
              </a:rPr>
              <a:t>：</a:t>
            </a:r>
            <a:r>
              <a:rPr lang="en-US" altLang="zh-CN" sz="1400" dirty="0" smtClean="0">
                <a:solidFill>
                  <a:srgbClr val="1C2D37"/>
                </a:solidFill>
                <a:latin typeface="Century Gothic" panose="020B0502020202020204" pitchFamily="34" charset="0"/>
                <a:cs typeface="Arial" panose="020B0604020202020204" pitchFamily="34" charset="0"/>
              </a:rPr>
              <a:t>www.tretars.com</a:t>
            </a:r>
            <a:endParaRPr lang="en-US" altLang="zh-CN" sz="1400" dirty="0">
              <a:solidFill>
                <a:srgbClr val="1C2D37"/>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4173424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p:tgtEl>
                                          <p:spTgt spid="73"/>
                                        </p:tgtEl>
                                        <p:attrNameLst>
                                          <p:attrName>ppt_y</p:attrName>
                                        </p:attrNameLst>
                                      </p:cBhvr>
                                      <p:tavLst>
                                        <p:tav tm="0">
                                          <p:val>
                                            <p:strVal val="#ppt_y-#ppt_h*1.125000"/>
                                          </p:val>
                                        </p:tav>
                                        <p:tav tm="100000">
                                          <p:val>
                                            <p:strVal val="#ppt_y"/>
                                          </p:val>
                                        </p:tav>
                                      </p:tavLst>
                                    </p:anim>
                                    <p:animEffect transition="in" filter="wipe(down)">
                                      <p:cBhvr>
                                        <p:cTn id="17" dur="500"/>
                                        <p:tgtEl>
                                          <p:spTgt spid="73"/>
                                        </p:tgtEl>
                                      </p:cBhvr>
                                    </p:animEffect>
                                  </p:childTnLst>
                                </p:cTn>
                              </p:par>
                              <p:par>
                                <p:cTn id="18" presetID="12" presetClass="entr" presetSubtype="1" fill="hold" grpId="0" nodeType="withEffect">
                                  <p:stCondLst>
                                    <p:cond delay="1500"/>
                                  </p:stCondLst>
                                  <p:childTnLst>
                                    <p:set>
                                      <p:cBhvr>
                                        <p:cTn id="19" dur="1" fill="hold">
                                          <p:stCondLst>
                                            <p:cond delay="0"/>
                                          </p:stCondLst>
                                        </p:cTn>
                                        <p:tgtEl>
                                          <p:spTgt spid="76"/>
                                        </p:tgtEl>
                                        <p:attrNameLst>
                                          <p:attrName>style.visibility</p:attrName>
                                        </p:attrNameLst>
                                      </p:cBhvr>
                                      <p:to>
                                        <p:strVal val="visible"/>
                                      </p:to>
                                    </p:set>
                                    <p:anim calcmode="lin" valueType="num">
                                      <p:cBhvr additive="base">
                                        <p:cTn id="20" dur="500"/>
                                        <p:tgtEl>
                                          <p:spTgt spid="76"/>
                                        </p:tgtEl>
                                        <p:attrNameLst>
                                          <p:attrName>ppt_y</p:attrName>
                                        </p:attrNameLst>
                                      </p:cBhvr>
                                      <p:tavLst>
                                        <p:tav tm="0">
                                          <p:val>
                                            <p:strVal val="#ppt_y-#ppt_h*1.125000"/>
                                          </p:val>
                                        </p:tav>
                                        <p:tav tm="100000">
                                          <p:val>
                                            <p:strVal val="#ppt_y"/>
                                          </p:val>
                                        </p:tav>
                                      </p:tavLst>
                                    </p:anim>
                                    <p:animEffect transition="in" filter="wipe(down)">
                                      <p:cBhvr>
                                        <p:cTn id="21" dur="500"/>
                                        <p:tgtEl>
                                          <p:spTgt spid="76"/>
                                        </p:tgtEl>
                                      </p:cBhvr>
                                    </p:animEffect>
                                  </p:childTnLst>
                                </p:cTn>
                              </p:par>
                              <p:par>
                                <p:cTn id="22" presetID="42" presetClass="entr" presetSubtype="0" fill="hold" nodeType="withEffect">
                                  <p:stCondLst>
                                    <p:cond delay="20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12" presetClass="entr" presetSubtype="2" fill="hold" grpId="0" nodeType="withEffect">
                                  <p:stCondLst>
                                    <p:cond delay="200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ppt_x</p:attrName>
                                        </p:attrNameLst>
                                      </p:cBhvr>
                                      <p:tavLst>
                                        <p:tav tm="0">
                                          <p:val>
                                            <p:strVal val="#ppt_x+#ppt_w*1.125000"/>
                                          </p:val>
                                        </p:tav>
                                        <p:tav tm="100000">
                                          <p:val>
                                            <p:strVal val="#ppt_x"/>
                                          </p:val>
                                        </p:tav>
                                      </p:tavLst>
                                    </p:anim>
                                    <p:animEffect transition="in" filter="wipe(left)">
                                      <p:cBhvr>
                                        <p:cTn id="3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6" grpId="0"/>
      <p:bldP spid="2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175869"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One</a:t>
            </a: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F44F56"/>
                  </a:solidFill>
                  <a:latin typeface="Century Gothic" panose="020B0502020202020204" pitchFamily="34" charset="0"/>
                  <a:cs typeface="Arial" panose="020B0604020202020204" pitchFamily="34" charset="0"/>
                </a:rPr>
                <a:t>Click to add title</a:t>
              </a: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p>
        </p:txBody>
      </p:sp>
    </p:spTree>
    <p:extLst>
      <p:ext uri="{BB962C8B-B14F-4D97-AF65-F5344CB8AC3E}">
        <p14:creationId xmlns:p14="http://schemas.microsoft.com/office/powerpoint/2010/main" val="16578038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4" name="矩形 3"/>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29" name="组合 28"/>
          <p:cNvGrpSpPr/>
          <p:nvPr/>
        </p:nvGrpSpPr>
        <p:grpSpPr>
          <a:xfrm>
            <a:off x="8892480" y="411510"/>
            <a:ext cx="251520" cy="6618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04</a:t>
              </a:r>
              <a:endParaRPr lang="zh-CN" altLang="en-US" sz="800"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412491" y="1357013"/>
            <a:ext cx="8223510" cy="654410"/>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2" name="组合 1"/>
          <p:cNvGrpSpPr/>
          <p:nvPr/>
        </p:nvGrpSpPr>
        <p:grpSpPr>
          <a:xfrm>
            <a:off x="2565983" y="2303579"/>
            <a:ext cx="1944526" cy="1980220"/>
            <a:chOff x="2565983" y="2303579"/>
            <a:chExt cx="1944526" cy="1980220"/>
          </a:xfrm>
        </p:grpSpPr>
        <p:grpSp>
          <p:nvGrpSpPr>
            <p:cNvPr id="69" name="组合 68"/>
            <p:cNvGrpSpPr/>
            <p:nvPr/>
          </p:nvGrpSpPr>
          <p:grpSpPr>
            <a:xfrm>
              <a:off x="2565983" y="2303579"/>
              <a:ext cx="1944526" cy="1980220"/>
              <a:chOff x="503238" y="2332607"/>
              <a:chExt cx="1944526" cy="1980220"/>
            </a:xfrm>
          </p:grpSpPr>
          <p:sp>
            <p:nvSpPr>
              <p:cNvPr id="70" name="矩形 69"/>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596891" y="2515543"/>
                <a:ext cx="896399" cy="276999"/>
              </a:xfrm>
              <a:prstGeom prst="rect">
                <a:avLst/>
              </a:prstGeom>
            </p:spPr>
            <p:txBody>
              <a:bodyPr wrap="non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May 2013</a:t>
                </a:r>
                <a:endParaRPr lang="en-US" altLang="zh-CN" sz="1200" dirty="0">
                  <a:solidFill>
                    <a:srgbClr val="F44F56"/>
                  </a:solidFill>
                  <a:latin typeface="Century Gothic" panose="020B0502020202020204" pitchFamily="34" charset="0"/>
                  <a:cs typeface="Arial" panose="020B0604020202020204" pitchFamily="34" charset="0"/>
                </a:endParaRPr>
              </a:p>
            </p:txBody>
          </p:sp>
          <p:sp>
            <p:nvSpPr>
              <p:cNvPr id="72" name="矩形 71"/>
              <p:cNvSpPr/>
              <p:nvPr/>
            </p:nvSpPr>
            <p:spPr>
              <a:xfrm>
                <a:off x="503238" y="2823319"/>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596891" y="2806253"/>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596891" y="2987590"/>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12" name="组合 111"/>
            <p:cNvGrpSpPr/>
            <p:nvPr/>
          </p:nvGrpSpPr>
          <p:grpSpPr>
            <a:xfrm>
              <a:off x="2762507" y="3775277"/>
              <a:ext cx="329185" cy="376388"/>
              <a:chOff x="11864975" y="2498725"/>
              <a:chExt cx="420688" cy="481013"/>
            </a:xfrm>
            <a:solidFill>
              <a:srgbClr val="697E92"/>
            </a:solidFill>
          </p:grpSpPr>
          <p:sp>
            <p:nvSpPr>
              <p:cNvPr id="90"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 name="组合 5"/>
          <p:cNvGrpSpPr/>
          <p:nvPr/>
        </p:nvGrpSpPr>
        <p:grpSpPr>
          <a:xfrm>
            <a:off x="4628728" y="2303579"/>
            <a:ext cx="1944526" cy="1980220"/>
            <a:chOff x="4628728" y="2303579"/>
            <a:chExt cx="1944526" cy="1980220"/>
          </a:xfrm>
        </p:grpSpPr>
        <p:grpSp>
          <p:nvGrpSpPr>
            <p:cNvPr id="75" name="组合 74"/>
            <p:cNvGrpSpPr/>
            <p:nvPr/>
          </p:nvGrpSpPr>
          <p:grpSpPr>
            <a:xfrm>
              <a:off x="4628728" y="2303579"/>
              <a:ext cx="1944526" cy="1980220"/>
              <a:chOff x="503238" y="2332607"/>
              <a:chExt cx="1944526" cy="1980220"/>
            </a:xfrm>
          </p:grpSpPr>
          <p:sp>
            <p:nvSpPr>
              <p:cNvPr id="76" name="矩形 75"/>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596891" y="2515543"/>
                <a:ext cx="928459" cy="276999"/>
              </a:xfrm>
              <a:prstGeom prst="rect">
                <a:avLst/>
              </a:prstGeom>
            </p:spPr>
            <p:txBody>
              <a:bodyPr wrap="non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June 2013</a:t>
                </a:r>
                <a:endParaRPr lang="en-US" altLang="zh-CN" sz="1200" dirty="0">
                  <a:solidFill>
                    <a:srgbClr val="F44F56"/>
                  </a:solidFill>
                  <a:latin typeface="Century Gothic" panose="020B0502020202020204" pitchFamily="34" charset="0"/>
                  <a:cs typeface="Arial" panose="020B0604020202020204" pitchFamily="34" charset="0"/>
                </a:endParaRPr>
              </a:p>
            </p:txBody>
          </p:sp>
          <p:sp>
            <p:nvSpPr>
              <p:cNvPr id="78" name="矩形 77"/>
              <p:cNvSpPr/>
              <p:nvPr/>
            </p:nvSpPr>
            <p:spPr>
              <a:xfrm>
                <a:off x="503238" y="2823319"/>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596891" y="2806253"/>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80" name="矩形 79"/>
              <p:cNvSpPr/>
              <p:nvPr/>
            </p:nvSpPr>
            <p:spPr>
              <a:xfrm>
                <a:off x="596891" y="2987590"/>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4901388" y="3775277"/>
              <a:ext cx="356513" cy="344091"/>
              <a:chOff x="11834813" y="3744913"/>
              <a:chExt cx="455613" cy="439738"/>
            </a:xfrm>
            <a:solidFill>
              <a:srgbClr val="697E92"/>
            </a:solidFill>
          </p:grpSpPr>
          <p:sp>
            <p:nvSpPr>
              <p:cNvPr id="96"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6691474" y="2303579"/>
            <a:ext cx="1944526" cy="1980220"/>
            <a:chOff x="6691474" y="2303579"/>
            <a:chExt cx="1944526" cy="1980220"/>
          </a:xfrm>
        </p:grpSpPr>
        <p:sp>
          <p:nvSpPr>
            <p:cNvPr id="82" name="矩形 81"/>
            <p:cNvSpPr/>
            <p:nvPr/>
          </p:nvSpPr>
          <p:spPr>
            <a:xfrm>
              <a:off x="6691474"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6785127" y="2486515"/>
              <a:ext cx="846707" cy="276999"/>
            </a:xfrm>
            <a:prstGeom prst="rect">
              <a:avLst/>
            </a:prstGeom>
          </p:spPr>
          <p:txBody>
            <a:bodyPr wrap="non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July 2013</a:t>
              </a:r>
              <a:endParaRPr lang="en-US" altLang="zh-CN" sz="1200" dirty="0">
                <a:solidFill>
                  <a:srgbClr val="F44F56"/>
                </a:solidFill>
                <a:latin typeface="Century Gothic" panose="020B0502020202020204" pitchFamily="34" charset="0"/>
                <a:cs typeface="Arial" panose="020B0604020202020204" pitchFamily="34" charset="0"/>
              </a:endParaRPr>
            </a:p>
          </p:txBody>
        </p:sp>
        <p:sp>
          <p:nvSpPr>
            <p:cNvPr id="84" name="矩形 83"/>
            <p:cNvSpPr/>
            <p:nvPr/>
          </p:nvSpPr>
          <p:spPr>
            <a:xfrm>
              <a:off x="6691474" y="2794291"/>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6785127" y="2777225"/>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86" name="矩形 85"/>
            <p:cNvSpPr/>
            <p:nvPr/>
          </p:nvSpPr>
          <p:spPr>
            <a:xfrm>
              <a:off x="6785127" y="2950942"/>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nvGrpSpPr>
            <p:cNvPr id="114" name="组合 113"/>
            <p:cNvGrpSpPr/>
            <p:nvPr/>
          </p:nvGrpSpPr>
          <p:grpSpPr>
            <a:xfrm>
              <a:off x="6933803" y="3775277"/>
              <a:ext cx="371420" cy="371419"/>
              <a:chOff x="13057188" y="3740150"/>
              <a:chExt cx="474663" cy="474663"/>
            </a:xfrm>
            <a:solidFill>
              <a:srgbClr val="697E92"/>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 name="组合 4"/>
          <p:cNvGrpSpPr/>
          <p:nvPr/>
        </p:nvGrpSpPr>
        <p:grpSpPr>
          <a:xfrm>
            <a:off x="503238" y="2303579"/>
            <a:ext cx="1944526" cy="1980220"/>
            <a:chOff x="503238" y="2303579"/>
            <a:chExt cx="1944526" cy="1980220"/>
          </a:xfrm>
        </p:grpSpPr>
        <p:sp>
          <p:nvSpPr>
            <p:cNvPr id="31" name="矩形 30"/>
            <p:cNvSpPr/>
            <p:nvPr/>
          </p:nvSpPr>
          <p:spPr>
            <a:xfrm>
              <a:off x="503238"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891" y="2486515"/>
              <a:ext cx="893193" cy="276999"/>
            </a:xfrm>
            <a:prstGeom prst="rect">
              <a:avLst/>
            </a:prstGeom>
          </p:spPr>
          <p:txBody>
            <a:bodyPr wrap="non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April 2013</a:t>
              </a:r>
              <a:endParaRPr lang="en-US" altLang="zh-CN" sz="1200" dirty="0">
                <a:solidFill>
                  <a:srgbClr val="F44F56"/>
                </a:solidFill>
                <a:latin typeface="Century Gothic" panose="020B0502020202020204" pitchFamily="34" charset="0"/>
                <a:cs typeface="Arial" panose="020B0604020202020204" pitchFamily="34" charset="0"/>
              </a:endParaRPr>
            </a:p>
          </p:txBody>
        </p:sp>
        <p:sp>
          <p:nvSpPr>
            <p:cNvPr id="35" name="矩形 34"/>
            <p:cNvSpPr/>
            <p:nvPr/>
          </p:nvSpPr>
          <p:spPr>
            <a:xfrm>
              <a:off x="503238" y="2794291"/>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96891" y="2777225"/>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68" name="矩形 67"/>
            <p:cNvSpPr/>
            <p:nvPr/>
          </p:nvSpPr>
          <p:spPr>
            <a:xfrm>
              <a:off x="596891" y="2958562"/>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nvGrpSpPr>
            <p:cNvPr id="111" name="组合 110"/>
            <p:cNvGrpSpPr/>
            <p:nvPr/>
          </p:nvGrpSpPr>
          <p:grpSpPr>
            <a:xfrm flipH="1">
              <a:off x="681335" y="3775277"/>
              <a:ext cx="362725" cy="367692"/>
              <a:chOff x="9363075" y="4967288"/>
              <a:chExt cx="463551" cy="469900"/>
            </a:xfrm>
            <a:solidFill>
              <a:srgbClr val="697E92"/>
            </a:solidFill>
          </p:grpSpPr>
          <p:sp>
            <p:nvSpPr>
              <p:cNvPr id="107"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055287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25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175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503238" y="1765168"/>
            <a:ext cx="1188442" cy="820923"/>
            <a:chOff x="503238" y="1765168"/>
            <a:chExt cx="1188442" cy="820923"/>
          </a:xfrm>
        </p:grpSpPr>
        <p:sp>
          <p:nvSpPr>
            <p:cNvPr id="7" name="矩形 6"/>
            <p:cNvSpPr/>
            <p:nvPr/>
          </p:nvSpPr>
          <p:spPr>
            <a:xfrm>
              <a:off x="503238" y="2038404"/>
              <a:ext cx="1188442" cy="547687"/>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3238" y="2142970"/>
              <a:ext cx="570990" cy="338554"/>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20%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6" name="矩形 15"/>
            <p:cNvSpPr/>
            <p:nvPr/>
          </p:nvSpPr>
          <p:spPr>
            <a:xfrm>
              <a:off x="503238" y="1765168"/>
              <a:ext cx="1096775"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ADD THE TITLE</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3" name="组合 2"/>
          <p:cNvGrpSpPr/>
          <p:nvPr/>
        </p:nvGrpSpPr>
        <p:grpSpPr>
          <a:xfrm>
            <a:off x="1691680" y="1765168"/>
            <a:ext cx="4068452" cy="820923"/>
            <a:chOff x="1691680" y="1765168"/>
            <a:chExt cx="4068452" cy="820923"/>
          </a:xfrm>
        </p:grpSpPr>
        <p:sp>
          <p:nvSpPr>
            <p:cNvPr id="8" name="矩形 7"/>
            <p:cNvSpPr/>
            <p:nvPr/>
          </p:nvSpPr>
          <p:spPr>
            <a:xfrm>
              <a:off x="1691680" y="2038404"/>
              <a:ext cx="4068452" cy="547687"/>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91680" y="2142970"/>
              <a:ext cx="570990"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5</a:t>
              </a:r>
              <a:r>
                <a:rPr lang="en-US" altLang="zh-CN" sz="1600" dirty="0" smtClean="0">
                  <a:solidFill>
                    <a:schemeClr val="bg1"/>
                  </a:solidFill>
                  <a:latin typeface="Century Gothic" panose="020B0502020202020204" pitchFamily="34" charset="0"/>
                  <a:cs typeface="Arial" panose="020B0604020202020204" pitchFamily="34" charset="0"/>
                </a:rPr>
                <a:t>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7" name="矩形 16"/>
            <p:cNvSpPr/>
            <p:nvPr/>
          </p:nvSpPr>
          <p:spPr>
            <a:xfrm>
              <a:off x="1691680" y="1765168"/>
              <a:ext cx="1096775"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ADD THE TITLE</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5760132" y="1765168"/>
            <a:ext cx="2875868" cy="820923"/>
            <a:chOff x="5760132" y="1765168"/>
            <a:chExt cx="2875868" cy="820923"/>
          </a:xfrm>
        </p:grpSpPr>
        <p:sp>
          <p:nvSpPr>
            <p:cNvPr id="9" name="矩形 8"/>
            <p:cNvSpPr/>
            <p:nvPr/>
          </p:nvSpPr>
          <p:spPr>
            <a:xfrm>
              <a:off x="5760132" y="2038404"/>
              <a:ext cx="2875868"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60132" y="2142970"/>
              <a:ext cx="570990" cy="338554"/>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30%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760132" y="1765168"/>
              <a:ext cx="1096775"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ADD THE TITLE</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23" name="组合 22"/>
          <p:cNvGrpSpPr/>
          <p:nvPr/>
        </p:nvGrpSpPr>
        <p:grpSpPr>
          <a:xfrm>
            <a:off x="503238" y="3099016"/>
            <a:ext cx="2592598" cy="1296931"/>
            <a:chOff x="503238" y="2836720"/>
            <a:chExt cx="2592598" cy="1296931"/>
          </a:xfrm>
        </p:grpSpPr>
        <p:sp>
          <p:nvSpPr>
            <p:cNvPr id="19" name="矩形 18"/>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0" name="矩形 19"/>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sp>
          <p:nvSpPr>
            <p:cNvPr id="22" name="矩形 21"/>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24" name="组合 23"/>
          <p:cNvGrpSpPr/>
          <p:nvPr/>
        </p:nvGrpSpPr>
        <p:grpSpPr>
          <a:xfrm>
            <a:off x="3275856" y="3099016"/>
            <a:ext cx="2592598" cy="1296931"/>
            <a:chOff x="503238" y="2836720"/>
            <a:chExt cx="2592598" cy="1296931"/>
          </a:xfrm>
        </p:grpSpPr>
        <p:sp>
          <p:nvSpPr>
            <p:cNvPr id="25" name="矩形 24"/>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6" name="矩形 25"/>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sp>
          <p:nvSpPr>
            <p:cNvPr id="27" name="矩形 26"/>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28" name="组合 27"/>
          <p:cNvGrpSpPr/>
          <p:nvPr/>
        </p:nvGrpSpPr>
        <p:grpSpPr>
          <a:xfrm>
            <a:off x="6204880" y="3099016"/>
            <a:ext cx="2592598" cy="1296931"/>
            <a:chOff x="503238" y="2836720"/>
            <a:chExt cx="2592598" cy="1296931"/>
          </a:xfrm>
        </p:grpSpPr>
        <p:sp>
          <p:nvSpPr>
            <p:cNvPr id="29" name="矩形 28"/>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sp>
          <p:nvSpPr>
            <p:cNvPr id="31" name="矩形 30"/>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2" name="组合 31"/>
          <p:cNvGrpSpPr/>
          <p:nvPr/>
        </p:nvGrpSpPr>
        <p:grpSpPr>
          <a:xfrm>
            <a:off x="8892480" y="411510"/>
            <a:ext cx="251520" cy="661800"/>
            <a:chOff x="8892480" y="411510"/>
            <a:chExt cx="251520" cy="661800"/>
          </a:xfrm>
        </p:grpSpPr>
        <p:sp>
          <p:nvSpPr>
            <p:cNvPr id="33" name="矩形 32"/>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05</a:t>
              </a:r>
              <a:endParaRPr lang="zh-CN" altLang="en-US" sz="800" dirty="0">
                <a:solidFill>
                  <a:schemeClr val="bg1"/>
                </a:solidFill>
                <a:latin typeface="Century Gothic" panose="020B0502020202020204" pitchFamily="34" charset="0"/>
              </a:endParaRPr>
            </a:p>
          </p:txBody>
        </p:sp>
        <p:grpSp>
          <p:nvGrpSpPr>
            <p:cNvPr id="35" name="组合 34"/>
            <p:cNvGrpSpPr/>
            <p:nvPr/>
          </p:nvGrpSpPr>
          <p:grpSpPr>
            <a:xfrm>
              <a:off x="8964240" y="818664"/>
              <a:ext cx="108000" cy="8629"/>
              <a:chOff x="8953171" y="847239"/>
              <a:chExt cx="130138" cy="8629"/>
            </a:xfrm>
          </p:grpSpPr>
          <p:cxnSp>
            <p:nvCxnSpPr>
              <p:cNvPr id="36" name="直接连接符 35"/>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42488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12" presetClass="entr" presetSubtype="1" fill="hold" nodeType="withEffect">
                                  <p:stCondLst>
                                    <p:cond delay="10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down)">
                                      <p:cBhvr>
                                        <p:cTn id="20" dur="500"/>
                                        <p:tgtEl>
                                          <p:spTgt spid="23"/>
                                        </p:tgtEl>
                                      </p:cBhvr>
                                    </p:animEffect>
                                  </p:childTnLst>
                                </p:cTn>
                              </p:par>
                              <p:par>
                                <p:cTn id="21" presetID="12" presetClass="entr" presetSubtype="1" fill="hold" nodeType="withEffect">
                                  <p:stCondLst>
                                    <p:cond delay="125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nodeType="withEffect">
                                  <p:stCondLst>
                                    <p:cond delay="15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ppt_y</p:attrName>
                                        </p:attrNameLst>
                                      </p:cBhvr>
                                      <p:tavLst>
                                        <p:tav tm="0">
                                          <p:val>
                                            <p:strVal val="#ppt_y-#ppt_h*1.125000"/>
                                          </p:val>
                                        </p:tav>
                                        <p:tav tm="100000">
                                          <p:val>
                                            <p:strVal val="#ppt_y"/>
                                          </p:val>
                                        </p:tav>
                                      </p:tavLst>
                                    </p:anim>
                                    <p:animEffect transition="in" filter="wipe(down)">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The Business Objectives</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412490" y="1524491"/>
            <a:ext cx="1096775" cy="261610"/>
          </a:xfrm>
          <a:prstGeom prst="rect">
            <a:avLst/>
          </a:prstGeom>
        </p:spPr>
        <p:txBody>
          <a:bodyPr wrap="none">
            <a:spAutoFit/>
          </a:bodyPr>
          <a:lstStyle/>
          <a:p>
            <a:r>
              <a:rPr lang="en-US" altLang="zh-CN" sz="1100" dirty="0" smtClean="0">
                <a:solidFill>
                  <a:srgbClr val="1F9E23"/>
                </a:solidFill>
                <a:latin typeface="Century Gothic" panose="020B0502020202020204" pitchFamily="34" charset="0"/>
                <a:cs typeface="Arial" panose="020B0604020202020204" pitchFamily="34" charset="0"/>
              </a:rPr>
              <a:t>ADD THE TITLE</a:t>
            </a:r>
            <a:endParaRPr lang="en-US" altLang="zh-CN" sz="1100" dirty="0">
              <a:solidFill>
                <a:srgbClr val="1F9E23"/>
              </a:solidFill>
              <a:latin typeface="Century Gothic" panose="020B0502020202020204" pitchFamily="34" charset="0"/>
              <a:cs typeface="Arial" panose="020B0604020202020204" pitchFamily="34" charset="0"/>
            </a:endParaRPr>
          </a:p>
        </p:txBody>
      </p:sp>
      <p:grpSp>
        <p:nvGrpSpPr>
          <p:cNvPr id="113" name="组合 112"/>
          <p:cNvGrpSpPr/>
          <p:nvPr/>
        </p:nvGrpSpPr>
        <p:grpSpPr>
          <a:xfrm>
            <a:off x="498644" y="3867895"/>
            <a:ext cx="8144388" cy="648072"/>
            <a:chOff x="498644" y="3867895"/>
            <a:chExt cx="8144388" cy="648072"/>
          </a:xfrm>
        </p:grpSpPr>
        <p:grpSp>
          <p:nvGrpSpPr>
            <p:cNvPr id="44" name="组合 43"/>
            <p:cNvGrpSpPr/>
            <p:nvPr/>
          </p:nvGrpSpPr>
          <p:grpSpPr>
            <a:xfrm>
              <a:off x="498644" y="3970332"/>
              <a:ext cx="3245264" cy="443198"/>
              <a:chOff x="498644" y="4212060"/>
              <a:chExt cx="3245264" cy="443198"/>
            </a:xfrm>
          </p:grpSpPr>
          <p:sp>
            <p:nvSpPr>
              <p:cNvPr id="18" name="Freeform 10"/>
              <p:cNvSpPr>
                <a:spLocks/>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矩形 72"/>
              <p:cNvSpPr/>
              <p:nvPr/>
            </p:nvSpPr>
            <p:spPr>
              <a:xfrm>
                <a:off x="960877" y="4212060"/>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85" name="组合 84"/>
            <p:cNvGrpSpPr/>
            <p:nvPr/>
          </p:nvGrpSpPr>
          <p:grpSpPr>
            <a:xfrm>
              <a:off x="3827274" y="3867895"/>
              <a:ext cx="4815758" cy="648072"/>
              <a:chOff x="3827274" y="3867895"/>
              <a:chExt cx="4815758" cy="648072"/>
            </a:xfrm>
          </p:grpSpPr>
          <p:grpSp>
            <p:nvGrpSpPr>
              <p:cNvPr id="83" name="组合 82"/>
              <p:cNvGrpSpPr/>
              <p:nvPr/>
            </p:nvGrpSpPr>
            <p:grpSpPr>
              <a:xfrm>
                <a:off x="4824028" y="3867895"/>
                <a:ext cx="3819004" cy="648072"/>
                <a:chOff x="4355976" y="3867895"/>
                <a:chExt cx="4176464" cy="648072"/>
              </a:xfrm>
            </p:grpSpPr>
            <p:sp>
              <p:nvSpPr>
                <p:cNvPr id="78" name="矩形 77"/>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p:cNvGrpSpPr/>
                <p:nvPr/>
              </p:nvGrpSpPr>
              <p:grpSpPr>
                <a:xfrm>
                  <a:off x="4421634" y="3935625"/>
                  <a:ext cx="4045148" cy="512612"/>
                  <a:chOff x="4347540" y="4003355"/>
                  <a:chExt cx="3537430" cy="512612"/>
                </a:xfrm>
              </p:grpSpPr>
              <p:sp>
                <p:nvSpPr>
                  <p:cNvPr id="79" name="矩形 78"/>
                  <p:cNvSpPr/>
                  <p:nvPr/>
                </p:nvSpPr>
                <p:spPr>
                  <a:xfrm>
                    <a:off x="4347540" y="4341558"/>
                    <a:ext cx="3537430" cy="174409"/>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4347540" y="4003355"/>
                    <a:ext cx="1490903"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4" name="矩形 83"/>
              <p:cNvSpPr/>
              <p:nvPr/>
            </p:nvSpPr>
            <p:spPr>
              <a:xfrm>
                <a:off x="3827274" y="4061126"/>
                <a:ext cx="933269"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1</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112" name="组合 111"/>
          <p:cNvGrpSpPr/>
          <p:nvPr/>
        </p:nvGrpSpPr>
        <p:grpSpPr>
          <a:xfrm>
            <a:off x="511271" y="3190623"/>
            <a:ext cx="8131761" cy="648072"/>
            <a:chOff x="511271" y="3106188"/>
            <a:chExt cx="8131761" cy="648072"/>
          </a:xfrm>
        </p:grpSpPr>
        <p:grpSp>
          <p:nvGrpSpPr>
            <p:cNvPr id="33" name="组合 32"/>
            <p:cNvGrpSpPr/>
            <p:nvPr/>
          </p:nvGrpSpPr>
          <p:grpSpPr>
            <a:xfrm>
              <a:off x="511271" y="3208625"/>
              <a:ext cx="3232637" cy="443198"/>
              <a:chOff x="511271" y="3599839"/>
              <a:chExt cx="3232637" cy="443198"/>
            </a:xfrm>
          </p:grpSpPr>
          <p:grpSp>
            <p:nvGrpSpPr>
              <p:cNvPr id="29" name="组合 28"/>
              <p:cNvGrpSpPr/>
              <p:nvPr/>
            </p:nvGrpSpPr>
            <p:grpSpPr>
              <a:xfrm>
                <a:off x="511271" y="3653817"/>
                <a:ext cx="378868" cy="335242"/>
                <a:chOff x="3889375" y="3302000"/>
                <a:chExt cx="261938" cy="231776"/>
              </a:xfrm>
              <a:solidFill>
                <a:srgbClr val="394A57"/>
              </a:solidFill>
            </p:grpSpPr>
            <p:sp>
              <p:nvSpPr>
                <p:cNvPr id="19"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2" name="矩形 71"/>
              <p:cNvSpPr/>
              <p:nvPr/>
            </p:nvSpPr>
            <p:spPr>
              <a:xfrm>
                <a:off x="960877" y="3599839"/>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86" name="组合 85"/>
            <p:cNvGrpSpPr/>
            <p:nvPr/>
          </p:nvGrpSpPr>
          <p:grpSpPr>
            <a:xfrm>
              <a:off x="3827274" y="3106188"/>
              <a:ext cx="4815758" cy="648072"/>
              <a:chOff x="3827274" y="3867895"/>
              <a:chExt cx="4815758" cy="648072"/>
            </a:xfrm>
          </p:grpSpPr>
          <p:grpSp>
            <p:nvGrpSpPr>
              <p:cNvPr id="87" name="组合 86"/>
              <p:cNvGrpSpPr/>
              <p:nvPr/>
            </p:nvGrpSpPr>
            <p:grpSpPr>
              <a:xfrm>
                <a:off x="4824028" y="3867895"/>
                <a:ext cx="3819004" cy="648072"/>
                <a:chOff x="4355976" y="3867895"/>
                <a:chExt cx="4176464" cy="648072"/>
              </a:xfrm>
            </p:grpSpPr>
            <p:sp>
              <p:nvSpPr>
                <p:cNvPr id="89" name="矩形 88"/>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a:off x="4421633" y="3935625"/>
                  <a:ext cx="3635496" cy="512612"/>
                  <a:chOff x="4347540" y="4003355"/>
                  <a:chExt cx="3179195" cy="512612"/>
                </a:xfrm>
              </p:grpSpPr>
              <p:sp>
                <p:nvSpPr>
                  <p:cNvPr id="91" name="矩形 90"/>
                  <p:cNvSpPr/>
                  <p:nvPr/>
                </p:nvSpPr>
                <p:spPr>
                  <a:xfrm>
                    <a:off x="4347541" y="4341558"/>
                    <a:ext cx="2938171" cy="174409"/>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4347540" y="4003355"/>
                    <a:ext cx="3179195"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8" name="矩形 87"/>
              <p:cNvSpPr/>
              <p:nvPr/>
            </p:nvSpPr>
            <p:spPr>
              <a:xfrm>
                <a:off x="3827274" y="4061126"/>
                <a:ext cx="957313"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2</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111" name="组合 110"/>
          <p:cNvGrpSpPr/>
          <p:nvPr/>
        </p:nvGrpSpPr>
        <p:grpSpPr>
          <a:xfrm>
            <a:off x="510124" y="2513352"/>
            <a:ext cx="8132908" cy="648072"/>
            <a:chOff x="510124" y="2444498"/>
            <a:chExt cx="8132908" cy="648072"/>
          </a:xfrm>
        </p:grpSpPr>
        <p:grpSp>
          <p:nvGrpSpPr>
            <p:cNvPr id="32" name="组合 31"/>
            <p:cNvGrpSpPr/>
            <p:nvPr/>
          </p:nvGrpSpPr>
          <p:grpSpPr>
            <a:xfrm>
              <a:off x="510124" y="2546935"/>
              <a:ext cx="3233784" cy="443198"/>
              <a:chOff x="510124" y="2978703"/>
              <a:chExt cx="3233784" cy="443198"/>
            </a:xfrm>
          </p:grpSpPr>
          <p:grpSp>
            <p:nvGrpSpPr>
              <p:cNvPr id="28" name="组合 27"/>
              <p:cNvGrpSpPr/>
              <p:nvPr/>
            </p:nvGrpSpPr>
            <p:grpSpPr>
              <a:xfrm>
                <a:off x="510124" y="3012016"/>
                <a:ext cx="355907" cy="376572"/>
                <a:chOff x="5908675" y="1281113"/>
                <a:chExt cx="246063" cy="260350"/>
              </a:xfrm>
              <a:solidFill>
                <a:srgbClr val="394A57"/>
              </a:solidFill>
            </p:grpSpPr>
            <p:sp>
              <p:nvSpPr>
                <p:cNvPr id="13"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矩形 70"/>
              <p:cNvSpPr/>
              <p:nvPr/>
            </p:nvSpPr>
            <p:spPr>
              <a:xfrm>
                <a:off x="960877" y="2978703"/>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94" name="组合 93"/>
            <p:cNvGrpSpPr/>
            <p:nvPr/>
          </p:nvGrpSpPr>
          <p:grpSpPr>
            <a:xfrm>
              <a:off x="3827274" y="2444498"/>
              <a:ext cx="4815758" cy="648072"/>
              <a:chOff x="3827274" y="3867895"/>
              <a:chExt cx="4815758" cy="648072"/>
            </a:xfrm>
          </p:grpSpPr>
          <p:grpSp>
            <p:nvGrpSpPr>
              <p:cNvPr id="95" name="组合 94"/>
              <p:cNvGrpSpPr/>
              <p:nvPr/>
            </p:nvGrpSpPr>
            <p:grpSpPr>
              <a:xfrm>
                <a:off x="4824028" y="3867895"/>
                <a:ext cx="3819004" cy="648072"/>
                <a:chOff x="4355976" y="3867895"/>
                <a:chExt cx="4176464" cy="648072"/>
              </a:xfrm>
            </p:grpSpPr>
            <p:sp>
              <p:nvSpPr>
                <p:cNvPr id="97" name="矩形 96"/>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4421634" y="3935625"/>
                  <a:ext cx="3792993" cy="512612"/>
                  <a:chOff x="4347540" y="4003355"/>
                  <a:chExt cx="3316924" cy="512612"/>
                </a:xfrm>
              </p:grpSpPr>
              <p:sp>
                <p:nvSpPr>
                  <p:cNvPr id="99" name="矩形 98"/>
                  <p:cNvSpPr/>
                  <p:nvPr/>
                </p:nvSpPr>
                <p:spPr>
                  <a:xfrm>
                    <a:off x="4347541" y="4341558"/>
                    <a:ext cx="2559419" cy="174409"/>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4347540" y="4172457"/>
                    <a:ext cx="3316924"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4347540" y="4003355"/>
                    <a:ext cx="1560891"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6" name="矩形 95"/>
              <p:cNvSpPr/>
              <p:nvPr/>
            </p:nvSpPr>
            <p:spPr>
              <a:xfrm>
                <a:off x="3827274" y="4061126"/>
                <a:ext cx="957313"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3</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110" name="组合 109"/>
          <p:cNvGrpSpPr/>
          <p:nvPr/>
        </p:nvGrpSpPr>
        <p:grpSpPr>
          <a:xfrm>
            <a:off x="503238" y="1836081"/>
            <a:ext cx="8139794" cy="648072"/>
            <a:chOff x="503238" y="1836081"/>
            <a:chExt cx="8139794" cy="648072"/>
          </a:xfrm>
        </p:grpSpPr>
        <p:grpSp>
          <p:nvGrpSpPr>
            <p:cNvPr id="31" name="组合 30"/>
            <p:cNvGrpSpPr/>
            <p:nvPr/>
          </p:nvGrpSpPr>
          <p:grpSpPr>
            <a:xfrm>
              <a:off x="503238" y="1938518"/>
              <a:ext cx="3240670" cy="443198"/>
              <a:chOff x="503238" y="2072770"/>
              <a:chExt cx="3240670" cy="443198"/>
            </a:xfrm>
          </p:grpSpPr>
          <p:grpSp>
            <p:nvGrpSpPr>
              <p:cNvPr id="30" name="组合 29"/>
              <p:cNvGrpSpPr/>
              <p:nvPr/>
            </p:nvGrpSpPr>
            <p:grpSpPr>
              <a:xfrm>
                <a:off x="503238" y="2108379"/>
                <a:ext cx="371979" cy="371980"/>
                <a:chOff x="5903913" y="4632325"/>
                <a:chExt cx="257175" cy="257176"/>
              </a:xfrm>
              <a:solidFill>
                <a:srgbClr val="394A57"/>
              </a:solidFill>
            </p:grpSpPr>
            <p:sp>
              <p:nvSpPr>
                <p:cNvPr id="2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9" name="矩形 68"/>
              <p:cNvSpPr/>
              <p:nvPr/>
            </p:nvSpPr>
            <p:spPr>
              <a:xfrm>
                <a:off x="960877" y="2072770"/>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02" name="组合 101"/>
            <p:cNvGrpSpPr/>
            <p:nvPr/>
          </p:nvGrpSpPr>
          <p:grpSpPr>
            <a:xfrm>
              <a:off x="3827274" y="1836081"/>
              <a:ext cx="4815758" cy="648072"/>
              <a:chOff x="3827274" y="3867895"/>
              <a:chExt cx="4815758" cy="648072"/>
            </a:xfrm>
          </p:grpSpPr>
          <p:grpSp>
            <p:nvGrpSpPr>
              <p:cNvPr id="103" name="组合 102"/>
              <p:cNvGrpSpPr/>
              <p:nvPr/>
            </p:nvGrpSpPr>
            <p:grpSpPr>
              <a:xfrm>
                <a:off x="4824028" y="3867895"/>
                <a:ext cx="3819004" cy="648072"/>
                <a:chOff x="4355976" y="3867895"/>
                <a:chExt cx="4176464" cy="648072"/>
              </a:xfrm>
            </p:grpSpPr>
            <p:sp>
              <p:nvSpPr>
                <p:cNvPr id="105" name="矩形 104"/>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6" name="组合 105"/>
                <p:cNvGrpSpPr/>
                <p:nvPr/>
              </p:nvGrpSpPr>
              <p:grpSpPr>
                <a:xfrm>
                  <a:off x="4421633" y="3935625"/>
                  <a:ext cx="4045148" cy="512612"/>
                  <a:chOff x="4347539" y="4003355"/>
                  <a:chExt cx="3537430" cy="512612"/>
                </a:xfrm>
              </p:grpSpPr>
              <p:sp>
                <p:nvSpPr>
                  <p:cNvPr id="107" name="矩形 106"/>
                  <p:cNvSpPr/>
                  <p:nvPr/>
                </p:nvSpPr>
                <p:spPr>
                  <a:xfrm>
                    <a:off x="4347541" y="4341558"/>
                    <a:ext cx="1560890" cy="174409"/>
                  </a:xfrm>
                  <a:prstGeom prst="rect">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a:off x="4347539" y="4003355"/>
                    <a:ext cx="3537430"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4" name="矩形 103"/>
              <p:cNvSpPr/>
              <p:nvPr/>
            </p:nvSpPr>
            <p:spPr>
              <a:xfrm>
                <a:off x="3827274" y="4061126"/>
                <a:ext cx="957313"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4</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70" name="组合 69"/>
          <p:cNvGrpSpPr/>
          <p:nvPr/>
        </p:nvGrpSpPr>
        <p:grpSpPr>
          <a:xfrm>
            <a:off x="8892480" y="411510"/>
            <a:ext cx="251520" cy="661800"/>
            <a:chOff x="8892480" y="411510"/>
            <a:chExt cx="251520" cy="661800"/>
          </a:xfrm>
        </p:grpSpPr>
        <p:sp>
          <p:nvSpPr>
            <p:cNvPr id="74" name="矩形 73"/>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07</a:t>
              </a:r>
              <a:endParaRPr lang="zh-CN" altLang="en-US" sz="800" dirty="0">
                <a:solidFill>
                  <a:schemeClr val="bg1"/>
                </a:solidFill>
                <a:latin typeface="Century Gothic" panose="020B0502020202020204" pitchFamily="34" charset="0"/>
              </a:endParaRPr>
            </a:p>
          </p:txBody>
        </p:sp>
        <p:grpSp>
          <p:nvGrpSpPr>
            <p:cNvPr id="76" name="组合 75"/>
            <p:cNvGrpSpPr/>
            <p:nvPr/>
          </p:nvGrpSpPr>
          <p:grpSpPr>
            <a:xfrm>
              <a:off x="8964240" y="818664"/>
              <a:ext cx="108000" cy="8629"/>
              <a:chOff x="8953171" y="847239"/>
              <a:chExt cx="130138" cy="8629"/>
            </a:xfrm>
          </p:grpSpPr>
          <p:cxnSp>
            <p:nvCxnSpPr>
              <p:cNvPr id="77" name="直接连接符 76"/>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081724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2" presetClass="entr" presetSubtype="2" fill="hold" grpId="0" nodeType="withEffect">
                                  <p:stCondLst>
                                    <p:cond delay="750"/>
                                  </p:stCondLst>
                                  <p:childTnLst>
                                    <p:set>
                                      <p:cBhvr>
                                        <p:cTn id="16" dur="1" fill="hold">
                                          <p:stCondLst>
                                            <p:cond delay="0"/>
                                          </p:stCondLst>
                                        </p:cTn>
                                        <p:tgtEl>
                                          <p:spTgt spid="67"/>
                                        </p:tgtEl>
                                        <p:attrNameLst>
                                          <p:attrName>style.visibility</p:attrName>
                                        </p:attrNameLst>
                                      </p:cBhvr>
                                      <p:to>
                                        <p:strVal val="visible"/>
                                      </p:to>
                                    </p:set>
                                    <p:anim calcmode="lin" valueType="num">
                                      <p:cBhvr additive="base">
                                        <p:cTn id="17" dur="500" fill="hold"/>
                                        <p:tgtEl>
                                          <p:spTgt spid="67"/>
                                        </p:tgtEl>
                                        <p:attrNameLst>
                                          <p:attrName>ppt_x</p:attrName>
                                        </p:attrNameLst>
                                      </p:cBhvr>
                                      <p:tavLst>
                                        <p:tav tm="0">
                                          <p:val>
                                            <p:strVal val="1+#ppt_w/2"/>
                                          </p:val>
                                        </p:tav>
                                        <p:tav tm="100000">
                                          <p:val>
                                            <p:strVal val="#ppt_x"/>
                                          </p:val>
                                        </p:tav>
                                      </p:tavLst>
                                    </p:anim>
                                    <p:anim calcmode="lin" valueType="num">
                                      <p:cBhvr additive="base">
                                        <p:cTn id="18" dur="500" fill="hold"/>
                                        <p:tgtEl>
                                          <p:spTgt spid="6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1250"/>
                                  </p:stCondLst>
                                  <p:childTnLst>
                                    <p:set>
                                      <p:cBhvr>
                                        <p:cTn id="20" dur="1" fill="hold">
                                          <p:stCondLst>
                                            <p:cond delay="0"/>
                                          </p:stCondLst>
                                        </p:cTn>
                                        <p:tgtEl>
                                          <p:spTgt spid="110"/>
                                        </p:tgtEl>
                                        <p:attrNameLst>
                                          <p:attrName>style.visibility</p:attrName>
                                        </p:attrNameLst>
                                      </p:cBhvr>
                                      <p:to>
                                        <p:strVal val="visible"/>
                                      </p:to>
                                    </p:set>
                                    <p:anim calcmode="lin" valueType="num">
                                      <p:cBhvr additive="base">
                                        <p:cTn id="21" dur="500" fill="hold"/>
                                        <p:tgtEl>
                                          <p:spTgt spid="110"/>
                                        </p:tgtEl>
                                        <p:attrNameLst>
                                          <p:attrName>ppt_x</p:attrName>
                                        </p:attrNameLst>
                                      </p:cBhvr>
                                      <p:tavLst>
                                        <p:tav tm="0">
                                          <p:val>
                                            <p:strVal val="0-#ppt_w/2"/>
                                          </p:val>
                                        </p:tav>
                                        <p:tav tm="100000">
                                          <p:val>
                                            <p:strVal val="#ppt_x"/>
                                          </p:val>
                                        </p:tav>
                                      </p:tavLst>
                                    </p:anim>
                                    <p:anim calcmode="lin" valueType="num">
                                      <p:cBhvr additive="base">
                                        <p:cTn id="22" dur="500" fill="hold"/>
                                        <p:tgtEl>
                                          <p:spTgt spid="110"/>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250"/>
                                  </p:stCondLst>
                                  <p:childTnLst>
                                    <p:set>
                                      <p:cBhvr>
                                        <p:cTn id="24" dur="1" fill="hold">
                                          <p:stCondLst>
                                            <p:cond delay="0"/>
                                          </p:stCondLst>
                                        </p:cTn>
                                        <p:tgtEl>
                                          <p:spTgt spid="111"/>
                                        </p:tgtEl>
                                        <p:attrNameLst>
                                          <p:attrName>style.visibility</p:attrName>
                                        </p:attrNameLst>
                                      </p:cBhvr>
                                      <p:to>
                                        <p:strVal val="visible"/>
                                      </p:to>
                                    </p:set>
                                    <p:anim calcmode="lin" valueType="num">
                                      <p:cBhvr additive="base">
                                        <p:cTn id="25" dur="500" fill="hold"/>
                                        <p:tgtEl>
                                          <p:spTgt spid="111"/>
                                        </p:tgtEl>
                                        <p:attrNameLst>
                                          <p:attrName>ppt_x</p:attrName>
                                        </p:attrNameLst>
                                      </p:cBhvr>
                                      <p:tavLst>
                                        <p:tav tm="0">
                                          <p:val>
                                            <p:strVal val="1+#ppt_w/2"/>
                                          </p:val>
                                        </p:tav>
                                        <p:tav tm="100000">
                                          <p:val>
                                            <p:strVal val="#ppt_x"/>
                                          </p:val>
                                        </p:tav>
                                      </p:tavLst>
                                    </p:anim>
                                    <p:anim calcmode="lin" valueType="num">
                                      <p:cBhvr additive="base">
                                        <p:cTn id="26" dur="500" fill="hold"/>
                                        <p:tgtEl>
                                          <p:spTgt spid="111"/>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1250"/>
                                  </p:stCondLst>
                                  <p:childTnLst>
                                    <p:set>
                                      <p:cBhvr>
                                        <p:cTn id="28" dur="1" fill="hold">
                                          <p:stCondLst>
                                            <p:cond delay="0"/>
                                          </p:stCondLst>
                                        </p:cTn>
                                        <p:tgtEl>
                                          <p:spTgt spid="112"/>
                                        </p:tgtEl>
                                        <p:attrNameLst>
                                          <p:attrName>style.visibility</p:attrName>
                                        </p:attrNameLst>
                                      </p:cBhvr>
                                      <p:to>
                                        <p:strVal val="visible"/>
                                      </p:to>
                                    </p:set>
                                    <p:anim calcmode="lin" valueType="num">
                                      <p:cBhvr additive="base">
                                        <p:cTn id="29" dur="500" fill="hold"/>
                                        <p:tgtEl>
                                          <p:spTgt spid="112"/>
                                        </p:tgtEl>
                                        <p:attrNameLst>
                                          <p:attrName>ppt_x</p:attrName>
                                        </p:attrNameLst>
                                      </p:cBhvr>
                                      <p:tavLst>
                                        <p:tav tm="0">
                                          <p:val>
                                            <p:strVal val="0-#ppt_w/2"/>
                                          </p:val>
                                        </p:tav>
                                        <p:tav tm="100000">
                                          <p:val>
                                            <p:strVal val="#ppt_x"/>
                                          </p:val>
                                        </p:tav>
                                      </p:tavLst>
                                    </p:anim>
                                    <p:anim calcmode="lin" valueType="num">
                                      <p:cBhvr additive="base">
                                        <p:cTn id="30" dur="500" fill="hold"/>
                                        <p:tgtEl>
                                          <p:spTgt spid="11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1250"/>
                                  </p:stCondLst>
                                  <p:childTnLst>
                                    <p:set>
                                      <p:cBhvr>
                                        <p:cTn id="32" dur="1" fill="hold">
                                          <p:stCondLst>
                                            <p:cond delay="0"/>
                                          </p:stCondLst>
                                        </p:cTn>
                                        <p:tgtEl>
                                          <p:spTgt spid="113"/>
                                        </p:tgtEl>
                                        <p:attrNameLst>
                                          <p:attrName>style.visibility</p:attrName>
                                        </p:attrNameLst>
                                      </p:cBhvr>
                                      <p:to>
                                        <p:strVal val="visible"/>
                                      </p:to>
                                    </p:set>
                                    <p:anim calcmode="lin" valueType="num">
                                      <p:cBhvr additive="base">
                                        <p:cTn id="33" dur="500" fill="hold"/>
                                        <p:tgtEl>
                                          <p:spTgt spid="113"/>
                                        </p:tgtEl>
                                        <p:attrNameLst>
                                          <p:attrName>ppt_x</p:attrName>
                                        </p:attrNameLst>
                                      </p:cBhvr>
                                      <p:tavLst>
                                        <p:tav tm="0">
                                          <p:val>
                                            <p:strVal val="1+#ppt_w/2"/>
                                          </p:val>
                                        </p:tav>
                                        <p:tav tm="100000">
                                          <p:val>
                                            <p:strVal val="#ppt_x"/>
                                          </p:val>
                                        </p:tav>
                                      </p:tavLst>
                                    </p:anim>
                                    <p:anim calcmode="lin" valueType="num">
                                      <p:cBhvr additive="base">
                                        <p:cTn id="34" dur="500" fill="hold"/>
                                        <p:tgtEl>
                                          <p:spTgt spid="1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1835696" y="1738840"/>
            <a:ext cx="1336965" cy="1336965"/>
            <a:chOff x="1835696" y="1738840"/>
            <a:chExt cx="1336965" cy="1336965"/>
          </a:xfrm>
        </p:grpSpPr>
        <p:grpSp>
          <p:nvGrpSpPr>
            <p:cNvPr id="4" name="组合 3"/>
            <p:cNvGrpSpPr/>
            <p:nvPr/>
          </p:nvGrpSpPr>
          <p:grpSpPr>
            <a:xfrm>
              <a:off x="1835696" y="1738840"/>
              <a:ext cx="1336965" cy="1336965"/>
              <a:chOff x="966782" y="1738840"/>
              <a:chExt cx="1336965" cy="1336965"/>
            </a:xfrm>
          </p:grpSpPr>
          <p:sp>
            <p:nvSpPr>
              <p:cNvPr id="3" name="矩形 2"/>
              <p:cNvSpPr/>
              <p:nvPr/>
            </p:nvSpPr>
            <p:spPr>
              <a:xfrm>
                <a:off x="966782" y="1738840"/>
                <a:ext cx="1336965" cy="1336965"/>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943708"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28333C"/>
                    </a:solidFill>
                    <a:latin typeface="Century Gothic" panose="020B0502020202020204" pitchFamily="34" charset="0"/>
                  </a:rPr>
                  <a:t>S</a:t>
                </a:r>
                <a:endParaRPr lang="zh-CN" altLang="en-US" dirty="0">
                  <a:solidFill>
                    <a:srgbClr val="28333C"/>
                  </a:solidFill>
                  <a:latin typeface="Century Gothic" panose="020B0502020202020204" pitchFamily="34" charset="0"/>
                </a:endParaRPr>
              </a:p>
            </p:txBody>
          </p:sp>
        </p:grpSp>
        <p:sp>
          <p:nvSpPr>
            <p:cNvPr id="46" name="矩形 45"/>
            <p:cNvSpPr/>
            <p:nvPr/>
          </p:nvSpPr>
          <p:spPr>
            <a:xfrm>
              <a:off x="2108878" y="2276517"/>
              <a:ext cx="806631"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Strengths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3388686" y="1738840"/>
            <a:ext cx="1336965" cy="1336965"/>
            <a:chOff x="3388686" y="1738840"/>
            <a:chExt cx="1336965" cy="1336965"/>
          </a:xfrm>
        </p:grpSpPr>
        <p:grpSp>
          <p:nvGrpSpPr>
            <p:cNvPr id="35" name="组合 34"/>
            <p:cNvGrpSpPr/>
            <p:nvPr/>
          </p:nvGrpSpPr>
          <p:grpSpPr>
            <a:xfrm>
              <a:off x="3388686" y="1738840"/>
              <a:ext cx="1336965" cy="1336965"/>
              <a:chOff x="966782" y="1738840"/>
              <a:chExt cx="1336965" cy="1336965"/>
            </a:xfrm>
          </p:grpSpPr>
          <p:sp>
            <p:nvSpPr>
              <p:cNvPr id="36" name="矩形 35"/>
              <p:cNvSpPr/>
              <p:nvPr/>
            </p:nvSpPr>
            <p:spPr>
              <a:xfrm>
                <a:off x="966782" y="1738840"/>
                <a:ext cx="1336965" cy="1336965"/>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66782"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8333C"/>
                    </a:solidFill>
                    <a:latin typeface="Century Gothic" panose="020B0502020202020204" pitchFamily="34" charset="0"/>
                  </a:rPr>
                  <a:t>W</a:t>
                </a:r>
                <a:endParaRPr lang="zh-CN" altLang="en-US" dirty="0">
                  <a:solidFill>
                    <a:srgbClr val="28333C"/>
                  </a:solidFill>
                  <a:latin typeface="Century Gothic" panose="020B0502020202020204" pitchFamily="34" charset="0"/>
                </a:endParaRPr>
              </a:p>
            </p:txBody>
          </p:sp>
        </p:grpSp>
        <p:sp>
          <p:nvSpPr>
            <p:cNvPr id="47" name="矩形 46"/>
            <p:cNvSpPr/>
            <p:nvPr/>
          </p:nvSpPr>
          <p:spPr>
            <a:xfrm>
              <a:off x="3560879" y="2276517"/>
              <a:ext cx="1010213"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Weaknesses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8" name="组合 7"/>
          <p:cNvGrpSpPr/>
          <p:nvPr/>
        </p:nvGrpSpPr>
        <p:grpSpPr>
          <a:xfrm>
            <a:off x="1835696" y="3183818"/>
            <a:ext cx="1336965" cy="1336965"/>
            <a:chOff x="1835696" y="3183818"/>
            <a:chExt cx="1336965" cy="1336965"/>
          </a:xfrm>
        </p:grpSpPr>
        <p:grpSp>
          <p:nvGrpSpPr>
            <p:cNvPr id="38" name="组合 37"/>
            <p:cNvGrpSpPr/>
            <p:nvPr/>
          </p:nvGrpSpPr>
          <p:grpSpPr>
            <a:xfrm>
              <a:off x="1835696" y="3183818"/>
              <a:ext cx="1336965" cy="1336965"/>
              <a:chOff x="966782" y="1738840"/>
              <a:chExt cx="1336965" cy="1336965"/>
            </a:xfrm>
          </p:grpSpPr>
          <p:sp>
            <p:nvSpPr>
              <p:cNvPr id="39" name="矩形 38"/>
              <p:cNvSpPr/>
              <p:nvPr/>
            </p:nvSpPr>
            <p:spPr>
              <a:xfrm>
                <a:off x="966782" y="1738840"/>
                <a:ext cx="1336965" cy="1336965"/>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943708"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8333C"/>
                    </a:solidFill>
                    <a:latin typeface="Century Gothic" panose="020B0502020202020204" pitchFamily="34" charset="0"/>
                  </a:rPr>
                  <a:t>O</a:t>
                </a:r>
                <a:endParaRPr lang="zh-CN" altLang="en-US" dirty="0">
                  <a:solidFill>
                    <a:srgbClr val="28333C"/>
                  </a:solidFill>
                  <a:latin typeface="Century Gothic" panose="020B0502020202020204" pitchFamily="34" charset="0"/>
                </a:endParaRPr>
              </a:p>
            </p:txBody>
          </p:sp>
        </p:grpSp>
        <p:sp>
          <p:nvSpPr>
            <p:cNvPr id="48" name="矩形 47"/>
            <p:cNvSpPr/>
            <p:nvPr/>
          </p:nvSpPr>
          <p:spPr>
            <a:xfrm>
              <a:off x="1966210" y="3721495"/>
              <a:ext cx="1075936"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opportunities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9" name="组合 8"/>
          <p:cNvGrpSpPr/>
          <p:nvPr/>
        </p:nvGrpSpPr>
        <p:grpSpPr>
          <a:xfrm>
            <a:off x="3388686" y="3183818"/>
            <a:ext cx="1336965" cy="1336965"/>
            <a:chOff x="3388686" y="3183818"/>
            <a:chExt cx="1336965" cy="1336965"/>
          </a:xfrm>
        </p:grpSpPr>
        <p:grpSp>
          <p:nvGrpSpPr>
            <p:cNvPr id="41" name="组合 40"/>
            <p:cNvGrpSpPr/>
            <p:nvPr/>
          </p:nvGrpSpPr>
          <p:grpSpPr>
            <a:xfrm>
              <a:off x="3388686" y="3183818"/>
              <a:ext cx="1336965" cy="1336965"/>
              <a:chOff x="966782" y="1738840"/>
              <a:chExt cx="1336965" cy="1336965"/>
            </a:xfrm>
          </p:grpSpPr>
          <p:sp>
            <p:nvSpPr>
              <p:cNvPr id="42" name="矩形 41"/>
              <p:cNvSpPr/>
              <p:nvPr/>
            </p:nvSpPr>
            <p:spPr>
              <a:xfrm>
                <a:off x="966782" y="1738840"/>
                <a:ext cx="1336965" cy="1336965"/>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6782"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8333C"/>
                    </a:solidFill>
                    <a:latin typeface="Century Gothic" panose="020B0502020202020204" pitchFamily="34" charset="0"/>
                  </a:rPr>
                  <a:t>T</a:t>
                </a:r>
                <a:endParaRPr lang="zh-CN" altLang="en-US" dirty="0">
                  <a:solidFill>
                    <a:srgbClr val="28333C"/>
                  </a:solidFill>
                  <a:latin typeface="Century Gothic" panose="020B0502020202020204" pitchFamily="34" charset="0"/>
                </a:endParaRPr>
              </a:p>
            </p:txBody>
          </p:sp>
        </p:grpSp>
        <p:sp>
          <p:nvSpPr>
            <p:cNvPr id="49" name="矩形 48"/>
            <p:cNvSpPr/>
            <p:nvPr/>
          </p:nvSpPr>
          <p:spPr>
            <a:xfrm>
              <a:off x="3731598" y="3721495"/>
              <a:ext cx="651140"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threats</a:t>
              </a:r>
              <a:endParaRPr lang="en-US" altLang="zh-CN" sz="1100" dirty="0">
                <a:solidFill>
                  <a:schemeClr val="bg1"/>
                </a:solidFill>
                <a:latin typeface="Century Gothic" panose="020B0502020202020204" pitchFamily="34" charset="0"/>
                <a:cs typeface="Arial" panose="020B0604020202020204" pitchFamily="34" charset="0"/>
              </a:endParaRPr>
            </a:p>
          </p:txBody>
        </p:sp>
      </p:grpSp>
      <p:sp>
        <p:nvSpPr>
          <p:cNvPr id="50" name="矩形 49"/>
          <p:cNvSpPr/>
          <p:nvPr/>
        </p:nvSpPr>
        <p:spPr>
          <a:xfrm>
            <a:off x="2152159" y="1343641"/>
            <a:ext cx="704039"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positive</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1" name="矩形 50"/>
          <p:cNvSpPr/>
          <p:nvPr/>
        </p:nvSpPr>
        <p:spPr>
          <a:xfrm>
            <a:off x="3657059" y="1292906"/>
            <a:ext cx="800219"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negative</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2" name="矩形 51"/>
          <p:cNvSpPr/>
          <p:nvPr/>
        </p:nvSpPr>
        <p:spPr>
          <a:xfrm>
            <a:off x="979184" y="2276517"/>
            <a:ext cx="692818"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internal</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3" name="矩形 52"/>
          <p:cNvSpPr/>
          <p:nvPr/>
        </p:nvSpPr>
        <p:spPr>
          <a:xfrm>
            <a:off x="979184" y="3721495"/>
            <a:ext cx="736099"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external</a:t>
            </a:r>
            <a:endParaRPr lang="en-US" altLang="zh-CN" sz="1100" dirty="0">
              <a:solidFill>
                <a:srgbClr val="28333C"/>
              </a:solidFill>
              <a:latin typeface="Century Gothic" panose="020B0502020202020204" pitchFamily="34" charset="0"/>
              <a:cs typeface="Arial" panose="020B0604020202020204" pitchFamily="34" charset="0"/>
            </a:endParaRPr>
          </a:p>
        </p:txBody>
      </p:sp>
      <p:grpSp>
        <p:nvGrpSpPr>
          <p:cNvPr id="54" name="组合 53"/>
          <p:cNvGrpSpPr/>
          <p:nvPr/>
        </p:nvGrpSpPr>
        <p:grpSpPr>
          <a:xfrm>
            <a:off x="5292080" y="1671334"/>
            <a:ext cx="3204356" cy="641308"/>
            <a:chOff x="503238" y="2836720"/>
            <a:chExt cx="3204356" cy="641308"/>
          </a:xfrm>
        </p:grpSpPr>
        <p:sp>
          <p:nvSpPr>
            <p:cNvPr id="55" name="矩形 54"/>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56" name="矩形 55"/>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58" name="组合 57"/>
          <p:cNvGrpSpPr/>
          <p:nvPr/>
        </p:nvGrpSpPr>
        <p:grpSpPr>
          <a:xfrm>
            <a:off x="5292080" y="2443875"/>
            <a:ext cx="3204356" cy="641308"/>
            <a:chOff x="503238" y="2836720"/>
            <a:chExt cx="3204356" cy="641308"/>
          </a:xfrm>
        </p:grpSpPr>
        <p:sp>
          <p:nvSpPr>
            <p:cNvPr id="59" name="矩形 58"/>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0" name="矩形 59"/>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61" name="组合 60"/>
          <p:cNvGrpSpPr/>
          <p:nvPr/>
        </p:nvGrpSpPr>
        <p:grpSpPr>
          <a:xfrm>
            <a:off x="5292080" y="3216416"/>
            <a:ext cx="3204356" cy="641308"/>
            <a:chOff x="503238" y="2836720"/>
            <a:chExt cx="3204356" cy="641308"/>
          </a:xfrm>
        </p:grpSpPr>
        <p:sp>
          <p:nvSpPr>
            <p:cNvPr id="62" name="矩形 61"/>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3" name="矩形 62"/>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64" name="组合 63"/>
          <p:cNvGrpSpPr/>
          <p:nvPr/>
        </p:nvGrpSpPr>
        <p:grpSpPr>
          <a:xfrm>
            <a:off x="5292080" y="3988958"/>
            <a:ext cx="3204356" cy="641308"/>
            <a:chOff x="503238" y="2836720"/>
            <a:chExt cx="3204356" cy="641308"/>
          </a:xfrm>
        </p:grpSpPr>
        <p:sp>
          <p:nvSpPr>
            <p:cNvPr id="65" name="矩形 64"/>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6" name="矩形 65"/>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44" name="组合 43"/>
          <p:cNvGrpSpPr/>
          <p:nvPr/>
        </p:nvGrpSpPr>
        <p:grpSpPr>
          <a:xfrm>
            <a:off x="8892480" y="411510"/>
            <a:ext cx="251520" cy="661800"/>
            <a:chOff x="8892480" y="411510"/>
            <a:chExt cx="251520" cy="661800"/>
          </a:xfrm>
        </p:grpSpPr>
        <p:sp>
          <p:nvSpPr>
            <p:cNvPr id="45" name="矩形 4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06</a:t>
              </a:r>
              <a:endParaRPr lang="zh-CN" altLang="en-US" sz="800" dirty="0">
                <a:solidFill>
                  <a:schemeClr val="bg1"/>
                </a:solidFill>
                <a:latin typeface="Century Gothic" panose="020B0502020202020204" pitchFamily="34" charset="0"/>
              </a:endParaRPr>
            </a:p>
          </p:txBody>
        </p:sp>
        <p:grpSp>
          <p:nvGrpSpPr>
            <p:cNvPr id="67" name="组合 66"/>
            <p:cNvGrpSpPr/>
            <p:nvPr/>
          </p:nvGrpSpPr>
          <p:grpSpPr>
            <a:xfrm>
              <a:off x="8964240" y="818664"/>
              <a:ext cx="108000" cy="8629"/>
              <a:chOff x="8953171" y="847239"/>
              <a:chExt cx="130138" cy="8629"/>
            </a:xfrm>
          </p:grpSpPr>
          <p:cxnSp>
            <p:nvCxnSpPr>
              <p:cNvPr id="68" name="直接连接符 6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14991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3" presetClass="entr" presetSubtype="16" fill="hold" nodeType="withEffect">
                                  <p:stCondLst>
                                    <p:cond delay="750"/>
                                  </p:stCondLst>
                                  <p:childTnLst>
                                    <p:set>
                                      <p:cBhvr>
                                        <p:cTn id="12" dur="1" fill="hold">
                                          <p:stCondLst>
                                            <p:cond delay="0"/>
                                          </p:stCondLst>
                                        </p:cTn>
                                        <p:tgtEl>
                                          <p:spTgt spid="2"/>
                                        </p:tgtEl>
                                        <p:attrNameLst>
                                          <p:attrName>style.visibility</p:attrName>
                                        </p:attrNameLst>
                                      </p:cBhvr>
                                      <p:to>
                                        <p:strVal val="visible"/>
                                      </p:to>
                                    </p:set>
                                    <p:anim calcmode="lin" valueType="num">
                                      <p:cBhvr>
                                        <p:cTn id="13" dur="300" fill="hold"/>
                                        <p:tgtEl>
                                          <p:spTgt spid="2"/>
                                        </p:tgtEl>
                                        <p:attrNameLst>
                                          <p:attrName>ppt_w</p:attrName>
                                        </p:attrNameLst>
                                      </p:cBhvr>
                                      <p:tavLst>
                                        <p:tav tm="0">
                                          <p:val>
                                            <p:fltVal val="0"/>
                                          </p:val>
                                        </p:tav>
                                        <p:tav tm="100000">
                                          <p:val>
                                            <p:strVal val="#ppt_w"/>
                                          </p:val>
                                        </p:tav>
                                      </p:tavLst>
                                    </p:anim>
                                    <p:anim calcmode="lin" valueType="num">
                                      <p:cBhvr>
                                        <p:cTn id="14" dur="300" fill="hold"/>
                                        <p:tgtEl>
                                          <p:spTgt spid="2"/>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000"/>
                                  </p:stCondLst>
                                  <p:childTnLst>
                                    <p:animScale>
                                      <p:cBhvr>
                                        <p:cTn id="16" dur="200" fill="hold"/>
                                        <p:tgtEl>
                                          <p:spTgt spid="2"/>
                                        </p:tgtEl>
                                      </p:cBhvr>
                                      <p:by x="110000" y="110000"/>
                                    </p:animScale>
                                  </p:childTnLst>
                                </p:cTn>
                              </p:par>
                              <p:par>
                                <p:cTn id="17" presetID="23" presetClass="entr" presetSubtype="16"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300" fill="hold"/>
                                        <p:tgtEl>
                                          <p:spTgt spid="7"/>
                                        </p:tgtEl>
                                        <p:attrNameLst>
                                          <p:attrName>ppt_w</p:attrName>
                                        </p:attrNameLst>
                                      </p:cBhvr>
                                      <p:tavLst>
                                        <p:tav tm="0">
                                          <p:val>
                                            <p:fltVal val="0"/>
                                          </p:val>
                                        </p:tav>
                                        <p:tav tm="100000">
                                          <p:val>
                                            <p:strVal val="#ppt_w"/>
                                          </p:val>
                                        </p:tav>
                                      </p:tavLst>
                                    </p:anim>
                                    <p:anim calcmode="lin" valueType="num">
                                      <p:cBhvr>
                                        <p:cTn id="20" dur="300" fill="hold"/>
                                        <p:tgtEl>
                                          <p:spTgt spid="7"/>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250"/>
                                  </p:stCondLst>
                                  <p:childTnLst>
                                    <p:animScale>
                                      <p:cBhvr>
                                        <p:cTn id="22" dur="200" fill="hold"/>
                                        <p:tgtEl>
                                          <p:spTgt spid="7"/>
                                        </p:tgtEl>
                                      </p:cBhvr>
                                      <p:by x="110000" y="110000"/>
                                    </p:animScale>
                                  </p:childTnLst>
                                </p:cTn>
                              </p:par>
                              <p:par>
                                <p:cTn id="23" presetID="23" presetClass="entr" presetSubtype="16" fill="hold" nodeType="withEffect">
                                  <p:stCondLst>
                                    <p:cond delay="125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500"/>
                                  </p:stCondLst>
                                  <p:childTnLst>
                                    <p:animScale>
                                      <p:cBhvr>
                                        <p:cTn id="28" dur="200" fill="hold"/>
                                        <p:tgtEl>
                                          <p:spTgt spid="8"/>
                                        </p:tgtEl>
                                      </p:cBhvr>
                                      <p:by x="110000" y="110000"/>
                                    </p:animScale>
                                  </p:childTnLst>
                                </p:cTn>
                              </p:par>
                              <p:par>
                                <p:cTn id="29" presetID="23" presetClass="entr" presetSubtype="16" fill="hold" nodeType="withEffect">
                                  <p:stCondLst>
                                    <p:cond delay="1500"/>
                                  </p:stCondLst>
                                  <p:childTnLst>
                                    <p:set>
                                      <p:cBhvr>
                                        <p:cTn id="30" dur="1" fill="hold">
                                          <p:stCondLst>
                                            <p:cond delay="0"/>
                                          </p:stCondLst>
                                        </p:cTn>
                                        <p:tgtEl>
                                          <p:spTgt spid="9"/>
                                        </p:tgtEl>
                                        <p:attrNameLst>
                                          <p:attrName>style.visibility</p:attrName>
                                        </p:attrNameLst>
                                      </p:cBhvr>
                                      <p:to>
                                        <p:strVal val="visible"/>
                                      </p:to>
                                    </p:set>
                                    <p:anim calcmode="lin" valueType="num">
                                      <p:cBhvr>
                                        <p:cTn id="31" dur="300" fill="hold"/>
                                        <p:tgtEl>
                                          <p:spTgt spid="9"/>
                                        </p:tgtEl>
                                        <p:attrNameLst>
                                          <p:attrName>ppt_w</p:attrName>
                                        </p:attrNameLst>
                                      </p:cBhvr>
                                      <p:tavLst>
                                        <p:tav tm="0">
                                          <p:val>
                                            <p:fltVal val="0"/>
                                          </p:val>
                                        </p:tav>
                                        <p:tav tm="100000">
                                          <p:val>
                                            <p:strVal val="#ppt_w"/>
                                          </p:val>
                                        </p:tav>
                                      </p:tavLst>
                                    </p:anim>
                                    <p:anim calcmode="lin" valueType="num">
                                      <p:cBhvr>
                                        <p:cTn id="32" dur="300" fill="hold"/>
                                        <p:tgtEl>
                                          <p:spTgt spid="9"/>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1750"/>
                                  </p:stCondLst>
                                  <p:childTnLst>
                                    <p:animScale>
                                      <p:cBhvr>
                                        <p:cTn id="34" dur="200" fill="hold"/>
                                        <p:tgtEl>
                                          <p:spTgt spid="9"/>
                                        </p:tgtEl>
                                      </p:cBhvr>
                                      <p:by x="110000" y="110000"/>
                                    </p:animScale>
                                  </p:childTnLst>
                                </p:cTn>
                              </p:par>
                              <p:par>
                                <p:cTn id="35" presetID="10" presetClass="entr" presetSubtype="0" fill="hold" grpId="0" nodeType="withEffect">
                                  <p:stCondLst>
                                    <p:cond delay="225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grpId="0" nodeType="withEffect">
                                  <p:stCondLst>
                                    <p:cond delay="225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0" presetClass="entr" presetSubtype="0" fill="hold" grpId="0" nodeType="withEffect">
                                  <p:stCondLst>
                                    <p:cond delay="225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childTnLst>
                                </p:cTn>
                              </p:par>
                              <p:par>
                                <p:cTn id="44" presetID="10" presetClass="entr" presetSubtype="0" fill="hold" grpId="0" nodeType="withEffect">
                                  <p:stCondLst>
                                    <p:cond delay="225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500"/>
                                        <p:tgtEl>
                                          <p:spTgt spid="53"/>
                                        </p:tgtEl>
                                      </p:cBhvr>
                                    </p:animEffect>
                                  </p:childTnLst>
                                </p:cTn>
                              </p:par>
                              <p:par>
                                <p:cTn id="47" presetID="2" presetClass="entr" presetSubtype="2" decel="100000" fill="hold" nodeType="withEffect">
                                  <p:stCondLst>
                                    <p:cond delay="2750"/>
                                  </p:stCondLst>
                                  <p:childTnLst>
                                    <p:set>
                                      <p:cBhvr>
                                        <p:cTn id="48" dur="1" fill="hold">
                                          <p:stCondLst>
                                            <p:cond delay="0"/>
                                          </p:stCondLst>
                                        </p:cTn>
                                        <p:tgtEl>
                                          <p:spTgt spid="54"/>
                                        </p:tgtEl>
                                        <p:attrNameLst>
                                          <p:attrName>style.visibility</p:attrName>
                                        </p:attrNameLst>
                                      </p:cBhvr>
                                      <p:to>
                                        <p:strVal val="visible"/>
                                      </p:to>
                                    </p:set>
                                    <p:anim calcmode="lin" valueType="num">
                                      <p:cBhvr additive="base">
                                        <p:cTn id="49" dur="500" fill="hold"/>
                                        <p:tgtEl>
                                          <p:spTgt spid="54"/>
                                        </p:tgtEl>
                                        <p:attrNameLst>
                                          <p:attrName>ppt_x</p:attrName>
                                        </p:attrNameLst>
                                      </p:cBhvr>
                                      <p:tavLst>
                                        <p:tav tm="0">
                                          <p:val>
                                            <p:strVal val="1+#ppt_w/2"/>
                                          </p:val>
                                        </p:tav>
                                        <p:tav tm="100000">
                                          <p:val>
                                            <p:strVal val="#ppt_x"/>
                                          </p:val>
                                        </p:tav>
                                      </p:tavLst>
                                    </p:anim>
                                    <p:anim calcmode="lin" valueType="num">
                                      <p:cBhvr additive="base">
                                        <p:cTn id="50" dur="500" fill="hold"/>
                                        <p:tgtEl>
                                          <p:spTgt spid="54"/>
                                        </p:tgtEl>
                                        <p:attrNameLst>
                                          <p:attrName>ppt_y</p:attrName>
                                        </p:attrNameLst>
                                      </p:cBhvr>
                                      <p:tavLst>
                                        <p:tav tm="0">
                                          <p:val>
                                            <p:strVal val="#ppt_y"/>
                                          </p:val>
                                        </p:tav>
                                        <p:tav tm="100000">
                                          <p:val>
                                            <p:strVal val="#ppt_y"/>
                                          </p:val>
                                        </p:tav>
                                      </p:tavLst>
                                    </p:anim>
                                  </p:childTnLst>
                                </p:cTn>
                              </p:par>
                              <p:par>
                                <p:cTn id="51" presetID="2" presetClass="entr" presetSubtype="2" decel="100000" fill="hold" nodeType="withEffect">
                                  <p:stCondLst>
                                    <p:cond delay="300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500" fill="hold"/>
                                        <p:tgtEl>
                                          <p:spTgt spid="58"/>
                                        </p:tgtEl>
                                        <p:attrNameLst>
                                          <p:attrName>ppt_x</p:attrName>
                                        </p:attrNameLst>
                                      </p:cBhvr>
                                      <p:tavLst>
                                        <p:tav tm="0">
                                          <p:val>
                                            <p:strVal val="1+#ppt_w/2"/>
                                          </p:val>
                                        </p:tav>
                                        <p:tav tm="100000">
                                          <p:val>
                                            <p:strVal val="#ppt_x"/>
                                          </p:val>
                                        </p:tav>
                                      </p:tavLst>
                                    </p:anim>
                                    <p:anim calcmode="lin" valueType="num">
                                      <p:cBhvr additive="base">
                                        <p:cTn id="54" dur="500" fill="hold"/>
                                        <p:tgtEl>
                                          <p:spTgt spid="58"/>
                                        </p:tgtEl>
                                        <p:attrNameLst>
                                          <p:attrName>ppt_y</p:attrName>
                                        </p:attrNameLst>
                                      </p:cBhvr>
                                      <p:tavLst>
                                        <p:tav tm="0">
                                          <p:val>
                                            <p:strVal val="#ppt_y"/>
                                          </p:val>
                                        </p:tav>
                                        <p:tav tm="100000">
                                          <p:val>
                                            <p:strVal val="#ppt_y"/>
                                          </p:val>
                                        </p:tav>
                                      </p:tavLst>
                                    </p:anim>
                                  </p:childTnLst>
                                </p:cTn>
                              </p:par>
                              <p:par>
                                <p:cTn id="55" presetID="2" presetClass="entr" presetSubtype="2" decel="100000" fill="hold" nodeType="withEffect">
                                  <p:stCondLst>
                                    <p:cond delay="325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fill="hold"/>
                                        <p:tgtEl>
                                          <p:spTgt spid="61"/>
                                        </p:tgtEl>
                                        <p:attrNameLst>
                                          <p:attrName>ppt_x</p:attrName>
                                        </p:attrNameLst>
                                      </p:cBhvr>
                                      <p:tavLst>
                                        <p:tav tm="0">
                                          <p:val>
                                            <p:strVal val="1+#ppt_w/2"/>
                                          </p:val>
                                        </p:tav>
                                        <p:tav tm="100000">
                                          <p:val>
                                            <p:strVal val="#ppt_x"/>
                                          </p:val>
                                        </p:tav>
                                      </p:tavLst>
                                    </p:anim>
                                    <p:anim calcmode="lin" valueType="num">
                                      <p:cBhvr additive="base">
                                        <p:cTn id="58" dur="500" fill="hold"/>
                                        <p:tgtEl>
                                          <p:spTgt spid="61"/>
                                        </p:tgtEl>
                                        <p:attrNameLst>
                                          <p:attrName>ppt_y</p:attrName>
                                        </p:attrNameLst>
                                      </p:cBhvr>
                                      <p:tavLst>
                                        <p:tav tm="0">
                                          <p:val>
                                            <p:strVal val="#ppt_y"/>
                                          </p:val>
                                        </p:tav>
                                        <p:tav tm="100000">
                                          <p:val>
                                            <p:strVal val="#ppt_y"/>
                                          </p:val>
                                        </p:tav>
                                      </p:tavLst>
                                    </p:anim>
                                  </p:childTnLst>
                                </p:cTn>
                              </p:par>
                              <p:par>
                                <p:cTn id="59" presetID="2" presetClass="entr" presetSubtype="2" decel="100000" fill="hold" nodeType="withEffect">
                                  <p:stCondLst>
                                    <p:cond delay="350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500" fill="hold"/>
                                        <p:tgtEl>
                                          <p:spTgt spid="64"/>
                                        </p:tgtEl>
                                        <p:attrNameLst>
                                          <p:attrName>ppt_x</p:attrName>
                                        </p:attrNameLst>
                                      </p:cBhvr>
                                      <p:tavLst>
                                        <p:tav tm="0">
                                          <p:val>
                                            <p:strVal val="1+#ppt_w/2"/>
                                          </p:val>
                                        </p:tav>
                                        <p:tav tm="100000">
                                          <p:val>
                                            <p:strVal val="#ppt_x"/>
                                          </p:val>
                                        </p:tav>
                                      </p:tavLst>
                                    </p:anim>
                                    <p:anim calcmode="lin" valueType="num">
                                      <p:cBhvr additive="base">
                                        <p:cTn id="62"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50" grpId="0"/>
      <p:bldP spid="51" grpId="0"/>
      <p:bldP spid="52" grpId="0"/>
      <p:bldP spid="5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412490" y="1524491"/>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nvGrpSpPr>
          <p:cNvPr id="113" name="组合 112"/>
          <p:cNvGrpSpPr/>
          <p:nvPr/>
        </p:nvGrpSpPr>
        <p:grpSpPr>
          <a:xfrm>
            <a:off x="498644" y="3867895"/>
            <a:ext cx="8144388" cy="648072"/>
            <a:chOff x="498644" y="3867895"/>
            <a:chExt cx="8144388" cy="648072"/>
          </a:xfrm>
        </p:grpSpPr>
        <p:grpSp>
          <p:nvGrpSpPr>
            <p:cNvPr id="44" name="组合 43"/>
            <p:cNvGrpSpPr/>
            <p:nvPr/>
          </p:nvGrpSpPr>
          <p:grpSpPr>
            <a:xfrm>
              <a:off x="498644" y="3970332"/>
              <a:ext cx="3245264" cy="443198"/>
              <a:chOff x="498644" y="4212060"/>
              <a:chExt cx="3245264" cy="443198"/>
            </a:xfrm>
          </p:grpSpPr>
          <p:sp>
            <p:nvSpPr>
              <p:cNvPr id="18" name="Freeform 10"/>
              <p:cNvSpPr>
                <a:spLocks/>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矩形 72"/>
              <p:cNvSpPr/>
              <p:nvPr/>
            </p:nvSpPr>
            <p:spPr>
              <a:xfrm>
                <a:off x="960877" y="4212060"/>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85" name="组合 84"/>
            <p:cNvGrpSpPr/>
            <p:nvPr/>
          </p:nvGrpSpPr>
          <p:grpSpPr>
            <a:xfrm>
              <a:off x="3827274" y="3867895"/>
              <a:ext cx="4815758" cy="648072"/>
              <a:chOff x="3827274" y="3867895"/>
              <a:chExt cx="4815758" cy="648072"/>
            </a:xfrm>
          </p:grpSpPr>
          <p:grpSp>
            <p:nvGrpSpPr>
              <p:cNvPr id="83" name="组合 82"/>
              <p:cNvGrpSpPr/>
              <p:nvPr/>
            </p:nvGrpSpPr>
            <p:grpSpPr>
              <a:xfrm>
                <a:off x="4824028" y="3867895"/>
                <a:ext cx="3819004" cy="648072"/>
                <a:chOff x="4355976" y="3867895"/>
                <a:chExt cx="4176464" cy="648072"/>
              </a:xfrm>
            </p:grpSpPr>
            <p:sp>
              <p:nvSpPr>
                <p:cNvPr id="78" name="矩形 77"/>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p:cNvGrpSpPr/>
                <p:nvPr/>
              </p:nvGrpSpPr>
              <p:grpSpPr>
                <a:xfrm>
                  <a:off x="4421634" y="3935625"/>
                  <a:ext cx="4045148" cy="512612"/>
                  <a:chOff x="4347540" y="4003355"/>
                  <a:chExt cx="3537430" cy="512612"/>
                </a:xfrm>
              </p:grpSpPr>
              <p:sp>
                <p:nvSpPr>
                  <p:cNvPr id="79" name="矩形 78"/>
                  <p:cNvSpPr/>
                  <p:nvPr/>
                </p:nvSpPr>
                <p:spPr>
                  <a:xfrm>
                    <a:off x="4347540" y="4341558"/>
                    <a:ext cx="3537430" cy="17440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4347540" y="4003355"/>
                    <a:ext cx="1490903"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4" name="矩形 83"/>
              <p:cNvSpPr/>
              <p:nvPr/>
            </p:nvSpPr>
            <p:spPr>
              <a:xfrm>
                <a:off x="3827274" y="4061126"/>
                <a:ext cx="933269"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1</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112" name="组合 111"/>
          <p:cNvGrpSpPr/>
          <p:nvPr/>
        </p:nvGrpSpPr>
        <p:grpSpPr>
          <a:xfrm>
            <a:off x="511271" y="3190623"/>
            <a:ext cx="8131761" cy="648072"/>
            <a:chOff x="511271" y="3106188"/>
            <a:chExt cx="8131761" cy="648072"/>
          </a:xfrm>
        </p:grpSpPr>
        <p:grpSp>
          <p:nvGrpSpPr>
            <p:cNvPr id="33" name="组合 32"/>
            <p:cNvGrpSpPr/>
            <p:nvPr/>
          </p:nvGrpSpPr>
          <p:grpSpPr>
            <a:xfrm>
              <a:off x="511271" y="3208625"/>
              <a:ext cx="3232637" cy="443198"/>
              <a:chOff x="511271" y="3599839"/>
              <a:chExt cx="3232637" cy="443198"/>
            </a:xfrm>
          </p:grpSpPr>
          <p:grpSp>
            <p:nvGrpSpPr>
              <p:cNvPr id="29" name="组合 28"/>
              <p:cNvGrpSpPr/>
              <p:nvPr/>
            </p:nvGrpSpPr>
            <p:grpSpPr>
              <a:xfrm>
                <a:off x="511271" y="3653817"/>
                <a:ext cx="378868" cy="335242"/>
                <a:chOff x="3889375" y="3302000"/>
                <a:chExt cx="261938" cy="231776"/>
              </a:xfrm>
              <a:solidFill>
                <a:srgbClr val="394A57"/>
              </a:solidFill>
            </p:grpSpPr>
            <p:sp>
              <p:nvSpPr>
                <p:cNvPr id="19"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2" name="矩形 71"/>
              <p:cNvSpPr/>
              <p:nvPr/>
            </p:nvSpPr>
            <p:spPr>
              <a:xfrm>
                <a:off x="960877" y="3599839"/>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86" name="组合 85"/>
            <p:cNvGrpSpPr/>
            <p:nvPr/>
          </p:nvGrpSpPr>
          <p:grpSpPr>
            <a:xfrm>
              <a:off x="3827274" y="3106188"/>
              <a:ext cx="4815758" cy="648072"/>
              <a:chOff x="3827274" y="3867895"/>
              <a:chExt cx="4815758" cy="648072"/>
            </a:xfrm>
          </p:grpSpPr>
          <p:grpSp>
            <p:nvGrpSpPr>
              <p:cNvPr id="87" name="组合 86"/>
              <p:cNvGrpSpPr/>
              <p:nvPr/>
            </p:nvGrpSpPr>
            <p:grpSpPr>
              <a:xfrm>
                <a:off x="4824028" y="3867895"/>
                <a:ext cx="3819004" cy="648072"/>
                <a:chOff x="4355976" y="3867895"/>
                <a:chExt cx="4176464" cy="648072"/>
              </a:xfrm>
            </p:grpSpPr>
            <p:sp>
              <p:nvSpPr>
                <p:cNvPr id="89" name="矩形 88"/>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a:off x="4421633" y="3935625"/>
                  <a:ext cx="3635496" cy="512612"/>
                  <a:chOff x="4347540" y="4003355"/>
                  <a:chExt cx="3179195" cy="512612"/>
                </a:xfrm>
              </p:grpSpPr>
              <p:sp>
                <p:nvSpPr>
                  <p:cNvPr id="91" name="矩形 90"/>
                  <p:cNvSpPr/>
                  <p:nvPr/>
                </p:nvSpPr>
                <p:spPr>
                  <a:xfrm>
                    <a:off x="4347541" y="4341558"/>
                    <a:ext cx="2938171" cy="17440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4347540" y="4003355"/>
                    <a:ext cx="3179195"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8" name="矩形 87"/>
              <p:cNvSpPr/>
              <p:nvPr/>
            </p:nvSpPr>
            <p:spPr>
              <a:xfrm>
                <a:off x="3827274" y="4061126"/>
                <a:ext cx="957313"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2</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111" name="组合 110"/>
          <p:cNvGrpSpPr/>
          <p:nvPr/>
        </p:nvGrpSpPr>
        <p:grpSpPr>
          <a:xfrm>
            <a:off x="510124" y="2513352"/>
            <a:ext cx="8132908" cy="648072"/>
            <a:chOff x="510124" y="2444498"/>
            <a:chExt cx="8132908" cy="648072"/>
          </a:xfrm>
        </p:grpSpPr>
        <p:grpSp>
          <p:nvGrpSpPr>
            <p:cNvPr id="32" name="组合 31"/>
            <p:cNvGrpSpPr/>
            <p:nvPr/>
          </p:nvGrpSpPr>
          <p:grpSpPr>
            <a:xfrm>
              <a:off x="510124" y="2546935"/>
              <a:ext cx="3233784" cy="443198"/>
              <a:chOff x="510124" y="2978703"/>
              <a:chExt cx="3233784" cy="443198"/>
            </a:xfrm>
          </p:grpSpPr>
          <p:grpSp>
            <p:nvGrpSpPr>
              <p:cNvPr id="28" name="组合 27"/>
              <p:cNvGrpSpPr/>
              <p:nvPr/>
            </p:nvGrpSpPr>
            <p:grpSpPr>
              <a:xfrm>
                <a:off x="510124" y="3012016"/>
                <a:ext cx="355907" cy="376572"/>
                <a:chOff x="5908675" y="1281113"/>
                <a:chExt cx="246063" cy="260350"/>
              </a:xfrm>
              <a:solidFill>
                <a:srgbClr val="394A57"/>
              </a:solidFill>
            </p:grpSpPr>
            <p:sp>
              <p:nvSpPr>
                <p:cNvPr id="13"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矩形 70"/>
              <p:cNvSpPr/>
              <p:nvPr/>
            </p:nvSpPr>
            <p:spPr>
              <a:xfrm>
                <a:off x="960877" y="2978703"/>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94" name="组合 93"/>
            <p:cNvGrpSpPr/>
            <p:nvPr/>
          </p:nvGrpSpPr>
          <p:grpSpPr>
            <a:xfrm>
              <a:off x="3827274" y="2444498"/>
              <a:ext cx="4815758" cy="648072"/>
              <a:chOff x="3827274" y="3867895"/>
              <a:chExt cx="4815758" cy="648072"/>
            </a:xfrm>
          </p:grpSpPr>
          <p:grpSp>
            <p:nvGrpSpPr>
              <p:cNvPr id="95" name="组合 94"/>
              <p:cNvGrpSpPr/>
              <p:nvPr/>
            </p:nvGrpSpPr>
            <p:grpSpPr>
              <a:xfrm>
                <a:off x="4824028" y="3867895"/>
                <a:ext cx="3819004" cy="648072"/>
                <a:chOff x="4355976" y="3867895"/>
                <a:chExt cx="4176464" cy="648072"/>
              </a:xfrm>
            </p:grpSpPr>
            <p:sp>
              <p:nvSpPr>
                <p:cNvPr id="97" name="矩形 96"/>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4421634" y="3935625"/>
                  <a:ext cx="3792993" cy="512612"/>
                  <a:chOff x="4347540" y="4003355"/>
                  <a:chExt cx="3316924" cy="512612"/>
                </a:xfrm>
              </p:grpSpPr>
              <p:sp>
                <p:nvSpPr>
                  <p:cNvPr id="99" name="矩形 98"/>
                  <p:cNvSpPr/>
                  <p:nvPr/>
                </p:nvSpPr>
                <p:spPr>
                  <a:xfrm>
                    <a:off x="4347541" y="4341558"/>
                    <a:ext cx="2559419" cy="17440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4347540" y="4172457"/>
                    <a:ext cx="3316924"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4347540" y="4003355"/>
                    <a:ext cx="1560891"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6" name="矩形 95"/>
              <p:cNvSpPr/>
              <p:nvPr/>
            </p:nvSpPr>
            <p:spPr>
              <a:xfrm>
                <a:off x="3827274" y="4061126"/>
                <a:ext cx="957313"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3</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110" name="组合 109"/>
          <p:cNvGrpSpPr/>
          <p:nvPr/>
        </p:nvGrpSpPr>
        <p:grpSpPr>
          <a:xfrm>
            <a:off x="503238" y="1836081"/>
            <a:ext cx="8139794" cy="648072"/>
            <a:chOff x="503238" y="1836081"/>
            <a:chExt cx="8139794" cy="648072"/>
          </a:xfrm>
        </p:grpSpPr>
        <p:grpSp>
          <p:nvGrpSpPr>
            <p:cNvPr id="31" name="组合 30"/>
            <p:cNvGrpSpPr/>
            <p:nvPr/>
          </p:nvGrpSpPr>
          <p:grpSpPr>
            <a:xfrm>
              <a:off x="503238" y="1938518"/>
              <a:ext cx="3240670" cy="443198"/>
              <a:chOff x="503238" y="2072770"/>
              <a:chExt cx="3240670" cy="443198"/>
            </a:xfrm>
          </p:grpSpPr>
          <p:grpSp>
            <p:nvGrpSpPr>
              <p:cNvPr id="30" name="组合 29"/>
              <p:cNvGrpSpPr/>
              <p:nvPr/>
            </p:nvGrpSpPr>
            <p:grpSpPr>
              <a:xfrm>
                <a:off x="503238" y="2108379"/>
                <a:ext cx="371979" cy="371980"/>
                <a:chOff x="5903913" y="4632325"/>
                <a:chExt cx="257175" cy="257176"/>
              </a:xfrm>
              <a:solidFill>
                <a:srgbClr val="394A57"/>
              </a:solidFill>
            </p:grpSpPr>
            <p:sp>
              <p:nvSpPr>
                <p:cNvPr id="2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9" name="矩形 68"/>
              <p:cNvSpPr/>
              <p:nvPr/>
            </p:nvSpPr>
            <p:spPr>
              <a:xfrm>
                <a:off x="960877" y="2072770"/>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02" name="组合 101"/>
            <p:cNvGrpSpPr/>
            <p:nvPr/>
          </p:nvGrpSpPr>
          <p:grpSpPr>
            <a:xfrm>
              <a:off x="3827274" y="1836081"/>
              <a:ext cx="4815758" cy="648072"/>
              <a:chOff x="3827274" y="3867895"/>
              <a:chExt cx="4815758" cy="648072"/>
            </a:xfrm>
          </p:grpSpPr>
          <p:grpSp>
            <p:nvGrpSpPr>
              <p:cNvPr id="103" name="组合 102"/>
              <p:cNvGrpSpPr/>
              <p:nvPr/>
            </p:nvGrpSpPr>
            <p:grpSpPr>
              <a:xfrm>
                <a:off x="4824028" y="3867895"/>
                <a:ext cx="3819004" cy="648072"/>
                <a:chOff x="4355976" y="3867895"/>
                <a:chExt cx="4176464" cy="648072"/>
              </a:xfrm>
            </p:grpSpPr>
            <p:sp>
              <p:nvSpPr>
                <p:cNvPr id="105" name="矩形 104"/>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6" name="组合 105"/>
                <p:cNvGrpSpPr/>
                <p:nvPr/>
              </p:nvGrpSpPr>
              <p:grpSpPr>
                <a:xfrm>
                  <a:off x="4421633" y="3935625"/>
                  <a:ext cx="4045148" cy="512612"/>
                  <a:chOff x="4347539" y="4003355"/>
                  <a:chExt cx="3537430" cy="512612"/>
                </a:xfrm>
              </p:grpSpPr>
              <p:sp>
                <p:nvSpPr>
                  <p:cNvPr id="107" name="矩形 106"/>
                  <p:cNvSpPr/>
                  <p:nvPr/>
                </p:nvSpPr>
                <p:spPr>
                  <a:xfrm>
                    <a:off x="4347541" y="4341558"/>
                    <a:ext cx="1560890" cy="17440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a:off x="4347539" y="4003355"/>
                    <a:ext cx="3537430"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4" name="矩形 103"/>
              <p:cNvSpPr/>
              <p:nvPr/>
            </p:nvSpPr>
            <p:spPr>
              <a:xfrm>
                <a:off x="3827274" y="4061126"/>
                <a:ext cx="957313"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4</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70" name="组合 69"/>
          <p:cNvGrpSpPr/>
          <p:nvPr/>
        </p:nvGrpSpPr>
        <p:grpSpPr>
          <a:xfrm>
            <a:off x="8892480" y="411510"/>
            <a:ext cx="251520" cy="661800"/>
            <a:chOff x="8892480" y="411510"/>
            <a:chExt cx="251520" cy="661800"/>
          </a:xfrm>
        </p:grpSpPr>
        <p:sp>
          <p:nvSpPr>
            <p:cNvPr id="74" name="矩形 73"/>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07</a:t>
              </a:r>
              <a:endParaRPr lang="zh-CN" altLang="en-US" sz="800" dirty="0">
                <a:solidFill>
                  <a:schemeClr val="bg1"/>
                </a:solidFill>
                <a:latin typeface="Century Gothic" panose="020B0502020202020204" pitchFamily="34" charset="0"/>
              </a:endParaRPr>
            </a:p>
          </p:txBody>
        </p:sp>
        <p:grpSp>
          <p:nvGrpSpPr>
            <p:cNvPr id="76" name="组合 75"/>
            <p:cNvGrpSpPr/>
            <p:nvPr/>
          </p:nvGrpSpPr>
          <p:grpSpPr>
            <a:xfrm>
              <a:off x="8964240" y="818664"/>
              <a:ext cx="108000" cy="8629"/>
              <a:chOff x="8953171" y="847239"/>
              <a:chExt cx="130138" cy="8629"/>
            </a:xfrm>
          </p:grpSpPr>
          <p:cxnSp>
            <p:nvCxnSpPr>
              <p:cNvPr id="77" name="直接连接符 76"/>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655056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2" presetClass="entr" presetSubtype="2" fill="hold" grpId="0" nodeType="withEffect">
                                  <p:stCondLst>
                                    <p:cond delay="750"/>
                                  </p:stCondLst>
                                  <p:childTnLst>
                                    <p:set>
                                      <p:cBhvr>
                                        <p:cTn id="16" dur="1" fill="hold">
                                          <p:stCondLst>
                                            <p:cond delay="0"/>
                                          </p:stCondLst>
                                        </p:cTn>
                                        <p:tgtEl>
                                          <p:spTgt spid="67"/>
                                        </p:tgtEl>
                                        <p:attrNameLst>
                                          <p:attrName>style.visibility</p:attrName>
                                        </p:attrNameLst>
                                      </p:cBhvr>
                                      <p:to>
                                        <p:strVal val="visible"/>
                                      </p:to>
                                    </p:set>
                                    <p:anim calcmode="lin" valueType="num">
                                      <p:cBhvr additive="base">
                                        <p:cTn id="17" dur="500" fill="hold"/>
                                        <p:tgtEl>
                                          <p:spTgt spid="67"/>
                                        </p:tgtEl>
                                        <p:attrNameLst>
                                          <p:attrName>ppt_x</p:attrName>
                                        </p:attrNameLst>
                                      </p:cBhvr>
                                      <p:tavLst>
                                        <p:tav tm="0">
                                          <p:val>
                                            <p:strVal val="1+#ppt_w/2"/>
                                          </p:val>
                                        </p:tav>
                                        <p:tav tm="100000">
                                          <p:val>
                                            <p:strVal val="#ppt_x"/>
                                          </p:val>
                                        </p:tav>
                                      </p:tavLst>
                                    </p:anim>
                                    <p:anim calcmode="lin" valueType="num">
                                      <p:cBhvr additive="base">
                                        <p:cTn id="18" dur="500" fill="hold"/>
                                        <p:tgtEl>
                                          <p:spTgt spid="6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1250"/>
                                  </p:stCondLst>
                                  <p:childTnLst>
                                    <p:set>
                                      <p:cBhvr>
                                        <p:cTn id="20" dur="1" fill="hold">
                                          <p:stCondLst>
                                            <p:cond delay="0"/>
                                          </p:stCondLst>
                                        </p:cTn>
                                        <p:tgtEl>
                                          <p:spTgt spid="110"/>
                                        </p:tgtEl>
                                        <p:attrNameLst>
                                          <p:attrName>style.visibility</p:attrName>
                                        </p:attrNameLst>
                                      </p:cBhvr>
                                      <p:to>
                                        <p:strVal val="visible"/>
                                      </p:to>
                                    </p:set>
                                    <p:anim calcmode="lin" valueType="num">
                                      <p:cBhvr additive="base">
                                        <p:cTn id="21" dur="500" fill="hold"/>
                                        <p:tgtEl>
                                          <p:spTgt spid="110"/>
                                        </p:tgtEl>
                                        <p:attrNameLst>
                                          <p:attrName>ppt_x</p:attrName>
                                        </p:attrNameLst>
                                      </p:cBhvr>
                                      <p:tavLst>
                                        <p:tav tm="0">
                                          <p:val>
                                            <p:strVal val="0-#ppt_w/2"/>
                                          </p:val>
                                        </p:tav>
                                        <p:tav tm="100000">
                                          <p:val>
                                            <p:strVal val="#ppt_x"/>
                                          </p:val>
                                        </p:tav>
                                      </p:tavLst>
                                    </p:anim>
                                    <p:anim calcmode="lin" valueType="num">
                                      <p:cBhvr additive="base">
                                        <p:cTn id="22" dur="500" fill="hold"/>
                                        <p:tgtEl>
                                          <p:spTgt spid="110"/>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250"/>
                                  </p:stCondLst>
                                  <p:childTnLst>
                                    <p:set>
                                      <p:cBhvr>
                                        <p:cTn id="24" dur="1" fill="hold">
                                          <p:stCondLst>
                                            <p:cond delay="0"/>
                                          </p:stCondLst>
                                        </p:cTn>
                                        <p:tgtEl>
                                          <p:spTgt spid="111"/>
                                        </p:tgtEl>
                                        <p:attrNameLst>
                                          <p:attrName>style.visibility</p:attrName>
                                        </p:attrNameLst>
                                      </p:cBhvr>
                                      <p:to>
                                        <p:strVal val="visible"/>
                                      </p:to>
                                    </p:set>
                                    <p:anim calcmode="lin" valueType="num">
                                      <p:cBhvr additive="base">
                                        <p:cTn id="25" dur="500" fill="hold"/>
                                        <p:tgtEl>
                                          <p:spTgt spid="111"/>
                                        </p:tgtEl>
                                        <p:attrNameLst>
                                          <p:attrName>ppt_x</p:attrName>
                                        </p:attrNameLst>
                                      </p:cBhvr>
                                      <p:tavLst>
                                        <p:tav tm="0">
                                          <p:val>
                                            <p:strVal val="1+#ppt_w/2"/>
                                          </p:val>
                                        </p:tav>
                                        <p:tav tm="100000">
                                          <p:val>
                                            <p:strVal val="#ppt_x"/>
                                          </p:val>
                                        </p:tav>
                                      </p:tavLst>
                                    </p:anim>
                                    <p:anim calcmode="lin" valueType="num">
                                      <p:cBhvr additive="base">
                                        <p:cTn id="26" dur="500" fill="hold"/>
                                        <p:tgtEl>
                                          <p:spTgt spid="111"/>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1250"/>
                                  </p:stCondLst>
                                  <p:childTnLst>
                                    <p:set>
                                      <p:cBhvr>
                                        <p:cTn id="28" dur="1" fill="hold">
                                          <p:stCondLst>
                                            <p:cond delay="0"/>
                                          </p:stCondLst>
                                        </p:cTn>
                                        <p:tgtEl>
                                          <p:spTgt spid="112"/>
                                        </p:tgtEl>
                                        <p:attrNameLst>
                                          <p:attrName>style.visibility</p:attrName>
                                        </p:attrNameLst>
                                      </p:cBhvr>
                                      <p:to>
                                        <p:strVal val="visible"/>
                                      </p:to>
                                    </p:set>
                                    <p:anim calcmode="lin" valueType="num">
                                      <p:cBhvr additive="base">
                                        <p:cTn id="29" dur="500" fill="hold"/>
                                        <p:tgtEl>
                                          <p:spTgt spid="112"/>
                                        </p:tgtEl>
                                        <p:attrNameLst>
                                          <p:attrName>ppt_x</p:attrName>
                                        </p:attrNameLst>
                                      </p:cBhvr>
                                      <p:tavLst>
                                        <p:tav tm="0">
                                          <p:val>
                                            <p:strVal val="0-#ppt_w/2"/>
                                          </p:val>
                                        </p:tav>
                                        <p:tav tm="100000">
                                          <p:val>
                                            <p:strVal val="#ppt_x"/>
                                          </p:val>
                                        </p:tav>
                                      </p:tavLst>
                                    </p:anim>
                                    <p:anim calcmode="lin" valueType="num">
                                      <p:cBhvr additive="base">
                                        <p:cTn id="30" dur="500" fill="hold"/>
                                        <p:tgtEl>
                                          <p:spTgt spid="11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1250"/>
                                  </p:stCondLst>
                                  <p:childTnLst>
                                    <p:set>
                                      <p:cBhvr>
                                        <p:cTn id="32" dur="1" fill="hold">
                                          <p:stCondLst>
                                            <p:cond delay="0"/>
                                          </p:stCondLst>
                                        </p:cTn>
                                        <p:tgtEl>
                                          <p:spTgt spid="113"/>
                                        </p:tgtEl>
                                        <p:attrNameLst>
                                          <p:attrName>style.visibility</p:attrName>
                                        </p:attrNameLst>
                                      </p:cBhvr>
                                      <p:to>
                                        <p:strVal val="visible"/>
                                      </p:to>
                                    </p:set>
                                    <p:anim calcmode="lin" valueType="num">
                                      <p:cBhvr additive="base">
                                        <p:cTn id="33" dur="500" fill="hold"/>
                                        <p:tgtEl>
                                          <p:spTgt spid="113"/>
                                        </p:tgtEl>
                                        <p:attrNameLst>
                                          <p:attrName>ppt_x</p:attrName>
                                        </p:attrNameLst>
                                      </p:cBhvr>
                                      <p:tavLst>
                                        <p:tav tm="0">
                                          <p:val>
                                            <p:strVal val="1+#ppt_w/2"/>
                                          </p:val>
                                        </p:tav>
                                        <p:tav tm="100000">
                                          <p:val>
                                            <p:strVal val="#ppt_x"/>
                                          </p:val>
                                        </p:tav>
                                      </p:tavLst>
                                    </p:anim>
                                    <p:anim calcmode="lin" valueType="num">
                                      <p:cBhvr additive="base">
                                        <p:cTn id="34" dur="500" fill="hold"/>
                                        <p:tgtEl>
                                          <p:spTgt spid="1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7" name="组合 6"/>
          <p:cNvGrpSpPr/>
          <p:nvPr/>
        </p:nvGrpSpPr>
        <p:grpSpPr>
          <a:xfrm>
            <a:off x="3390332" y="1963874"/>
            <a:ext cx="2621632" cy="2621632"/>
            <a:chOff x="3203848" y="1635646"/>
            <a:chExt cx="2621632" cy="2621632"/>
          </a:xfrm>
        </p:grpSpPr>
        <p:grpSp>
          <p:nvGrpSpPr>
            <p:cNvPr id="4" name="组合 3"/>
            <p:cNvGrpSpPr/>
            <p:nvPr/>
          </p:nvGrpSpPr>
          <p:grpSpPr>
            <a:xfrm>
              <a:off x="3203848" y="1635646"/>
              <a:ext cx="2621632" cy="2621632"/>
              <a:chOff x="4054834" y="1018426"/>
              <a:chExt cx="2621632" cy="2621632"/>
            </a:xfrm>
          </p:grpSpPr>
          <p:sp>
            <p:nvSpPr>
              <p:cNvPr id="3" name="饼形 2"/>
              <p:cNvSpPr/>
              <p:nvPr/>
            </p:nvSpPr>
            <p:spPr>
              <a:xfrm>
                <a:off x="4054834" y="1018426"/>
                <a:ext cx="2621632" cy="2621632"/>
              </a:xfrm>
              <a:prstGeom prst="pie">
                <a:avLst>
                  <a:gd name="adj1" fmla="val 15696902"/>
                  <a:gd name="adj2" fmla="val 6922972"/>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饼形 73"/>
              <p:cNvSpPr/>
              <p:nvPr/>
            </p:nvSpPr>
            <p:spPr>
              <a:xfrm>
                <a:off x="4054834" y="1018426"/>
                <a:ext cx="2621632" cy="2621632"/>
              </a:xfrm>
              <a:prstGeom prst="pie">
                <a:avLst>
                  <a:gd name="adj1" fmla="val 14052946"/>
                  <a:gd name="adj2" fmla="val 15713496"/>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饼形 74"/>
              <p:cNvSpPr/>
              <p:nvPr/>
            </p:nvSpPr>
            <p:spPr>
              <a:xfrm>
                <a:off x="4054834" y="1018426"/>
                <a:ext cx="2621632" cy="2621632"/>
              </a:xfrm>
              <a:prstGeom prst="pie">
                <a:avLst>
                  <a:gd name="adj1" fmla="val 11900485"/>
                  <a:gd name="adj2" fmla="val 14083259"/>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饼形 75"/>
              <p:cNvSpPr/>
              <p:nvPr/>
            </p:nvSpPr>
            <p:spPr>
              <a:xfrm>
                <a:off x="4054834" y="1018426"/>
                <a:ext cx="2621632" cy="2621632"/>
              </a:xfrm>
              <a:prstGeom prst="pie">
                <a:avLst>
                  <a:gd name="adj1" fmla="val 6865544"/>
                  <a:gd name="adj2" fmla="val 11932479"/>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矩形 76"/>
            <p:cNvSpPr/>
            <p:nvPr/>
          </p:nvSpPr>
          <p:spPr>
            <a:xfrm>
              <a:off x="3650811" y="2369620"/>
              <a:ext cx="570990"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1</a:t>
              </a:r>
              <a:r>
                <a:rPr lang="en-US" altLang="zh-CN" sz="1600" dirty="0" smtClean="0">
                  <a:solidFill>
                    <a:schemeClr val="bg1"/>
                  </a:solidFill>
                  <a:latin typeface="Century Gothic" panose="020B0502020202020204" pitchFamily="34" charset="0"/>
                  <a:cs typeface="Arial" panose="020B0604020202020204" pitchFamily="34" charset="0"/>
                </a:rPr>
                <a:t>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14" name="矩形 113"/>
            <p:cNvSpPr/>
            <p:nvPr/>
          </p:nvSpPr>
          <p:spPr>
            <a:xfrm>
              <a:off x="3887924" y="1920335"/>
              <a:ext cx="457176"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9</a:t>
              </a:r>
              <a:r>
                <a:rPr lang="en-US" altLang="zh-CN" sz="1600" dirty="0" smtClean="0">
                  <a:solidFill>
                    <a:schemeClr val="bg1"/>
                  </a:solidFill>
                  <a:latin typeface="Century Gothic" panose="020B0502020202020204" pitchFamily="34" charset="0"/>
                  <a:cs typeface="Arial" panose="020B0604020202020204" pitchFamily="34" charset="0"/>
                </a:rPr>
                <a:t>%</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15" name="矩形 114"/>
            <p:cNvSpPr/>
            <p:nvPr/>
          </p:nvSpPr>
          <p:spPr>
            <a:xfrm>
              <a:off x="4716016" y="3036544"/>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58%</a:t>
              </a:r>
              <a:endParaRPr lang="en-US" altLang="zh-CN" sz="2000" dirty="0">
                <a:solidFill>
                  <a:schemeClr val="bg1"/>
                </a:solidFill>
                <a:latin typeface="Century Gothic" panose="020B0502020202020204" pitchFamily="34" charset="0"/>
                <a:cs typeface="Arial" panose="020B0604020202020204" pitchFamily="34" charset="0"/>
              </a:endParaRPr>
            </a:p>
          </p:txBody>
        </p:sp>
        <p:sp>
          <p:nvSpPr>
            <p:cNvPr id="116" name="矩形 115"/>
            <p:cNvSpPr/>
            <p:nvPr/>
          </p:nvSpPr>
          <p:spPr>
            <a:xfrm>
              <a:off x="3448111" y="3016140"/>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23%</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3" name="组合 12"/>
          <p:cNvGrpSpPr/>
          <p:nvPr/>
        </p:nvGrpSpPr>
        <p:grpSpPr>
          <a:xfrm>
            <a:off x="683568" y="2443592"/>
            <a:ext cx="3157270" cy="646269"/>
            <a:chOff x="683568" y="2443592"/>
            <a:chExt cx="3157270" cy="646269"/>
          </a:xfrm>
        </p:grpSpPr>
        <p:grpSp>
          <p:nvGrpSpPr>
            <p:cNvPr id="39" name="组合 38"/>
            <p:cNvGrpSpPr/>
            <p:nvPr/>
          </p:nvGrpSpPr>
          <p:grpSpPr>
            <a:xfrm>
              <a:off x="683568" y="2535863"/>
              <a:ext cx="2422482" cy="553998"/>
              <a:chOff x="448895" y="2236210"/>
              <a:chExt cx="2422482" cy="553998"/>
            </a:xfrm>
          </p:grpSpPr>
          <p:grpSp>
            <p:nvGrpSpPr>
              <p:cNvPr id="173" name="组合 172"/>
              <p:cNvGrpSpPr/>
              <p:nvPr/>
            </p:nvGrpSpPr>
            <p:grpSpPr>
              <a:xfrm>
                <a:off x="448895" y="2334135"/>
                <a:ext cx="371979" cy="371980"/>
                <a:chOff x="5903913" y="4632325"/>
                <a:chExt cx="257175" cy="257176"/>
              </a:xfrm>
              <a:solidFill>
                <a:srgbClr val="394A57"/>
              </a:solidFill>
            </p:grpSpPr>
            <p:sp>
              <p:nvSpPr>
                <p:cNvPr id="17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4" name="矩形 173"/>
              <p:cNvSpPr/>
              <p:nvPr/>
            </p:nvSpPr>
            <p:spPr>
              <a:xfrm>
                <a:off x="906534" y="2236210"/>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cxnSp>
          <p:nvCxnSpPr>
            <p:cNvPr id="38" name="直接连接符 37"/>
            <p:cNvCxnSpPr/>
            <p:nvPr/>
          </p:nvCxnSpPr>
          <p:spPr>
            <a:xfrm>
              <a:off x="684253" y="2443592"/>
              <a:ext cx="3156585"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84253" y="3712413"/>
            <a:ext cx="3337560" cy="606952"/>
            <a:chOff x="684253" y="3712413"/>
            <a:chExt cx="3337560" cy="606952"/>
          </a:xfrm>
        </p:grpSpPr>
        <p:grpSp>
          <p:nvGrpSpPr>
            <p:cNvPr id="36" name="组合 35"/>
            <p:cNvGrpSpPr/>
            <p:nvPr/>
          </p:nvGrpSpPr>
          <p:grpSpPr>
            <a:xfrm>
              <a:off x="690454" y="3712413"/>
              <a:ext cx="2415596" cy="553998"/>
              <a:chOff x="455781" y="2526656"/>
              <a:chExt cx="2415596" cy="553998"/>
            </a:xfrm>
          </p:grpSpPr>
          <p:grpSp>
            <p:nvGrpSpPr>
              <p:cNvPr id="156" name="组合 155"/>
              <p:cNvGrpSpPr/>
              <p:nvPr/>
            </p:nvGrpSpPr>
            <p:grpSpPr>
              <a:xfrm>
                <a:off x="455781" y="2622285"/>
                <a:ext cx="355907" cy="376572"/>
                <a:chOff x="5908675" y="1281113"/>
                <a:chExt cx="246063" cy="260350"/>
              </a:xfrm>
              <a:solidFill>
                <a:srgbClr val="394A57"/>
              </a:solidFill>
            </p:grpSpPr>
            <p:sp>
              <p:nvSpPr>
                <p:cNvPr id="15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7" name="矩形 156"/>
              <p:cNvSpPr/>
              <p:nvPr/>
            </p:nvSpPr>
            <p:spPr>
              <a:xfrm>
                <a:off x="906534" y="2526656"/>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cxnSp>
          <p:nvCxnSpPr>
            <p:cNvPr id="179" name="直接连接符 178"/>
            <p:cNvCxnSpPr/>
            <p:nvPr/>
          </p:nvCxnSpPr>
          <p:spPr>
            <a:xfrm>
              <a:off x="684253" y="4319365"/>
              <a:ext cx="3337560"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628940" y="2443592"/>
            <a:ext cx="3132352" cy="626100"/>
            <a:chOff x="5628940" y="2443592"/>
            <a:chExt cx="3132352" cy="626100"/>
          </a:xfrm>
        </p:grpSpPr>
        <p:grpSp>
          <p:nvGrpSpPr>
            <p:cNvPr id="9" name="组合 8"/>
            <p:cNvGrpSpPr/>
            <p:nvPr/>
          </p:nvGrpSpPr>
          <p:grpSpPr>
            <a:xfrm>
              <a:off x="6346843" y="2515694"/>
              <a:ext cx="2414449" cy="553998"/>
              <a:chOff x="7486143" y="1974569"/>
              <a:chExt cx="2414449" cy="553998"/>
            </a:xfrm>
          </p:grpSpPr>
          <p:grpSp>
            <p:nvGrpSpPr>
              <p:cNvPr id="139" name="组合 138"/>
              <p:cNvGrpSpPr/>
              <p:nvPr/>
            </p:nvGrpSpPr>
            <p:grpSpPr>
              <a:xfrm>
                <a:off x="7486143" y="2090863"/>
                <a:ext cx="378868" cy="335242"/>
                <a:chOff x="3889375" y="3302000"/>
                <a:chExt cx="261938" cy="231776"/>
              </a:xfrm>
              <a:solidFill>
                <a:srgbClr val="394A57"/>
              </a:solidFill>
            </p:grpSpPr>
            <p:sp>
              <p:nvSpPr>
                <p:cNvPr id="14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0" name="矩形 139"/>
              <p:cNvSpPr/>
              <p:nvPr/>
            </p:nvSpPr>
            <p:spPr>
              <a:xfrm>
                <a:off x="7935749" y="1974569"/>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cxnSp>
          <p:nvCxnSpPr>
            <p:cNvPr id="181" name="直接连接符 180"/>
            <p:cNvCxnSpPr/>
            <p:nvPr/>
          </p:nvCxnSpPr>
          <p:spPr>
            <a:xfrm flipH="1">
              <a:off x="5628940" y="2443592"/>
              <a:ext cx="2841048"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5628940" y="3712413"/>
            <a:ext cx="3231400" cy="606952"/>
            <a:chOff x="5628940" y="3712413"/>
            <a:chExt cx="3231400" cy="606952"/>
          </a:xfrm>
        </p:grpSpPr>
        <p:grpSp>
          <p:nvGrpSpPr>
            <p:cNvPr id="34" name="组合 33"/>
            <p:cNvGrpSpPr/>
            <p:nvPr/>
          </p:nvGrpSpPr>
          <p:grpSpPr>
            <a:xfrm>
              <a:off x="6433264" y="3712413"/>
              <a:ext cx="2427076" cy="553998"/>
              <a:chOff x="7473516" y="2651841"/>
              <a:chExt cx="2427076" cy="553998"/>
            </a:xfrm>
          </p:grpSpPr>
          <p:sp>
            <p:nvSpPr>
              <p:cNvPr id="127" name="Freeform 10"/>
              <p:cNvSpPr>
                <a:spLocks/>
              </p:cNvSpPr>
              <p:nvPr/>
            </p:nvSpPr>
            <p:spPr bwMode="auto">
              <a:xfrm>
                <a:off x="7473516" y="2757803"/>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矩形 127"/>
              <p:cNvSpPr/>
              <p:nvPr/>
            </p:nvSpPr>
            <p:spPr>
              <a:xfrm>
                <a:off x="7935749" y="2651841"/>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cxnSp>
          <p:nvCxnSpPr>
            <p:cNvPr id="182" name="直接连接符 181"/>
            <p:cNvCxnSpPr/>
            <p:nvPr/>
          </p:nvCxnSpPr>
          <p:spPr>
            <a:xfrm flipH="1">
              <a:off x="5628940" y="4319365"/>
              <a:ext cx="2841048"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sp>
        <p:nvSpPr>
          <p:cNvPr id="183" name="矩形 182"/>
          <p:cNvSpPr/>
          <p:nvPr/>
        </p:nvSpPr>
        <p:spPr>
          <a:xfrm>
            <a:off x="412491" y="1255435"/>
            <a:ext cx="8223510" cy="654410"/>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49" name="组合 48"/>
          <p:cNvGrpSpPr/>
          <p:nvPr/>
        </p:nvGrpSpPr>
        <p:grpSpPr>
          <a:xfrm>
            <a:off x="8892480" y="411510"/>
            <a:ext cx="251520" cy="661800"/>
            <a:chOff x="8892480" y="411510"/>
            <a:chExt cx="251520" cy="661800"/>
          </a:xfrm>
        </p:grpSpPr>
        <p:sp>
          <p:nvSpPr>
            <p:cNvPr id="50" name="矩形 49"/>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08</a:t>
              </a:r>
              <a:endParaRPr lang="zh-CN" altLang="en-US" sz="800" dirty="0">
                <a:solidFill>
                  <a:schemeClr val="bg1"/>
                </a:solidFill>
                <a:latin typeface="Century Gothic" panose="020B0502020202020204" pitchFamily="34" charset="0"/>
              </a:endParaRPr>
            </a:p>
          </p:txBody>
        </p:sp>
        <p:grpSp>
          <p:nvGrpSpPr>
            <p:cNvPr id="52" name="组合 51"/>
            <p:cNvGrpSpPr/>
            <p:nvPr/>
          </p:nvGrpSpPr>
          <p:grpSpPr>
            <a:xfrm>
              <a:off x="8964240" y="818664"/>
              <a:ext cx="108000" cy="8629"/>
              <a:chOff x="8953171" y="847239"/>
              <a:chExt cx="130138" cy="8629"/>
            </a:xfrm>
          </p:grpSpPr>
          <p:cxnSp>
            <p:nvCxnSpPr>
              <p:cNvPr id="53" name="直接连接符 52"/>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678608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anim calcmode="lin" valueType="num">
                                      <p:cBhvr>
                                        <p:cTn id="8" dur="600" fill="hold"/>
                                        <p:tgtEl>
                                          <p:spTgt spid="5"/>
                                        </p:tgtEl>
                                        <p:attrNameLst>
                                          <p:attrName>ppt_x</p:attrName>
                                        </p:attrNameLst>
                                      </p:cBhvr>
                                      <p:tavLst>
                                        <p:tav tm="0">
                                          <p:val>
                                            <p:strVal val="#ppt_x"/>
                                          </p:val>
                                        </p:tav>
                                        <p:tav tm="100000">
                                          <p:val>
                                            <p:strVal val="#ppt_x"/>
                                          </p:val>
                                        </p:tav>
                                      </p:tavLst>
                                    </p:anim>
                                    <p:anim calcmode="lin" valueType="num">
                                      <p:cBhvr>
                                        <p:cTn id="9" dur="6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600"/>
                                        <p:tgtEl>
                                          <p:spTgt spid="6"/>
                                        </p:tgtEl>
                                      </p:cBhvr>
                                    </p:animEffect>
                                    <p:anim calcmode="lin" valueType="num">
                                      <p:cBhvr>
                                        <p:cTn id="13" dur="600" fill="hold"/>
                                        <p:tgtEl>
                                          <p:spTgt spid="6"/>
                                        </p:tgtEl>
                                        <p:attrNameLst>
                                          <p:attrName>ppt_x</p:attrName>
                                        </p:attrNameLst>
                                      </p:cBhvr>
                                      <p:tavLst>
                                        <p:tav tm="0">
                                          <p:val>
                                            <p:strVal val="#ppt_x"/>
                                          </p:val>
                                        </p:tav>
                                        <p:tav tm="100000">
                                          <p:val>
                                            <p:strVal val="#ppt_x"/>
                                          </p:val>
                                        </p:tav>
                                      </p:tavLst>
                                    </p:anim>
                                    <p:anim calcmode="lin" valueType="num">
                                      <p:cBhvr>
                                        <p:cTn id="14" dur="600" fill="hold"/>
                                        <p:tgtEl>
                                          <p:spTgt spid="6"/>
                                        </p:tgtEl>
                                        <p:attrNameLst>
                                          <p:attrName>ppt_y</p:attrName>
                                        </p:attrNameLst>
                                      </p:cBhvr>
                                      <p:tavLst>
                                        <p:tav tm="0">
                                          <p:val>
                                            <p:strVal val="#ppt_y+.1"/>
                                          </p:val>
                                        </p:tav>
                                        <p:tav tm="100000">
                                          <p:val>
                                            <p:strVal val="#ppt_y"/>
                                          </p:val>
                                        </p:tav>
                                      </p:tavLst>
                                    </p:anim>
                                  </p:childTnLst>
                                </p:cTn>
                              </p:par>
                              <p:par>
                                <p:cTn id="15" presetID="14" presetClass="entr" presetSubtype="10" fill="hold" grpId="0" nodeType="withEffect">
                                  <p:stCondLst>
                                    <p:cond delay="500"/>
                                  </p:stCondLst>
                                  <p:childTnLst>
                                    <p:set>
                                      <p:cBhvr>
                                        <p:cTn id="16" dur="1" fill="hold">
                                          <p:stCondLst>
                                            <p:cond delay="0"/>
                                          </p:stCondLst>
                                        </p:cTn>
                                        <p:tgtEl>
                                          <p:spTgt spid="183"/>
                                        </p:tgtEl>
                                        <p:attrNameLst>
                                          <p:attrName>style.visibility</p:attrName>
                                        </p:attrNameLst>
                                      </p:cBhvr>
                                      <p:to>
                                        <p:strVal val="visible"/>
                                      </p:to>
                                    </p:set>
                                    <p:animEffect transition="in" filter="randombar(horizontal)">
                                      <p:cBhvr>
                                        <p:cTn id="17" dur="1000"/>
                                        <p:tgtEl>
                                          <p:spTgt spid="183"/>
                                        </p:tgtEl>
                                      </p:cBhvr>
                                    </p:animEffect>
                                  </p:childTnLst>
                                </p:cTn>
                              </p:par>
                              <p:par>
                                <p:cTn id="18" presetID="53" presetClass="entr" presetSubtype="16" fill="hold" nodeType="withEffect">
                                  <p:stCondLst>
                                    <p:cond delay="15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8" presetClass="emph" presetSubtype="0" fill="hold" nodeType="withEffect">
                                  <p:stCondLst>
                                    <p:cond delay="1500"/>
                                  </p:stCondLst>
                                  <p:childTnLst>
                                    <p:animRot by="21600000">
                                      <p:cBhvr>
                                        <p:cTn id="24" dur="500" fill="hold"/>
                                        <p:tgtEl>
                                          <p:spTgt spid="7"/>
                                        </p:tgtEl>
                                        <p:attrNameLst>
                                          <p:attrName>r</p:attrName>
                                        </p:attrNameLst>
                                      </p:cBhvr>
                                    </p:animRot>
                                  </p:childTnLst>
                                </p:cTn>
                              </p:par>
                              <p:par>
                                <p:cTn id="25" presetID="6" presetClass="emph" presetSubtype="0" autoRev="1" fill="hold" nodeType="withEffect">
                                  <p:stCondLst>
                                    <p:cond delay="1750"/>
                                  </p:stCondLst>
                                  <p:childTnLst>
                                    <p:animScale>
                                      <p:cBhvr>
                                        <p:cTn id="26" dur="200" fill="hold"/>
                                        <p:tgtEl>
                                          <p:spTgt spid="7"/>
                                        </p:tgtEl>
                                      </p:cBhvr>
                                      <p:by x="110000" y="110000"/>
                                    </p:animScale>
                                  </p:childTnLst>
                                </p:cTn>
                              </p:par>
                              <p:par>
                                <p:cTn id="27" presetID="22" presetClass="entr" presetSubtype="2" fill="hold" nodeType="withEffect">
                                  <p:stCondLst>
                                    <p:cond delay="2250"/>
                                  </p:stCondLst>
                                  <p:childTnLst>
                                    <p:set>
                                      <p:cBhvr>
                                        <p:cTn id="28" dur="1" fill="hold">
                                          <p:stCondLst>
                                            <p:cond delay="0"/>
                                          </p:stCondLst>
                                        </p:cTn>
                                        <p:tgtEl>
                                          <p:spTgt spid="13"/>
                                        </p:tgtEl>
                                        <p:attrNameLst>
                                          <p:attrName>style.visibility</p:attrName>
                                        </p:attrNameLst>
                                      </p:cBhvr>
                                      <p:to>
                                        <p:strVal val="visible"/>
                                      </p:to>
                                    </p:set>
                                    <p:animEffect transition="in" filter="wipe(right)">
                                      <p:cBhvr>
                                        <p:cTn id="29" dur="500"/>
                                        <p:tgtEl>
                                          <p:spTgt spid="13"/>
                                        </p:tgtEl>
                                      </p:cBhvr>
                                    </p:animEffect>
                                  </p:childTnLst>
                                </p:cTn>
                              </p:par>
                              <p:par>
                                <p:cTn id="30" presetID="22" presetClass="entr" presetSubtype="8" fill="hold" nodeType="withEffect">
                                  <p:stCondLst>
                                    <p:cond delay="250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par>
                                <p:cTn id="33" presetID="22" presetClass="entr" presetSubtype="2" fill="hold" nodeType="withEffect">
                                  <p:stCondLst>
                                    <p:cond delay="275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par>
                                <p:cTn id="36" presetID="22" presetClass="entr" presetSubtype="8" fill="hold" nodeType="withEffect">
                                  <p:stCondLst>
                                    <p:cond delay="300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8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82" name="组合 81"/>
          <p:cNvGrpSpPr/>
          <p:nvPr/>
        </p:nvGrpSpPr>
        <p:grpSpPr>
          <a:xfrm>
            <a:off x="2565983" y="1596870"/>
            <a:ext cx="1944526" cy="2898322"/>
            <a:chOff x="2565983" y="1596870"/>
            <a:chExt cx="1944526" cy="2898322"/>
          </a:xfrm>
        </p:grpSpPr>
        <p:sp>
          <p:nvSpPr>
            <p:cNvPr id="18" name="矩形 17"/>
            <p:cNvSpPr/>
            <p:nvPr/>
          </p:nvSpPr>
          <p:spPr>
            <a:xfrm>
              <a:off x="2565983"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199780" y="1801960"/>
              <a:ext cx="698127" cy="798234"/>
              <a:chOff x="11864975" y="2498725"/>
              <a:chExt cx="420688" cy="481013"/>
            </a:xfrm>
            <a:solidFill>
              <a:schemeClr val="bg1"/>
            </a:solidFill>
          </p:grpSpPr>
          <p:sp>
            <p:nvSpPr>
              <p:cNvPr id="36"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 name="矩形 50"/>
            <p:cNvSpPr/>
            <p:nvPr/>
          </p:nvSpPr>
          <p:spPr>
            <a:xfrm>
              <a:off x="2662762" y="2823778"/>
              <a:ext cx="1785994" cy="1615827"/>
            </a:xfrm>
            <a:prstGeom prst="rect">
              <a:avLst/>
            </a:prstGeom>
          </p:spPr>
          <p:txBody>
            <a:bodyPr wrap="square">
              <a:spAutoFit/>
            </a:bodyPr>
            <a:lstStyle/>
            <a:p>
              <a:pPr algn="ctr"/>
              <a:r>
                <a:rPr lang="en-US" altLang="zh-CN" sz="900" dirty="0">
                  <a:solidFill>
                    <a:schemeClr val="bg1"/>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grpSp>
        <p:nvGrpSpPr>
          <p:cNvPr id="7" name="组合 6"/>
          <p:cNvGrpSpPr/>
          <p:nvPr/>
        </p:nvGrpSpPr>
        <p:grpSpPr>
          <a:xfrm>
            <a:off x="503238" y="1596870"/>
            <a:ext cx="1944526" cy="2898322"/>
            <a:chOff x="503238" y="1596870"/>
            <a:chExt cx="1944526" cy="2898322"/>
          </a:xfrm>
        </p:grpSpPr>
        <p:sp>
          <p:nvSpPr>
            <p:cNvPr id="9" name="矩形 8"/>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3031" y="1779806"/>
              <a:ext cx="1184940" cy="276999"/>
            </a:xfrm>
            <a:prstGeom prst="rect">
              <a:avLst/>
            </a:prstGeom>
          </p:spPr>
          <p:txBody>
            <a:bodyPr wrap="none">
              <a:spAutoFit/>
            </a:bodyPr>
            <a:lstStyle/>
            <a:p>
              <a:pPr algn="ctr"/>
              <a:r>
                <a:rPr lang="en-US" altLang="zh-CN" sz="1200" dirty="0">
                  <a:solidFill>
                    <a:srgbClr val="F44F56"/>
                  </a:solidFill>
                  <a:latin typeface="Century Gothic" panose="020B0502020202020204" pitchFamily="34" charset="0"/>
                  <a:cs typeface="Arial" panose="020B0604020202020204" pitchFamily="34" charset="0"/>
                </a:rPr>
                <a:t>ADD THE TITLE</a:t>
              </a:r>
            </a:p>
          </p:txBody>
        </p:sp>
        <p:sp>
          <p:nvSpPr>
            <p:cNvPr id="14" name="矩形 13"/>
            <p:cNvSpPr/>
            <p:nvPr/>
          </p:nvSpPr>
          <p:spPr>
            <a:xfrm>
              <a:off x="503238" y="2087582"/>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34327" y="2150030"/>
              <a:ext cx="1082348" cy="400110"/>
            </a:xfrm>
            <a:prstGeom prst="rect">
              <a:avLst/>
            </a:prstGeom>
          </p:spPr>
          <p:txBody>
            <a:bodyPr wrap="none">
              <a:spAutoFit/>
            </a:bodyPr>
            <a:lstStyle/>
            <a:p>
              <a:r>
                <a:rPr lang="zh-CN" altLang="en-US" sz="2000" dirty="0" smtClean="0">
                  <a:solidFill>
                    <a:schemeClr val="bg1"/>
                  </a:solidFill>
                  <a:latin typeface="Century Gothic" panose="020B0502020202020204" pitchFamily="34" charset="0"/>
                  <a:cs typeface="Arial" panose="020B0604020202020204" pitchFamily="34" charset="0"/>
                </a:rPr>
                <a:t>￥</a:t>
              </a:r>
              <a:r>
                <a:rPr lang="en-US" altLang="zh-CN" sz="2000" dirty="0" smtClean="0">
                  <a:solidFill>
                    <a:schemeClr val="bg1"/>
                  </a:solidFill>
                  <a:latin typeface="Century Gothic" panose="020B0502020202020204" pitchFamily="34" charset="0"/>
                  <a:cs typeface="Arial" panose="020B0604020202020204" pitchFamily="34" charset="0"/>
                </a:rPr>
                <a:t>19.99</a:t>
              </a:r>
              <a:endParaRPr lang="en-US" altLang="zh-CN" sz="2000" dirty="0">
                <a:solidFill>
                  <a:schemeClr val="bg1"/>
                </a:solidFill>
                <a:latin typeface="Century Gothic" panose="020B0502020202020204" pitchFamily="34" charset="0"/>
                <a:cs typeface="Arial" panose="020B0604020202020204" pitchFamily="34" charset="0"/>
              </a:endParaRPr>
            </a:p>
          </p:txBody>
        </p:sp>
        <p:sp>
          <p:nvSpPr>
            <p:cNvPr id="62" name="矩形 61"/>
            <p:cNvSpPr/>
            <p:nvPr/>
          </p:nvSpPr>
          <p:spPr>
            <a:xfrm>
              <a:off x="967188" y="2792115"/>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63" name="矩形 62"/>
            <p:cNvSpPr/>
            <p:nvPr/>
          </p:nvSpPr>
          <p:spPr>
            <a:xfrm>
              <a:off x="967188" y="325152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64" name="矩形 63"/>
            <p:cNvSpPr/>
            <p:nvPr/>
          </p:nvSpPr>
          <p:spPr>
            <a:xfrm>
              <a:off x="967188" y="3710927"/>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65" name="矩形 64"/>
            <p:cNvSpPr/>
            <p:nvPr/>
          </p:nvSpPr>
          <p:spPr>
            <a:xfrm>
              <a:off x="967188" y="417033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cxnSp>
          <p:nvCxnSpPr>
            <p:cNvPr id="4" name="直接连接符 3"/>
            <p:cNvCxnSpPr/>
            <p:nvPr/>
          </p:nvCxnSpPr>
          <p:spPr>
            <a:xfrm>
              <a:off x="611611" y="3148776"/>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611611" y="3608182"/>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611611" y="4067588"/>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4628728" y="1596870"/>
            <a:ext cx="1944526" cy="2898322"/>
            <a:chOff x="503238" y="1596870"/>
            <a:chExt cx="1944526" cy="2898322"/>
          </a:xfrm>
        </p:grpSpPr>
        <p:sp>
          <p:nvSpPr>
            <p:cNvPr id="70" name="矩形 69"/>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883031" y="1779806"/>
              <a:ext cx="1184940" cy="276999"/>
            </a:xfrm>
            <a:prstGeom prst="rect">
              <a:avLst/>
            </a:prstGeom>
          </p:spPr>
          <p:txBody>
            <a:bodyPr wrap="none">
              <a:spAutoFit/>
            </a:bodyPr>
            <a:lstStyle/>
            <a:p>
              <a:pPr algn="ctr"/>
              <a:r>
                <a:rPr lang="en-US" altLang="zh-CN" sz="1200" dirty="0">
                  <a:solidFill>
                    <a:srgbClr val="F44F56"/>
                  </a:solidFill>
                  <a:latin typeface="Century Gothic" panose="020B0502020202020204" pitchFamily="34" charset="0"/>
                  <a:cs typeface="Arial" panose="020B0604020202020204" pitchFamily="34" charset="0"/>
                </a:rPr>
                <a:t>ADD THE TITLE</a:t>
              </a:r>
            </a:p>
          </p:txBody>
        </p:sp>
        <p:sp>
          <p:nvSpPr>
            <p:cNvPr id="72" name="矩形 71"/>
            <p:cNvSpPr/>
            <p:nvPr/>
          </p:nvSpPr>
          <p:spPr>
            <a:xfrm>
              <a:off x="503238" y="2087582"/>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934327" y="2150030"/>
              <a:ext cx="1082348" cy="400110"/>
            </a:xfrm>
            <a:prstGeom prst="rect">
              <a:avLst/>
            </a:prstGeom>
          </p:spPr>
          <p:txBody>
            <a:bodyPr wrap="none">
              <a:spAutoFit/>
            </a:bodyPr>
            <a:lstStyle/>
            <a:p>
              <a:r>
                <a:rPr lang="zh-CN" altLang="en-US" sz="2000" dirty="0" smtClean="0">
                  <a:solidFill>
                    <a:schemeClr val="bg1"/>
                  </a:solidFill>
                  <a:latin typeface="Century Gothic" panose="020B0502020202020204" pitchFamily="34" charset="0"/>
                  <a:cs typeface="Arial" panose="020B0604020202020204" pitchFamily="34" charset="0"/>
                </a:rPr>
                <a:t>￥</a:t>
              </a:r>
              <a:r>
                <a:rPr lang="en-US" altLang="zh-CN" sz="2000" dirty="0" smtClean="0">
                  <a:solidFill>
                    <a:schemeClr val="bg1"/>
                  </a:solidFill>
                  <a:latin typeface="Century Gothic" panose="020B0502020202020204" pitchFamily="34" charset="0"/>
                  <a:cs typeface="Arial" panose="020B0604020202020204" pitchFamily="34" charset="0"/>
                </a:rPr>
                <a:t>30.89</a:t>
              </a:r>
              <a:endParaRPr lang="en-US" altLang="zh-CN" sz="2000" dirty="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967188" y="2792115"/>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75" name="矩形 74"/>
            <p:cNvSpPr/>
            <p:nvPr/>
          </p:nvSpPr>
          <p:spPr>
            <a:xfrm>
              <a:off x="967188" y="325152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76" name="矩形 75"/>
            <p:cNvSpPr/>
            <p:nvPr/>
          </p:nvSpPr>
          <p:spPr>
            <a:xfrm>
              <a:off x="967188" y="3710927"/>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77" name="矩形 76"/>
            <p:cNvSpPr/>
            <p:nvPr/>
          </p:nvSpPr>
          <p:spPr>
            <a:xfrm>
              <a:off x="967188" y="417033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cxnSp>
          <p:nvCxnSpPr>
            <p:cNvPr id="78" name="直接连接符 77"/>
            <p:cNvCxnSpPr/>
            <p:nvPr/>
          </p:nvCxnSpPr>
          <p:spPr>
            <a:xfrm>
              <a:off x="611611" y="3148776"/>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611611" y="3608182"/>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11611" y="4067588"/>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a:xfrm>
            <a:off x="6691474" y="1596870"/>
            <a:ext cx="1944526" cy="2898322"/>
            <a:chOff x="6691474" y="1596870"/>
            <a:chExt cx="1944526" cy="2898322"/>
          </a:xfrm>
        </p:grpSpPr>
        <p:sp>
          <p:nvSpPr>
            <p:cNvPr id="53" name="矩形 52"/>
            <p:cNvSpPr/>
            <p:nvPr/>
          </p:nvSpPr>
          <p:spPr>
            <a:xfrm>
              <a:off x="6691474"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788253" y="2823778"/>
              <a:ext cx="1785994" cy="1615827"/>
            </a:xfrm>
            <a:prstGeom prst="rect">
              <a:avLst/>
            </a:prstGeom>
          </p:spPr>
          <p:txBody>
            <a:bodyPr wrap="square">
              <a:spAutoFit/>
            </a:bodyPr>
            <a:lstStyle/>
            <a:p>
              <a:pPr algn="ctr"/>
              <a:r>
                <a:rPr lang="en-US" altLang="zh-CN" sz="900" dirty="0">
                  <a:solidFill>
                    <a:schemeClr val="bg1"/>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42" name="组合 41"/>
            <p:cNvGrpSpPr/>
            <p:nvPr/>
          </p:nvGrpSpPr>
          <p:grpSpPr>
            <a:xfrm>
              <a:off x="7285695" y="1801960"/>
              <a:ext cx="756084" cy="729740"/>
              <a:chOff x="11834813" y="3744913"/>
              <a:chExt cx="455613" cy="439738"/>
            </a:xfrm>
            <a:solidFill>
              <a:schemeClr val="bg1"/>
            </a:solidFill>
          </p:grpSpPr>
          <p:sp>
            <p:nvSpPr>
              <p:cNvPr id="43"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3" name="组合 82"/>
          <p:cNvGrpSpPr/>
          <p:nvPr/>
        </p:nvGrpSpPr>
        <p:grpSpPr>
          <a:xfrm>
            <a:off x="8892480" y="411510"/>
            <a:ext cx="251520" cy="661800"/>
            <a:chOff x="8892480" y="411510"/>
            <a:chExt cx="251520" cy="661800"/>
          </a:xfrm>
        </p:grpSpPr>
        <p:sp>
          <p:nvSpPr>
            <p:cNvPr id="84" name="矩形 83"/>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09</a:t>
              </a:r>
              <a:endParaRPr lang="zh-CN" altLang="en-US" sz="800" dirty="0">
                <a:solidFill>
                  <a:schemeClr val="bg1"/>
                </a:solidFill>
                <a:latin typeface="Century Gothic" panose="020B0502020202020204" pitchFamily="34" charset="0"/>
              </a:endParaRPr>
            </a:p>
          </p:txBody>
        </p:sp>
        <p:grpSp>
          <p:nvGrpSpPr>
            <p:cNvPr id="86" name="组合 85"/>
            <p:cNvGrpSpPr/>
            <p:nvPr/>
          </p:nvGrpSpPr>
          <p:grpSpPr>
            <a:xfrm>
              <a:off x="8964240" y="818664"/>
              <a:ext cx="108000" cy="8629"/>
              <a:chOff x="8953171" y="847239"/>
              <a:chExt cx="130138" cy="8629"/>
            </a:xfrm>
          </p:grpSpPr>
          <p:cxnSp>
            <p:nvCxnSpPr>
              <p:cNvPr id="87" name="直接连接符 86"/>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524722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1" fill="hold" nodeType="withEffect">
                                  <p:stCondLst>
                                    <p:cond delay="75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p:tgtEl>
                                          <p:spTgt spid="82"/>
                                        </p:tgtEl>
                                        <p:attrNameLst>
                                          <p:attrName>ppt_y</p:attrName>
                                        </p:attrNameLst>
                                      </p:cBhvr>
                                      <p:tavLst>
                                        <p:tav tm="0">
                                          <p:val>
                                            <p:strVal val="#ppt_y-#ppt_h*1.125000"/>
                                          </p:val>
                                        </p:tav>
                                        <p:tav tm="100000">
                                          <p:val>
                                            <p:strVal val="#ppt_y"/>
                                          </p:val>
                                        </p:tav>
                                      </p:tavLst>
                                    </p:anim>
                                    <p:animEffect transition="in" filter="wipe(down)">
                                      <p:cBhvr>
                                        <p:cTn id="20" dur="500"/>
                                        <p:tgtEl>
                                          <p:spTgt spid="82"/>
                                        </p:tgtEl>
                                      </p:cBhvr>
                                    </p:animEffect>
                                  </p:childTnLst>
                                </p:cTn>
                              </p:par>
                              <p:par>
                                <p:cTn id="21" presetID="12" presetClass="entr" presetSubtype="4" fill="hold" nodeType="withEffect">
                                  <p:stCondLst>
                                    <p:cond delay="1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p:tgtEl>
                                          <p:spTgt spid="69"/>
                                        </p:tgtEl>
                                        <p:attrNameLst>
                                          <p:attrName>ppt_y</p:attrName>
                                        </p:attrNameLst>
                                      </p:cBhvr>
                                      <p:tavLst>
                                        <p:tav tm="0">
                                          <p:val>
                                            <p:strVal val="#ppt_y+#ppt_h*1.125000"/>
                                          </p:val>
                                        </p:tav>
                                        <p:tav tm="100000">
                                          <p:val>
                                            <p:strVal val="#ppt_y"/>
                                          </p:val>
                                        </p:tav>
                                      </p:tavLst>
                                    </p:anim>
                                    <p:animEffect transition="in" filter="wipe(up)">
                                      <p:cBhvr>
                                        <p:cTn id="24" dur="500"/>
                                        <p:tgtEl>
                                          <p:spTgt spid="69"/>
                                        </p:tgtEl>
                                      </p:cBhvr>
                                    </p:animEffect>
                                  </p:childTnLst>
                                </p:cTn>
                              </p:par>
                              <p:par>
                                <p:cTn id="25" presetID="12" presetClass="entr" presetSubtype="1" fill="hold" nodeType="withEffect">
                                  <p:stCondLst>
                                    <p:cond delay="1250"/>
                                  </p:stCondLst>
                                  <p:childTnLst>
                                    <p:set>
                                      <p:cBhvr>
                                        <p:cTn id="26" dur="1" fill="hold">
                                          <p:stCondLst>
                                            <p:cond delay="0"/>
                                          </p:stCondLst>
                                        </p:cTn>
                                        <p:tgtEl>
                                          <p:spTgt spid="81"/>
                                        </p:tgtEl>
                                        <p:attrNameLst>
                                          <p:attrName>style.visibility</p:attrName>
                                        </p:attrNameLst>
                                      </p:cBhvr>
                                      <p:to>
                                        <p:strVal val="visible"/>
                                      </p:to>
                                    </p:set>
                                    <p:anim calcmode="lin" valueType="num">
                                      <p:cBhvr additive="base">
                                        <p:cTn id="27" dur="500"/>
                                        <p:tgtEl>
                                          <p:spTgt spid="81"/>
                                        </p:tgtEl>
                                        <p:attrNameLst>
                                          <p:attrName>ppt_y</p:attrName>
                                        </p:attrNameLst>
                                      </p:cBhvr>
                                      <p:tavLst>
                                        <p:tav tm="0">
                                          <p:val>
                                            <p:strVal val="#ppt_y-#ppt_h*1.125000"/>
                                          </p:val>
                                        </p:tav>
                                        <p:tav tm="100000">
                                          <p:val>
                                            <p:strVal val="#ppt_y"/>
                                          </p:val>
                                        </p:tav>
                                      </p:tavLst>
                                    </p:anim>
                                    <p:animEffect transition="in" filter="wipe(down)">
                                      <p:cBhvr>
                                        <p:cTn id="2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026791"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Two</a:t>
            </a: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F44F56"/>
                  </a:solidFill>
                  <a:latin typeface="Century Gothic" panose="020B0502020202020204" pitchFamily="34" charset="0"/>
                  <a:cs typeface="Arial" panose="020B0604020202020204" pitchFamily="34" charset="0"/>
                </a:rPr>
                <a:t>Click to add title</a:t>
              </a: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p>
        </p:txBody>
      </p:sp>
    </p:spTree>
    <p:extLst>
      <p:ext uri="{BB962C8B-B14F-4D97-AF65-F5344CB8AC3E}">
        <p14:creationId xmlns:p14="http://schemas.microsoft.com/office/powerpoint/2010/main" val="26725360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17" name="组合 16"/>
          <p:cNvGrpSpPr/>
          <p:nvPr/>
        </p:nvGrpSpPr>
        <p:grpSpPr>
          <a:xfrm>
            <a:off x="8892480" y="411510"/>
            <a:ext cx="251520" cy="6618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11</a:t>
              </a:r>
              <a:endParaRPr lang="zh-CN" altLang="en-US" sz="800"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8" name="组合 47"/>
          <p:cNvGrpSpPr/>
          <p:nvPr/>
        </p:nvGrpSpPr>
        <p:grpSpPr>
          <a:xfrm>
            <a:off x="492297" y="1683657"/>
            <a:ext cx="1650054" cy="1650054"/>
            <a:chOff x="635255" y="1683657"/>
            <a:chExt cx="1650054" cy="1650054"/>
          </a:xfrm>
        </p:grpSpPr>
        <p:sp>
          <p:nvSpPr>
            <p:cNvPr id="3" name="空心弧 2"/>
            <p:cNvSpPr/>
            <p:nvPr/>
          </p:nvSpPr>
          <p:spPr>
            <a:xfrm>
              <a:off x="635255" y="1683657"/>
              <a:ext cx="1650054" cy="1650054"/>
            </a:xfrm>
            <a:prstGeom prst="blockArc">
              <a:avLst>
                <a:gd name="adj1" fmla="val 13517990"/>
                <a:gd name="adj2" fmla="val 10691500"/>
                <a:gd name="adj3" fmla="val 6227"/>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889758" y="2093186"/>
              <a:ext cx="1141049" cy="830997"/>
              <a:chOff x="1366117" y="2427734"/>
              <a:chExt cx="1141049" cy="830997"/>
            </a:xfrm>
          </p:grpSpPr>
          <p:sp>
            <p:nvSpPr>
              <p:cNvPr id="23" name="矩形 22"/>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82</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24" name="矩形 23"/>
              <p:cNvSpPr/>
              <p:nvPr/>
            </p:nvSpPr>
            <p:spPr>
              <a:xfrm>
                <a:off x="2123728" y="2724127"/>
                <a:ext cx="383438" cy="400110"/>
              </a:xfrm>
              <a:prstGeom prst="rect">
                <a:avLst/>
              </a:prstGeom>
            </p:spPr>
            <p:txBody>
              <a:bodyPr wrap="none">
                <a:spAutoFit/>
              </a:bodyPr>
              <a:lstStyle/>
              <a:p>
                <a:r>
                  <a:rPr lang="en-US" altLang="zh-CN" sz="2000" dirty="0" smtClean="0">
                    <a:solidFill>
                      <a:schemeClr val="tx1">
                        <a:lumMod val="50000"/>
                        <a:lumOff val="50000"/>
                      </a:schemeClr>
                    </a:solidFill>
                    <a:latin typeface="Century Gothic" panose="020B0502020202020204" pitchFamily="34" charset="0"/>
                    <a:cs typeface="Arial" panose="020B0604020202020204" pitchFamily="34" charset="0"/>
                  </a:rPr>
                  <a:t>%</a:t>
                </a:r>
                <a:endParaRPr lang="en-US" altLang="zh-CN" sz="2000"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2" name="组合 1"/>
          <p:cNvGrpSpPr/>
          <p:nvPr/>
        </p:nvGrpSpPr>
        <p:grpSpPr>
          <a:xfrm>
            <a:off x="611561" y="3662130"/>
            <a:ext cx="1825579" cy="924477"/>
            <a:chOff x="611561" y="3662130"/>
            <a:chExt cx="1825579" cy="924477"/>
          </a:xfrm>
        </p:grpSpPr>
        <p:sp>
          <p:nvSpPr>
            <p:cNvPr id="25" name="矩形 24"/>
            <p:cNvSpPr/>
            <p:nvPr/>
          </p:nvSpPr>
          <p:spPr>
            <a:xfrm>
              <a:off x="611561"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26" name="矩形 25"/>
            <p:cNvSpPr/>
            <p:nvPr/>
          </p:nvSpPr>
          <p:spPr>
            <a:xfrm>
              <a:off x="611561" y="3662130"/>
              <a:ext cx="1188146" cy="307777"/>
            </a:xfrm>
            <a:prstGeom prst="rect">
              <a:avLst/>
            </a:prstGeom>
          </p:spPr>
          <p:txBody>
            <a:bodyPr wrap="none">
              <a:spAutoFit/>
            </a:bodyPr>
            <a:lstStyle/>
            <a:p>
              <a:r>
                <a:rPr lang="en-US" altLang="zh-CN" sz="1400" dirty="0" smtClean="0">
                  <a:solidFill>
                    <a:srgbClr val="F44F56"/>
                  </a:solidFill>
                  <a:latin typeface="Century Gothic" panose="020B0502020202020204" pitchFamily="34" charset="0"/>
                  <a:cs typeface="Arial" panose="020B0604020202020204" pitchFamily="34" charset="0"/>
                </a:rPr>
                <a:t>+17,356,123</a:t>
              </a:r>
              <a:endParaRPr lang="en-US" altLang="zh-CN" sz="1400" dirty="0">
                <a:solidFill>
                  <a:srgbClr val="F44F56"/>
                </a:solidFill>
                <a:latin typeface="Century Gothic" panose="020B0502020202020204" pitchFamily="34" charset="0"/>
                <a:cs typeface="Arial" panose="020B0604020202020204" pitchFamily="34" charset="0"/>
              </a:endParaRPr>
            </a:p>
          </p:txBody>
        </p:sp>
      </p:grpSp>
      <p:grpSp>
        <p:nvGrpSpPr>
          <p:cNvPr id="51" name="组合 50"/>
          <p:cNvGrpSpPr/>
          <p:nvPr/>
        </p:nvGrpSpPr>
        <p:grpSpPr>
          <a:xfrm>
            <a:off x="2656439" y="1683657"/>
            <a:ext cx="1650054" cy="1650054"/>
            <a:chOff x="635255" y="1683657"/>
            <a:chExt cx="1650054" cy="1650054"/>
          </a:xfrm>
        </p:grpSpPr>
        <p:sp>
          <p:nvSpPr>
            <p:cNvPr id="54" name="空心弧 53"/>
            <p:cNvSpPr/>
            <p:nvPr/>
          </p:nvSpPr>
          <p:spPr>
            <a:xfrm>
              <a:off x="635255" y="1683657"/>
              <a:ext cx="1650054" cy="1650054"/>
            </a:xfrm>
            <a:prstGeom prst="blockArc">
              <a:avLst>
                <a:gd name="adj1" fmla="val 15650879"/>
                <a:gd name="adj2" fmla="val 10691500"/>
                <a:gd name="adj3" fmla="val 6227"/>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889758" y="2093186"/>
              <a:ext cx="1141049" cy="830997"/>
              <a:chOff x="1366117" y="2427734"/>
              <a:chExt cx="1141049" cy="830997"/>
            </a:xfrm>
          </p:grpSpPr>
          <p:sp>
            <p:nvSpPr>
              <p:cNvPr id="56" name="矩形 55"/>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76</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57" name="矩形 56"/>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7" name="组合 6"/>
          <p:cNvGrpSpPr/>
          <p:nvPr/>
        </p:nvGrpSpPr>
        <p:grpSpPr>
          <a:xfrm>
            <a:off x="2775703" y="3662130"/>
            <a:ext cx="1825579" cy="924477"/>
            <a:chOff x="2775703" y="3662130"/>
            <a:chExt cx="1825579" cy="924477"/>
          </a:xfrm>
        </p:grpSpPr>
        <p:sp>
          <p:nvSpPr>
            <p:cNvPr id="52" name="矩形 51"/>
            <p:cNvSpPr/>
            <p:nvPr/>
          </p:nvSpPr>
          <p:spPr>
            <a:xfrm>
              <a:off x="2775703"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53" name="矩形 52"/>
            <p:cNvSpPr/>
            <p:nvPr/>
          </p:nvSpPr>
          <p:spPr>
            <a:xfrm>
              <a:off x="2775703" y="3662130"/>
              <a:ext cx="1188146" cy="307777"/>
            </a:xfrm>
            <a:prstGeom prst="rect">
              <a:avLst/>
            </a:prstGeom>
          </p:spPr>
          <p:txBody>
            <a:bodyPr wrap="none">
              <a:spAutoFit/>
            </a:bodyPr>
            <a:lstStyle/>
            <a:p>
              <a:r>
                <a:rPr lang="en-US" altLang="zh-CN" sz="1400" dirty="0" smtClean="0">
                  <a:solidFill>
                    <a:srgbClr val="F44F56"/>
                  </a:solidFill>
                  <a:latin typeface="Century Gothic" panose="020B0502020202020204" pitchFamily="34" charset="0"/>
                  <a:cs typeface="Arial" panose="020B0604020202020204" pitchFamily="34" charset="0"/>
                </a:rPr>
                <a:t>+17,356,123</a:t>
              </a:r>
              <a:endParaRPr lang="en-US" altLang="zh-CN" sz="1400" dirty="0">
                <a:solidFill>
                  <a:srgbClr val="F44F56"/>
                </a:solidFill>
                <a:latin typeface="Century Gothic" panose="020B0502020202020204" pitchFamily="34" charset="0"/>
                <a:cs typeface="Arial" panose="020B0604020202020204" pitchFamily="34" charset="0"/>
              </a:endParaRPr>
            </a:p>
          </p:txBody>
        </p:sp>
      </p:grpSp>
      <p:grpSp>
        <p:nvGrpSpPr>
          <p:cNvPr id="59" name="组合 58"/>
          <p:cNvGrpSpPr/>
          <p:nvPr/>
        </p:nvGrpSpPr>
        <p:grpSpPr>
          <a:xfrm>
            <a:off x="4820581" y="1683657"/>
            <a:ext cx="1650054" cy="1650054"/>
            <a:chOff x="635255" y="1683657"/>
            <a:chExt cx="1650054" cy="1650054"/>
          </a:xfrm>
        </p:grpSpPr>
        <p:sp>
          <p:nvSpPr>
            <p:cNvPr id="62" name="空心弧 61"/>
            <p:cNvSpPr/>
            <p:nvPr/>
          </p:nvSpPr>
          <p:spPr>
            <a:xfrm>
              <a:off x="635255" y="1683657"/>
              <a:ext cx="1650054" cy="1650054"/>
            </a:xfrm>
            <a:prstGeom prst="blockArc">
              <a:avLst>
                <a:gd name="adj1" fmla="val 11922043"/>
                <a:gd name="adj2" fmla="val 10691500"/>
                <a:gd name="adj3" fmla="val 6227"/>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889758" y="2093186"/>
              <a:ext cx="1141049" cy="830997"/>
              <a:chOff x="1366117" y="2427734"/>
              <a:chExt cx="1141049" cy="830997"/>
            </a:xfrm>
          </p:grpSpPr>
          <p:sp>
            <p:nvSpPr>
              <p:cNvPr id="64" name="矩形 63"/>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92</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65" name="矩形 64"/>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8" name="组合 7"/>
          <p:cNvGrpSpPr/>
          <p:nvPr/>
        </p:nvGrpSpPr>
        <p:grpSpPr>
          <a:xfrm>
            <a:off x="4939845" y="3662130"/>
            <a:ext cx="1825579" cy="924477"/>
            <a:chOff x="4939845" y="3662130"/>
            <a:chExt cx="1825579" cy="924477"/>
          </a:xfrm>
        </p:grpSpPr>
        <p:sp>
          <p:nvSpPr>
            <p:cNvPr id="60" name="矩形 59"/>
            <p:cNvSpPr/>
            <p:nvPr/>
          </p:nvSpPr>
          <p:spPr>
            <a:xfrm>
              <a:off x="4939845"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1" name="矩形 60"/>
            <p:cNvSpPr/>
            <p:nvPr/>
          </p:nvSpPr>
          <p:spPr>
            <a:xfrm>
              <a:off x="4939845" y="3662130"/>
              <a:ext cx="1188146" cy="307777"/>
            </a:xfrm>
            <a:prstGeom prst="rect">
              <a:avLst/>
            </a:prstGeom>
          </p:spPr>
          <p:txBody>
            <a:bodyPr wrap="none">
              <a:spAutoFit/>
            </a:bodyPr>
            <a:lstStyle/>
            <a:p>
              <a:r>
                <a:rPr lang="en-US" altLang="zh-CN" sz="1400" dirty="0" smtClean="0">
                  <a:solidFill>
                    <a:srgbClr val="F44F56"/>
                  </a:solidFill>
                  <a:latin typeface="Century Gothic" panose="020B0502020202020204" pitchFamily="34" charset="0"/>
                  <a:cs typeface="Arial" panose="020B0604020202020204" pitchFamily="34" charset="0"/>
                </a:rPr>
                <a:t>+17,356,123</a:t>
              </a:r>
              <a:endParaRPr lang="en-US" altLang="zh-CN" sz="1400" dirty="0">
                <a:solidFill>
                  <a:srgbClr val="F44F56"/>
                </a:solidFill>
                <a:latin typeface="Century Gothic" panose="020B0502020202020204" pitchFamily="34" charset="0"/>
                <a:cs typeface="Arial" panose="020B0604020202020204" pitchFamily="34" charset="0"/>
              </a:endParaRPr>
            </a:p>
          </p:txBody>
        </p:sp>
      </p:grpSp>
      <p:grpSp>
        <p:nvGrpSpPr>
          <p:cNvPr id="67" name="组合 66"/>
          <p:cNvGrpSpPr/>
          <p:nvPr/>
        </p:nvGrpSpPr>
        <p:grpSpPr>
          <a:xfrm>
            <a:off x="6984724" y="1683657"/>
            <a:ext cx="1650054" cy="1650054"/>
            <a:chOff x="635255" y="1683657"/>
            <a:chExt cx="1650054" cy="1650054"/>
          </a:xfrm>
        </p:grpSpPr>
        <p:sp>
          <p:nvSpPr>
            <p:cNvPr id="70" name="空心弧 69"/>
            <p:cNvSpPr/>
            <p:nvPr/>
          </p:nvSpPr>
          <p:spPr>
            <a:xfrm>
              <a:off x="635255" y="1683657"/>
              <a:ext cx="1650054" cy="1650054"/>
            </a:xfrm>
            <a:prstGeom prst="blockArc">
              <a:avLst>
                <a:gd name="adj1" fmla="val 19498456"/>
                <a:gd name="adj2" fmla="val 10691500"/>
                <a:gd name="adj3" fmla="val 6227"/>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889758" y="2093186"/>
              <a:ext cx="1141049" cy="830997"/>
              <a:chOff x="1366117" y="2427734"/>
              <a:chExt cx="1141049" cy="830997"/>
            </a:xfrm>
          </p:grpSpPr>
          <p:sp>
            <p:nvSpPr>
              <p:cNvPr id="72" name="矩形 71"/>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54</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73" name="矩形 72"/>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9" name="组合 8"/>
          <p:cNvGrpSpPr/>
          <p:nvPr/>
        </p:nvGrpSpPr>
        <p:grpSpPr>
          <a:xfrm>
            <a:off x="7103988" y="3662130"/>
            <a:ext cx="1825579" cy="924477"/>
            <a:chOff x="7103988" y="3662130"/>
            <a:chExt cx="1825579" cy="924477"/>
          </a:xfrm>
        </p:grpSpPr>
        <p:sp>
          <p:nvSpPr>
            <p:cNvPr id="68" name="矩形 67"/>
            <p:cNvSpPr/>
            <p:nvPr/>
          </p:nvSpPr>
          <p:spPr>
            <a:xfrm>
              <a:off x="7103988"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9" name="矩形 68"/>
            <p:cNvSpPr/>
            <p:nvPr/>
          </p:nvSpPr>
          <p:spPr>
            <a:xfrm>
              <a:off x="7103988" y="3662130"/>
              <a:ext cx="1188146" cy="307777"/>
            </a:xfrm>
            <a:prstGeom prst="rect">
              <a:avLst/>
            </a:prstGeom>
          </p:spPr>
          <p:txBody>
            <a:bodyPr wrap="none">
              <a:spAutoFit/>
            </a:bodyPr>
            <a:lstStyle/>
            <a:p>
              <a:r>
                <a:rPr lang="en-US" altLang="zh-CN" sz="1400" dirty="0" smtClean="0">
                  <a:solidFill>
                    <a:srgbClr val="F44F56"/>
                  </a:solidFill>
                  <a:latin typeface="Century Gothic" panose="020B0502020202020204" pitchFamily="34" charset="0"/>
                  <a:cs typeface="Arial" panose="020B0604020202020204" pitchFamily="34" charset="0"/>
                </a:rPr>
                <a:t>+17,356,123</a:t>
              </a:r>
              <a:endParaRPr lang="en-US" altLang="zh-CN" sz="1400" dirty="0">
                <a:solidFill>
                  <a:srgbClr val="F44F56"/>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905148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750"/>
                                  </p:stCondLst>
                                  <p:childTnLst>
                                    <p:set>
                                      <p:cBhvr>
                                        <p:cTn id="6" dur="1" fill="hold">
                                          <p:stCondLst>
                                            <p:cond delay="0"/>
                                          </p:stCondLst>
                                        </p:cTn>
                                        <p:tgtEl>
                                          <p:spTgt spid="48"/>
                                        </p:tgtEl>
                                        <p:attrNameLst>
                                          <p:attrName>style.visibility</p:attrName>
                                        </p:attrNameLst>
                                      </p:cBhvr>
                                      <p:to>
                                        <p:strVal val="visible"/>
                                      </p:to>
                                    </p:set>
                                    <p:anim calcmode="lin" valueType="num">
                                      <p:cBhvr>
                                        <p:cTn id="7" dur="300" fill="hold"/>
                                        <p:tgtEl>
                                          <p:spTgt spid="48"/>
                                        </p:tgtEl>
                                        <p:attrNameLst>
                                          <p:attrName>ppt_w</p:attrName>
                                        </p:attrNameLst>
                                      </p:cBhvr>
                                      <p:tavLst>
                                        <p:tav tm="0">
                                          <p:val>
                                            <p:fltVal val="0"/>
                                          </p:val>
                                        </p:tav>
                                        <p:tav tm="100000">
                                          <p:val>
                                            <p:strVal val="#ppt_w"/>
                                          </p:val>
                                        </p:tav>
                                      </p:tavLst>
                                    </p:anim>
                                    <p:anim calcmode="lin" valueType="num">
                                      <p:cBhvr>
                                        <p:cTn id="8" dur="300" fill="hold"/>
                                        <p:tgtEl>
                                          <p:spTgt spid="48"/>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1000"/>
                                  </p:stCondLst>
                                  <p:childTnLst>
                                    <p:animScale>
                                      <p:cBhvr>
                                        <p:cTn id="10" dur="200" fill="hold"/>
                                        <p:tgtEl>
                                          <p:spTgt spid="48"/>
                                        </p:tgtEl>
                                      </p:cBhvr>
                                      <p:by x="110000" y="110000"/>
                                    </p:animScale>
                                  </p:childTnLst>
                                </p:cTn>
                              </p:par>
                              <p:par>
                                <p:cTn id="11" presetID="23" presetClass="entr" presetSubtype="16"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 calcmode="lin" valueType="num">
                                      <p:cBhvr>
                                        <p:cTn id="13" dur="300" fill="hold"/>
                                        <p:tgtEl>
                                          <p:spTgt spid="51"/>
                                        </p:tgtEl>
                                        <p:attrNameLst>
                                          <p:attrName>ppt_w</p:attrName>
                                        </p:attrNameLst>
                                      </p:cBhvr>
                                      <p:tavLst>
                                        <p:tav tm="0">
                                          <p:val>
                                            <p:fltVal val="0"/>
                                          </p:val>
                                        </p:tav>
                                        <p:tav tm="100000">
                                          <p:val>
                                            <p:strVal val="#ppt_w"/>
                                          </p:val>
                                        </p:tav>
                                      </p:tavLst>
                                    </p:anim>
                                    <p:anim calcmode="lin" valueType="num">
                                      <p:cBhvr>
                                        <p:cTn id="14" dur="300" fill="hold"/>
                                        <p:tgtEl>
                                          <p:spTgt spid="51"/>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250"/>
                                  </p:stCondLst>
                                  <p:childTnLst>
                                    <p:animScale>
                                      <p:cBhvr>
                                        <p:cTn id="16" dur="200" fill="hold"/>
                                        <p:tgtEl>
                                          <p:spTgt spid="51"/>
                                        </p:tgtEl>
                                      </p:cBhvr>
                                      <p:by x="110000" y="110000"/>
                                    </p:animScale>
                                  </p:childTnLst>
                                </p:cTn>
                              </p:par>
                              <p:par>
                                <p:cTn id="17" presetID="23" presetClass="entr" presetSubtype="16" fill="hold" nodeType="withEffect">
                                  <p:stCondLst>
                                    <p:cond delay="1250"/>
                                  </p:stCondLst>
                                  <p:childTnLst>
                                    <p:set>
                                      <p:cBhvr>
                                        <p:cTn id="18" dur="1" fill="hold">
                                          <p:stCondLst>
                                            <p:cond delay="0"/>
                                          </p:stCondLst>
                                        </p:cTn>
                                        <p:tgtEl>
                                          <p:spTgt spid="59"/>
                                        </p:tgtEl>
                                        <p:attrNameLst>
                                          <p:attrName>style.visibility</p:attrName>
                                        </p:attrNameLst>
                                      </p:cBhvr>
                                      <p:to>
                                        <p:strVal val="visible"/>
                                      </p:to>
                                    </p:set>
                                    <p:anim calcmode="lin" valueType="num">
                                      <p:cBhvr>
                                        <p:cTn id="19" dur="300" fill="hold"/>
                                        <p:tgtEl>
                                          <p:spTgt spid="59"/>
                                        </p:tgtEl>
                                        <p:attrNameLst>
                                          <p:attrName>ppt_w</p:attrName>
                                        </p:attrNameLst>
                                      </p:cBhvr>
                                      <p:tavLst>
                                        <p:tav tm="0">
                                          <p:val>
                                            <p:fltVal val="0"/>
                                          </p:val>
                                        </p:tav>
                                        <p:tav tm="100000">
                                          <p:val>
                                            <p:strVal val="#ppt_w"/>
                                          </p:val>
                                        </p:tav>
                                      </p:tavLst>
                                    </p:anim>
                                    <p:anim calcmode="lin" valueType="num">
                                      <p:cBhvr>
                                        <p:cTn id="20" dur="300" fill="hold"/>
                                        <p:tgtEl>
                                          <p:spTgt spid="59"/>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500"/>
                                  </p:stCondLst>
                                  <p:childTnLst>
                                    <p:animScale>
                                      <p:cBhvr>
                                        <p:cTn id="22" dur="200" fill="hold"/>
                                        <p:tgtEl>
                                          <p:spTgt spid="59"/>
                                        </p:tgtEl>
                                      </p:cBhvr>
                                      <p:by x="110000" y="110000"/>
                                    </p:animScale>
                                  </p:childTnLst>
                                </p:cTn>
                              </p:par>
                              <p:par>
                                <p:cTn id="23" presetID="23" presetClass="entr" presetSubtype="16" fill="hold" nodeType="withEffect">
                                  <p:stCondLst>
                                    <p:cond delay="1500"/>
                                  </p:stCondLst>
                                  <p:childTnLst>
                                    <p:set>
                                      <p:cBhvr>
                                        <p:cTn id="24" dur="1" fill="hold">
                                          <p:stCondLst>
                                            <p:cond delay="0"/>
                                          </p:stCondLst>
                                        </p:cTn>
                                        <p:tgtEl>
                                          <p:spTgt spid="67"/>
                                        </p:tgtEl>
                                        <p:attrNameLst>
                                          <p:attrName>style.visibility</p:attrName>
                                        </p:attrNameLst>
                                      </p:cBhvr>
                                      <p:to>
                                        <p:strVal val="visible"/>
                                      </p:to>
                                    </p:set>
                                    <p:anim calcmode="lin" valueType="num">
                                      <p:cBhvr>
                                        <p:cTn id="25" dur="300" fill="hold"/>
                                        <p:tgtEl>
                                          <p:spTgt spid="67"/>
                                        </p:tgtEl>
                                        <p:attrNameLst>
                                          <p:attrName>ppt_w</p:attrName>
                                        </p:attrNameLst>
                                      </p:cBhvr>
                                      <p:tavLst>
                                        <p:tav tm="0">
                                          <p:val>
                                            <p:fltVal val="0"/>
                                          </p:val>
                                        </p:tav>
                                        <p:tav tm="100000">
                                          <p:val>
                                            <p:strVal val="#ppt_w"/>
                                          </p:val>
                                        </p:tav>
                                      </p:tavLst>
                                    </p:anim>
                                    <p:anim calcmode="lin" valueType="num">
                                      <p:cBhvr>
                                        <p:cTn id="26" dur="300" fill="hold"/>
                                        <p:tgtEl>
                                          <p:spTgt spid="67"/>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750"/>
                                  </p:stCondLst>
                                  <p:childTnLst>
                                    <p:animScale>
                                      <p:cBhvr>
                                        <p:cTn id="28" dur="200" fill="hold"/>
                                        <p:tgtEl>
                                          <p:spTgt spid="67"/>
                                        </p:tgtEl>
                                      </p:cBhvr>
                                      <p:by x="110000" y="110000"/>
                                    </p:animScale>
                                  </p:childTnLst>
                                </p:cTn>
                              </p:par>
                              <p:par>
                                <p:cTn id="29" presetID="2" presetClass="entr" presetSubtype="4" decel="100000" fill="hold" nodeType="withEffect">
                                  <p:stCondLst>
                                    <p:cond delay="225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5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275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30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33344" y="492037"/>
            <a:ext cx="3676006" cy="647039"/>
            <a:chOff x="412490" y="492037"/>
            <a:chExt cx="3676006" cy="647039"/>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8892480" y="411510"/>
            <a:ext cx="251520" cy="6618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12</a:t>
              </a:r>
              <a:endParaRPr lang="zh-CN" altLang="en-US" sz="800"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 name="组合 2"/>
          <p:cNvGrpSpPr/>
          <p:nvPr/>
        </p:nvGrpSpPr>
        <p:grpSpPr>
          <a:xfrm>
            <a:off x="4633344" y="1326476"/>
            <a:ext cx="4002656" cy="1381162"/>
            <a:chOff x="4633344" y="1326476"/>
            <a:chExt cx="4002656" cy="1381162"/>
          </a:xfrm>
        </p:grpSpPr>
        <p:sp>
          <p:nvSpPr>
            <p:cNvPr id="23" name="矩形 22"/>
            <p:cNvSpPr/>
            <p:nvPr/>
          </p:nvSpPr>
          <p:spPr>
            <a:xfrm>
              <a:off x="4633344" y="1599642"/>
              <a:ext cx="4002656" cy="1107996"/>
            </a:xfrm>
            <a:prstGeom prst="rect">
              <a:avLst/>
            </a:prstGeom>
          </p:spPr>
          <p:txBody>
            <a:bodyPr wrap="square">
              <a:spAutoFit/>
            </a:bodyPr>
            <a:lstStyle/>
            <a:p>
              <a:pPr algn="just"/>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sp>
          <p:nvSpPr>
            <p:cNvPr id="24" name="矩形 23"/>
            <p:cNvSpPr/>
            <p:nvPr/>
          </p:nvSpPr>
          <p:spPr>
            <a:xfrm>
              <a:off x="4633344" y="1326476"/>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52" name="组合 51"/>
          <p:cNvGrpSpPr/>
          <p:nvPr/>
        </p:nvGrpSpPr>
        <p:grpSpPr>
          <a:xfrm>
            <a:off x="4875421" y="2863843"/>
            <a:ext cx="3621015" cy="612620"/>
            <a:chOff x="4875421" y="2970672"/>
            <a:chExt cx="3621015" cy="612620"/>
          </a:xfrm>
        </p:grpSpPr>
        <p:grpSp>
          <p:nvGrpSpPr>
            <p:cNvPr id="7" name="组合 6"/>
            <p:cNvGrpSpPr/>
            <p:nvPr/>
          </p:nvGrpSpPr>
          <p:grpSpPr>
            <a:xfrm>
              <a:off x="4875421" y="2970672"/>
              <a:ext cx="612620" cy="612620"/>
              <a:chOff x="4875421" y="2877508"/>
              <a:chExt cx="612620" cy="612620"/>
            </a:xfrm>
          </p:grpSpPr>
          <p:sp>
            <p:nvSpPr>
              <p:cNvPr id="4" name="椭圆 3"/>
              <p:cNvSpPr/>
              <p:nvPr/>
            </p:nvSpPr>
            <p:spPr>
              <a:xfrm>
                <a:off x="4875421" y="2877508"/>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flipH="1">
                <a:off x="5000369" y="2999972"/>
                <a:ext cx="362725" cy="367692"/>
                <a:chOff x="9363075" y="4967288"/>
                <a:chExt cx="463551" cy="469900"/>
              </a:xfrm>
              <a:solidFill>
                <a:schemeClr val="bg1"/>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0" name="矩形 49"/>
            <p:cNvSpPr/>
            <p:nvPr/>
          </p:nvSpPr>
          <p:spPr>
            <a:xfrm>
              <a:off x="5553913" y="3069233"/>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49" name="组合 48"/>
          <p:cNvGrpSpPr/>
          <p:nvPr/>
        </p:nvGrpSpPr>
        <p:grpSpPr>
          <a:xfrm>
            <a:off x="4875421" y="3864130"/>
            <a:ext cx="3621015" cy="612620"/>
            <a:chOff x="4875421" y="3970959"/>
            <a:chExt cx="3621015" cy="612620"/>
          </a:xfrm>
        </p:grpSpPr>
        <p:grpSp>
          <p:nvGrpSpPr>
            <p:cNvPr id="8" name="组合 7"/>
            <p:cNvGrpSpPr/>
            <p:nvPr/>
          </p:nvGrpSpPr>
          <p:grpSpPr>
            <a:xfrm>
              <a:off x="4875421" y="3970959"/>
              <a:ext cx="612620" cy="612620"/>
              <a:chOff x="4875421" y="3970959"/>
              <a:chExt cx="612620" cy="612620"/>
            </a:xfrm>
          </p:grpSpPr>
          <p:sp>
            <p:nvSpPr>
              <p:cNvPr id="43" name="椭圆 42"/>
              <p:cNvSpPr/>
              <p:nvPr/>
            </p:nvSpPr>
            <p:spPr>
              <a:xfrm>
                <a:off x="4875421" y="3970959"/>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4996021" y="4091560"/>
                <a:ext cx="371420" cy="371419"/>
                <a:chOff x="13057188" y="3740150"/>
                <a:chExt cx="474663" cy="474663"/>
              </a:xfrm>
              <a:solidFill>
                <a:schemeClr val="bg1"/>
              </a:solidFill>
            </p:grpSpPr>
            <p:sp>
              <p:nvSpPr>
                <p:cNvPr id="26"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1" name="矩形 50"/>
            <p:cNvSpPr/>
            <p:nvPr/>
          </p:nvSpPr>
          <p:spPr>
            <a:xfrm>
              <a:off x="5553913" y="4069520"/>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pic>
        <p:nvPicPr>
          <p:cNvPr id="1026" name="Picture 2" descr="C:\Users\Admin\Desktop\陆长淼\项目图片收集\图片收集\shutterstock_114759688.jpg"/>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23008" r="23008"/>
          <a:stretch/>
        </p:blipFill>
        <p:spPr bwMode="auto">
          <a:xfrm flipH="1">
            <a:off x="0" y="0"/>
            <a:ext cx="4351970" cy="514350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4633344" y="1075841"/>
            <a:ext cx="2499402" cy="307777"/>
          </a:xfrm>
          <a:prstGeom prst="rect">
            <a:avLst/>
          </a:prstGeom>
        </p:spPr>
        <p:txBody>
          <a:bodyPr wrap="none">
            <a:spAutoFit/>
          </a:bodyPr>
          <a:lstStyle/>
          <a:p>
            <a:pPr algn="r"/>
            <a:r>
              <a:rPr lang="zh-CN" altLang="en-US" sz="1400" dirty="0" smtClean="0">
                <a:solidFill>
                  <a:srgbClr val="1C2D37"/>
                </a:solidFill>
                <a:latin typeface="Century Gothic" panose="020B0502020202020204" pitchFamily="34" charset="0"/>
                <a:cs typeface="Arial" panose="020B0604020202020204" pitchFamily="34" charset="0"/>
              </a:rPr>
              <a:t>逼格</a:t>
            </a:r>
            <a:r>
              <a:rPr lang="en-US" altLang="zh-CN" sz="1400" dirty="0" smtClean="0">
                <a:solidFill>
                  <a:srgbClr val="1C2D37"/>
                </a:solidFill>
                <a:latin typeface="Century Gothic" panose="020B0502020202020204" pitchFamily="34" charset="0"/>
                <a:cs typeface="Arial" panose="020B0604020202020204" pitchFamily="34" charset="0"/>
              </a:rPr>
              <a:t>PPT</a:t>
            </a:r>
            <a:r>
              <a:rPr lang="zh-CN" altLang="en-US" sz="1400" dirty="0" smtClean="0">
                <a:solidFill>
                  <a:srgbClr val="1C2D37"/>
                </a:solidFill>
                <a:latin typeface="Century Gothic" panose="020B0502020202020204" pitchFamily="34" charset="0"/>
                <a:cs typeface="Arial" panose="020B0604020202020204" pitchFamily="34" charset="0"/>
              </a:rPr>
              <a:t>：</a:t>
            </a:r>
            <a:r>
              <a:rPr lang="en-US" altLang="zh-CN" sz="1400" dirty="0" smtClean="0">
                <a:solidFill>
                  <a:srgbClr val="1C2D37"/>
                </a:solidFill>
                <a:latin typeface="Century Gothic" panose="020B0502020202020204" pitchFamily="34" charset="0"/>
                <a:cs typeface="Arial" panose="020B0604020202020204" pitchFamily="34" charset="0"/>
              </a:rPr>
              <a:t>www.tretars.com</a:t>
            </a:r>
            <a:endParaRPr lang="en-US" altLang="zh-CN" sz="1400" dirty="0">
              <a:solidFill>
                <a:srgbClr val="1C2D37"/>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1339851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childTnLst>
                                </p:cTn>
                              </p:par>
                              <p:par>
                                <p:cTn id="8" presetID="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0-#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1+#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12" presetClass="entr" presetSubtype="1" fill="hold" nodeType="withEffect">
                                  <p:stCondLst>
                                    <p:cond delay="200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p:tgtEl>
                                          <p:spTgt spid="52"/>
                                        </p:tgtEl>
                                        <p:attrNameLst>
                                          <p:attrName>ppt_y</p:attrName>
                                        </p:attrNameLst>
                                      </p:cBhvr>
                                      <p:tavLst>
                                        <p:tav tm="0">
                                          <p:val>
                                            <p:strVal val="#ppt_y-#ppt_h*1.125000"/>
                                          </p:val>
                                        </p:tav>
                                        <p:tav tm="100000">
                                          <p:val>
                                            <p:strVal val="#ppt_y"/>
                                          </p:val>
                                        </p:tav>
                                      </p:tavLst>
                                    </p:anim>
                                    <p:animEffect transition="in" filter="wipe(down)">
                                      <p:cBhvr>
                                        <p:cTn id="19" dur="500"/>
                                        <p:tgtEl>
                                          <p:spTgt spid="52"/>
                                        </p:tgtEl>
                                      </p:cBhvr>
                                    </p:animEffect>
                                  </p:childTnLst>
                                </p:cTn>
                              </p:par>
                              <p:par>
                                <p:cTn id="20" presetID="12" presetClass="entr" presetSubtype="1" fill="hold" nodeType="withEffect">
                                  <p:stCondLst>
                                    <p:cond delay="250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p:tgtEl>
                                          <p:spTgt spid="49"/>
                                        </p:tgtEl>
                                        <p:attrNameLst>
                                          <p:attrName>ppt_y</p:attrName>
                                        </p:attrNameLst>
                                      </p:cBhvr>
                                      <p:tavLst>
                                        <p:tav tm="0">
                                          <p:val>
                                            <p:strVal val="#ppt_y-#ppt_h*1.125000"/>
                                          </p:val>
                                        </p:tav>
                                        <p:tav tm="100000">
                                          <p:val>
                                            <p:strVal val="#ppt_y"/>
                                          </p:val>
                                        </p:tav>
                                      </p:tavLst>
                                    </p:anim>
                                    <p:animEffect transition="in" filter="wipe(down)">
                                      <p:cBhvr>
                                        <p:cTn id="23" dur="500"/>
                                        <p:tgtEl>
                                          <p:spTgt spid="49"/>
                                        </p:tgtEl>
                                      </p:cBhvr>
                                    </p:animEffect>
                                  </p:childTnLst>
                                </p:cTn>
                              </p:par>
                              <p:par>
                                <p:cTn id="24" presetID="12" presetClass="entr" presetSubtype="2" fill="hold" grpId="0" nodeType="withEffect">
                                  <p:stCondLst>
                                    <p:cond delay="200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500"/>
                                        <p:tgtEl>
                                          <p:spTgt spid="38"/>
                                        </p:tgtEl>
                                        <p:attrNameLst>
                                          <p:attrName>ppt_x</p:attrName>
                                        </p:attrNameLst>
                                      </p:cBhvr>
                                      <p:tavLst>
                                        <p:tav tm="0">
                                          <p:val>
                                            <p:strVal val="#ppt_x+#ppt_w*1.125000"/>
                                          </p:val>
                                        </p:tav>
                                        <p:tav tm="100000">
                                          <p:val>
                                            <p:strVal val="#ppt_x"/>
                                          </p:val>
                                        </p:tav>
                                      </p:tavLst>
                                    </p:anim>
                                    <p:animEffect transition="in" filter="wipe(left)">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12490" y="524010"/>
            <a:ext cx="4310795" cy="615066"/>
            <a:chOff x="412490" y="524010"/>
            <a:chExt cx="4310795" cy="615066"/>
          </a:xfrm>
        </p:grpSpPr>
        <p:sp>
          <p:nvSpPr>
            <p:cNvPr id="2" name="矩形 1"/>
            <p:cNvSpPr/>
            <p:nvPr/>
          </p:nvSpPr>
          <p:spPr>
            <a:xfrm>
              <a:off x="412490" y="524010"/>
              <a:ext cx="4310795"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Product App Layout Option</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13</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2" name="组合 11"/>
          <p:cNvGrpSpPr/>
          <p:nvPr/>
        </p:nvGrpSpPr>
        <p:grpSpPr>
          <a:xfrm>
            <a:off x="5054228" y="524009"/>
            <a:ext cx="2997607" cy="3989973"/>
            <a:chOff x="4680012" y="1147027"/>
            <a:chExt cx="2579735" cy="3433763"/>
          </a:xfrm>
        </p:grpSpPr>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4680012" y="1147027"/>
              <a:ext cx="2579735" cy="3433763"/>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pic>
          <p:nvPicPr>
            <p:cNvPr id="4098" name="Picture 2" descr="C:\Users\Admin\Desktop\陆长淼\项目图片收集\shutterstock_190355276.jpg"/>
            <p:cNvPicPr>
              <a:picLocks noChangeAspect="1" noChangeArrowheads="1"/>
            </p:cNvPicPr>
            <p:nvPr/>
          </p:nvPicPr>
          <p:blipFill rotWithShape="1">
            <a:blip r:embed="rId3">
              <a:extLst>
                <a:ext uri="{28A0092B-C50C-407E-A947-70E740481C1C}">
                  <a14:useLocalDpi xmlns:a14="http://schemas.microsoft.com/office/drawing/2010/main" val="0"/>
                </a:ext>
              </a:extLst>
            </a:blip>
            <a:srcRect l="29350" t="11263" r="32112" b="6995"/>
            <a:stretch/>
          </p:blipFill>
          <p:spPr bwMode="auto">
            <a:xfrm>
              <a:off x="4967785" y="1571236"/>
              <a:ext cx="1999397" cy="2727809"/>
            </a:xfrm>
            <a:prstGeom prst="rect">
              <a:avLst/>
            </a:prstGeom>
            <a:noFill/>
            <a:extLst>
              <a:ext uri="{909E8E84-426E-40DD-AFC4-6F175D3DCCD1}">
                <a14:hiddenFill xmlns:a14="http://schemas.microsoft.com/office/drawing/2010/main">
                  <a:solidFill>
                    <a:srgbClr val="FFFFFF"/>
                  </a:solidFill>
                </a14:hiddenFill>
              </a:ext>
            </a:extLst>
          </p:spPr>
        </p:pic>
      </p:grpSp>
      <p:sp>
        <p:nvSpPr>
          <p:cNvPr id="80" name="矩形 79"/>
          <p:cNvSpPr/>
          <p:nvPr/>
        </p:nvSpPr>
        <p:spPr>
          <a:xfrm>
            <a:off x="412490" y="1524491"/>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nvGrpSpPr>
          <p:cNvPr id="84" name="组合 83"/>
          <p:cNvGrpSpPr/>
          <p:nvPr/>
        </p:nvGrpSpPr>
        <p:grpSpPr>
          <a:xfrm>
            <a:off x="498644" y="3970332"/>
            <a:ext cx="3965344" cy="443198"/>
            <a:chOff x="498644" y="4212060"/>
            <a:chExt cx="3965344" cy="443198"/>
          </a:xfrm>
        </p:grpSpPr>
        <p:sp>
          <p:nvSpPr>
            <p:cNvPr id="97" name="Freeform 10"/>
            <p:cNvSpPr>
              <a:spLocks/>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矩形 97"/>
            <p:cNvSpPr/>
            <p:nvPr/>
          </p:nvSpPr>
          <p:spPr>
            <a:xfrm>
              <a:off x="960877" y="4212060"/>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00" name="组合 99"/>
          <p:cNvGrpSpPr/>
          <p:nvPr/>
        </p:nvGrpSpPr>
        <p:grpSpPr>
          <a:xfrm>
            <a:off x="511271" y="3293060"/>
            <a:ext cx="3952717" cy="443198"/>
            <a:chOff x="511271" y="3599839"/>
            <a:chExt cx="3952717" cy="443198"/>
          </a:xfrm>
        </p:grpSpPr>
        <p:grpSp>
          <p:nvGrpSpPr>
            <p:cNvPr id="109" name="组合 108"/>
            <p:cNvGrpSpPr/>
            <p:nvPr/>
          </p:nvGrpSpPr>
          <p:grpSpPr>
            <a:xfrm>
              <a:off x="511271" y="3653817"/>
              <a:ext cx="378868" cy="335242"/>
              <a:chOff x="3889375" y="3302000"/>
              <a:chExt cx="261938" cy="231776"/>
            </a:xfrm>
            <a:solidFill>
              <a:srgbClr val="394A57"/>
            </a:solidFill>
          </p:grpSpPr>
          <p:sp>
            <p:nvSpPr>
              <p:cNvPr id="11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0" name="矩形 109"/>
            <p:cNvSpPr/>
            <p:nvPr/>
          </p:nvSpPr>
          <p:spPr>
            <a:xfrm>
              <a:off x="960877" y="3599839"/>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17" name="组合 116"/>
          <p:cNvGrpSpPr/>
          <p:nvPr/>
        </p:nvGrpSpPr>
        <p:grpSpPr>
          <a:xfrm>
            <a:off x="510124" y="2615789"/>
            <a:ext cx="3953864" cy="443198"/>
            <a:chOff x="510124" y="2978703"/>
            <a:chExt cx="3953864" cy="443198"/>
          </a:xfrm>
        </p:grpSpPr>
        <p:grpSp>
          <p:nvGrpSpPr>
            <p:cNvPr id="126" name="组合 125"/>
            <p:cNvGrpSpPr/>
            <p:nvPr/>
          </p:nvGrpSpPr>
          <p:grpSpPr>
            <a:xfrm>
              <a:off x="510124" y="3012016"/>
              <a:ext cx="355907" cy="376572"/>
              <a:chOff x="5908675" y="1281113"/>
              <a:chExt cx="246063" cy="260350"/>
            </a:xfrm>
            <a:solidFill>
              <a:srgbClr val="394A57"/>
            </a:solidFill>
          </p:grpSpPr>
          <p:sp>
            <p:nvSpPr>
              <p:cNvPr id="12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7" name="矩形 126"/>
            <p:cNvSpPr/>
            <p:nvPr/>
          </p:nvSpPr>
          <p:spPr>
            <a:xfrm>
              <a:off x="960877" y="2978703"/>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34" name="组合 133"/>
          <p:cNvGrpSpPr/>
          <p:nvPr/>
        </p:nvGrpSpPr>
        <p:grpSpPr>
          <a:xfrm>
            <a:off x="503238" y="1938518"/>
            <a:ext cx="3960750" cy="443198"/>
            <a:chOff x="503238" y="2072770"/>
            <a:chExt cx="3960750" cy="443198"/>
          </a:xfrm>
        </p:grpSpPr>
        <p:grpSp>
          <p:nvGrpSpPr>
            <p:cNvPr id="143" name="组合 142"/>
            <p:cNvGrpSpPr/>
            <p:nvPr/>
          </p:nvGrpSpPr>
          <p:grpSpPr>
            <a:xfrm>
              <a:off x="503238" y="2108379"/>
              <a:ext cx="371979" cy="371980"/>
              <a:chOff x="5903913" y="4632325"/>
              <a:chExt cx="257175" cy="257176"/>
            </a:xfrm>
            <a:solidFill>
              <a:srgbClr val="394A57"/>
            </a:solidFill>
          </p:grpSpPr>
          <p:sp>
            <p:nvSpPr>
              <p:cNvPr id="14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4" name="矩形 143"/>
            <p:cNvSpPr/>
            <p:nvPr/>
          </p:nvSpPr>
          <p:spPr>
            <a:xfrm>
              <a:off x="960877" y="2072770"/>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spTree>
    <p:extLst>
      <p:ext uri="{BB962C8B-B14F-4D97-AF65-F5344CB8AC3E}">
        <p14:creationId xmlns:p14="http://schemas.microsoft.com/office/powerpoint/2010/main" val="2008012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14:presetBounceEnd="22000">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14:bounceEnd="22000">
                                          <p:cBhvr additive="base">
                                            <p:cTn id="10" dur="500" fill="hold"/>
                                            <p:tgtEl>
                                              <p:spTgt spid="80"/>
                                            </p:tgtEl>
                                            <p:attrNameLst>
                                              <p:attrName>ppt_x</p:attrName>
                                            </p:attrNameLst>
                                          </p:cBhvr>
                                          <p:tavLst>
                                            <p:tav tm="0">
                                              <p:val>
                                                <p:strVal val="#ppt_x"/>
                                              </p:val>
                                            </p:tav>
                                            <p:tav tm="100000">
                                              <p:val>
                                                <p:strVal val="#ppt_x"/>
                                              </p:val>
                                            </p:tav>
                                          </p:tavLst>
                                        </p:anim>
                                        <p:anim calcmode="lin" valueType="num" p14:bounceEnd="22000">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25" presetClass="entr" presetSubtype="0" fill="hold" nodeType="withEffect">
                                      <p:stCondLst>
                                        <p:cond delay="175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par>
                                    <p:cTn id="52" presetID="42" presetClass="entr" presetSubtype="0" fill="hold" nodeType="withEffect">
                                      <p:stCondLst>
                                        <p:cond delay="250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cBhvr additive="base">
                                            <p:cTn id="10" dur="500" fill="hold"/>
                                            <p:tgtEl>
                                              <p:spTgt spid="80"/>
                                            </p:tgtEl>
                                            <p:attrNameLst>
                                              <p:attrName>ppt_x</p:attrName>
                                            </p:attrNameLst>
                                          </p:cBhvr>
                                          <p:tavLst>
                                            <p:tav tm="0">
                                              <p:val>
                                                <p:strVal val="#ppt_x"/>
                                              </p:val>
                                            </p:tav>
                                            <p:tav tm="100000">
                                              <p:val>
                                                <p:strVal val="#ppt_x"/>
                                              </p:val>
                                            </p:tav>
                                          </p:tavLst>
                                        </p:anim>
                                        <p:anim calcmode="lin" valueType="num">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25" presetClass="entr" presetSubtype="0" fill="hold" nodeType="withEffect">
                                      <p:stCondLst>
                                        <p:cond delay="175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par>
                                    <p:cTn id="52" presetID="42" presetClass="entr" presetSubtype="0" fill="hold" nodeType="withEffect">
                                      <p:stCondLst>
                                        <p:cond delay="250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49742" y="3372367"/>
            <a:ext cx="4822065" cy="1754326"/>
          </a:xfrm>
          <a:prstGeom prst="rect">
            <a:avLst/>
          </a:prstGeom>
        </p:spPr>
        <p:txBody>
          <a:bodyPr wrap="square">
            <a:spAutoFit/>
          </a:bodyPr>
          <a:lstStyle/>
          <a:p>
            <a:pPr>
              <a:lnSpc>
                <a:spcPct val="150000"/>
              </a:lnSpc>
            </a:pPr>
            <a:r>
              <a:rPr lang="zh-CN" altLang="en-US" sz="1200" dirty="0">
                <a:solidFill>
                  <a:srgbClr val="000000"/>
                </a:solidFill>
              </a:rPr>
              <a:t>本模板来源：</a:t>
            </a:r>
            <a:r>
              <a:rPr lang="en-US" altLang="zh-CN" sz="1200" dirty="0">
                <a:solidFill>
                  <a:srgbClr val="000000"/>
                </a:solidFill>
              </a:rPr>
              <a:t>Office</a:t>
            </a:r>
            <a:r>
              <a:rPr lang="zh-CN" altLang="en-US" sz="1200" dirty="0">
                <a:solidFill>
                  <a:srgbClr val="000000"/>
                </a:solidFill>
              </a:rPr>
              <a:t>办公助手</a:t>
            </a:r>
            <a:r>
              <a:rPr lang="en-US" altLang="zh-CN" sz="1200" dirty="0">
                <a:solidFill>
                  <a:srgbClr val="000000"/>
                </a:solidFill>
              </a:rPr>
              <a:t>(</a:t>
            </a:r>
            <a:r>
              <a:rPr lang="en-US" altLang="zh-CN" sz="1200" dirty="0">
                <a:solidFill>
                  <a:srgbClr val="000000"/>
                </a:solidFill>
                <a:hlinkClick r:id="rId2"/>
              </a:rPr>
              <a:t>www.officezhushou.com</a:t>
            </a:r>
            <a:r>
              <a:rPr lang="en-US" altLang="zh-CN" sz="1200" dirty="0">
                <a:solidFill>
                  <a:srgbClr val="000000"/>
                </a:solidFill>
              </a:rPr>
              <a:t>)</a:t>
            </a:r>
          </a:p>
          <a:p>
            <a:pPr>
              <a:lnSpc>
                <a:spcPct val="150000"/>
              </a:lnSpc>
            </a:pPr>
            <a:r>
              <a:rPr lang="zh-CN" altLang="en-US" sz="1200" dirty="0">
                <a:solidFill>
                  <a:srgbClr val="000000"/>
                </a:solidFill>
              </a:rPr>
              <a:t>欢迎您访问我们的网站阅读</a:t>
            </a:r>
            <a:r>
              <a:rPr lang="en-US" altLang="zh-CN" sz="1200" dirty="0">
                <a:solidFill>
                  <a:srgbClr val="000000"/>
                </a:solidFill>
                <a:hlinkClick r:id="rId3"/>
              </a:rPr>
              <a:t>PPT</a:t>
            </a:r>
            <a:r>
              <a:rPr lang="zh-CN" altLang="en-US" sz="1200" dirty="0">
                <a:solidFill>
                  <a:srgbClr val="000000"/>
                </a:solidFill>
                <a:hlinkClick r:id="rId3"/>
              </a:rPr>
              <a:t>制作教程</a:t>
            </a:r>
            <a:r>
              <a:rPr lang="zh-CN" altLang="en-US" sz="1200" dirty="0">
                <a:solidFill>
                  <a:srgbClr val="000000"/>
                </a:solidFill>
              </a:rPr>
              <a:t>及下载</a:t>
            </a:r>
            <a:r>
              <a:rPr lang="en-US" altLang="zh-CN" sz="1200" dirty="0">
                <a:solidFill>
                  <a:srgbClr val="000000"/>
                </a:solidFill>
                <a:hlinkClick r:id="rId4"/>
              </a:rPr>
              <a:t>PPT</a:t>
            </a:r>
            <a:r>
              <a:rPr lang="zh-CN" altLang="en-US" sz="1200" dirty="0">
                <a:solidFill>
                  <a:srgbClr val="000000"/>
                </a:solidFill>
                <a:hlinkClick r:id="rId4"/>
              </a:rPr>
              <a:t>素材</a:t>
            </a:r>
            <a:r>
              <a:rPr lang="zh-CN" altLang="en-US" sz="1200" dirty="0">
                <a:solidFill>
                  <a:srgbClr val="000000"/>
                </a:solidFill>
              </a:rPr>
              <a:t>与</a:t>
            </a:r>
            <a:r>
              <a:rPr lang="en-US" altLang="zh-CN" sz="1200" dirty="0">
                <a:solidFill>
                  <a:srgbClr val="000000"/>
                </a:solidFill>
                <a:hlinkClick r:id="rId5"/>
              </a:rPr>
              <a:t>PPT</a:t>
            </a:r>
            <a:r>
              <a:rPr lang="zh-CN" altLang="en-US" sz="1200" dirty="0">
                <a:solidFill>
                  <a:srgbClr val="000000"/>
                </a:solidFill>
                <a:hlinkClick r:id="rId5"/>
              </a:rPr>
              <a:t>模板</a:t>
            </a:r>
            <a:r>
              <a:rPr lang="en-US" altLang="zh-CN" sz="1200" dirty="0">
                <a:solidFill>
                  <a:srgbClr val="000000"/>
                </a:solidFill>
              </a:rPr>
              <a:t>;</a:t>
            </a:r>
          </a:p>
          <a:p>
            <a:pPr>
              <a:lnSpc>
                <a:spcPct val="150000"/>
              </a:lnSpc>
            </a:pPr>
            <a:r>
              <a:rPr lang="zh-CN" altLang="en-US" sz="1200" dirty="0">
                <a:solidFill>
                  <a:srgbClr val="000000"/>
                </a:solidFill>
              </a:rPr>
              <a:t>欢迎访问以下栏目：</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制作教程：</a:t>
            </a:r>
            <a:r>
              <a:rPr lang="en-US" altLang="zh-CN" sz="1200" dirty="0">
                <a:solidFill>
                  <a:srgbClr val="000000"/>
                </a:solidFill>
                <a:hlinkClick r:id="rId3"/>
              </a:rPr>
              <a:t>http://www.officezhushou.com/pptjiaocheng/</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素材下载：</a:t>
            </a:r>
            <a:r>
              <a:rPr lang="en-US" altLang="zh-CN" sz="1200" dirty="0">
                <a:solidFill>
                  <a:srgbClr val="000000"/>
                </a:solidFill>
                <a:hlinkClick r:id="rId4"/>
              </a:rPr>
              <a:t>http://www.officezhushou.com/pptsucai/</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模板下载：</a:t>
            </a:r>
            <a:r>
              <a:rPr lang="en-US" altLang="zh-CN" sz="1200" dirty="0">
                <a:solidFill>
                  <a:srgbClr val="000000"/>
                </a:solidFill>
                <a:hlinkClick r:id="rId5"/>
              </a:rPr>
              <a:t>http://www.officezhushou.com/pptmuban/</a:t>
            </a:r>
            <a:endParaRPr lang="en-GB" altLang="zh-CN" sz="1125" dirty="0">
              <a:solidFill>
                <a:srgbClr val="000000"/>
              </a:solidFill>
            </a:endParaRPr>
          </a:p>
        </p:txBody>
      </p:sp>
      <p:grpSp>
        <p:nvGrpSpPr>
          <p:cNvPr id="3" name="组合 2"/>
          <p:cNvGrpSpPr/>
          <p:nvPr/>
        </p:nvGrpSpPr>
        <p:grpSpPr>
          <a:xfrm>
            <a:off x="1143000" y="1714959"/>
            <a:ext cx="6858000" cy="1666881"/>
            <a:chOff x="0" y="1225916"/>
            <a:chExt cx="9144000" cy="2222508"/>
          </a:xfrm>
        </p:grpSpPr>
        <p:sp>
          <p:nvSpPr>
            <p:cNvPr id="4" name="Rectangle 17"/>
            <p:cNvSpPr>
              <a:spLocks noChangeArrowheads="1"/>
            </p:cNvSpPr>
            <p:nvPr/>
          </p:nvSpPr>
          <p:spPr bwMode="gray">
            <a:xfrm>
              <a:off x="0" y="1225916"/>
              <a:ext cx="9144000" cy="2222508"/>
            </a:xfrm>
            <a:prstGeom prst="rect">
              <a:avLst/>
            </a:prstGeom>
            <a:gradFill flip="none" rotWithShape="1">
              <a:gsLst>
                <a:gs pos="0">
                  <a:schemeClr val="accent1"/>
                </a:gs>
                <a:gs pos="100000">
                  <a:schemeClr val="accent2">
                    <a:lumMod val="75000"/>
                  </a:schemeClr>
                </a:gs>
              </a:gsLst>
              <a:path path="circle">
                <a:fillToRect l="50000" t="50000" r="50000" b="50000"/>
              </a:path>
              <a:tileRect/>
            </a:gradFill>
            <a:ln w="9525">
              <a:noFill/>
              <a:miter lim="800000"/>
              <a:headEnd/>
              <a:tailEnd/>
            </a:ln>
          </p:spPr>
          <p:txBody>
            <a:bodyPr wrap="none" anchor="ctr"/>
            <a:lstStyle/>
            <a:p>
              <a:pPr>
                <a:defRPr/>
              </a:pPr>
              <a:endParaRPr lang="zh-CN" altLang="en-US" sz="1350">
                <a:solidFill>
                  <a:srgbClr val="000000"/>
                </a:solidFill>
              </a:endParaRPr>
            </a:p>
          </p:txBody>
        </p:sp>
        <p:pic>
          <p:nvPicPr>
            <p:cNvPr id="6" name="Picture 8" descr="D:\hd-white-132\handdrawn-white131.png"/>
            <p:cNvPicPr>
              <a:picLocks noChangeAspect="1" noChangeArrowheads="1"/>
            </p:cNvPicPr>
            <p:nvPr/>
          </p:nvPicPr>
          <p:blipFill>
            <a:blip r:embed="rId6" cstate="print"/>
            <a:srcRect/>
            <a:stretch>
              <a:fillRect/>
            </a:stretch>
          </p:blipFill>
          <p:spPr bwMode="auto">
            <a:xfrm>
              <a:off x="4821938" y="1796432"/>
              <a:ext cx="892624" cy="1143008"/>
            </a:xfrm>
            <a:prstGeom prst="rect">
              <a:avLst/>
            </a:prstGeom>
            <a:noFill/>
          </p:spPr>
        </p:pic>
        <p:pic>
          <p:nvPicPr>
            <p:cNvPr id="7" name="Picture 113" descr="D:\hd-white-132\handdrawn-white71.png"/>
            <p:cNvPicPr>
              <a:picLocks noChangeAspect="1" noChangeArrowheads="1"/>
            </p:cNvPicPr>
            <p:nvPr/>
          </p:nvPicPr>
          <p:blipFill>
            <a:blip r:embed="rId7" cstate="print"/>
            <a:srcRect/>
            <a:stretch>
              <a:fillRect/>
            </a:stretch>
          </p:blipFill>
          <p:spPr bwMode="auto">
            <a:xfrm>
              <a:off x="3285670" y="1797420"/>
              <a:ext cx="857256" cy="1109938"/>
            </a:xfrm>
            <a:prstGeom prst="rect">
              <a:avLst/>
            </a:prstGeom>
            <a:noFill/>
          </p:spPr>
        </p:pic>
        <p:sp>
          <p:nvSpPr>
            <p:cNvPr id="8" name="矩形 7"/>
            <p:cNvSpPr/>
            <p:nvPr/>
          </p:nvSpPr>
          <p:spPr>
            <a:xfrm>
              <a:off x="250504" y="1511668"/>
              <a:ext cx="2963728" cy="1554272"/>
            </a:xfrm>
            <a:prstGeom prst="rect">
              <a:avLst/>
            </a:prstGeom>
          </p:spPr>
          <p:txBody>
            <a:bodyPr wrap="square">
              <a:spAutoFit/>
            </a:bodyPr>
            <a:lstStyle/>
            <a:p>
              <a:pPr algn="r" fontAlgn="ctr">
                <a:lnSpc>
                  <a:spcPct val="150000"/>
                </a:lnSpc>
                <a:buClr>
                  <a:srgbClr val="E20000"/>
                </a:buClr>
                <a:buSzPct val="60000"/>
              </a:pPr>
              <a:r>
                <a:rPr lang="zh-CN" altLang="en-US" sz="1050" b="1" dirty="0">
                  <a:solidFill>
                    <a:srgbClr val="FFFFFF"/>
                  </a:solidFill>
                </a:rPr>
                <a:t>可以在下列情况使用</a:t>
              </a:r>
            </a:p>
            <a:p>
              <a:pPr algn="r" fontAlgn="ctr">
                <a:lnSpc>
                  <a:spcPct val="150000"/>
                </a:lnSpc>
                <a:buClr>
                  <a:srgbClr val="E20000"/>
                </a:buClr>
                <a:buSzPct val="60000"/>
              </a:pPr>
              <a:endParaRPr lang="en-US" altLang="zh-CN" sz="900" dirty="0">
                <a:solidFill>
                  <a:srgbClr val="FFFFFF"/>
                </a:solidFill>
              </a:endParaRPr>
            </a:p>
            <a:p>
              <a:pPr algn="r" fontAlgn="ctr">
                <a:lnSpc>
                  <a:spcPct val="150000"/>
                </a:lnSpc>
                <a:buClr>
                  <a:srgbClr val="E20000"/>
                </a:buClr>
                <a:buSzPct val="60000"/>
              </a:pPr>
              <a:r>
                <a:rPr lang="zh-CN" altLang="en-US" sz="900" dirty="0">
                  <a:solidFill>
                    <a:srgbClr val="FFFFFF"/>
                  </a:solidFill>
                </a:rPr>
                <a:t>不限次数的用于个人学习使用</a:t>
              </a:r>
            </a:p>
            <a:p>
              <a:pPr algn="r" fontAlgn="ctr">
                <a:lnSpc>
                  <a:spcPct val="150000"/>
                </a:lnSpc>
                <a:buClr>
                  <a:srgbClr val="E20000"/>
                </a:buClr>
                <a:buSzPct val="60000"/>
              </a:pPr>
              <a:r>
                <a:rPr lang="zh-CN" altLang="en-US" sz="900" dirty="0">
                  <a:solidFill>
                    <a:srgbClr val="FFFFFF"/>
                  </a:solidFill>
                </a:rPr>
                <a:t>下载分享并传播我们的教程</a:t>
              </a:r>
              <a:endParaRPr lang="en-US" altLang="zh-CN" sz="900" dirty="0">
                <a:solidFill>
                  <a:srgbClr val="FFFFFF"/>
                </a:solidFill>
              </a:endParaRPr>
            </a:p>
            <a:p>
              <a:pPr algn="r" fontAlgn="ctr">
                <a:lnSpc>
                  <a:spcPct val="150000"/>
                </a:lnSpc>
                <a:buClr>
                  <a:srgbClr val="E20000"/>
                </a:buClr>
                <a:buSzPct val="60000"/>
              </a:pPr>
              <a:r>
                <a:rPr lang="zh-CN" altLang="en-US" sz="900" dirty="0">
                  <a:solidFill>
                    <a:srgbClr val="FFFFFF"/>
                  </a:solidFill>
                </a:rPr>
                <a:t>转载我们的教程但要保存网站链接</a:t>
              </a:r>
            </a:p>
          </p:txBody>
        </p:sp>
        <p:sp>
          <p:nvSpPr>
            <p:cNvPr id="9" name="矩形 8"/>
            <p:cNvSpPr/>
            <p:nvPr/>
          </p:nvSpPr>
          <p:spPr>
            <a:xfrm>
              <a:off x="5786000" y="1511668"/>
              <a:ext cx="2928959" cy="1831271"/>
            </a:xfrm>
            <a:prstGeom prst="rect">
              <a:avLst/>
            </a:prstGeom>
          </p:spPr>
          <p:txBody>
            <a:bodyPr wrap="square">
              <a:spAutoFit/>
            </a:bodyPr>
            <a:lstStyle/>
            <a:p>
              <a:pPr fontAlgn="ctr">
                <a:lnSpc>
                  <a:spcPct val="150000"/>
                </a:lnSpc>
                <a:buClr>
                  <a:srgbClr val="E20000"/>
                </a:buClr>
                <a:buSzPct val="60000"/>
              </a:pPr>
              <a:r>
                <a:rPr lang="zh-CN" altLang="en-US" sz="1050" b="1" dirty="0">
                  <a:solidFill>
                    <a:srgbClr val="FFFFFF"/>
                  </a:solidFill>
                </a:rPr>
                <a:t>不可以在以下情况使用</a:t>
              </a:r>
            </a:p>
            <a:p>
              <a:pPr fontAlgn="ctr">
                <a:lnSpc>
                  <a:spcPct val="150000"/>
                </a:lnSpc>
                <a:buClr>
                  <a:srgbClr val="E20000"/>
                </a:buClr>
                <a:buSzPct val="60000"/>
              </a:pPr>
              <a:endParaRPr lang="en-US" altLang="zh-CN" sz="900" dirty="0">
                <a:solidFill>
                  <a:srgbClr val="FFFFFF"/>
                </a:solidFill>
              </a:endParaRPr>
            </a:p>
            <a:p>
              <a:pPr fontAlgn="ctr">
                <a:lnSpc>
                  <a:spcPct val="150000"/>
                </a:lnSpc>
                <a:buClr>
                  <a:srgbClr val="E20000"/>
                </a:buClr>
                <a:buSzPct val="60000"/>
              </a:pPr>
              <a:r>
                <a:rPr lang="zh-CN" altLang="en-US" sz="900" dirty="0">
                  <a:solidFill>
                    <a:srgbClr val="FFFFFF"/>
                  </a:solidFill>
                </a:rPr>
                <a:t>用于任何形式的在线付费下载</a:t>
              </a:r>
            </a:p>
            <a:p>
              <a:pPr fontAlgn="ctr">
                <a:lnSpc>
                  <a:spcPct val="150000"/>
                </a:lnSpc>
                <a:buClr>
                  <a:srgbClr val="E20000"/>
                </a:buClr>
                <a:buSzPct val="60000"/>
              </a:pPr>
              <a:r>
                <a:rPr lang="zh-CN" altLang="en-US" sz="900" dirty="0">
                  <a:solidFill>
                    <a:srgbClr val="FFFFFF"/>
                  </a:solidFill>
                </a:rPr>
                <a:t>收集整理我们免费资源后，刻录光碟销售</a:t>
              </a:r>
              <a:endParaRPr lang="zh-CN" altLang="en-GB" sz="900" dirty="0">
                <a:solidFill>
                  <a:srgbClr val="FFFFFF"/>
                </a:solidFill>
              </a:endParaRPr>
            </a:p>
            <a:p>
              <a:pPr fontAlgn="ctr">
                <a:lnSpc>
                  <a:spcPct val="150000"/>
                </a:lnSpc>
                <a:buClr>
                  <a:srgbClr val="E20000"/>
                </a:buClr>
                <a:buSzPct val="60000"/>
              </a:pPr>
              <a:r>
                <a:rPr lang="zh-CN" altLang="en-US" sz="900" dirty="0">
                  <a:solidFill>
                    <a:srgbClr val="FFFFFF"/>
                  </a:solidFill>
                </a:rPr>
                <a:t>拷贝并编辑其中内容作为</a:t>
              </a:r>
              <a:r>
                <a:rPr lang="zh-CN" altLang="en-GB" sz="900" dirty="0">
                  <a:solidFill>
                    <a:srgbClr val="FFFFFF"/>
                  </a:solidFill>
                </a:rPr>
                <a:t>您个人作品</a:t>
              </a:r>
              <a:endParaRPr lang="zh-CN" altLang="en-US" sz="900" dirty="0">
                <a:solidFill>
                  <a:srgbClr val="FFFFFF"/>
                </a:solidFill>
              </a:endParaRPr>
            </a:p>
          </p:txBody>
        </p:sp>
        <p:cxnSp>
          <p:nvCxnSpPr>
            <p:cNvPr id="11" name="直接连接符 10"/>
            <p:cNvCxnSpPr/>
            <p:nvPr/>
          </p:nvCxnSpPr>
          <p:spPr bwMode="auto">
            <a:xfrm rot="5400000">
              <a:off x="3713504" y="2368924"/>
              <a:ext cx="1571636" cy="1588"/>
            </a:xfrm>
            <a:prstGeom prst="line">
              <a:avLst/>
            </a:prstGeom>
            <a:solidFill>
              <a:schemeClr val="accent1"/>
            </a:solidFill>
            <a:ln w="3175" cap="flat" cmpd="sng" algn="ctr">
              <a:solidFill>
                <a:schemeClr val="bg1"/>
              </a:solidFill>
              <a:prstDash val="sysDot"/>
              <a:round/>
              <a:headEnd type="none" w="med" len="med"/>
              <a:tailEnd type="none" w="med" len="med"/>
            </a:ln>
            <a:effectLst/>
          </p:spPr>
        </p:cxnSp>
      </p:grpSp>
      <p:pic>
        <p:nvPicPr>
          <p:cNvPr id="2" name="图片 1">
            <a:hlinkClick r:id="rId2"/>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02078" y="614743"/>
            <a:ext cx="1917392" cy="540000"/>
          </a:xfrm>
          <a:prstGeom prst="rect">
            <a:avLst/>
          </a:prstGeom>
        </p:spPr>
      </p:pic>
    </p:spTree>
    <p:extLst>
      <p:ext uri="{BB962C8B-B14F-4D97-AF65-F5344CB8AC3E}">
        <p14:creationId xmlns:p14="http://schemas.microsoft.com/office/powerpoint/2010/main" val="1564585950"/>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12490" y="524010"/>
            <a:ext cx="3676006" cy="615066"/>
            <a:chOff x="412490" y="524010"/>
            <a:chExt cx="3676006" cy="615066"/>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2" name="组合 1"/>
          <p:cNvGrpSpPr/>
          <p:nvPr/>
        </p:nvGrpSpPr>
        <p:grpSpPr>
          <a:xfrm>
            <a:off x="505976" y="1417708"/>
            <a:ext cx="8131822" cy="3170266"/>
            <a:chOff x="505976" y="1417708"/>
            <a:chExt cx="8131822" cy="3170266"/>
          </a:xfrm>
        </p:grpSpPr>
        <p:sp>
          <p:nvSpPr>
            <p:cNvPr id="70" name="矩形 69"/>
            <p:cNvSpPr/>
            <p:nvPr/>
          </p:nvSpPr>
          <p:spPr>
            <a:xfrm>
              <a:off x="505976" y="1417708"/>
              <a:ext cx="8130024" cy="372017"/>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1" name="矩形 70"/>
            <p:cNvSpPr/>
            <p:nvPr/>
          </p:nvSpPr>
          <p:spPr>
            <a:xfrm>
              <a:off x="513641" y="1465217"/>
              <a:ext cx="1016625"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Description</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72" name="矩形 71"/>
            <p:cNvSpPr/>
            <p:nvPr/>
          </p:nvSpPr>
          <p:spPr>
            <a:xfrm>
              <a:off x="2007125" y="1465217"/>
              <a:ext cx="1231427"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Our company</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73" name="矩形 72"/>
            <p:cNvSpPr/>
            <p:nvPr/>
          </p:nvSpPr>
          <p:spPr>
            <a:xfrm>
              <a:off x="3715411" y="1465217"/>
              <a:ext cx="1279517"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Company</a:t>
              </a:r>
              <a:r>
                <a:rPr lang="en-US" altLang="zh-CN" sz="1200" dirty="0">
                  <a:solidFill>
                    <a:schemeClr val="bg1"/>
                  </a:solidFill>
                  <a:latin typeface="Century Gothic" panose="020B0502020202020204" pitchFamily="34" charset="0"/>
                  <a:cs typeface="Arial" panose="020B0604020202020204" pitchFamily="34" charset="0"/>
                </a:rPr>
                <a:t> </a:t>
              </a:r>
              <a:r>
                <a:rPr lang="en-US" altLang="zh-CN" sz="1200" dirty="0" smtClean="0">
                  <a:solidFill>
                    <a:schemeClr val="bg1"/>
                  </a:solidFill>
                  <a:latin typeface="Century Gothic" panose="020B0502020202020204" pitchFamily="34" charset="0"/>
                  <a:cs typeface="Arial" panose="020B0604020202020204" pitchFamily="34" charset="0"/>
                </a:rPr>
                <a:t>one</a:t>
              </a:r>
            </a:p>
          </p:txBody>
        </p:sp>
        <p:sp>
          <p:nvSpPr>
            <p:cNvPr id="74" name="矩形 73"/>
            <p:cNvSpPr/>
            <p:nvPr/>
          </p:nvSpPr>
          <p:spPr>
            <a:xfrm>
              <a:off x="5471788" y="1465217"/>
              <a:ext cx="1266693"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Company</a:t>
              </a:r>
              <a:r>
                <a:rPr lang="en-US" altLang="zh-CN" sz="1200" dirty="0">
                  <a:solidFill>
                    <a:schemeClr val="bg1"/>
                  </a:solidFill>
                  <a:latin typeface="Century Gothic" panose="020B0502020202020204" pitchFamily="34" charset="0"/>
                  <a:cs typeface="Arial" panose="020B0604020202020204" pitchFamily="34" charset="0"/>
                </a:rPr>
                <a:t> </a:t>
              </a:r>
              <a:r>
                <a:rPr lang="en-US" altLang="zh-CN" sz="1200" dirty="0" smtClean="0">
                  <a:solidFill>
                    <a:schemeClr val="bg1"/>
                  </a:solidFill>
                  <a:latin typeface="Century Gothic" panose="020B0502020202020204" pitchFamily="34" charset="0"/>
                  <a:cs typeface="Arial" panose="020B0604020202020204" pitchFamily="34" charset="0"/>
                </a:rPr>
                <a:t>two</a:t>
              </a:r>
            </a:p>
          </p:txBody>
        </p:sp>
        <p:sp>
          <p:nvSpPr>
            <p:cNvPr id="75" name="矩形 74"/>
            <p:cNvSpPr/>
            <p:nvPr/>
          </p:nvSpPr>
          <p:spPr>
            <a:xfrm>
              <a:off x="7215341" y="1465217"/>
              <a:ext cx="1377300"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Company</a:t>
              </a:r>
              <a:r>
                <a:rPr lang="en-US" altLang="zh-CN" sz="1200" dirty="0">
                  <a:solidFill>
                    <a:schemeClr val="bg1"/>
                  </a:solidFill>
                  <a:latin typeface="Century Gothic" panose="020B0502020202020204" pitchFamily="34" charset="0"/>
                  <a:cs typeface="Arial" panose="020B0604020202020204" pitchFamily="34" charset="0"/>
                </a:rPr>
                <a:t> </a:t>
              </a:r>
              <a:r>
                <a:rPr lang="en-US" altLang="zh-CN" sz="1200" dirty="0" smtClean="0">
                  <a:solidFill>
                    <a:schemeClr val="bg1"/>
                  </a:solidFill>
                  <a:latin typeface="Century Gothic" panose="020B0502020202020204" pitchFamily="34" charset="0"/>
                  <a:cs typeface="Arial" panose="020B0604020202020204" pitchFamily="34" charset="0"/>
                </a:rPr>
                <a:t>three</a:t>
              </a:r>
            </a:p>
          </p:txBody>
        </p:sp>
        <p:sp>
          <p:nvSpPr>
            <p:cNvPr id="76" name="矩形 75"/>
            <p:cNvSpPr/>
            <p:nvPr/>
          </p:nvSpPr>
          <p:spPr>
            <a:xfrm>
              <a:off x="528881" y="1931050"/>
              <a:ext cx="987771"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Affordable</a:t>
              </a:r>
            </a:p>
          </p:txBody>
        </p:sp>
        <p:sp>
          <p:nvSpPr>
            <p:cNvPr id="77" name="矩形 76"/>
            <p:cNvSpPr/>
            <p:nvPr/>
          </p:nvSpPr>
          <p:spPr>
            <a:xfrm>
              <a:off x="528881" y="2490700"/>
              <a:ext cx="974947"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Attainable</a:t>
              </a:r>
            </a:p>
          </p:txBody>
        </p:sp>
        <p:sp>
          <p:nvSpPr>
            <p:cNvPr id="78" name="矩形 77"/>
            <p:cNvSpPr/>
            <p:nvPr/>
          </p:nvSpPr>
          <p:spPr>
            <a:xfrm>
              <a:off x="528881" y="3050350"/>
              <a:ext cx="1035861"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Benefit one</a:t>
              </a:r>
            </a:p>
          </p:txBody>
        </p:sp>
        <p:sp>
          <p:nvSpPr>
            <p:cNvPr id="79" name="矩形 78"/>
            <p:cNvSpPr/>
            <p:nvPr/>
          </p:nvSpPr>
          <p:spPr>
            <a:xfrm>
              <a:off x="528881" y="3610001"/>
              <a:ext cx="1023037"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Benefit two</a:t>
              </a:r>
            </a:p>
          </p:txBody>
        </p:sp>
        <p:sp>
          <p:nvSpPr>
            <p:cNvPr id="80" name="矩形 79"/>
            <p:cNvSpPr/>
            <p:nvPr/>
          </p:nvSpPr>
          <p:spPr>
            <a:xfrm>
              <a:off x="528881" y="4169650"/>
              <a:ext cx="1133644"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Benefit three</a:t>
              </a:r>
            </a:p>
          </p:txBody>
        </p:sp>
        <p:cxnSp>
          <p:nvCxnSpPr>
            <p:cNvPr id="3" name="直接连接符 2"/>
            <p:cNvCxnSpPr/>
            <p:nvPr/>
          </p:nvCxnSpPr>
          <p:spPr>
            <a:xfrm>
              <a:off x="506203" y="23493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06203" y="29090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06203" y="34686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506203" y="40283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506203" y="4587974"/>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429917" y="1915340"/>
              <a:ext cx="285646" cy="307777"/>
              <a:chOff x="2419569" y="2000740"/>
              <a:chExt cx="306150" cy="329869"/>
            </a:xfrm>
          </p:grpSpPr>
          <p:sp>
            <p:nvSpPr>
              <p:cNvPr id="14" name="椭圆 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85" name="矩形 84"/>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86" name="组合 85"/>
            <p:cNvGrpSpPr/>
            <p:nvPr/>
          </p:nvGrpSpPr>
          <p:grpSpPr>
            <a:xfrm>
              <a:off x="2429917" y="2475313"/>
              <a:ext cx="285646" cy="307777"/>
              <a:chOff x="2419569" y="2000740"/>
              <a:chExt cx="306150" cy="329869"/>
            </a:xfrm>
          </p:grpSpPr>
          <p:sp>
            <p:nvSpPr>
              <p:cNvPr id="87" name="椭圆 86"/>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88" name="矩形 87"/>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89" name="组合 88"/>
            <p:cNvGrpSpPr/>
            <p:nvPr/>
          </p:nvGrpSpPr>
          <p:grpSpPr>
            <a:xfrm>
              <a:off x="2429917" y="3034963"/>
              <a:ext cx="285646" cy="307777"/>
              <a:chOff x="2419569" y="2000740"/>
              <a:chExt cx="306150" cy="329869"/>
            </a:xfrm>
          </p:grpSpPr>
          <p:sp>
            <p:nvSpPr>
              <p:cNvPr id="90" name="椭圆 8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1" name="矩形 90"/>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92" name="组合 91"/>
            <p:cNvGrpSpPr/>
            <p:nvPr/>
          </p:nvGrpSpPr>
          <p:grpSpPr>
            <a:xfrm>
              <a:off x="2429917" y="3594613"/>
              <a:ext cx="285646" cy="307777"/>
              <a:chOff x="2419569" y="2000740"/>
              <a:chExt cx="306150" cy="329869"/>
            </a:xfrm>
          </p:grpSpPr>
          <p:sp>
            <p:nvSpPr>
              <p:cNvPr id="93" name="椭圆 92"/>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4" name="矩形 93"/>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95" name="组合 94"/>
            <p:cNvGrpSpPr/>
            <p:nvPr/>
          </p:nvGrpSpPr>
          <p:grpSpPr>
            <a:xfrm>
              <a:off x="2429917" y="4154263"/>
              <a:ext cx="285646" cy="307777"/>
              <a:chOff x="2419569" y="2000740"/>
              <a:chExt cx="306150" cy="329869"/>
            </a:xfrm>
          </p:grpSpPr>
          <p:sp>
            <p:nvSpPr>
              <p:cNvPr id="96" name="椭圆 9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7" name="矩形 96"/>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98" name="组合 97"/>
            <p:cNvGrpSpPr/>
            <p:nvPr/>
          </p:nvGrpSpPr>
          <p:grpSpPr>
            <a:xfrm>
              <a:off x="4210980" y="2475313"/>
              <a:ext cx="285646" cy="307777"/>
              <a:chOff x="2419569" y="2000740"/>
              <a:chExt cx="306150" cy="329869"/>
            </a:xfrm>
          </p:grpSpPr>
          <p:sp>
            <p:nvSpPr>
              <p:cNvPr id="99" name="椭圆 98"/>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0" name="矩形 99"/>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01" name="组合 100"/>
            <p:cNvGrpSpPr/>
            <p:nvPr/>
          </p:nvGrpSpPr>
          <p:grpSpPr>
            <a:xfrm>
              <a:off x="4210980" y="3594613"/>
              <a:ext cx="285646" cy="307777"/>
              <a:chOff x="2419569" y="2000740"/>
              <a:chExt cx="306150" cy="329869"/>
            </a:xfrm>
          </p:grpSpPr>
          <p:sp>
            <p:nvSpPr>
              <p:cNvPr id="102" name="椭圆 101"/>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3" name="矩形 102"/>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04" name="组合 103"/>
            <p:cNvGrpSpPr/>
            <p:nvPr/>
          </p:nvGrpSpPr>
          <p:grpSpPr>
            <a:xfrm>
              <a:off x="4210980" y="4154263"/>
              <a:ext cx="285646" cy="307777"/>
              <a:chOff x="2419569" y="2000740"/>
              <a:chExt cx="306150" cy="329869"/>
            </a:xfrm>
          </p:grpSpPr>
          <p:sp>
            <p:nvSpPr>
              <p:cNvPr id="105" name="椭圆 104"/>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6" name="矩形 105"/>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0" name="组合 109"/>
            <p:cNvGrpSpPr/>
            <p:nvPr/>
          </p:nvGrpSpPr>
          <p:grpSpPr>
            <a:xfrm>
              <a:off x="5960945" y="1915340"/>
              <a:ext cx="285646" cy="307777"/>
              <a:chOff x="2419569" y="2000740"/>
              <a:chExt cx="306150" cy="329869"/>
            </a:xfrm>
          </p:grpSpPr>
          <p:sp>
            <p:nvSpPr>
              <p:cNvPr id="111" name="椭圆 110"/>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2" name="矩形 111"/>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5960945" y="3034963"/>
              <a:ext cx="285646" cy="307777"/>
              <a:chOff x="2419569" y="2000740"/>
              <a:chExt cx="306150" cy="329869"/>
            </a:xfrm>
          </p:grpSpPr>
          <p:sp>
            <p:nvSpPr>
              <p:cNvPr id="114" name="椭圆 1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5" name="矩形 114"/>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6" name="组合 115"/>
            <p:cNvGrpSpPr/>
            <p:nvPr/>
          </p:nvGrpSpPr>
          <p:grpSpPr>
            <a:xfrm>
              <a:off x="5960945" y="4154263"/>
              <a:ext cx="285646" cy="307777"/>
              <a:chOff x="2419569" y="2000740"/>
              <a:chExt cx="306150" cy="329869"/>
            </a:xfrm>
          </p:grpSpPr>
          <p:sp>
            <p:nvSpPr>
              <p:cNvPr id="117" name="椭圆 116"/>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8" name="矩形 117"/>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9" name="组合 118"/>
            <p:cNvGrpSpPr/>
            <p:nvPr/>
          </p:nvGrpSpPr>
          <p:grpSpPr>
            <a:xfrm>
              <a:off x="7759802" y="2475313"/>
              <a:ext cx="285646" cy="307777"/>
              <a:chOff x="2419569" y="2000740"/>
              <a:chExt cx="306150" cy="329869"/>
            </a:xfrm>
          </p:grpSpPr>
          <p:sp>
            <p:nvSpPr>
              <p:cNvPr id="120" name="椭圆 11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1" name="矩形 120"/>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22" name="组合 121"/>
            <p:cNvGrpSpPr/>
            <p:nvPr/>
          </p:nvGrpSpPr>
          <p:grpSpPr>
            <a:xfrm>
              <a:off x="7759802" y="3034963"/>
              <a:ext cx="285646" cy="307777"/>
              <a:chOff x="2419569" y="2000740"/>
              <a:chExt cx="306150" cy="329869"/>
            </a:xfrm>
          </p:grpSpPr>
          <p:sp>
            <p:nvSpPr>
              <p:cNvPr id="123" name="椭圆 122"/>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4" name="矩形 123"/>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25" name="组合 124"/>
            <p:cNvGrpSpPr/>
            <p:nvPr/>
          </p:nvGrpSpPr>
          <p:grpSpPr>
            <a:xfrm>
              <a:off x="7759802" y="3594613"/>
              <a:ext cx="285646" cy="307777"/>
              <a:chOff x="2419569" y="2000740"/>
              <a:chExt cx="306150" cy="329869"/>
            </a:xfrm>
          </p:grpSpPr>
          <p:sp>
            <p:nvSpPr>
              <p:cNvPr id="126" name="椭圆 12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7" name="矩形 126"/>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28" name="组合 127"/>
            <p:cNvGrpSpPr/>
            <p:nvPr/>
          </p:nvGrpSpPr>
          <p:grpSpPr>
            <a:xfrm>
              <a:off x="7759802" y="4154263"/>
              <a:ext cx="285646" cy="307777"/>
              <a:chOff x="2419569" y="2000740"/>
              <a:chExt cx="306150" cy="329869"/>
            </a:xfrm>
          </p:grpSpPr>
          <p:sp>
            <p:nvSpPr>
              <p:cNvPr id="129" name="椭圆 128"/>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30" name="矩形 129"/>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grpSp>
        <p:nvGrpSpPr>
          <p:cNvPr id="131" name="组合 130"/>
          <p:cNvGrpSpPr/>
          <p:nvPr/>
        </p:nvGrpSpPr>
        <p:grpSpPr>
          <a:xfrm>
            <a:off x="8892480" y="411510"/>
            <a:ext cx="251520" cy="661800"/>
            <a:chOff x="8892480" y="411510"/>
            <a:chExt cx="251520" cy="661800"/>
          </a:xfrm>
        </p:grpSpPr>
        <p:sp>
          <p:nvSpPr>
            <p:cNvPr id="132" name="矩形 13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14</a:t>
              </a:r>
              <a:endParaRPr lang="zh-CN" altLang="en-US" sz="800" dirty="0">
                <a:solidFill>
                  <a:schemeClr val="bg1"/>
                </a:solidFill>
                <a:latin typeface="Century Gothic" panose="020B0502020202020204" pitchFamily="34" charset="0"/>
              </a:endParaRPr>
            </a:p>
          </p:txBody>
        </p:sp>
        <p:grpSp>
          <p:nvGrpSpPr>
            <p:cNvPr id="134" name="组合 133"/>
            <p:cNvGrpSpPr/>
            <p:nvPr/>
          </p:nvGrpSpPr>
          <p:grpSpPr>
            <a:xfrm>
              <a:off x="8964240" y="818664"/>
              <a:ext cx="108000" cy="8629"/>
              <a:chOff x="8953171" y="847239"/>
              <a:chExt cx="130138" cy="8629"/>
            </a:xfrm>
          </p:grpSpPr>
          <p:cxnSp>
            <p:nvCxnSpPr>
              <p:cNvPr id="135" name="直接连接符 13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614622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3" presetClass="entr" presetSubtype="36"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6*min(max(#ppt_w*#ppt_h,.3),1)-7.4)/-.7*#ppt_w"/>
                                          </p:val>
                                        </p:tav>
                                        <p:tav tm="100000">
                                          <p:val>
                                            <p:strVal val="#ppt_w"/>
                                          </p:val>
                                        </p:tav>
                                      </p:tavLst>
                                    </p:anim>
                                    <p:anim calcmode="lin" valueType="num">
                                      <p:cBhvr>
                                        <p:cTn id="13" dur="500" fill="hold"/>
                                        <p:tgtEl>
                                          <p:spTgt spid="2"/>
                                        </p:tgtEl>
                                        <p:attrNameLst>
                                          <p:attrName>ppt_h</p:attrName>
                                        </p:attrNameLst>
                                      </p:cBhvr>
                                      <p:tavLst>
                                        <p:tav tm="0">
                                          <p:val>
                                            <p:strVal val="(6*min(max(#ppt_w*#ppt_h,.3),1)-7.4)/-.7*#ppt_h"/>
                                          </p:val>
                                        </p:tav>
                                        <p:tav tm="100000">
                                          <p:val>
                                            <p:strVal val="#ppt_h"/>
                                          </p:val>
                                        </p:tav>
                                      </p:tavLst>
                                    </p:anim>
                                    <p:anim calcmode="lin" valueType="num">
                                      <p:cBhvr>
                                        <p:cTn id="14" dur="500" fill="hold"/>
                                        <p:tgtEl>
                                          <p:spTgt spid="2"/>
                                        </p:tgtEl>
                                        <p:attrNameLst>
                                          <p:attrName>ppt_x</p:attrName>
                                        </p:attrNameLst>
                                      </p:cBhvr>
                                      <p:tavLst>
                                        <p:tav tm="0">
                                          <p:val>
                                            <p:fltVal val="0.5"/>
                                          </p:val>
                                        </p:tav>
                                        <p:tav tm="100000">
                                          <p:val>
                                            <p:strVal val="#ppt_x"/>
                                          </p:val>
                                        </p:tav>
                                      </p:tavLst>
                                    </p:anim>
                                    <p:anim calcmode="lin" valueType="num">
                                      <p:cBhvr>
                                        <p:cTn id="15"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The Business Objectives</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7" name="组合 6"/>
          <p:cNvGrpSpPr/>
          <p:nvPr/>
        </p:nvGrpSpPr>
        <p:grpSpPr>
          <a:xfrm>
            <a:off x="3390332" y="1963874"/>
            <a:ext cx="2621632" cy="2621632"/>
            <a:chOff x="3203848" y="1635646"/>
            <a:chExt cx="2621632" cy="2621632"/>
          </a:xfrm>
        </p:grpSpPr>
        <p:grpSp>
          <p:nvGrpSpPr>
            <p:cNvPr id="4" name="组合 3"/>
            <p:cNvGrpSpPr/>
            <p:nvPr/>
          </p:nvGrpSpPr>
          <p:grpSpPr>
            <a:xfrm>
              <a:off x="3203848" y="1635646"/>
              <a:ext cx="2621632" cy="2621632"/>
              <a:chOff x="4054834" y="1018426"/>
              <a:chExt cx="2621632" cy="2621632"/>
            </a:xfrm>
          </p:grpSpPr>
          <p:sp>
            <p:nvSpPr>
              <p:cNvPr id="3" name="饼形 2"/>
              <p:cNvSpPr/>
              <p:nvPr/>
            </p:nvSpPr>
            <p:spPr>
              <a:xfrm>
                <a:off x="4054834" y="1018426"/>
                <a:ext cx="2621632" cy="2621632"/>
              </a:xfrm>
              <a:prstGeom prst="pie">
                <a:avLst>
                  <a:gd name="adj1" fmla="val 15696902"/>
                  <a:gd name="adj2" fmla="val 6922972"/>
                </a:avLst>
              </a:prstGeom>
              <a:solidFill>
                <a:srgbClr val="1F9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饼形 73"/>
              <p:cNvSpPr/>
              <p:nvPr/>
            </p:nvSpPr>
            <p:spPr>
              <a:xfrm>
                <a:off x="4054834" y="1018426"/>
                <a:ext cx="2621632" cy="2621632"/>
              </a:xfrm>
              <a:prstGeom prst="pie">
                <a:avLst>
                  <a:gd name="adj1" fmla="val 14052946"/>
                  <a:gd name="adj2" fmla="val 15713496"/>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饼形 74"/>
              <p:cNvSpPr/>
              <p:nvPr/>
            </p:nvSpPr>
            <p:spPr>
              <a:xfrm>
                <a:off x="4054834" y="1018426"/>
                <a:ext cx="2621632" cy="2621632"/>
              </a:xfrm>
              <a:prstGeom prst="pie">
                <a:avLst>
                  <a:gd name="adj1" fmla="val 11900485"/>
                  <a:gd name="adj2" fmla="val 14083259"/>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饼形 75"/>
              <p:cNvSpPr/>
              <p:nvPr/>
            </p:nvSpPr>
            <p:spPr>
              <a:xfrm>
                <a:off x="4054834" y="1018426"/>
                <a:ext cx="2621632" cy="2621632"/>
              </a:xfrm>
              <a:prstGeom prst="pie">
                <a:avLst>
                  <a:gd name="adj1" fmla="val 6865544"/>
                  <a:gd name="adj2" fmla="val 11932479"/>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矩形 76"/>
            <p:cNvSpPr/>
            <p:nvPr/>
          </p:nvSpPr>
          <p:spPr>
            <a:xfrm>
              <a:off x="3650811" y="2369620"/>
              <a:ext cx="570990"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1</a:t>
              </a:r>
              <a:r>
                <a:rPr lang="en-US" altLang="zh-CN" sz="1600" dirty="0" smtClean="0">
                  <a:solidFill>
                    <a:schemeClr val="bg1"/>
                  </a:solidFill>
                  <a:latin typeface="Century Gothic" panose="020B0502020202020204" pitchFamily="34" charset="0"/>
                  <a:cs typeface="Arial" panose="020B0604020202020204" pitchFamily="34" charset="0"/>
                </a:rPr>
                <a:t>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14" name="矩形 113"/>
            <p:cNvSpPr/>
            <p:nvPr/>
          </p:nvSpPr>
          <p:spPr>
            <a:xfrm>
              <a:off x="3887924" y="1920335"/>
              <a:ext cx="457176"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9</a:t>
              </a:r>
              <a:r>
                <a:rPr lang="en-US" altLang="zh-CN" sz="1600" dirty="0" smtClean="0">
                  <a:solidFill>
                    <a:schemeClr val="bg1"/>
                  </a:solidFill>
                  <a:latin typeface="Century Gothic" panose="020B0502020202020204" pitchFamily="34" charset="0"/>
                  <a:cs typeface="Arial" panose="020B0604020202020204" pitchFamily="34" charset="0"/>
                </a:rPr>
                <a:t>%</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15" name="矩形 114"/>
            <p:cNvSpPr/>
            <p:nvPr/>
          </p:nvSpPr>
          <p:spPr>
            <a:xfrm>
              <a:off x="4716016" y="3036544"/>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58%</a:t>
              </a:r>
              <a:endParaRPr lang="en-US" altLang="zh-CN" sz="2000" dirty="0">
                <a:solidFill>
                  <a:schemeClr val="bg1"/>
                </a:solidFill>
                <a:latin typeface="Century Gothic" panose="020B0502020202020204" pitchFamily="34" charset="0"/>
                <a:cs typeface="Arial" panose="020B0604020202020204" pitchFamily="34" charset="0"/>
              </a:endParaRPr>
            </a:p>
          </p:txBody>
        </p:sp>
        <p:sp>
          <p:nvSpPr>
            <p:cNvPr id="116" name="矩形 115"/>
            <p:cNvSpPr/>
            <p:nvPr/>
          </p:nvSpPr>
          <p:spPr>
            <a:xfrm>
              <a:off x="3448111" y="3016140"/>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23%</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3" name="组合 12"/>
          <p:cNvGrpSpPr/>
          <p:nvPr/>
        </p:nvGrpSpPr>
        <p:grpSpPr>
          <a:xfrm>
            <a:off x="683568" y="2443592"/>
            <a:ext cx="3157270" cy="646269"/>
            <a:chOff x="683568" y="2443592"/>
            <a:chExt cx="3157270" cy="646269"/>
          </a:xfrm>
        </p:grpSpPr>
        <p:grpSp>
          <p:nvGrpSpPr>
            <p:cNvPr id="39" name="组合 38"/>
            <p:cNvGrpSpPr/>
            <p:nvPr/>
          </p:nvGrpSpPr>
          <p:grpSpPr>
            <a:xfrm>
              <a:off x="683568" y="2535863"/>
              <a:ext cx="2422482" cy="553998"/>
              <a:chOff x="448895" y="2236210"/>
              <a:chExt cx="2422482" cy="553998"/>
            </a:xfrm>
          </p:grpSpPr>
          <p:grpSp>
            <p:nvGrpSpPr>
              <p:cNvPr id="173" name="组合 172"/>
              <p:cNvGrpSpPr/>
              <p:nvPr/>
            </p:nvGrpSpPr>
            <p:grpSpPr>
              <a:xfrm>
                <a:off x="448895" y="2334135"/>
                <a:ext cx="371979" cy="371980"/>
                <a:chOff x="5903913" y="4632325"/>
                <a:chExt cx="257175" cy="257176"/>
              </a:xfrm>
              <a:solidFill>
                <a:srgbClr val="394A57"/>
              </a:solidFill>
            </p:grpSpPr>
            <p:sp>
              <p:nvSpPr>
                <p:cNvPr id="17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4" name="矩形 173"/>
              <p:cNvSpPr/>
              <p:nvPr/>
            </p:nvSpPr>
            <p:spPr>
              <a:xfrm>
                <a:off x="906534" y="2236210"/>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cxnSp>
          <p:nvCxnSpPr>
            <p:cNvPr id="38" name="直接连接符 37"/>
            <p:cNvCxnSpPr/>
            <p:nvPr/>
          </p:nvCxnSpPr>
          <p:spPr>
            <a:xfrm>
              <a:off x="684253" y="2443592"/>
              <a:ext cx="3156585"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84253" y="3712413"/>
            <a:ext cx="3337560" cy="606952"/>
            <a:chOff x="684253" y="3712413"/>
            <a:chExt cx="3337560" cy="606952"/>
          </a:xfrm>
        </p:grpSpPr>
        <p:grpSp>
          <p:nvGrpSpPr>
            <p:cNvPr id="36" name="组合 35"/>
            <p:cNvGrpSpPr/>
            <p:nvPr/>
          </p:nvGrpSpPr>
          <p:grpSpPr>
            <a:xfrm>
              <a:off x="690454" y="3712413"/>
              <a:ext cx="2415596" cy="553998"/>
              <a:chOff x="455781" y="2526656"/>
              <a:chExt cx="2415596" cy="553998"/>
            </a:xfrm>
          </p:grpSpPr>
          <p:grpSp>
            <p:nvGrpSpPr>
              <p:cNvPr id="156" name="组合 155"/>
              <p:cNvGrpSpPr/>
              <p:nvPr/>
            </p:nvGrpSpPr>
            <p:grpSpPr>
              <a:xfrm>
                <a:off x="455781" y="2622285"/>
                <a:ext cx="355907" cy="376572"/>
                <a:chOff x="5908675" y="1281113"/>
                <a:chExt cx="246063" cy="260350"/>
              </a:xfrm>
              <a:solidFill>
                <a:srgbClr val="394A57"/>
              </a:solidFill>
            </p:grpSpPr>
            <p:sp>
              <p:nvSpPr>
                <p:cNvPr id="15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7" name="矩形 156"/>
              <p:cNvSpPr/>
              <p:nvPr/>
            </p:nvSpPr>
            <p:spPr>
              <a:xfrm>
                <a:off x="906534" y="2526656"/>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cxnSp>
          <p:nvCxnSpPr>
            <p:cNvPr id="179" name="直接连接符 178"/>
            <p:cNvCxnSpPr/>
            <p:nvPr/>
          </p:nvCxnSpPr>
          <p:spPr>
            <a:xfrm>
              <a:off x="684253" y="4319365"/>
              <a:ext cx="3337560"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628940" y="2443592"/>
            <a:ext cx="3132352" cy="626100"/>
            <a:chOff x="5628940" y="2443592"/>
            <a:chExt cx="3132352" cy="626100"/>
          </a:xfrm>
        </p:grpSpPr>
        <p:grpSp>
          <p:nvGrpSpPr>
            <p:cNvPr id="9" name="组合 8"/>
            <p:cNvGrpSpPr/>
            <p:nvPr/>
          </p:nvGrpSpPr>
          <p:grpSpPr>
            <a:xfrm>
              <a:off x="6346843" y="2515694"/>
              <a:ext cx="2414449" cy="553998"/>
              <a:chOff x="7486143" y="1974569"/>
              <a:chExt cx="2414449" cy="553998"/>
            </a:xfrm>
          </p:grpSpPr>
          <p:grpSp>
            <p:nvGrpSpPr>
              <p:cNvPr id="139" name="组合 138"/>
              <p:cNvGrpSpPr/>
              <p:nvPr/>
            </p:nvGrpSpPr>
            <p:grpSpPr>
              <a:xfrm>
                <a:off x="7486143" y="2090863"/>
                <a:ext cx="378868" cy="335242"/>
                <a:chOff x="3889375" y="3302000"/>
                <a:chExt cx="261938" cy="231776"/>
              </a:xfrm>
              <a:solidFill>
                <a:srgbClr val="394A57"/>
              </a:solidFill>
            </p:grpSpPr>
            <p:sp>
              <p:nvSpPr>
                <p:cNvPr id="14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0" name="矩形 139"/>
              <p:cNvSpPr/>
              <p:nvPr/>
            </p:nvSpPr>
            <p:spPr>
              <a:xfrm>
                <a:off x="7935749" y="1974569"/>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cxnSp>
          <p:nvCxnSpPr>
            <p:cNvPr id="181" name="直接连接符 180"/>
            <p:cNvCxnSpPr/>
            <p:nvPr/>
          </p:nvCxnSpPr>
          <p:spPr>
            <a:xfrm flipH="1">
              <a:off x="5628940" y="2443592"/>
              <a:ext cx="2841048"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5628940" y="3712413"/>
            <a:ext cx="3231400" cy="606952"/>
            <a:chOff x="5628940" y="3712413"/>
            <a:chExt cx="3231400" cy="606952"/>
          </a:xfrm>
        </p:grpSpPr>
        <p:grpSp>
          <p:nvGrpSpPr>
            <p:cNvPr id="34" name="组合 33"/>
            <p:cNvGrpSpPr/>
            <p:nvPr/>
          </p:nvGrpSpPr>
          <p:grpSpPr>
            <a:xfrm>
              <a:off x="6433264" y="3712413"/>
              <a:ext cx="2427076" cy="553998"/>
              <a:chOff x="7473516" y="2651841"/>
              <a:chExt cx="2427076" cy="553998"/>
            </a:xfrm>
          </p:grpSpPr>
          <p:sp>
            <p:nvSpPr>
              <p:cNvPr id="127" name="Freeform 10"/>
              <p:cNvSpPr>
                <a:spLocks/>
              </p:cNvSpPr>
              <p:nvPr/>
            </p:nvSpPr>
            <p:spPr bwMode="auto">
              <a:xfrm>
                <a:off x="7473516" y="2757803"/>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矩形 127"/>
              <p:cNvSpPr/>
              <p:nvPr/>
            </p:nvSpPr>
            <p:spPr>
              <a:xfrm>
                <a:off x="7935749" y="2651841"/>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cxnSp>
          <p:nvCxnSpPr>
            <p:cNvPr id="182" name="直接连接符 181"/>
            <p:cNvCxnSpPr/>
            <p:nvPr/>
          </p:nvCxnSpPr>
          <p:spPr>
            <a:xfrm flipH="1">
              <a:off x="5628940" y="4319365"/>
              <a:ext cx="2841048"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sp>
        <p:nvSpPr>
          <p:cNvPr id="183" name="矩形 182"/>
          <p:cNvSpPr/>
          <p:nvPr/>
        </p:nvSpPr>
        <p:spPr>
          <a:xfrm>
            <a:off x="412491" y="1255435"/>
            <a:ext cx="8223510" cy="654410"/>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49" name="组合 48"/>
          <p:cNvGrpSpPr/>
          <p:nvPr/>
        </p:nvGrpSpPr>
        <p:grpSpPr>
          <a:xfrm>
            <a:off x="8892480" y="411510"/>
            <a:ext cx="251520" cy="661800"/>
            <a:chOff x="8892480" y="411510"/>
            <a:chExt cx="251520" cy="661800"/>
          </a:xfrm>
        </p:grpSpPr>
        <p:sp>
          <p:nvSpPr>
            <p:cNvPr id="50" name="矩形 49"/>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08</a:t>
              </a:r>
              <a:endParaRPr lang="zh-CN" altLang="en-US" sz="800" dirty="0">
                <a:solidFill>
                  <a:schemeClr val="bg1"/>
                </a:solidFill>
                <a:latin typeface="Century Gothic" panose="020B0502020202020204" pitchFamily="34" charset="0"/>
              </a:endParaRPr>
            </a:p>
          </p:txBody>
        </p:sp>
        <p:grpSp>
          <p:nvGrpSpPr>
            <p:cNvPr id="52" name="组合 51"/>
            <p:cNvGrpSpPr/>
            <p:nvPr/>
          </p:nvGrpSpPr>
          <p:grpSpPr>
            <a:xfrm>
              <a:off x="8964240" y="818664"/>
              <a:ext cx="108000" cy="8629"/>
              <a:chOff x="8953171" y="847239"/>
              <a:chExt cx="130138" cy="8629"/>
            </a:xfrm>
          </p:grpSpPr>
          <p:cxnSp>
            <p:nvCxnSpPr>
              <p:cNvPr id="53" name="直接连接符 52"/>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952885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anim calcmode="lin" valueType="num">
                                      <p:cBhvr>
                                        <p:cTn id="8" dur="600" fill="hold"/>
                                        <p:tgtEl>
                                          <p:spTgt spid="5"/>
                                        </p:tgtEl>
                                        <p:attrNameLst>
                                          <p:attrName>ppt_x</p:attrName>
                                        </p:attrNameLst>
                                      </p:cBhvr>
                                      <p:tavLst>
                                        <p:tav tm="0">
                                          <p:val>
                                            <p:strVal val="#ppt_x"/>
                                          </p:val>
                                        </p:tav>
                                        <p:tav tm="100000">
                                          <p:val>
                                            <p:strVal val="#ppt_x"/>
                                          </p:val>
                                        </p:tav>
                                      </p:tavLst>
                                    </p:anim>
                                    <p:anim calcmode="lin" valueType="num">
                                      <p:cBhvr>
                                        <p:cTn id="9" dur="6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600"/>
                                        <p:tgtEl>
                                          <p:spTgt spid="6"/>
                                        </p:tgtEl>
                                      </p:cBhvr>
                                    </p:animEffect>
                                    <p:anim calcmode="lin" valueType="num">
                                      <p:cBhvr>
                                        <p:cTn id="13" dur="600" fill="hold"/>
                                        <p:tgtEl>
                                          <p:spTgt spid="6"/>
                                        </p:tgtEl>
                                        <p:attrNameLst>
                                          <p:attrName>ppt_x</p:attrName>
                                        </p:attrNameLst>
                                      </p:cBhvr>
                                      <p:tavLst>
                                        <p:tav tm="0">
                                          <p:val>
                                            <p:strVal val="#ppt_x"/>
                                          </p:val>
                                        </p:tav>
                                        <p:tav tm="100000">
                                          <p:val>
                                            <p:strVal val="#ppt_x"/>
                                          </p:val>
                                        </p:tav>
                                      </p:tavLst>
                                    </p:anim>
                                    <p:anim calcmode="lin" valueType="num">
                                      <p:cBhvr>
                                        <p:cTn id="14" dur="600" fill="hold"/>
                                        <p:tgtEl>
                                          <p:spTgt spid="6"/>
                                        </p:tgtEl>
                                        <p:attrNameLst>
                                          <p:attrName>ppt_y</p:attrName>
                                        </p:attrNameLst>
                                      </p:cBhvr>
                                      <p:tavLst>
                                        <p:tav tm="0">
                                          <p:val>
                                            <p:strVal val="#ppt_y+.1"/>
                                          </p:val>
                                        </p:tav>
                                        <p:tav tm="100000">
                                          <p:val>
                                            <p:strVal val="#ppt_y"/>
                                          </p:val>
                                        </p:tav>
                                      </p:tavLst>
                                    </p:anim>
                                  </p:childTnLst>
                                </p:cTn>
                              </p:par>
                              <p:par>
                                <p:cTn id="15" presetID="14" presetClass="entr" presetSubtype="10" fill="hold" grpId="0" nodeType="withEffect">
                                  <p:stCondLst>
                                    <p:cond delay="500"/>
                                  </p:stCondLst>
                                  <p:childTnLst>
                                    <p:set>
                                      <p:cBhvr>
                                        <p:cTn id="16" dur="1" fill="hold">
                                          <p:stCondLst>
                                            <p:cond delay="0"/>
                                          </p:stCondLst>
                                        </p:cTn>
                                        <p:tgtEl>
                                          <p:spTgt spid="183"/>
                                        </p:tgtEl>
                                        <p:attrNameLst>
                                          <p:attrName>style.visibility</p:attrName>
                                        </p:attrNameLst>
                                      </p:cBhvr>
                                      <p:to>
                                        <p:strVal val="visible"/>
                                      </p:to>
                                    </p:set>
                                    <p:animEffect transition="in" filter="randombar(horizontal)">
                                      <p:cBhvr>
                                        <p:cTn id="17" dur="1000"/>
                                        <p:tgtEl>
                                          <p:spTgt spid="183"/>
                                        </p:tgtEl>
                                      </p:cBhvr>
                                    </p:animEffect>
                                  </p:childTnLst>
                                </p:cTn>
                              </p:par>
                              <p:par>
                                <p:cTn id="18" presetID="53" presetClass="entr" presetSubtype="16" fill="hold" nodeType="withEffect">
                                  <p:stCondLst>
                                    <p:cond delay="15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8" presetClass="emph" presetSubtype="0" fill="hold" nodeType="withEffect">
                                  <p:stCondLst>
                                    <p:cond delay="1500"/>
                                  </p:stCondLst>
                                  <p:childTnLst>
                                    <p:animRot by="21600000">
                                      <p:cBhvr>
                                        <p:cTn id="24" dur="500" fill="hold"/>
                                        <p:tgtEl>
                                          <p:spTgt spid="7"/>
                                        </p:tgtEl>
                                        <p:attrNameLst>
                                          <p:attrName>r</p:attrName>
                                        </p:attrNameLst>
                                      </p:cBhvr>
                                    </p:animRot>
                                  </p:childTnLst>
                                </p:cTn>
                              </p:par>
                              <p:par>
                                <p:cTn id="25" presetID="6" presetClass="emph" presetSubtype="0" autoRev="1" fill="hold" nodeType="withEffect">
                                  <p:stCondLst>
                                    <p:cond delay="1750"/>
                                  </p:stCondLst>
                                  <p:childTnLst>
                                    <p:animScale>
                                      <p:cBhvr>
                                        <p:cTn id="26" dur="200" fill="hold"/>
                                        <p:tgtEl>
                                          <p:spTgt spid="7"/>
                                        </p:tgtEl>
                                      </p:cBhvr>
                                      <p:by x="110000" y="110000"/>
                                    </p:animScale>
                                  </p:childTnLst>
                                </p:cTn>
                              </p:par>
                              <p:par>
                                <p:cTn id="27" presetID="22" presetClass="entr" presetSubtype="2" fill="hold" nodeType="withEffect">
                                  <p:stCondLst>
                                    <p:cond delay="2250"/>
                                  </p:stCondLst>
                                  <p:childTnLst>
                                    <p:set>
                                      <p:cBhvr>
                                        <p:cTn id="28" dur="1" fill="hold">
                                          <p:stCondLst>
                                            <p:cond delay="0"/>
                                          </p:stCondLst>
                                        </p:cTn>
                                        <p:tgtEl>
                                          <p:spTgt spid="13"/>
                                        </p:tgtEl>
                                        <p:attrNameLst>
                                          <p:attrName>style.visibility</p:attrName>
                                        </p:attrNameLst>
                                      </p:cBhvr>
                                      <p:to>
                                        <p:strVal val="visible"/>
                                      </p:to>
                                    </p:set>
                                    <p:animEffect transition="in" filter="wipe(right)">
                                      <p:cBhvr>
                                        <p:cTn id="29" dur="500"/>
                                        <p:tgtEl>
                                          <p:spTgt spid="13"/>
                                        </p:tgtEl>
                                      </p:cBhvr>
                                    </p:animEffect>
                                  </p:childTnLst>
                                </p:cTn>
                              </p:par>
                              <p:par>
                                <p:cTn id="30" presetID="22" presetClass="entr" presetSubtype="8" fill="hold" nodeType="withEffect">
                                  <p:stCondLst>
                                    <p:cond delay="250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par>
                                <p:cTn id="33" presetID="22" presetClass="entr" presetSubtype="2" fill="hold" nodeType="withEffect">
                                  <p:stCondLst>
                                    <p:cond delay="275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par>
                                <p:cTn id="36" presetID="22" presetClass="entr" presetSubtype="8" fill="hold" nodeType="withEffect">
                                  <p:stCondLst>
                                    <p:cond delay="300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8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129383" cy="615066"/>
            <a:chOff x="412490" y="524010"/>
            <a:chExt cx="3129383" cy="615066"/>
          </a:xfrm>
        </p:grpSpPr>
        <p:sp>
          <p:nvSpPr>
            <p:cNvPr id="2" name="矩形 1"/>
            <p:cNvSpPr/>
            <p:nvPr/>
          </p:nvSpPr>
          <p:spPr>
            <a:xfrm>
              <a:off x="412490" y="524010"/>
              <a:ext cx="3129383"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Marketing Deadline</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15</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211942"/>
            <a:ext cx="8223510" cy="494944"/>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a:t>
            </a:r>
          </a:p>
        </p:txBody>
      </p:sp>
      <p:grpSp>
        <p:nvGrpSpPr>
          <p:cNvPr id="2048" name="组合 2047"/>
          <p:cNvGrpSpPr/>
          <p:nvPr/>
        </p:nvGrpSpPr>
        <p:grpSpPr>
          <a:xfrm>
            <a:off x="503238" y="2074680"/>
            <a:ext cx="4021008" cy="1116124"/>
            <a:chOff x="503238" y="2074680"/>
            <a:chExt cx="4021008" cy="1116124"/>
          </a:xfrm>
        </p:grpSpPr>
        <p:sp>
          <p:nvSpPr>
            <p:cNvPr id="21" name="矩形 20"/>
            <p:cNvSpPr/>
            <p:nvPr/>
          </p:nvSpPr>
          <p:spPr>
            <a:xfrm>
              <a:off x="503238" y="2074680"/>
              <a:ext cx="4021008" cy="1116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55576" y="2074680"/>
              <a:ext cx="435629" cy="510342"/>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53786" y="2607754"/>
              <a:ext cx="435629" cy="360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475656" y="2526456"/>
              <a:ext cx="2988332" cy="513346"/>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national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product have roughly the </a:t>
              </a:r>
            </a:p>
          </p:txBody>
        </p:sp>
        <p:sp>
          <p:nvSpPr>
            <p:cNvPr id="30" name="矩形 29"/>
            <p:cNvSpPr/>
            <p:nvPr/>
          </p:nvSpPr>
          <p:spPr>
            <a:xfrm>
              <a:off x="1475656" y="2260782"/>
              <a:ext cx="1633545" cy="276999"/>
            </a:xfrm>
            <a:prstGeom prst="rect">
              <a:avLst/>
            </a:prstGeom>
          </p:spPr>
          <p:txBody>
            <a:bodyPr wrap="square">
              <a:spAutoFit/>
            </a:bodyPr>
            <a:lstStyle/>
            <a:p>
              <a:r>
                <a:rPr lang="en-US" altLang="zh-CN" sz="1200" dirty="0" smtClean="0">
                  <a:solidFill>
                    <a:srgbClr val="28333C"/>
                  </a:solidFill>
                  <a:latin typeface="Century Gothic" panose="020B0502020202020204" pitchFamily="34" charset="0"/>
                  <a:cs typeface="Arial" panose="020B0604020202020204" pitchFamily="34" charset="0"/>
                </a:rPr>
                <a:t>Header Info Two</a:t>
              </a:r>
              <a:endParaRPr lang="en-US" altLang="zh-CN" sz="1200" dirty="0">
                <a:solidFill>
                  <a:srgbClr val="28333C"/>
                </a:solidFill>
                <a:latin typeface="Century Gothic" panose="020B0502020202020204" pitchFamily="34" charset="0"/>
                <a:cs typeface="Arial" panose="020B0604020202020204" pitchFamily="34" charset="0"/>
              </a:endParaRPr>
            </a:p>
          </p:txBody>
        </p:sp>
        <p:sp>
          <p:nvSpPr>
            <p:cNvPr id="37" name="矩形 36"/>
            <p:cNvSpPr/>
            <p:nvPr/>
          </p:nvSpPr>
          <p:spPr>
            <a:xfrm>
              <a:off x="691864" y="211008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05</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46221"/>
            </a:xfrm>
            <a:prstGeom prst="rect">
              <a:avLst/>
            </a:prstGeom>
          </p:spPr>
          <p:txBody>
            <a:bodyPr wrap="squar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DEC</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2049" name="组合 2048"/>
          <p:cNvGrpSpPr/>
          <p:nvPr/>
        </p:nvGrpSpPr>
        <p:grpSpPr>
          <a:xfrm>
            <a:off x="503238" y="3363838"/>
            <a:ext cx="4021008" cy="1260140"/>
            <a:chOff x="503238" y="3363838"/>
            <a:chExt cx="4021008" cy="1260140"/>
          </a:xfrm>
        </p:grpSpPr>
        <p:sp>
          <p:nvSpPr>
            <p:cNvPr id="31" name="矩形 30"/>
            <p:cNvSpPr/>
            <p:nvPr/>
          </p:nvSpPr>
          <p:spPr>
            <a:xfrm>
              <a:off x="503238" y="3363838"/>
              <a:ext cx="4021008" cy="1260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55576" y="3363838"/>
              <a:ext cx="435629" cy="510342"/>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755576" y="3896912"/>
              <a:ext cx="435629" cy="360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475656" y="3815614"/>
              <a:ext cx="2988332" cy="723853"/>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national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product have roughly </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a:t>
              </a:r>
            </a:p>
            <a:p>
              <a:pPr>
                <a:lnSpc>
                  <a:spcPct val="114000"/>
                </a:lnSpc>
              </a:pP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is in their sum total which is </a:t>
              </a:r>
            </a:p>
          </p:txBody>
        </p:sp>
        <p:sp>
          <p:nvSpPr>
            <p:cNvPr id="35" name="矩形 34"/>
            <p:cNvSpPr/>
            <p:nvPr/>
          </p:nvSpPr>
          <p:spPr>
            <a:xfrm>
              <a:off x="1475656" y="3549940"/>
              <a:ext cx="1633545" cy="276999"/>
            </a:xfrm>
            <a:prstGeom prst="rect">
              <a:avLst/>
            </a:prstGeom>
          </p:spPr>
          <p:txBody>
            <a:bodyPr wrap="square">
              <a:spAutoFit/>
            </a:bodyPr>
            <a:lstStyle/>
            <a:p>
              <a:r>
                <a:rPr lang="en-US" altLang="zh-CN" sz="1200" dirty="0" smtClean="0">
                  <a:solidFill>
                    <a:srgbClr val="28333C"/>
                  </a:solidFill>
                  <a:latin typeface="Century Gothic" panose="020B0502020202020204" pitchFamily="34" charset="0"/>
                  <a:cs typeface="Arial" panose="020B0604020202020204" pitchFamily="34" charset="0"/>
                </a:rPr>
                <a:t>Header Info Two</a:t>
              </a:r>
              <a:endParaRPr lang="en-US" altLang="zh-CN" sz="1200" dirty="0">
                <a:solidFill>
                  <a:srgbClr val="28333C"/>
                </a:solidFill>
                <a:latin typeface="Century Gothic" panose="020B0502020202020204" pitchFamily="34" charset="0"/>
                <a:cs typeface="Arial" panose="020B0604020202020204" pitchFamily="34" charset="0"/>
              </a:endParaRPr>
            </a:p>
          </p:txBody>
        </p:sp>
        <p:sp>
          <p:nvSpPr>
            <p:cNvPr id="43" name="矩形 42"/>
            <p:cNvSpPr/>
            <p:nvPr/>
          </p:nvSpPr>
          <p:spPr>
            <a:xfrm>
              <a:off x="691864" y="341251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06</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44" name="矩形 43"/>
            <p:cNvSpPr/>
            <p:nvPr/>
          </p:nvSpPr>
          <p:spPr>
            <a:xfrm>
              <a:off x="737655" y="3967094"/>
              <a:ext cx="471633" cy="246221"/>
            </a:xfrm>
            <a:prstGeom prst="rect">
              <a:avLst/>
            </a:prstGeom>
          </p:spPr>
          <p:txBody>
            <a:bodyPr wrap="squar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DEC</a:t>
              </a:r>
              <a:endParaRPr lang="en-US" altLang="zh-CN" sz="1000" dirty="0">
                <a:solidFill>
                  <a:schemeClr val="bg1"/>
                </a:solidFill>
                <a:latin typeface="Century Gothic" panose="020B0502020202020204" pitchFamily="34" charset="0"/>
                <a:cs typeface="Arial" panose="020B0604020202020204" pitchFamily="34" charset="0"/>
              </a:endParaRPr>
            </a:p>
          </p:txBody>
        </p:sp>
      </p:grpSp>
      <p:pic>
        <p:nvPicPr>
          <p:cNvPr id="2051" name="Picture 3" descr="C:\Users\Admin\Desktop\3409334_173111043947_2.jpg"/>
          <p:cNvPicPr>
            <a:picLocks noChangeAspect="1" noChangeArrowheads="1"/>
          </p:cNvPicPr>
          <p:nvPr/>
        </p:nvPicPr>
        <p:blipFill rotWithShape="1">
          <a:blip r:embed="rId2">
            <a:extLst>
              <a:ext uri="{28A0092B-C50C-407E-A947-70E740481C1C}">
                <a14:useLocalDpi xmlns:a14="http://schemas.microsoft.com/office/drawing/2010/main" val="0"/>
              </a:ext>
            </a:extLst>
          </a:blip>
          <a:srcRect r="8897" b="7202"/>
          <a:stretch/>
        </p:blipFill>
        <p:spPr bwMode="auto">
          <a:xfrm>
            <a:off x="4658959" y="2074679"/>
            <a:ext cx="3976991" cy="2549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3620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600"/>
                                        <p:tgtEl>
                                          <p:spTgt spid="22"/>
                                        </p:tgtEl>
                                      </p:cBhvr>
                                    </p:animEffect>
                                    <p:anim calcmode="lin" valueType="num">
                                      <p:cBhvr>
                                        <p:cTn id="8" dur="600" fill="hold"/>
                                        <p:tgtEl>
                                          <p:spTgt spid="22"/>
                                        </p:tgtEl>
                                        <p:attrNameLst>
                                          <p:attrName>ppt_x</p:attrName>
                                        </p:attrNameLst>
                                      </p:cBhvr>
                                      <p:tavLst>
                                        <p:tav tm="0">
                                          <p:val>
                                            <p:strVal val="#ppt_x"/>
                                          </p:val>
                                        </p:tav>
                                        <p:tav tm="100000">
                                          <p:val>
                                            <p:strVal val="#ppt_x"/>
                                          </p:val>
                                        </p:tav>
                                      </p:tavLst>
                                    </p:anim>
                                    <p:anim calcmode="lin" valueType="num">
                                      <p:cBhvr>
                                        <p:cTn id="9" dur="600" fill="hold"/>
                                        <p:tgtEl>
                                          <p:spTgt spid="2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18" presetClass="entr" presetSubtype="9" fill="hold" nodeType="withEffect">
                                  <p:stCondLst>
                                    <p:cond delay="1000"/>
                                  </p:stCondLst>
                                  <p:childTnLst>
                                    <p:set>
                                      <p:cBhvr>
                                        <p:cTn id="15" dur="1" fill="hold">
                                          <p:stCondLst>
                                            <p:cond delay="0"/>
                                          </p:stCondLst>
                                        </p:cTn>
                                        <p:tgtEl>
                                          <p:spTgt spid="2051"/>
                                        </p:tgtEl>
                                        <p:attrNameLst>
                                          <p:attrName>style.visibility</p:attrName>
                                        </p:attrNameLst>
                                      </p:cBhvr>
                                      <p:to>
                                        <p:strVal val="visible"/>
                                      </p:to>
                                    </p:set>
                                    <p:animEffect transition="in" filter="strips(upLeft)">
                                      <p:cBhvr>
                                        <p:cTn id="16" dur="1000"/>
                                        <p:tgtEl>
                                          <p:spTgt spid="2051"/>
                                        </p:tgtEl>
                                      </p:cBhvr>
                                    </p:animEffect>
                                  </p:childTnLst>
                                </p:cTn>
                              </p:par>
                              <p:par>
                                <p:cTn id="17" presetID="12" presetClass="entr" presetSubtype="2" fill="hold" nodeType="withEffect">
                                  <p:stCondLst>
                                    <p:cond delay="2000"/>
                                  </p:stCondLst>
                                  <p:childTnLst>
                                    <p:set>
                                      <p:cBhvr>
                                        <p:cTn id="18" dur="1" fill="hold">
                                          <p:stCondLst>
                                            <p:cond delay="0"/>
                                          </p:stCondLst>
                                        </p:cTn>
                                        <p:tgtEl>
                                          <p:spTgt spid="2048"/>
                                        </p:tgtEl>
                                        <p:attrNameLst>
                                          <p:attrName>style.visibility</p:attrName>
                                        </p:attrNameLst>
                                      </p:cBhvr>
                                      <p:to>
                                        <p:strVal val="visible"/>
                                      </p:to>
                                    </p:set>
                                    <p:anim calcmode="lin" valueType="num">
                                      <p:cBhvr additive="base">
                                        <p:cTn id="19" dur="500"/>
                                        <p:tgtEl>
                                          <p:spTgt spid="2048"/>
                                        </p:tgtEl>
                                        <p:attrNameLst>
                                          <p:attrName>ppt_x</p:attrName>
                                        </p:attrNameLst>
                                      </p:cBhvr>
                                      <p:tavLst>
                                        <p:tav tm="0">
                                          <p:val>
                                            <p:strVal val="#ppt_x+#ppt_w*1.125000"/>
                                          </p:val>
                                        </p:tav>
                                        <p:tav tm="100000">
                                          <p:val>
                                            <p:strVal val="#ppt_x"/>
                                          </p:val>
                                        </p:tav>
                                      </p:tavLst>
                                    </p:anim>
                                    <p:animEffect transition="in" filter="wipe(left)">
                                      <p:cBhvr>
                                        <p:cTn id="20" dur="500"/>
                                        <p:tgtEl>
                                          <p:spTgt spid="2048"/>
                                        </p:tgtEl>
                                      </p:cBhvr>
                                    </p:animEffect>
                                  </p:childTnLst>
                                </p:cTn>
                              </p:par>
                              <p:par>
                                <p:cTn id="21" presetID="12" presetClass="entr" presetSubtype="2" fill="hold" nodeType="withEffect">
                                  <p:stCondLst>
                                    <p:cond delay="2500"/>
                                  </p:stCondLst>
                                  <p:childTnLst>
                                    <p:set>
                                      <p:cBhvr>
                                        <p:cTn id="22" dur="1" fill="hold">
                                          <p:stCondLst>
                                            <p:cond delay="0"/>
                                          </p:stCondLst>
                                        </p:cTn>
                                        <p:tgtEl>
                                          <p:spTgt spid="2049"/>
                                        </p:tgtEl>
                                        <p:attrNameLst>
                                          <p:attrName>style.visibility</p:attrName>
                                        </p:attrNameLst>
                                      </p:cBhvr>
                                      <p:to>
                                        <p:strVal val="visible"/>
                                      </p:to>
                                    </p:set>
                                    <p:anim calcmode="lin" valueType="num">
                                      <p:cBhvr additive="base">
                                        <p:cTn id="23" dur="500"/>
                                        <p:tgtEl>
                                          <p:spTgt spid="2049"/>
                                        </p:tgtEl>
                                        <p:attrNameLst>
                                          <p:attrName>ppt_x</p:attrName>
                                        </p:attrNameLst>
                                      </p:cBhvr>
                                      <p:tavLst>
                                        <p:tav tm="0">
                                          <p:val>
                                            <p:strVal val="#ppt_x+#ppt_w*1.125000"/>
                                          </p:val>
                                        </p:tav>
                                        <p:tav tm="100000">
                                          <p:val>
                                            <p:strVal val="#ppt_x"/>
                                          </p:val>
                                        </p:tav>
                                      </p:tavLst>
                                    </p:anim>
                                    <p:animEffect transition="in" filter="wipe(left)">
                                      <p:cBhvr>
                                        <p:cTn id="24"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528530"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Three</a:t>
            </a: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F44F56"/>
                  </a:solidFill>
                  <a:latin typeface="Century Gothic" panose="020B0502020202020204" pitchFamily="34" charset="0"/>
                  <a:cs typeface="Arial" panose="020B0604020202020204" pitchFamily="34" charset="0"/>
                </a:rPr>
                <a:t>Click to add title</a:t>
              </a: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p>
        </p:txBody>
      </p:sp>
    </p:spTree>
    <p:extLst>
      <p:ext uri="{BB962C8B-B14F-4D97-AF65-F5344CB8AC3E}">
        <p14:creationId xmlns:p14="http://schemas.microsoft.com/office/powerpoint/2010/main" val="19159718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490" y="524010"/>
            <a:ext cx="4397358" cy="615066"/>
            <a:chOff x="412490" y="524010"/>
            <a:chExt cx="4397358" cy="615066"/>
          </a:xfrm>
        </p:grpSpPr>
        <p:sp>
          <p:nvSpPr>
            <p:cNvPr id="5" name="矩形 4"/>
            <p:cNvSpPr/>
            <p:nvPr/>
          </p:nvSpPr>
          <p:spPr>
            <a:xfrm>
              <a:off x="412490" y="524010"/>
              <a:ext cx="4397358"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Comparative Layout Option</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109" name="组合 108"/>
          <p:cNvGrpSpPr/>
          <p:nvPr/>
        </p:nvGrpSpPr>
        <p:grpSpPr>
          <a:xfrm flipH="1">
            <a:off x="467544" y="2105883"/>
            <a:ext cx="3204356" cy="641308"/>
            <a:chOff x="503238" y="2836720"/>
            <a:chExt cx="3204356" cy="641308"/>
          </a:xfrm>
        </p:grpSpPr>
        <p:sp>
          <p:nvSpPr>
            <p:cNvPr id="131" name="矩形 130"/>
            <p:cNvSpPr/>
            <p:nvPr/>
          </p:nvSpPr>
          <p:spPr>
            <a:xfrm>
              <a:off x="503238" y="3034830"/>
              <a:ext cx="3204356" cy="443198"/>
            </a:xfrm>
            <a:prstGeom prst="rect">
              <a:avLst/>
            </a:prstGeom>
          </p:spPr>
          <p:txBody>
            <a:bodyPr wrap="square">
              <a:spAutoFit/>
            </a:bodyPr>
            <a:lstStyle/>
            <a:p>
              <a:pPr algn="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132" name="矩形 131"/>
            <p:cNvSpPr/>
            <p:nvPr/>
          </p:nvSpPr>
          <p:spPr>
            <a:xfrm>
              <a:off x="503238" y="2836720"/>
              <a:ext cx="1096775" cy="261610"/>
            </a:xfrm>
            <a:prstGeom prst="rect">
              <a:avLst/>
            </a:prstGeom>
          </p:spPr>
          <p:txBody>
            <a:bodyPr wrap="none">
              <a:spAutoFit/>
            </a:bodyPr>
            <a:lstStyle/>
            <a:p>
              <a:pPr algn="r"/>
              <a:r>
                <a:rPr lang="en-US" altLang="zh-CN" sz="1100" dirty="0" smtClean="0">
                  <a:solidFill>
                    <a:srgbClr val="FF0000"/>
                  </a:solidFill>
                  <a:latin typeface="Century Gothic" panose="020B0502020202020204" pitchFamily="34" charset="0"/>
                  <a:cs typeface="Arial" panose="020B0604020202020204" pitchFamily="34" charset="0"/>
                </a:rPr>
                <a:t>ADD THE TITLE</a:t>
              </a:r>
              <a:endParaRPr lang="en-US" altLang="zh-CN" sz="1100" dirty="0">
                <a:solidFill>
                  <a:srgbClr val="FF0000"/>
                </a:solidFill>
                <a:latin typeface="Century Gothic" panose="020B0502020202020204" pitchFamily="34" charset="0"/>
                <a:cs typeface="Arial" panose="020B0604020202020204" pitchFamily="34" charset="0"/>
              </a:endParaRPr>
            </a:p>
          </p:txBody>
        </p:sp>
      </p:grpSp>
      <p:grpSp>
        <p:nvGrpSpPr>
          <p:cNvPr id="2" name="组合 1"/>
          <p:cNvGrpSpPr/>
          <p:nvPr/>
        </p:nvGrpSpPr>
        <p:grpSpPr>
          <a:xfrm>
            <a:off x="863588" y="2938716"/>
            <a:ext cx="2736304" cy="1287359"/>
            <a:chOff x="863588" y="2504167"/>
            <a:chExt cx="2736304" cy="1287359"/>
          </a:xfrm>
        </p:grpSpPr>
        <p:sp>
          <p:nvSpPr>
            <p:cNvPr id="133" name="矩形 132"/>
            <p:cNvSpPr/>
            <p:nvPr/>
          </p:nvSpPr>
          <p:spPr>
            <a:xfrm>
              <a:off x="863588" y="2506278"/>
              <a:ext cx="2736304" cy="234206"/>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4" name="矩形 133"/>
            <p:cNvSpPr/>
            <p:nvPr/>
          </p:nvSpPr>
          <p:spPr>
            <a:xfrm>
              <a:off x="1783424" y="2854317"/>
              <a:ext cx="1816467" cy="234206"/>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矩形 134"/>
            <p:cNvSpPr/>
            <p:nvPr/>
          </p:nvSpPr>
          <p:spPr>
            <a:xfrm>
              <a:off x="1043608" y="3202356"/>
              <a:ext cx="2556284" cy="234206"/>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35"/>
            <p:cNvSpPr/>
            <p:nvPr/>
          </p:nvSpPr>
          <p:spPr>
            <a:xfrm>
              <a:off x="2575125" y="3550394"/>
              <a:ext cx="1024766" cy="234206"/>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136"/>
            <p:cNvSpPr/>
            <p:nvPr/>
          </p:nvSpPr>
          <p:spPr>
            <a:xfrm>
              <a:off x="863588" y="2504167"/>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83,456</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39" name="矩形 138"/>
            <p:cNvSpPr/>
            <p:nvPr/>
          </p:nvSpPr>
          <p:spPr>
            <a:xfrm>
              <a:off x="1783425" y="2849229"/>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54,258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40" name="矩形 139"/>
            <p:cNvSpPr/>
            <p:nvPr/>
          </p:nvSpPr>
          <p:spPr>
            <a:xfrm>
              <a:off x="1043608" y="3190622"/>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79,458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42" name="矩形 141"/>
            <p:cNvSpPr/>
            <p:nvPr/>
          </p:nvSpPr>
          <p:spPr>
            <a:xfrm>
              <a:off x="2609422" y="3545305"/>
              <a:ext cx="572593" cy="246221"/>
            </a:xfrm>
            <a:prstGeom prst="rect">
              <a:avLst/>
            </a:prstGeom>
          </p:spPr>
          <p:txBody>
            <a:bodyPr wrap="none">
              <a:spAutoFit/>
            </a:bodyPr>
            <a:lstStyle/>
            <a:p>
              <a:r>
                <a:rPr lang="en-US" altLang="zh-CN" sz="1000" dirty="0">
                  <a:solidFill>
                    <a:schemeClr val="bg1"/>
                  </a:solidFill>
                  <a:latin typeface="Century Gothic" panose="020B0502020202020204" pitchFamily="34" charset="0"/>
                  <a:cs typeface="Arial" panose="020B0604020202020204" pitchFamily="34" charset="0"/>
                </a:rPr>
                <a:t>23,879</a:t>
              </a:r>
            </a:p>
          </p:txBody>
        </p:sp>
      </p:grpSp>
      <p:grpSp>
        <p:nvGrpSpPr>
          <p:cNvPr id="69" name="组合 68"/>
          <p:cNvGrpSpPr/>
          <p:nvPr/>
        </p:nvGrpSpPr>
        <p:grpSpPr>
          <a:xfrm>
            <a:off x="5419204" y="2105883"/>
            <a:ext cx="3204356" cy="641308"/>
            <a:chOff x="503238" y="2836720"/>
            <a:chExt cx="3204356" cy="641308"/>
          </a:xfrm>
        </p:grpSpPr>
        <p:sp>
          <p:nvSpPr>
            <p:cNvPr id="107" name="矩形 106"/>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108" name="矩形 107"/>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143" name="组合 142"/>
          <p:cNvGrpSpPr/>
          <p:nvPr/>
        </p:nvGrpSpPr>
        <p:grpSpPr>
          <a:xfrm flipH="1">
            <a:off x="5526106" y="2938716"/>
            <a:ext cx="2736304" cy="1287359"/>
            <a:chOff x="863588" y="2504167"/>
            <a:chExt cx="2736304" cy="1287359"/>
          </a:xfrm>
        </p:grpSpPr>
        <p:sp>
          <p:nvSpPr>
            <p:cNvPr id="144" name="矩形 143"/>
            <p:cNvSpPr/>
            <p:nvPr/>
          </p:nvSpPr>
          <p:spPr>
            <a:xfrm>
              <a:off x="863588" y="2506278"/>
              <a:ext cx="2736304" cy="234206"/>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144"/>
            <p:cNvSpPr/>
            <p:nvPr/>
          </p:nvSpPr>
          <p:spPr>
            <a:xfrm>
              <a:off x="1783424" y="2854317"/>
              <a:ext cx="1816467" cy="234206"/>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1043608" y="3202356"/>
              <a:ext cx="2556284" cy="234206"/>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矩形 146"/>
            <p:cNvSpPr/>
            <p:nvPr/>
          </p:nvSpPr>
          <p:spPr>
            <a:xfrm>
              <a:off x="2575125" y="3550394"/>
              <a:ext cx="1024766" cy="234206"/>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矩形 147"/>
            <p:cNvSpPr/>
            <p:nvPr/>
          </p:nvSpPr>
          <p:spPr>
            <a:xfrm>
              <a:off x="863588" y="2504167"/>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83,456</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49" name="矩形 148"/>
            <p:cNvSpPr/>
            <p:nvPr/>
          </p:nvSpPr>
          <p:spPr>
            <a:xfrm>
              <a:off x="1783425" y="2849229"/>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54,258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50" name="矩形 149"/>
            <p:cNvSpPr/>
            <p:nvPr/>
          </p:nvSpPr>
          <p:spPr>
            <a:xfrm>
              <a:off x="1043608" y="3190622"/>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79,458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51" name="矩形 150"/>
            <p:cNvSpPr/>
            <p:nvPr/>
          </p:nvSpPr>
          <p:spPr>
            <a:xfrm>
              <a:off x="2609422" y="3545305"/>
              <a:ext cx="572593" cy="246221"/>
            </a:xfrm>
            <a:prstGeom prst="rect">
              <a:avLst/>
            </a:prstGeom>
          </p:spPr>
          <p:txBody>
            <a:bodyPr wrap="none">
              <a:spAutoFit/>
            </a:bodyPr>
            <a:lstStyle/>
            <a:p>
              <a:r>
                <a:rPr lang="en-US" altLang="zh-CN" sz="1000" dirty="0">
                  <a:solidFill>
                    <a:schemeClr val="bg1"/>
                  </a:solidFill>
                  <a:latin typeface="Century Gothic" panose="020B0502020202020204" pitchFamily="34" charset="0"/>
                  <a:cs typeface="Arial" panose="020B0604020202020204" pitchFamily="34" charset="0"/>
                </a:rPr>
                <a:t>23,879</a:t>
              </a:r>
            </a:p>
          </p:txBody>
        </p:sp>
      </p:grpSp>
      <p:grpSp>
        <p:nvGrpSpPr>
          <p:cNvPr id="9" name="组合 8"/>
          <p:cNvGrpSpPr/>
          <p:nvPr/>
        </p:nvGrpSpPr>
        <p:grpSpPr>
          <a:xfrm>
            <a:off x="4314208" y="2917188"/>
            <a:ext cx="497582" cy="497582"/>
            <a:chOff x="4179193" y="2487782"/>
            <a:chExt cx="497582" cy="497582"/>
          </a:xfrm>
        </p:grpSpPr>
        <p:grpSp>
          <p:nvGrpSpPr>
            <p:cNvPr id="7" name="组合 6"/>
            <p:cNvGrpSpPr/>
            <p:nvPr/>
          </p:nvGrpSpPr>
          <p:grpSpPr>
            <a:xfrm>
              <a:off x="4179193" y="2487782"/>
              <a:ext cx="497582" cy="497582"/>
              <a:chOff x="4179193" y="2487782"/>
              <a:chExt cx="497582" cy="497582"/>
            </a:xfrm>
          </p:grpSpPr>
          <p:sp>
            <p:nvSpPr>
              <p:cNvPr id="4" name="椭圆 3"/>
              <p:cNvSpPr/>
              <p:nvPr/>
            </p:nvSpPr>
            <p:spPr>
              <a:xfrm>
                <a:off x="4216811" y="2525400"/>
                <a:ext cx="422346" cy="4223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179193" y="2487782"/>
                <a:ext cx="497582" cy="497582"/>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4227448" y="2582685"/>
              <a:ext cx="401072" cy="307777"/>
            </a:xfrm>
            <a:prstGeom prst="rect">
              <a:avLst/>
            </a:prstGeom>
            <a:noFill/>
          </p:spPr>
          <p:txBody>
            <a:bodyPr wrap="none" rtlCol="0">
              <a:spAutoFit/>
            </a:bodyPr>
            <a:lstStyle/>
            <a:p>
              <a:r>
                <a:rPr lang="en-US" altLang="zh-CN" sz="1400" dirty="0" smtClean="0">
                  <a:solidFill>
                    <a:srgbClr val="697E92"/>
                  </a:solidFill>
                  <a:latin typeface="Century Gothic" panose="020B0502020202020204" pitchFamily="34" charset="0"/>
                </a:rPr>
                <a:t>VS</a:t>
              </a:r>
              <a:endParaRPr lang="zh-CN" altLang="en-US" sz="1400" dirty="0">
                <a:solidFill>
                  <a:srgbClr val="697E92"/>
                </a:solidFill>
                <a:latin typeface="Century Gothic" panose="020B0502020202020204" pitchFamily="34" charset="0"/>
              </a:endParaRPr>
            </a:p>
          </p:txBody>
        </p:sp>
      </p:grpSp>
      <p:sp>
        <p:nvSpPr>
          <p:cNvPr id="153" name="矩形 152"/>
          <p:cNvSpPr/>
          <p:nvPr/>
        </p:nvSpPr>
        <p:spPr>
          <a:xfrm>
            <a:off x="412491" y="1280020"/>
            <a:ext cx="8223510" cy="478336"/>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goods.</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154" name="组合 153"/>
          <p:cNvGrpSpPr/>
          <p:nvPr/>
        </p:nvGrpSpPr>
        <p:grpSpPr>
          <a:xfrm>
            <a:off x="8892480" y="411510"/>
            <a:ext cx="251520" cy="661800"/>
            <a:chOff x="8892480" y="411510"/>
            <a:chExt cx="251520" cy="661800"/>
          </a:xfrm>
        </p:grpSpPr>
        <p:sp>
          <p:nvSpPr>
            <p:cNvPr id="155" name="矩形 15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17</a:t>
              </a:r>
              <a:endParaRPr lang="zh-CN" altLang="en-US" sz="800" dirty="0">
                <a:solidFill>
                  <a:schemeClr val="bg1"/>
                </a:solidFill>
                <a:latin typeface="Century Gothic" panose="020B0502020202020204" pitchFamily="34" charset="0"/>
              </a:endParaRPr>
            </a:p>
          </p:txBody>
        </p:sp>
        <p:grpSp>
          <p:nvGrpSpPr>
            <p:cNvPr id="157" name="组合 156"/>
            <p:cNvGrpSpPr/>
            <p:nvPr/>
          </p:nvGrpSpPr>
          <p:grpSpPr>
            <a:xfrm>
              <a:off x="8964240" y="818664"/>
              <a:ext cx="108000" cy="8629"/>
              <a:chOff x="8953171" y="847239"/>
              <a:chExt cx="130138" cy="8629"/>
            </a:xfrm>
          </p:grpSpPr>
          <p:cxnSp>
            <p:nvCxnSpPr>
              <p:cNvPr id="158" name="直接连接符 15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60038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42" presetClass="entr" presetSubtype="0" fill="hold" grpId="0" nodeType="withEffect">
                                  <p:stCondLst>
                                    <p:cond delay="1000"/>
                                  </p:stCondLst>
                                  <p:childTnLst>
                                    <p:set>
                                      <p:cBhvr>
                                        <p:cTn id="9" dur="1" fill="hold">
                                          <p:stCondLst>
                                            <p:cond delay="0"/>
                                          </p:stCondLst>
                                        </p:cTn>
                                        <p:tgtEl>
                                          <p:spTgt spid="153"/>
                                        </p:tgtEl>
                                        <p:attrNameLst>
                                          <p:attrName>style.visibility</p:attrName>
                                        </p:attrNameLst>
                                      </p:cBhvr>
                                      <p:to>
                                        <p:strVal val="visible"/>
                                      </p:to>
                                    </p:set>
                                    <p:animEffect transition="in" filter="fade">
                                      <p:cBhvr>
                                        <p:cTn id="10" dur="1000"/>
                                        <p:tgtEl>
                                          <p:spTgt spid="153"/>
                                        </p:tgtEl>
                                      </p:cBhvr>
                                    </p:animEffect>
                                    <p:anim calcmode="lin" valueType="num">
                                      <p:cBhvr>
                                        <p:cTn id="11" dur="1000" fill="hold"/>
                                        <p:tgtEl>
                                          <p:spTgt spid="153"/>
                                        </p:tgtEl>
                                        <p:attrNameLst>
                                          <p:attrName>ppt_x</p:attrName>
                                        </p:attrNameLst>
                                      </p:cBhvr>
                                      <p:tavLst>
                                        <p:tav tm="0">
                                          <p:val>
                                            <p:strVal val="#ppt_x"/>
                                          </p:val>
                                        </p:tav>
                                        <p:tav tm="100000">
                                          <p:val>
                                            <p:strVal val="#ppt_x"/>
                                          </p:val>
                                        </p:tav>
                                      </p:tavLst>
                                    </p:anim>
                                    <p:anim calcmode="lin" valueType="num">
                                      <p:cBhvr>
                                        <p:cTn id="12" dur="1000" fill="hold"/>
                                        <p:tgtEl>
                                          <p:spTgt spid="153"/>
                                        </p:tgtEl>
                                        <p:attrNameLst>
                                          <p:attrName>ppt_y</p:attrName>
                                        </p:attrNameLst>
                                      </p:cBhvr>
                                      <p:tavLst>
                                        <p:tav tm="0">
                                          <p:val>
                                            <p:strVal val="#ppt_y+.1"/>
                                          </p:val>
                                        </p:tav>
                                        <p:tav tm="100000">
                                          <p:val>
                                            <p:strVal val="#ppt_y"/>
                                          </p:val>
                                        </p:tav>
                                      </p:tavLst>
                                    </p:anim>
                                  </p:childTnLst>
                                </p:cTn>
                              </p:par>
                              <p:par>
                                <p:cTn id="13" presetID="2" presetClass="entr" presetSubtype="4" decel="100000" fill="hold" nodeType="withEffect">
                                  <p:stCondLst>
                                    <p:cond delay="275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ppt_x"/>
                                          </p:val>
                                        </p:tav>
                                        <p:tav tm="100000">
                                          <p:val>
                                            <p:strVal val="#ppt_x"/>
                                          </p:val>
                                        </p:tav>
                                      </p:tavLst>
                                    </p:anim>
                                    <p:anim calcmode="lin" valueType="num">
                                      <p:cBhvr additive="base">
                                        <p:cTn id="16" dur="500" fill="hold"/>
                                        <p:tgtEl>
                                          <p:spTgt spid="109"/>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7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3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ppt_x"/>
                                          </p:val>
                                        </p:tav>
                                        <p:tav tm="100000">
                                          <p:val>
                                            <p:strVal val="#ppt_x"/>
                                          </p:val>
                                        </p:tav>
                                      </p:tavLst>
                                    </p:anim>
                                    <p:anim calcmode="lin" valueType="num">
                                      <p:cBhvr additive="base">
                                        <p:cTn id="24" dur="500" fill="hold"/>
                                        <p:tgtEl>
                                          <p:spTgt spid="69"/>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3000"/>
                                  </p:stCondLst>
                                  <p:childTnLst>
                                    <p:set>
                                      <p:cBhvr>
                                        <p:cTn id="26" dur="1" fill="hold">
                                          <p:stCondLst>
                                            <p:cond delay="0"/>
                                          </p:stCondLst>
                                        </p:cTn>
                                        <p:tgtEl>
                                          <p:spTgt spid="143"/>
                                        </p:tgtEl>
                                        <p:attrNameLst>
                                          <p:attrName>style.visibility</p:attrName>
                                        </p:attrNameLst>
                                      </p:cBhvr>
                                      <p:to>
                                        <p:strVal val="visible"/>
                                      </p:to>
                                    </p:set>
                                    <p:anim calcmode="lin" valueType="num">
                                      <p:cBhvr additive="base">
                                        <p:cTn id="27" dur="500" fill="hold"/>
                                        <p:tgtEl>
                                          <p:spTgt spid="143"/>
                                        </p:tgtEl>
                                        <p:attrNameLst>
                                          <p:attrName>ppt_x</p:attrName>
                                        </p:attrNameLst>
                                      </p:cBhvr>
                                      <p:tavLst>
                                        <p:tav tm="0">
                                          <p:val>
                                            <p:strVal val="#ppt_x"/>
                                          </p:val>
                                        </p:tav>
                                        <p:tav tm="100000">
                                          <p:val>
                                            <p:strVal val="#ppt_x"/>
                                          </p:val>
                                        </p:tav>
                                      </p:tavLst>
                                    </p:anim>
                                    <p:anim calcmode="lin" valueType="num">
                                      <p:cBhvr additive="base">
                                        <p:cTn id="28" dur="500" fill="hold"/>
                                        <p:tgtEl>
                                          <p:spTgt spid="143"/>
                                        </p:tgtEl>
                                        <p:attrNameLst>
                                          <p:attrName>ppt_y</p:attrName>
                                        </p:attrNameLst>
                                      </p:cBhvr>
                                      <p:tavLst>
                                        <p:tav tm="0">
                                          <p:val>
                                            <p:strVal val="1+#ppt_h/2"/>
                                          </p:val>
                                        </p:tav>
                                        <p:tav tm="100000">
                                          <p:val>
                                            <p:strVal val="#ppt_y"/>
                                          </p:val>
                                        </p:tav>
                                      </p:tavLst>
                                    </p:anim>
                                  </p:childTnLst>
                                </p:cTn>
                              </p:par>
                              <p:par>
                                <p:cTn id="29" presetID="23" presetClass="entr" presetSubtype="16" fill="hold" nodeType="withEffect">
                                  <p:stCondLst>
                                    <p:cond delay="2000"/>
                                  </p:stCondLst>
                                  <p:childTnLst>
                                    <p:set>
                                      <p:cBhvr>
                                        <p:cTn id="30" dur="1" fill="hold">
                                          <p:stCondLst>
                                            <p:cond delay="0"/>
                                          </p:stCondLst>
                                        </p:cTn>
                                        <p:tgtEl>
                                          <p:spTgt spid="9"/>
                                        </p:tgtEl>
                                        <p:attrNameLst>
                                          <p:attrName>style.visibility</p:attrName>
                                        </p:attrNameLst>
                                      </p:cBhvr>
                                      <p:to>
                                        <p:strVal val="visible"/>
                                      </p:to>
                                    </p:set>
                                    <p:anim calcmode="lin" valueType="num">
                                      <p:cBhvr>
                                        <p:cTn id="31" dur="300" fill="hold"/>
                                        <p:tgtEl>
                                          <p:spTgt spid="9"/>
                                        </p:tgtEl>
                                        <p:attrNameLst>
                                          <p:attrName>ppt_w</p:attrName>
                                        </p:attrNameLst>
                                      </p:cBhvr>
                                      <p:tavLst>
                                        <p:tav tm="0">
                                          <p:val>
                                            <p:fltVal val="0"/>
                                          </p:val>
                                        </p:tav>
                                        <p:tav tm="100000">
                                          <p:val>
                                            <p:strVal val="#ppt_w"/>
                                          </p:val>
                                        </p:tav>
                                      </p:tavLst>
                                    </p:anim>
                                    <p:anim calcmode="lin" valueType="num">
                                      <p:cBhvr>
                                        <p:cTn id="32" dur="300" fill="hold"/>
                                        <p:tgtEl>
                                          <p:spTgt spid="9"/>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2250"/>
                                  </p:stCondLst>
                                  <p:childTnLst>
                                    <p:animScale>
                                      <p:cBhvr>
                                        <p:cTn id="34" dur="200" fill="hold"/>
                                        <p:tgtEl>
                                          <p:spTgt spid="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2490" y="524010"/>
            <a:ext cx="4472699" cy="615066"/>
            <a:chOff x="412490" y="524010"/>
            <a:chExt cx="4472699" cy="615066"/>
          </a:xfrm>
        </p:grpSpPr>
        <p:sp>
          <p:nvSpPr>
            <p:cNvPr id="5" name="矩形 4"/>
            <p:cNvSpPr/>
            <p:nvPr/>
          </p:nvSpPr>
          <p:spPr>
            <a:xfrm>
              <a:off x="412490" y="524010"/>
              <a:ext cx="4472699"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Three Column Layout Option</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18</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499840" y="1427752"/>
            <a:ext cx="2089633" cy="2938777"/>
            <a:chOff x="499840" y="1427752"/>
            <a:chExt cx="2089633" cy="2938777"/>
          </a:xfrm>
        </p:grpSpPr>
        <p:grpSp>
          <p:nvGrpSpPr>
            <p:cNvPr id="14" name="组合 13"/>
            <p:cNvGrpSpPr/>
            <p:nvPr/>
          </p:nvGrpSpPr>
          <p:grpSpPr>
            <a:xfrm>
              <a:off x="499840" y="1427752"/>
              <a:ext cx="2089633" cy="461665"/>
              <a:chOff x="826183" y="1855140"/>
              <a:chExt cx="2089633" cy="461665"/>
            </a:xfrm>
          </p:grpSpPr>
          <p:sp>
            <p:nvSpPr>
              <p:cNvPr id="49" name="矩形 48"/>
              <p:cNvSpPr/>
              <p:nvPr/>
            </p:nvSpPr>
            <p:spPr>
              <a:xfrm>
                <a:off x="1282271" y="1947473"/>
                <a:ext cx="1633545" cy="276999"/>
              </a:xfrm>
              <a:prstGeom prst="rect">
                <a:avLst/>
              </a:prstGeom>
            </p:spPr>
            <p:txBody>
              <a:bodyPr wrap="squar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Header Info One</a:t>
                </a:r>
                <a:endParaRPr lang="en-US" altLang="zh-CN" sz="1200" dirty="0">
                  <a:solidFill>
                    <a:srgbClr val="F44F56"/>
                  </a:solidFill>
                  <a:latin typeface="Century Gothic" panose="020B0502020202020204" pitchFamily="34" charset="0"/>
                  <a:cs typeface="Arial" panose="020B0604020202020204" pitchFamily="34" charset="0"/>
                </a:endParaRPr>
              </a:p>
            </p:txBody>
          </p:sp>
          <p:grpSp>
            <p:nvGrpSpPr>
              <p:cNvPr id="3" name="组合 2"/>
              <p:cNvGrpSpPr/>
              <p:nvPr/>
            </p:nvGrpSpPr>
            <p:grpSpPr>
              <a:xfrm>
                <a:off x="826183" y="1855140"/>
                <a:ext cx="438144" cy="461665"/>
                <a:chOff x="826183" y="1855140"/>
                <a:chExt cx="438144" cy="461665"/>
              </a:xfrm>
            </p:grpSpPr>
            <p:sp>
              <p:nvSpPr>
                <p:cNvPr id="50" name="椭圆 49"/>
                <p:cNvSpPr/>
                <p:nvPr/>
              </p:nvSpPr>
              <p:spPr>
                <a:xfrm>
                  <a:off x="826183" y="1866900"/>
                  <a:ext cx="438144" cy="438144"/>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839109" y="1855140"/>
                  <a:ext cx="412292" cy="461665"/>
                </a:xfrm>
                <a:prstGeom prst="rect">
                  <a:avLst/>
                </a:prstGeom>
              </p:spPr>
              <p:txBody>
                <a:bodyPr wrap="none">
                  <a:spAutoFit/>
                </a:bodyPr>
                <a:lstStyle/>
                <a:p>
                  <a:r>
                    <a:rPr lang="en-US" altLang="zh-CN" sz="2400" dirty="0" smtClean="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2086385" cy="2308324"/>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grpSp>
        <p:nvGrpSpPr>
          <p:cNvPr id="16" name="组合 15"/>
          <p:cNvGrpSpPr/>
          <p:nvPr/>
        </p:nvGrpSpPr>
        <p:grpSpPr>
          <a:xfrm>
            <a:off x="3566685" y="1427752"/>
            <a:ext cx="2089633" cy="2938777"/>
            <a:chOff x="3633472" y="1427752"/>
            <a:chExt cx="2089633" cy="2938777"/>
          </a:xfrm>
        </p:grpSpPr>
        <p:grpSp>
          <p:nvGrpSpPr>
            <p:cNvPr id="59" name="组合 58"/>
            <p:cNvGrpSpPr/>
            <p:nvPr/>
          </p:nvGrpSpPr>
          <p:grpSpPr>
            <a:xfrm>
              <a:off x="3633472" y="1427752"/>
              <a:ext cx="2089633" cy="461665"/>
              <a:chOff x="826183" y="1855140"/>
              <a:chExt cx="2089633" cy="461665"/>
            </a:xfrm>
          </p:grpSpPr>
          <p:sp>
            <p:nvSpPr>
              <p:cNvPr id="60" name="矩形 59"/>
              <p:cNvSpPr/>
              <p:nvPr/>
            </p:nvSpPr>
            <p:spPr>
              <a:xfrm>
                <a:off x="1282271" y="1947473"/>
                <a:ext cx="1633545" cy="276999"/>
              </a:xfrm>
              <a:prstGeom prst="rect">
                <a:avLst/>
              </a:prstGeom>
            </p:spPr>
            <p:txBody>
              <a:bodyPr wrap="square">
                <a:spAutoFit/>
              </a:bodyPr>
              <a:lstStyle/>
              <a:p>
                <a:r>
                  <a:rPr lang="en-US" altLang="zh-CN" sz="1200" dirty="0" smtClean="0">
                    <a:solidFill>
                      <a:srgbClr val="28333C"/>
                    </a:solidFill>
                    <a:latin typeface="Century Gothic" panose="020B0502020202020204" pitchFamily="34" charset="0"/>
                    <a:cs typeface="Arial" panose="020B0604020202020204" pitchFamily="34" charset="0"/>
                  </a:rPr>
                  <a:t>Header Info Two</a:t>
                </a:r>
                <a:endParaRPr lang="en-US" altLang="zh-CN" sz="1200" dirty="0">
                  <a:solidFill>
                    <a:srgbClr val="28333C"/>
                  </a:solidFill>
                  <a:latin typeface="Century Gothic" panose="020B0502020202020204" pitchFamily="34" charset="0"/>
                  <a:cs typeface="Arial" panose="020B0604020202020204" pitchFamily="34" charset="0"/>
                </a:endParaRPr>
              </a:p>
            </p:txBody>
          </p:sp>
          <p:grpSp>
            <p:nvGrpSpPr>
              <p:cNvPr id="61" name="组合 60"/>
              <p:cNvGrpSpPr/>
              <p:nvPr/>
            </p:nvGrpSpPr>
            <p:grpSpPr>
              <a:xfrm>
                <a:off x="826183" y="1855140"/>
                <a:ext cx="438144" cy="461665"/>
                <a:chOff x="826183" y="1855140"/>
                <a:chExt cx="438144" cy="461665"/>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864757" y="1855140"/>
                  <a:ext cx="360996" cy="461665"/>
                </a:xfrm>
                <a:prstGeom prst="rect">
                  <a:avLst/>
                </a:prstGeom>
              </p:spPr>
              <p:txBody>
                <a:bodyPr wrap="none">
                  <a:spAutoFit/>
                </a:bodyPr>
                <a:lstStyle/>
                <a:p>
                  <a:r>
                    <a:rPr lang="en-US" altLang="zh-CN" sz="2400" dirty="0" smtClean="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086385" cy="2308324"/>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grpSp>
        <p:nvGrpSpPr>
          <p:cNvPr id="18" name="组合 17"/>
          <p:cNvGrpSpPr/>
          <p:nvPr/>
        </p:nvGrpSpPr>
        <p:grpSpPr>
          <a:xfrm>
            <a:off x="6633530" y="1427752"/>
            <a:ext cx="2089633" cy="2938777"/>
            <a:chOff x="6767103" y="1427752"/>
            <a:chExt cx="2089633" cy="2938777"/>
          </a:xfrm>
        </p:grpSpPr>
        <p:grpSp>
          <p:nvGrpSpPr>
            <p:cNvPr id="64" name="组合 63"/>
            <p:cNvGrpSpPr/>
            <p:nvPr/>
          </p:nvGrpSpPr>
          <p:grpSpPr>
            <a:xfrm>
              <a:off x="6767103" y="1427752"/>
              <a:ext cx="2089633" cy="461665"/>
              <a:chOff x="826183" y="1855140"/>
              <a:chExt cx="2089633" cy="461665"/>
            </a:xfrm>
          </p:grpSpPr>
          <p:sp>
            <p:nvSpPr>
              <p:cNvPr id="65" name="矩形 64"/>
              <p:cNvSpPr/>
              <p:nvPr/>
            </p:nvSpPr>
            <p:spPr>
              <a:xfrm>
                <a:off x="1282271" y="1947473"/>
                <a:ext cx="1633545" cy="276999"/>
              </a:xfrm>
              <a:prstGeom prst="rect">
                <a:avLst/>
              </a:prstGeom>
            </p:spPr>
            <p:txBody>
              <a:bodyPr wrap="square">
                <a:spAutoFit/>
              </a:bodyPr>
              <a:lstStyle/>
              <a:p>
                <a:r>
                  <a:rPr lang="en-US" altLang="zh-CN" sz="1200" dirty="0" smtClean="0">
                    <a:solidFill>
                      <a:srgbClr val="697E92"/>
                    </a:solidFill>
                    <a:latin typeface="Century Gothic" panose="020B0502020202020204" pitchFamily="34" charset="0"/>
                    <a:cs typeface="Arial" panose="020B0604020202020204" pitchFamily="34" charset="0"/>
                  </a:rPr>
                  <a:t>Header Info Three</a:t>
                </a:r>
                <a:endParaRPr lang="en-US" altLang="zh-CN" sz="1200" dirty="0">
                  <a:solidFill>
                    <a:srgbClr val="697E92"/>
                  </a:solidFill>
                  <a:latin typeface="Century Gothic" panose="020B0502020202020204" pitchFamily="34" charset="0"/>
                  <a:cs typeface="Arial" panose="020B0604020202020204" pitchFamily="34" charset="0"/>
                </a:endParaRPr>
              </a:p>
            </p:txBody>
          </p:sp>
          <p:grpSp>
            <p:nvGrpSpPr>
              <p:cNvPr id="66" name="组合 65"/>
              <p:cNvGrpSpPr/>
              <p:nvPr/>
            </p:nvGrpSpPr>
            <p:grpSpPr>
              <a:xfrm>
                <a:off x="826183" y="1855140"/>
                <a:ext cx="447660" cy="461665"/>
                <a:chOff x="826183" y="1855140"/>
                <a:chExt cx="447660" cy="461665"/>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839109" y="1855140"/>
                  <a:ext cx="434734" cy="461665"/>
                </a:xfrm>
                <a:prstGeom prst="rect">
                  <a:avLst/>
                </a:prstGeom>
              </p:spPr>
              <p:txBody>
                <a:bodyPr wrap="none">
                  <a:spAutoFit/>
                </a:bodyPr>
                <a:lstStyle/>
                <a:p>
                  <a:r>
                    <a:rPr lang="en-US" altLang="zh-CN" sz="2400" dirty="0">
                      <a:solidFill>
                        <a:schemeClr val="bg1"/>
                      </a:solidFill>
                      <a:latin typeface="Century Gothic" panose="020B0502020202020204" pitchFamily="34" charset="0"/>
                      <a:cs typeface="Arial" panose="020B0604020202020204" pitchFamily="34" charset="0"/>
                    </a:rPr>
                    <a:t>C</a:t>
                  </a:r>
                  <a:endParaRPr lang="en-US" altLang="zh-CN" sz="2400" dirty="0" smtClean="0">
                    <a:solidFill>
                      <a:schemeClr val="bg1"/>
                    </a:solidFill>
                    <a:latin typeface="Century Gothic" panose="020B0502020202020204" pitchFamily="34" charset="0"/>
                    <a:cs typeface="Arial" panose="020B0604020202020204" pitchFamily="34" charset="0"/>
                  </a:endParaRPr>
                </a:p>
              </p:txBody>
            </p:sp>
          </p:grpSp>
        </p:grpSp>
        <p:sp>
          <p:nvSpPr>
            <p:cNvPr id="73" name="矩形 72"/>
            <p:cNvSpPr/>
            <p:nvPr/>
          </p:nvSpPr>
          <p:spPr>
            <a:xfrm>
              <a:off x="6767103" y="2058205"/>
              <a:ext cx="2086385" cy="2308324"/>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spTree>
    <p:extLst>
      <p:ext uri="{BB962C8B-B14F-4D97-AF65-F5344CB8AC3E}">
        <p14:creationId xmlns:p14="http://schemas.microsoft.com/office/powerpoint/2010/main" val="2269731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8" name="矩形 7"/>
          <p:cNvSpPr/>
          <p:nvPr/>
        </p:nvSpPr>
        <p:spPr>
          <a:xfrm>
            <a:off x="412491" y="1305546"/>
            <a:ext cx="8223510" cy="654410"/>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2048" name="组合 2047"/>
          <p:cNvGrpSpPr/>
          <p:nvPr/>
        </p:nvGrpSpPr>
        <p:grpSpPr>
          <a:xfrm>
            <a:off x="102760" y="2391754"/>
            <a:ext cx="2941016" cy="1986115"/>
            <a:chOff x="102760" y="2252887"/>
            <a:chExt cx="2941016" cy="1986115"/>
          </a:xfrm>
        </p:grpSpPr>
        <p:sp>
          <p:nvSpPr>
            <p:cNvPr id="13" name="矩形 12"/>
            <p:cNvSpPr/>
            <p:nvPr/>
          </p:nvSpPr>
          <p:spPr>
            <a:xfrm>
              <a:off x="844181" y="2252887"/>
              <a:ext cx="2158033" cy="74403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85743" y="2260949"/>
              <a:ext cx="2158033" cy="673629"/>
              <a:chOff x="503238" y="2760523"/>
              <a:chExt cx="2158033" cy="673629"/>
            </a:xfrm>
          </p:grpSpPr>
          <p:sp>
            <p:nvSpPr>
              <p:cNvPr id="16" name="矩形 15"/>
              <p:cNvSpPr/>
              <p:nvPr/>
            </p:nvSpPr>
            <p:spPr>
              <a:xfrm>
                <a:off x="503238" y="2972487"/>
                <a:ext cx="2158033" cy="461665"/>
              </a:xfrm>
              <a:prstGeom prst="rect">
                <a:avLst/>
              </a:prstGeom>
            </p:spPr>
            <p:txBody>
              <a:bodyPr wrap="square">
                <a:spAutoFit/>
              </a:bodyPr>
              <a:lstStyle/>
              <a:p>
                <a:pPr>
                  <a:lnSpc>
                    <a:spcPct val="80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sp>
            <p:nvSpPr>
              <p:cNvPr id="17" name="矩形 16"/>
              <p:cNvSpPr/>
              <p:nvPr/>
            </p:nvSpPr>
            <p:spPr>
              <a:xfrm>
                <a:off x="503238" y="2760523"/>
                <a:ext cx="1096775" cy="261610"/>
              </a:xfrm>
              <a:prstGeom prst="rect">
                <a:avLst/>
              </a:prstGeom>
            </p:spPr>
            <p:txBody>
              <a:bodyPr wrap="none">
                <a:spAutoFit/>
              </a:bodyPr>
              <a:lstStyle/>
              <a:p>
                <a:r>
                  <a:rPr lang="en-US" altLang="zh-CN" sz="1100" dirty="0" smtClean="0">
                    <a:solidFill>
                      <a:schemeClr val="bg1"/>
                    </a:solidFill>
                    <a:latin typeface="Century Gothic" panose="020B0502020202020204" pitchFamily="34" charset="0"/>
                    <a:cs typeface="Arial" panose="020B0604020202020204" pitchFamily="34" charset="0"/>
                  </a:rPr>
                  <a:t>ADD THE TITLE</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679770" y="3277744"/>
              <a:ext cx="961258" cy="961258"/>
              <a:chOff x="3648075" y="1647825"/>
              <a:chExt cx="1847850" cy="1847850"/>
            </a:xfrm>
          </p:grpSpPr>
          <p:sp>
            <p:nvSpPr>
              <p:cNvPr id="4" name="椭圆 3"/>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Users\Admin\Desktop\陆长淼\项目图片收集\shutterstock_190355276.jpg"/>
              <p:cNvPicPr>
                <a:picLocks noChangeAspect="1" noChangeArrowheads="1"/>
              </p:cNvPicPr>
              <p:nvPr/>
            </p:nvPicPr>
            <p:blipFill>
              <a:blip r:embed="rId2"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28" name="组合 27"/>
            <p:cNvGrpSpPr/>
            <p:nvPr/>
          </p:nvGrpSpPr>
          <p:grpSpPr>
            <a:xfrm>
              <a:off x="586877" y="2380082"/>
              <a:ext cx="134937" cy="825081"/>
              <a:chOff x="4524245" y="3111810"/>
              <a:chExt cx="134937" cy="825081"/>
            </a:xfrm>
          </p:grpSpPr>
          <p:cxnSp>
            <p:nvCxnSpPr>
              <p:cNvPr id="23" name="直接连接符 2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31" name="组合 30"/>
            <p:cNvGrpSpPr/>
            <p:nvPr/>
          </p:nvGrpSpPr>
          <p:grpSpPr>
            <a:xfrm>
              <a:off x="1682869" y="3551218"/>
              <a:ext cx="1047082" cy="414311"/>
              <a:chOff x="1682869" y="3604463"/>
              <a:chExt cx="1047082" cy="414311"/>
            </a:xfrm>
          </p:grpSpPr>
          <p:sp>
            <p:nvSpPr>
              <p:cNvPr id="34" name="矩形 33"/>
              <p:cNvSpPr/>
              <p:nvPr/>
            </p:nvSpPr>
            <p:spPr>
              <a:xfrm>
                <a:off x="1682869" y="3604463"/>
                <a:ext cx="1047082" cy="261610"/>
              </a:xfrm>
              <a:prstGeom prst="rect">
                <a:avLst/>
              </a:prstGeom>
            </p:spPr>
            <p:txBody>
              <a:bodyPr wrap="none">
                <a:spAutoFit/>
              </a:bodyPr>
              <a:lstStyle/>
              <a:p>
                <a:r>
                  <a:rPr lang="en-US" altLang="zh-CN" sz="1100" b="1" dirty="0" smtClean="0">
                    <a:solidFill>
                      <a:srgbClr val="F44F56"/>
                    </a:solidFill>
                    <a:latin typeface="Century Gothic" panose="020B0502020202020204" pitchFamily="34" charset="0"/>
                    <a:cs typeface="Arial" panose="020B0604020202020204" pitchFamily="34" charset="0"/>
                  </a:rPr>
                  <a:t>Add The Title</a:t>
                </a:r>
                <a:endParaRPr lang="en-US" altLang="zh-CN" sz="1100" b="1" dirty="0">
                  <a:solidFill>
                    <a:srgbClr val="F44F56"/>
                  </a:solidFill>
                  <a:latin typeface="Century Gothic" panose="020B0502020202020204" pitchFamily="34" charset="0"/>
                  <a:cs typeface="Arial" panose="020B0604020202020204" pitchFamily="34" charset="0"/>
                </a:endParaRPr>
              </a:p>
            </p:txBody>
          </p:sp>
          <p:sp>
            <p:nvSpPr>
              <p:cNvPr id="35" name="矩形 34"/>
              <p:cNvSpPr/>
              <p:nvPr/>
            </p:nvSpPr>
            <p:spPr>
              <a:xfrm>
                <a:off x="1682869" y="3803330"/>
                <a:ext cx="819455" cy="215444"/>
              </a:xfrm>
              <a:prstGeom prst="rect">
                <a:avLst/>
              </a:prstGeom>
            </p:spPr>
            <p:txBody>
              <a:bodyPr wrap="none">
                <a:spAutoFit/>
              </a:bodyPr>
              <a:lstStyle/>
              <a:p>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38" name="组合 37"/>
          <p:cNvGrpSpPr/>
          <p:nvPr/>
        </p:nvGrpSpPr>
        <p:grpSpPr>
          <a:xfrm>
            <a:off x="2911573" y="2391754"/>
            <a:ext cx="2941016" cy="1986115"/>
            <a:chOff x="102760" y="2252887"/>
            <a:chExt cx="2941016" cy="1986115"/>
          </a:xfrm>
        </p:grpSpPr>
        <p:sp>
          <p:nvSpPr>
            <p:cNvPr id="39" name="矩形 38"/>
            <p:cNvSpPr/>
            <p:nvPr/>
          </p:nvSpPr>
          <p:spPr>
            <a:xfrm>
              <a:off x="844181" y="2252887"/>
              <a:ext cx="2158033" cy="74403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885743" y="2260949"/>
              <a:ext cx="2158033" cy="673629"/>
              <a:chOff x="503238" y="2760523"/>
              <a:chExt cx="2158033" cy="673629"/>
            </a:xfrm>
          </p:grpSpPr>
          <p:sp>
            <p:nvSpPr>
              <p:cNvPr id="52" name="矩形 51"/>
              <p:cNvSpPr/>
              <p:nvPr/>
            </p:nvSpPr>
            <p:spPr>
              <a:xfrm>
                <a:off x="503238" y="2972487"/>
                <a:ext cx="2158033" cy="461665"/>
              </a:xfrm>
              <a:prstGeom prst="rect">
                <a:avLst/>
              </a:prstGeom>
            </p:spPr>
            <p:txBody>
              <a:bodyPr wrap="square">
                <a:spAutoFit/>
              </a:bodyPr>
              <a:lstStyle/>
              <a:p>
                <a:pPr>
                  <a:lnSpc>
                    <a:spcPct val="80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sp>
            <p:nvSpPr>
              <p:cNvPr id="53" name="矩形 52"/>
              <p:cNvSpPr/>
              <p:nvPr/>
            </p:nvSpPr>
            <p:spPr>
              <a:xfrm>
                <a:off x="503238" y="2760523"/>
                <a:ext cx="1096775" cy="261610"/>
              </a:xfrm>
              <a:prstGeom prst="rect">
                <a:avLst/>
              </a:prstGeom>
            </p:spPr>
            <p:txBody>
              <a:bodyPr wrap="none">
                <a:spAutoFit/>
              </a:bodyPr>
              <a:lstStyle/>
              <a:p>
                <a:r>
                  <a:rPr lang="en-US" altLang="zh-CN" sz="1100" dirty="0" smtClean="0">
                    <a:solidFill>
                      <a:schemeClr val="bg1"/>
                    </a:solidFill>
                    <a:latin typeface="Century Gothic" panose="020B0502020202020204" pitchFamily="34" charset="0"/>
                    <a:cs typeface="Arial" panose="020B0604020202020204" pitchFamily="34" charset="0"/>
                  </a:rPr>
                  <a:t>ADD THE TITLE</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41" name="组合 40"/>
            <p:cNvGrpSpPr/>
            <p:nvPr/>
          </p:nvGrpSpPr>
          <p:grpSpPr>
            <a:xfrm>
              <a:off x="679770" y="3277744"/>
              <a:ext cx="961258" cy="961258"/>
              <a:chOff x="3648075" y="1647825"/>
              <a:chExt cx="1847850" cy="1847850"/>
            </a:xfrm>
          </p:grpSpPr>
          <p:sp>
            <p:nvSpPr>
              <p:cNvPr id="50" name="椭圆 49"/>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descr="C:\Users\Admin\Desktop\陆长淼\项目图片收集\shutterstock_190355276.jpg"/>
              <p:cNvPicPr>
                <a:picLocks noChangeAspect="1" noChangeArrowheads="1"/>
              </p:cNvPicPr>
              <p:nvPr/>
            </p:nvPicPr>
            <p:blipFill>
              <a:blip r:embed="rId2"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42" name="组合 41"/>
            <p:cNvGrpSpPr/>
            <p:nvPr/>
          </p:nvGrpSpPr>
          <p:grpSpPr>
            <a:xfrm>
              <a:off x="586877" y="2380082"/>
              <a:ext cx="134937" cy="825081"/>
              <a:chOff x="4524245" y="3111810"/>
              <a:chExt cx="134937" cy="825081"/>
            </a:xfrm>
          </p:grpSpPr>
          <p:cxnSp>
            <p:nvCxnSpPr>
              <p:cNvPr id="47" name="直接连接符 46"/>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44" name="组合 43"/>
            <p:cNvGrpSpPr/>
            <p:nvPr/>
          </p:nvGrpSpPr>
          <p:grpSpPr>
            <a:xfrm>
              <a:off x="1682869" y="3551218"/>
              <a:ext cx="1047082" cy="414311"/>
              <a:chOff x="1682869" y="3604463"/>
              <a:chExt cx="1047082" cy="414311"/>
            </a:xfrm>
          </p:grpSpPr>
          <p:sp>
            <p:nvSpPr>
              <p:cNvPr id="45" name="矩形 44"/>
              <p:cNvSpPr/>
              <p:nvPr/>
            </p:nvSpPr>
            <p:spPr>
              <a:xfrm>
                <a:off x="1682869" y="3604463"/>
                <a:ext cx="1047082" cy="261610"/>
              </a:xfrm>
              <a:prstGeom prst="rect">
                <a:avLst/>
              </a:prstGeom>
            </p:spPr>
            <p:txBody>
              <a:bodyPr wrap="none">
                <a:spAutoFit/>
              </a:bodyPr>
              <a:lstStyle/>
              <a:p>
                <a:r>
                  <a:rPr lang="en-US" altLang="zh-CN" sz="1100" b="1" dirty="0" smtClean="0">
                    <a:solidFill>
                      <a:srgbClr val="F44F56"/>
                    </a:solidFill>
                    <a:latin typeface="Century Gothic" panose="020B0502020202020204" pitchFamily="34" charset="0"/>
                    <a:cs typeface="Arial" panose="020B0604020202020204" pitchFamily="34" charset="0"/>
                  </a:rPr>
                  <a:t>Add The Title</a:t>
                </a:r>
                <a:endParaRPr lang="en-US" altLang="zh-CN" sz="1100" b="1" dirty="0">
                  <a:solidFill>
                    <a:srgbClr val="F44F56"/>
                  </a:solidFill>
                  <a:latin typeface="Century Gothic" panose="020B0502020202020204" pitchFamily="34" charset="0"/>
                  <a:cs typeface="Arial" panose="020B0604020202020204" pitchFamily="34" charset="0"/>
                </a:endParaRPr>
              </a:p>
            </p:txBody>
          </p:sp>
          <p:sp>
            <p:nvSpPr>
              <p:cNvPr id="46" name="矩形 45"/>
              <p:cNvSpPr/>
              <p:nvPr/>
            </p:nvSpPr>
            <p:spPr>
              <a:xfrm>
                <a:off x="1682869" y="3803330"/>
                <a:ext cx="819455" cy="215444"/>
              </a:xfrm>
              <a:prstGeom prst="rect">
                <a:avLst/>
              </a:prstGeom>
            </p:spPr>
            <p:txBody>
              <a:bodyPr wrap="none">
                <a:spAutoFit/>
              </a:bodyPr>
              <a:lstStyle/>
              <a:p>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54" name="组合 53"/>
          <p:cNvGrpSpPr/>
          <p:nvPr/>
        </p:nvGrpSpPr>
        <p:grpSpPr>
          <a:xfrm>
            <a:off x="5720385" y="2391754"/>
            <a:ext cx="2941016" cy="1986115"/>
            <a:chOff x="102760" y="2252887"/>
            <a:chExt cx="2941016" cy="1986115"/>
          </a:xfrm>
        </p:grpSpPr>
        <p:sp>
          <p:nvSpPr>
            <p:cNvPr id="55" name="矩形 54"/>
            <p:cNvSpPr/>
            <p:nvPr/>
          </p:nvSpPr>
          <p:spPr>
            <a:xfrm>
              <a:off x="844181" y="2252887"/>
              <a:ext cx="2158033" cy="74403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885743" y="2260949"/>
              <a:ext cx="2158033" cy="673629"/>
              <a:chOff x="503238" y="2760523"/>
              <a:chExt cx="2158033" cy="673629"/>
            </a:xfrm>
          </p:grpSpPr>
          <p:sp>
            <p:nvSpPr>
              <p:cNvPr id="68" name="矩形 67"/>
              <p:cNvSpPr/>
              <p:nvPr/>
            </p:nvSpPr>
            <p:spPr>
              <a:xfrm>
                <a:off x="503238" y="2972487"/>
                <a:ext cx="2158033" cy="461665"/>
              </a:xfrm>
              <a:prstGeom prst="rect">
                <a:avLst/>
              </a:prstGeom>
            </p:spPr>
            <p:txBody>
              <a:bodyPr wrap="square">
                <a:spAutoFit/>
              </a:bodyPr>
              <a:lstStyle/>
              <a:p>
                <a:pPr>
                  <a:lnSpc>
                    <a:spcPct val="80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sp>
            <p:nvSpPr>
              <p:cNvPr id="69" name="矩形 68"/>
              <p:cNvSpPr/>
              <p:nvPr/>
            </p:nvSpPr>
            <p:spPr>
              <a:xfrm>
                <a:off x="503238" y="2760523"/>
                <a:ext cx="1096775" cy="261610"/>
              </a:xfrm>
              <a:prstGeom prst="rect">
                <a:avLst/>
              </a:prstGeom>
            </p:spPr>
            <p:txBody>
              <a:bodyPr wrap="none">
                <a:spAutoFit/>
              </a:bodyPr>
              <a:lstStyle/>
              <a:p>
                <a:r>
                  <a:rPr lang="en-US" altLang="zh-CN" sz="1100" dirty="0" smtClean="0">
                    <a:solidFill>
                      <a:schemeClr val="bg1"/>
                    </a:solidFill>
                    <a:latin typeface="Century Gothic" panose="020B0502020202020204" pitchFamily="34" charset="0"/>
                    <a:cs typeface="Arial" panose="020B0604020202020204" pitchFamily="34" charset="0"/>
                  </a:rPr>
                  <a:t>ADD THE TITLE</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57" name="组合 56"/>
            <p:cNvGrpSpPr/>
            <p:nvPr/>
          </p:nvGrpSpPr>
          <p:grpSpPr>
            <a:xfrm>
              <a:off x="679770" y="3277744"/>
              <a:ext cx="961258" cy="961258"/>
              <a:chOff x="3648075" y="1647825"/>
              <a:chExt cx="1847850" cy="1847850"/>
            </a:xfrm>
          </p:grpSpPr>
          <p:sp>
            <p:nvSpPr>
              <p:cNvPr id="66" name="椭圆 65"/>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descr="C:\Users\Admin\Desktop\陆长淼\项目图片收集\shutterstock_190355276.jpg"/>
              <p:cNvPicPr>
                <a:picLocks noChangeAspect="1" noChangeArrowheads="1"/>
              </p:cNvPicPr>
              <p:nvPr/>
            </p:nvPicPr>
            <p:blipFill>
              <a:blip r:embed="rId2"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58" name="组合 57"/>
            <p:cNvGrpSpPr/>
            <p:nvPr/>
          </p:nvGrpSpPr>
          <p:grpSpPr>
            <a:xfrm>
              <a:off x="586877" y="2380082"/>
              <a:ext cx="134937" cy="825081"/>
              <a:chOff x="4524245" y="3111810"/>
              <a:chExt cx="134937" cy="825081"/>
            </a:xfrm>
          </p:grpSpPr>
          <p:cxnSp>
            <p:nvCxnSpPr>
              <p:cNvPr id="63" name="直接连接符 6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60" name="组合 59"/>
            <p:cNvGrpSpPr/>
            <p:nvPr/>
          </p:nvGrpSpPr>
          <p:grpSpPr>
            <a:xfrm>
              <a:off x="1682869" y="3551218"/>
              <a:ext cx="1047082" cy="414311"/>
              <a:chOff x="1682869" y="3604463"/>
              <a:chExt cx="1047082" cy="414311"/>
            </a:xfrm>
          </p:grpSpPr>
          <p:sp>
            <p:nvSpPr>
              <p:cNvPr id="61" name="矩形 60"/>
              <p:cNvSpPr/>
              <p:nvPr/>
            </p:nvSpPr>
            <p:spPr>
              <a:xfrm>
                <a:off x="1682869" y="3604463"/>
                <a:ext cx="1047082" cy="261610"/>
              </a:xfrm>
              <a:prstGeom prst="rect">
                <a:avLst/>
              </a:prstGeom>
            </p:spPr>
            <p:txBody>
              <a:bodyPr wrap="none">
                <a:spAutoFit/>
              </a:bodyPr>
              <a:lstStyle/>
              <a:p>
                <a:r>
                  <a:rPr lang="en-US" altLang="zh-CN" sz="1100" b="1" dirty="0" smtClean="0">
                    <a:solidFill>
                      <a:srgbClr val="F44F56"/>
                    </a:solidFill>
                    <a:latin typeface="Century Gothic" panose="020B0502020202020204" pitchFamily="34" charset="0"/>
                    <a:cs typeface="Arial" panose="020B0604020202020204" pitchFamily="34" charset="0"/>
                  </a:rPr>
                  <a:t>Add The Title</a:t>
                </a:r>
                <a:endParaRPr lang="en-US" altLang="zh-CN" sz="1100" b="1" dirty="0">
                  <a:solidFill>
                    <a:srgbClr val="F44F56"/>
                  </a:solidFill>
                  <a:latin typeface="Century Gothic" panose="020B0502020202020204" pitchFamily="34" charset="0"/>
                  <a:cs typeface="Arial" panose="020B0604020202020204" pitchFamily="34" charset="0"/>
                </a:endParaRPr>
              </a:p>
            </p:txBody>
          </p:sp>
          <p:sp>
            <p:nvSpPr>
              <p:cNvPr id="62" name="矩形 61"/>
              <p:cNvSpPr/>
              <p:nvPr/>
            </p:nvSpPr>
            <p:spPr>
              <a:xfrm>
                <a:off x="1682869" y="3803330"/>
                <a:ext cx="819455" cy="215444"/>
              </a:xfrm>
              <a:prstGeom prst="rect">
                <a:avLst/>
              </a:prstGeom>
            </p:spPr>
            <p:txBody>
              <a:bodyPr wrap="none">
                <a:spAutoFit/>
              </a:bodyPr>
              <a:lstStyle/>
              <a:p>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70" name="组合 69"/>
          <p:cNvGrpSpPr/>
          <p:nvPr/>
        </p:nvGrpSpPr>
        <p:grpSpPr>
          <a:xfrm>
            <a:off x="8892480" y="411510"/>
            <a:ext cx="251520" cy="661800"/>
            <a:chOff x="8892480" y="411510"/>
            <a:chExt cx="251520" cy="661800"/>
          </a:xfrm>
        </p:grpSpPr>
        <p:sp>
          <p:nvSpPr>
            <p:cNvPr id="71" name="矩形 70"/>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19</a:t>
              </a:r>
              <a:endParaRPr lang="zh-CN" altLang="en-US" sz="800" dirty="0">
                <a:solidFill>
                  <a:schemeClr val="bg1"/>
                </a:solidFill>
                <a:latin typeface="Century Gothic" panose="020B0502020202020204" pitchFamily="34" charset="0"/>
              </a:endParaRPr>
            </a:p>
          </p:txBody>
        </p:sp>
        <p:grpSp>
          <p:nvGrpSpPr>
            <p:cNvPr id="73" name="组合 72"/>
            <p:cNvGrpSpPr/>
            <p:nvPr/>
          </p:nvGrpSpPr>
          <p:grpSpPr>
            <a:xfrm>
              <a:off x="8964240" y="818664"/>
              <a:ext cx="108000" cy="8629"/>
              <a:chOff x="8953171" y="847239"/>
              <a:chExt cx="130138" cy="8629"/>
            </a:xfrm>
          </p:grpSpPr>
          <p:cxnSp>
            <p:nvCxnSpPr>
              <p:cNvPr id="74" name="直接连接符 73"/>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3855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par>
                                <p:cTn id="16" presetID="2" presetClass="entr" presetSubtype="2" decel="100000" fill="hold" nodeType="withEffect">
                                  <p:stCondLst>
                                    <p:cond delay="1500"/>
                                  </p:stCondLst>
                                  <p:childTnLst>
                                    <p:set>
                                      <p:cBhvr>
                                        <p:cTn id="17" dur="1" fill="hold">
                                          <p:stCondLst>
                                            <p:cond delay="0"/>
                                          </p:stCondLst>
                                        </p:cTn>
                                        <p:tgtEl>
                                          <p:spTgt spid="2048"/>
                                        </p:tgtEl>
                                        <p:attrNameLst>
                                          <p:attrName>style.visibility</p:attrName>
                                        </p:attrNameLst>
                                      </p:cBhvr>
                                      <p:to>
                                        <p:strVal val="visible"/>
                                      </p:to>
                                    </p:set>
                                    <p:anim calcmode="lin" valueType="num">
                                      <p:cBhvr additive="base">
                                        <p:cTn id="18" dur="500" fill="hold"/>
                                        <p:tgtEl>
                                          <p:spTgt spid="2048"/>
                                        </p:tgtEl>
                                        <p:attrNameLst>
                                          <p:attrName>ppt_x</p:attrName>
                                        </p:attrNameLst>
                                      </p:cBhvr>
                                      <p:tavLst>
                                        <p:tav tm="0">
                                          <p:val>
                                            <p:strVal val="1+#ppt_w/2"/>
                                          </p:val>
                                        </p:tav>
                                        <p:tav tm="100000">
                                          <p:val>
                                            <p:strVal val="#ppt_x"/>
                                          </p:val>
                                        </p:tav>
                                      </p:tavLst>
                                    </p:anim>
                                    <p:anim calcmode="lin" valueType="num">
                                      <p:cBhvr additive="base">
                                        <p:cTn id="19" dur="500" fill="hold"/>
                                        <p:tgtEl>
                                          <p:spTgt spid="2048"/>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175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1+#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2000"/>
                                  </p:stCondLst>
                                  <p:childTnLst>
                                    <p:set>
                                      <p:cBhvr>
                                        <p:cTn id="25" dur="1" fill="hold">
                                          <p:stCondLst>
                                            <p:cond delay="0"/>
                                          </p:stCondLst>
                                        </p:cTn>
                                        <p:tgtEl>
                                          <p:spTgt spid="54"/>
                                        </p:tgtEl>
                                        <p:attrNameLst>
                                          <p:attrName>style.visibility</p:attrName>
                                        </p:attrNameLst>
                                      </p:cBhvr>
                                      <p:to>
                                        <p:strVal val="visible"/>
                                      </p:to>
                                    </p:set>
                                    <p:anim calcmode="lin" valueType="num">
                                      <p:cBhvr additive="base">
                                        <p:cTn id="26" dur="500" fill="hold"/>
                                        <p:tgtEl>
                                          <p:spTgt spid="54"/>
                                        </p:tgtEl>
                                        <p:attrNameLst>
                                          <p:attrName>ppt_x</p:attrName>
                                        </p:attrNameLst>
                                      </p:cBhvr>
                                      <p:tavLst>
                                        <p:tav tm="0">
                                          <p:val>
                                            <p:strVal val="1+#ppt_w/2"/>
                                          </p:val>
                                        </p:tav>
                                        <p:tav tm="100000">
                                          <p:val>
                                            <p:strVal val="#ppt_x"/>
                                          </p:val>
                                        </p:tav>
                                      </p:tavLst>
                                    </p:anim>
                                    <p:anim calcmode="lin" valueType="num">
                                      <p:cBhvr additive="base">
                                        <p:cTn id="2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4535216"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Process Flow Diagram Layout</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20</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502333" y="1724824"/>
            <a:ext cx="8123378" cy="2746687"/>
            <a:chOff x="502333" y="1724824"/>
            <a:chExt cx="8123378" cy="2746687"/>
          </a:xfrm>
        </p:grpSpPr>
        <p:cxnSp>
          <p:nvCxnSpPr>
            <p:cNvPr id="4103" name="直接连接符 4102"/>
            <p:cNvCxnSpPr/>
            <p:nvPr/>
          </p:nvCxnSpPr>
          <p:spPr>
            <a:xfrm>
              <a:off x="843273" y="2669649"/>
              <a:ext cx="0" cy="7784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503238" y="1724824"/>
              <a:ext cx="612620" cy="612620"/>
              <a:chOff x="503238" y="1734936"/>
              <a:chExt cx="612620" cy="612620"/>
            </a:xfrm>
          </p:grpSpPr>
          <p:sp>
            <p:nvSpPr>
              <p:cNvPr id="85" name="椭圆 84"/>
              <p:cNvSpPr/>
              <p:nvPr/>
            </p:nvSpPr>
            <p:spPr>
              <a:xfrm>
                <a:off x="503238" y="1734936"/>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650052" y="1881750"/>
                <a:ext cx="318993" cy="318993"/>
                <a:chOff x="13405333" y="-598488"/>
                <a:chExt cx="479425" cy="479425"/>
              </a:xfrm>
              <a:solidFill>
                <a:schemeClr val="bg1"/>
              </a:solidFill>
            </p:grpSpPr>
            <p:sp>
              <p:nvSpPr>
                <p:cNvPr id="7"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97" name="组合 4096"/>
            <p:cNvGrpSpPr/>
            <p:nvPr/>
          </p:nvGrpSpPr>
          <p:grpSpPr>
            <a:xfrm>
              <a:off x="502333" y="2423138"/>
              <a:ext cx="681881" cy="276999"/>
              <a:chOff x="502333" y="2433250"/>
              <a:chExt cx="681881" cy="276999"/>
            </a:xfrm>
          </p:grpSpPr>
          <p:sp>
            <p:nvSpPr>
              <p:cNvPr id="111" name="矩形 110"/>
              <p:cNvSpPr/>
              <p:nvPr/>
            </p:nvSpPr>
            <p:spPr>
              <a:xfrm>
                <a:off x="502333" y="2463737"/>
                <a:ext cx="681881" cy="216024"/>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561786" y="2433250"/>
                <a:ext cx="562975" cy="276999"/>
              </a:xfrm>
              <a:prstGeom prst="rect">
                <a:avLst/>
              </a:prstGeom>
            </p:spPr>
            <p:txBody>
              <a:bodyPr wrap="none">
                <a:spAutoFit/>
              </a:bodyPr>
              <a:lstStyle/>
              <a:p>
                <a:pPr algn="r"/>
                <a:r>
                  <a:rPr lang="en-US" altLang="zh-CN" sz="1200" dirty="0" smtClean="0">
                    <a:solidFill>
                      <a:schemeClr val="bg1"/>
                    </a:solidFill>
                    <a:latin typeface="Century Gothic" panose="020B0502020202020204" pitchFamily="34" charset="0"/>
                    <a:cs typeface="Arial" panose="020B0604020202020204" pitchFamily="34" charset="0"/>
                  </a:rPr>
                  <a:t>Start </a:t>
                </a:r>
              </a:p>
            </p:txBody>
          </p:sp>
        </p:grpSp>
        <p:grpSp>
          <p:nvGrpSpPr>
            <p:cNvPr id="4100" name="组合 4099"/>
            <p:cNvGrpSpPr/>
            <p:nvPr/>
          </p:nvGrpSpPr>
          <p:grpSpPr>
            <a:xfrm>
              <a:off x="502333" y="3414359"/>
              <a:ext cx="681881" cy="986276"/>
              <a:chOff x="502333" y="3322345"/>
              <a:chExt cx="681881" cy="986276"/>
            </a:xfrm>
          </p:grpSpPr>
          <p:grpSp>
            <p:nvGrpSpPr>
              <p:cNvPr id="81" name="组合 80"/>
              <p:cNvGrpSpPr/>
              <p:nvPr/>
            </p:nvGrpSpPr>
            <p:grpSpPr>
              <a:xfrm>
                <a:off x="503238" y="3696001"/>
                <a:ext cx="612620" cy="612620"/>
                <a:chOff x="503238" y="3039802"/>
                <a:chExt cx="612620" cy="612620"/>
              </a:xfrm>
            </p:grpSpPr>
            <p:sp>
              <p:nvSpPr>
                <p:cNvPr id="92" name="椭圆 91"/>
                <p:cNvSpPr/>
                <p:nvPr/>
              </p:nvSpPr>
              <p:spPr>
                <a:xfrm>
                  <a:off x="503238" y="3039802"/>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655333" y="3191368"/>
                  <a:ext cx="308431" cy="309488"/>
                  <a:chOff x="13416445" y="3094038"/>
                  <a:chExt cx="463550" cy="465138"/>
                </a:xfrm>
                <a:solidFill>
                  <a:schemeClr val="bg1"/>
                </a:solidFill>
              </p:grpSpPr>
              <p:sp>
                <p:nvSpPr>
                  <p:cNvPr id="30"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5" name="组合 114"/>
              <p:cNvGrpSpPr/>
              <p:nvPr/>
            </p:nvGrpSpPr>
            <p:grpSpPr>
              <a:xfrm>
                <a:off x="502333" y="3322345"/>
                <a:ext cx="681881" cy="276999"/>
                <a:chOff x="502333" y="2433250"/>
                <a:chExt cx="681881" cy="276999"/>
              </a:xfrm>
            </p:grpSpPr>
            <p:sp>
              <p:nvSpPr>
                <p:cNvPr id="116" name="矩形 115"/>
                <p:cNvSpPr/>
                <p:nvPr/>
              </p:nvSpPr>
              <p:spPr>
                <a:xfrm>
                  <a:off x="502333" y="2463737"/>
                  <a:ext cx="681881" cy="216024"/>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p:cNvSpPr/>
                <p:nvPr/>
              </p:nvSpPr>
              <p:spPr>
                <a:xfrm>
                  <a:off x="600258" y="2433250"/>
                  <a:ext cx="524503" cy="276999"/>
                </a:xfrm>
                <a:prstGeom prst="rect">
                  <a:avLst/>
                </a:prstGeom>
              </p:spPr>
              <p:txBody>
                <a:bodyPr wrap="none">
                  <a:spAutoFit/>
                </a:bodyPr>
                <a:lstStyle/>
                <a:p>
                  <a:pPr algn="r"/>
                  <a:r>
                    <a:rPr lang="en-US" altLang="zh-CN" sz="1200" dirty="0" smtClean="0">
                      <a:solidFill>
                        <a:schemeClr val="bg1"/>
                      </a:solidFill>
                      <a:latin typeface="Century Gothic" panose="020B0502020202020204" pitchFamily="34" charset="0"/>
                      <a:cs typeface="Arial" panose="020B0604020202020204" pitchFamily="34" charset="0"/>
                    </a:rPr>
                    <a:t>2003</a:t>
                  </a:r>
                </a:p>
              </p:txBody>
            </p:sp>
          </p:grpSp>
        </p:grpSp>
        <p:cxnSp>
          <p:nvCxnSpPr>
            <p:cNvPr id="4106" name="直接连接符 4105"/>
            <p:cNvCxnSpPr/>
            <p:nvPr/>
          </p:nvCxnSpPr>
          <p:spPr>
            <a:xfrm>
              <a:off x="843273" y="3058849"/>
              <a:ext cx="90170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1737353" y="2374900"/>
              <a:ext cx="0" cy="1412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744980" y="2374900"/>
              <a:ext cx="58750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113" name="组合 4112"/>
            <p:cNvGrpSpPr/>
            <p:nvPr/>
          </p:nvGrpSpPr>
          <p:grpSpPr>
            <a:xfrm>
              <a:off x="2339752" y="2133801"/>
              <a:ext cx="1166682" cy="475665"/>
              <a:chOff x="2339752" y="2133801"/>
              <a:chExt cx="1166682" cy="475665"/>
            </a:xfrm>
          </p:grpSpPr>
          <p:sp>
            <p:nvSpPr>
              <p:cNvPr id="130" name="矩形 129"/>
              <p:cNvSpPr/>
              <p:nvPr/>
            </p:nvSpPr>
            <p:spPr>
              <a:xfrm>
                <a:off x="2339752" y="2135739"/>
                <a:ext cx="1166682" cy="471788"/>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12" name="组合 4111"/>
              <p:cNvGrpSpPr/>
              <p:nvPr/>
            </p:nvGrpSpPr>
            <p:grpSpPr>
              <a:xfrm>
                <a:off x="2355470" y="2133801"/>
                <a:ext cx="1135247" cy="475665"/>
                <a:chOff x="2362474" y="2127368"/>
                <a:chExt cx="1135247" cy="475665"/>
              </a:xfrm>
            </p:grpSpPr>
            <p:sp>
              <p:nvSpPr>
                <p:cNvPr id="133" name="矩形 132"/>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34" name="矩形 133"/>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4114" name="组合 4113"/>
            <p:cNvGrpSpPr/>
            <p:nvPr/>
          </p:nvGrpSpPr>
          <p:grpSpPr>
            <a:xfrm>
              <a:off x="2399552" y="2630050"/>
              <a:ext cx="1047082" cy="414311"/>
              <a:chOff x="2399552" y="2797239"/>
              <a:chExt cx="1047082" cy="414311"/>
            </a:xfrm>
          </p:grpSpPr>
          <p:sp>
            <p:nvSpPr>
              <p:cNvPr id="137" name="矩形 136"/>
              <p:cNvSpPr/>
              <p:nvPr/>
            </p:nvSpPr>
            <p:spPr>
              <a:xfrm>
                <a:off x="2399552" y="2797239"/>
                <a:ext cx="1047082" cy="261610"/>
              </a:xfrm>
              <a:prstGeom prst="rect">
                <a:avLst/>
              </a:prstGeom>
            </p:spPr>
            <p:txBody>
              <a:bodyPr wrap="none">
                <a:spAutoFit/>
              </a:bodyPr>
              <a:lstStyle/>
              <a:p>
                <a:pPr algn="ctr"/>
                <a:r>
                  <a:rPr lang="en-US" altLang="zh-CN" sz="1100" b="1"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11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38" name="矩形 137"/>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40" name="组合 139"/>
            <p:cNvGrpSpPr/>
            <p:nvPr/>
          </p:nvGrpSpPr>
          <p:grpSpPr>
            <a:xfrm>
              <a:off x="4535996" y="2133801"/>
              <a:ext cx="1166682" cy="475665"/>
              <a:chOff x="2339752" y="2133801"/>
              <a:chExt cx="1166682" cy="475665"/>
            </a:xfrm>
          </p:grpSpPr>
          <p:sp>
            <p:nvSpPr>
              <p:cNvPr id="141" name="矩形 140"/>
              <p:cNvSpPr/>
              <p:nvPr/>
            </p:nvSpPr>
            <p:spPr>
              <a:xfrm>
                <a:off x="2339752" y="2135739"/>
                <a:ext cx="1166682" cy="471788"/>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2" name="组合 141"/>
              <p:cNvGrpSpPr/>
              <p:nvPr/>
            </p:nvGrpSpPr>
            <p:grpSpPr>
              <a:xfrm>
                <a:off x="2355470" y="2133801"/>
                <a:ext cx="1135247" cy="475665"/>
                <a:chOff x="2362474" y="2127368"/>
                <a:chExt cx="1135247" cy="475665"/>
              </a:xfrm>
            </p:grpSpPr>
            <p:sp>
              <p:nvSpPr>
                <p:cNvPr id="143" name="矩形 142"/>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44" name="矩形 143"/>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46" name="组合 145"/>
            <p:cNvGrpSpPr/>
            <p:nvPr/>
          </p:nvGrpSpPr>
          <p:grpSpPr>
            <a:xfrm>
              <a:off x="6732240" y="2133801"/>
              <a:ext cx="1166682" cy="475665"/>
              <a:chOff x="2339752" y="2133801"/>
              <a:chExt cx="1166682" cy="475665"/>
            </a:xfrm>
          </p:grpSpPr>
          <p:sp>
            <p:nvSpPr>
              <p:cNvPr id="147" name="矩形 146"/>
              <p:cNvSpPr/>
              <p:nvPr/>
            </p:nvSpPr>
            <p:spPr>
              <a:xfrm>
                <a:off x="2339752" y="2135739"/>
                <a:ext cx="1166682" cy="471788"/>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8" name="组合 147"/>
              <p:cNvGrpSpPr/>
              <p:nvPr/>
            </p:nvGrpSpPr>
            <p:grpSpPr>
              <a:xfrm>
                <a:off x="2355470" y="2133801"/>
                <a:ext cx="1135247" cy="475665"/>
                <a:chOff x="2362474" y="2127368"/>
                <a:chExt cx="1135247" cy="475665"/>
              </a:xfrm>
            </p:grpSpPr>
            <p:sp>
              <p:nvSpPr>
                <p:cNvPr id="149" name="矩形 148"/>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50" name="矩形 149"/>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4116" name="组合 4115"/>
            <p:cNvGrpSpPr/>
            <p:nvPr/>
          </p:nvGrpSpPr>
          <p:grpSpPr>
            <a:xfrm>
              <a:off x="8013091" y="2043817"/>
              <a:ext cx="612620" cy="612620"/>
              <a:chOff x="7917574" y="2043817"/>
              <a:chExt cx="612620" cy="612620"/>
            </a:xfrm>
          </p:grpSpPr>
          <p:sp>
            <p:nvSpPr>
              <p:cNvPr id="101" name="椭圆 100"/>
              <p:cNvSpPr/>
              <p:nvPr/>
            </p:nvSpPr>
            <p:spPr>
              <a:xfrm>
                <a:off x="7917574" y="2043817"/>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8064388" y="2240275"/>
                <a:ext cx="318993" cy="219704"/>
                <a:chOff x="12175020" y="4395788"/>
                <a:chExt cx="479425" cy="330200"/>
              </a:xfrm>
              <a:solidFill>
                <a:schemeClr val="bg1"/>
              </a:solidFill>
            </p:grpSpPr>
            <p:sp>
              <p:nvSpPr>
                <p:cNvPr id="34" name="Rectangle 27"/>
                <p:cNvSpPr>
                  <a:spLocks noChangeArrowheads="1"/>
                </p:cNvSpPr>
                <p:nvPr/>
              </p:nvSpPr>
              <p:spPr bwMode="auto">
                <a:xfrm>
                  <a:off x="12263920"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28"/>
                <p:cNvSpPr>
                  <a:spLocks noChangeArrowheads="1"/>
                </p:cNvSpPr>
                <p:nvPr/>
              </p:nvSpPr>
              <p:spPr bwMode="auto">
                <a:xfrm>
                  <a:off x="12354408"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29"/>
                <p:cNvSpPr>
                  <a:spLocks noChangeArrowheads="1"/>
                </p:cNvSpPr>
                <p:nvPr/>
              </p:nvSpPr>
              <p:spPr bwMode="auto">
                <a:xfrm>
                  <a:off x="12444895"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30"/>
                <p:cNvSpPr>
                  <a:spLocks noChangeArrowheads="1"/>
                </p:cNvSpPr>
                <p:nvPr/>
              </p:nvSpPr>
              <p:spPr bwMode="auto">
                <a:xfrm>
                  <a:off x="12535383" y="4530725"/>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31"/>
                <p:cNvSpPr>
                  <a:spLocks noChangeArrowheads="1"/>
                </p:cNvSpPr>
                <p:nvPr/>
              </p:nvSpPr>
              <p:spPr bwMode="auto">
                <a:xfrm>
                  <a:off x="12263920"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32"/>
                <p:cNvSpPr>
                  <a:spLocks noChangeArrowheads="1"/>
                </p:cNvSpPr>
                <p:nvPr/>
              </p:nvSpPr>
              <p:spPr bwMode="auto">
                <a:xfrm>
                  <a:off x="12354408"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33"/>
                <p:cNvSpPr>
                  <a:spLocks noChangeArrowheads="1"/>
                </p:cNvSpPr>
                <p:nvPr/>
              </p:nvSpPr>
              <p:spPr bwMode="auto">
                <a:xfrm>
                  <a:off x="12444895"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34"/>
                <p:cNvSpPr>
                  <a:spLocks noChangeArrowheads="1"/>
                </p:cNvSpPr>
                <p:nvPr/>
              </p:nvSpPr>
              <p:spPr bwMode="auto">
                <a:xfrm>
                  <a:off x="12535383" y="4470400"/>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35"/>
                <p:cNvSpPr>
                  <a:spLocks noChangeArrowheads="1"/>
                </p:cNvSpPr>
                <p:nvPr/>
              </p:nvSpPr>
              <p:spPr bwMode="auto">
                <a:xfrm>
                  <a:off x="12294083" y="4621213"/>
                  <a:ext cx="2413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6"/>
                <p:cNvSpPr>
                  <a:spLocks/>
                </p:cNvSpPr>
                <p:nvPr/>
              </p:nvSpPr>
              <p:spPr bwMode="auto">
                <a:xfrm>
                  <a:off x="12175020" y="4395788"/>
                  <a:ext cx="479425" cy="33020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2" name="组合 151"/>
            <p:cNvGrpSpPr/>
            <p:nvPr/>
          </p:nvGrpSpPr>
          <p:grpSpPr>
            <a:xfrm>
              <a:off x="6792040" y="2630050"/>
              <a:ext cx="1047082" cy="414311"/>
              <a:chOff x="2399552" y="2797239"/>
              <a:chExt cx="1047082" cy="414311"/>
            </a:xfrm>
          </p:grpSpPr>
          <p:sp>
            <p:nvSpPr>
              <p:cNvPr id="153" name="矩形 152"/>
              <p:cNvSpPr/>
              <p:nvPr/>
            </p:nvSpPr>
            <p:spPr>
              <a:xfrm>
                <a:off x="2399552" y="2797239"/>
                <a:ext cx="1047082" cy="261610"/>
              </a:xfrm>
              <a:prstGeom prst="rect">
                <a:avLst/>
              </a:prstGeom>
            </p:spPr>
            <p:txBody>
              <a:bodyPr wrap="none">
                <a:spAutoFit/>
              </a:bodyPr>
              <a:lstStyle/>
              <a:p>
                <a:pPr algn="ctr"/>
                <a:r>
                  <a:rPr lang="en-US" altLang="zh-CN" sz="1100" b="1" dirty="0">
                    <a:solidFill>
                      <a:schemeClr val="tx1">
                        <a:lumMod val="65000"/>
                        <a:lumOff val="35000"/>
                      </a:schemeClr>
                    </a:solidFill>
                    <a:latin typeface="Century Gothic" panose="020B0502020202020204" pitchFamily="34" charset="0"/>
                    <a:cs typeface="Arial" panose="020B0604020202020204" pitchFamily="34" charset="0"/>
                  </a:rPr>
                  <a:t>Add The Title</a:t>
                </a:r>
              </a:p>
            </p:txBody>
          </p:sp>
          <p:sp>
            <p:nvSpPr>
              <p:cNvPr id="154" name="矩形 153"/>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55" name="直接连接符 154"/>
            <p:cNvCxnSpPr/>
            <p:nvPr/>
          </p:nvCxnSpPr>
          <p:spPr>
            <a:xfrm>
              <a:off x="1744980" y="3802050"/>
              <a:ext cx="58750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a:off x="2339752" y="3560951"/>
              <a:ext cx="1166682" cy="475665"/>
              <a:chOff x="2339752" y="2133801"/>
              <a:chExt cx="1166682" cy="475665"/>
            </a:xfrm>
          </p:grpSpPr>
          <p:sp>
            <p:nvSpPr>
              <p:cNvPr id="157" name="矩形 156"/>
              <p:cNvSpPr/>
              <p:nvPr/>
            </p:nvSpPr>
            <p:spPr>
              <a:xfrm>
                <a:off x="2339752" y="2135739"/>
                <a:ext cx="1166682" cy="471788"/>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8" name="组合 157"/>
              <p:cNvGrpSpPr/>
              <p:nvPr/>
            </p:nvGrpSpPr>
            <p:grpSpPr>
              <a:xfrm>
                <a:off x="2355470" y="2133801"/>
                <a:ext cx="1135247" cy="475665"/>
                <a:chOff x="2362474" y="2127368"/>
                <a:chExt cx="1135247" cy="475665"/>
              </a:xfrm>
            </p:grpSpPr>
            <p:sp>
              <p:nvSpPr>
                <p:cNvPr id="159" name="矩形 158"/>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60" name="矩形 159"/>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61" name="组合 160"/>
            <p:cNvGrpSpPr/>
            <p:nvPr/>
          </p:nvGrpSpPr>
          <p:grpSpPr>
            <a:xfrm>
              <a:off x="2399552" y="4057200"/>
              <a:ext cx="1047082" cy="414311"/>
              <a:chOff x="2399552" y="2797239"/>
              <a:chExt cx="1047082" cy="414311"/>
            </a:xfrm>
          </p:grpSpPr>
          <p:sp>
            <p:nvSpPr>
              <p:cNvPr id="162" name="矩形 161"/>
              <p:cNvSpPr/>
              <p:nvPr/>
            </p:nvSpPr>
            <p:spPr>
              <a:xfrm>
                <a:off x="2399552" y="2797239"/>
                <a:ext cx="1047082" cy="261610"/>
              </a:xfrm>
              <a:prstGeom prst="rect">
                <a:avLst/>
              </a:prstGeom>
            </p:spPr>
            <p:txBody>
              <a:bodyPr wrap="none">
                <a:spAutoFit/>
              </a:bodyPr>
              <a:lstStyle/>
              <a:p>
                <a:pPr algn="ctr"/>
                <a:r>
                  <a:rPr lang="en-US" altLang="zh-CN" sz="1100" b="1" dirty="0">
                    <a:solidFill>
                      <a:schemeClr val="tx1">
                        <a:lumMod val="65000"/>
                        <a:lumOff val="35000"/>
                      </a:schemeClr>
                    </a:solidFill>
                    <a:latin typeface="Century Gothic" panose="020B0502020202020204" pitchFamily="34" charset="0"/>
                    <a:cs typeface="Arial" panose="020B0604020202020204" pitchFamily="34" charset="0"/>
                  </a:rPr>
                  <a:t>Add The Title</a:t>
                </a:r>
              </a:p>
            </p:txBody>
          </p:sp>
          <p:sp>
            <p:nvSpPr>
              <p:cNvPr id="163" name="矩形 162"/>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4" name="组合 163"/>
            <p:cNvGrpSpPr/>
            <p:nvPr/>
          </p:nvGrpSpPr>
          <p:grpSpPr>
            <a:xfrm>
              <a:off x="4535995" y="3560951"/>
              <a:ext cx="1361473" cy="475665"/>
              <a:chOff x="2339751" y="2133801"/>
              <a:chExt cx="1361473" cy="475665"/>
            </a:xfrm>
          </p:grpSpPr>
          <p:sp>
            <p:nvSpPr>
              <p:cNvPr id="165" name="矩形 164"/>
              <p:cNvSpPr/>
              <p:nvPr/>
            </p:nvSpPr>
            <p:spPr>
              <a:xfrm>
                <a:off x="2339751" y="2135739"/>
                <a:ext cx="1361473" cy="471788"/>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组合 165"/>
              <p:cNvGrpSpPr/>
              <p:nvPr/>
            </p:nvGrpSpPr>
            <p:grpSpPr>
              <a:xfrm>
                <a:off x="2527953" y="2133801"/>
                <a:ext cx="1135247" cy="475665"/>
                <a:chOff x="2534957" y="2127368"/>
                <a:chExt cx="1135247" cy="475665"/>
              </a:xfrm>
            </p:grpSpPr>
            <p:sp>
              <p:nvSpPr>
                <p:cNvPr id="167" name="矩形 166"/>
                <p:cNvSpPr/>
                <p:nvPr/>
              </p:nvSpPr>
              <p:spPr>
                <a:xfrm>
                  <a:off x="2534957"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68" name="矩形 167"/>
                <p:cNvSpPr/>
                <p:nvPr/>
              </p:nvSpPr>
              <p:spPr>
                <a:xfrm>
                  <a:off x="2534957"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69" name="组合 168"/>
            <p:cNvGrpSpPr/>
            <p:nvPr/>
          </p:nvGrpSpPr>
          <p:grpSpPr>
            <a:xfrm>
              <a:off x="6732240" y="3560951"/>
              <a:ext cx="1166682" cy="475665"/>
              <a:chOff x="2339752" y="2133801"/>
              <a:chExt cx="1166682" cy="475665"/>
            </a:xfrm>
          </p:grpSpPr>
          <p:sp>
            <p:nvSpPr>
              <p:cNvPr id="170" name="矩形 169"/>
              <p:cNvSpPr/>
              <p:nvPr/>
            </p:nvSpPr>
            <p:spPr>
              <a:xfrm>
                <a:off x="2339752" y="2135739"/>
                <a:ext cx="1166682" cy="471788"/>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2355470" y="2133801"/>
                <a:ext cx="1135247" cy="475665"/>
                <a:chOff x="2362474" y="2127368"/>
                <a:chExt cx="1135247" cy="475665"/>
              </a:xfrm>
            </p:grpSpPr>
            <p:sp>
              <p:nvSpPr>
                <p:cNvPr id="172" name="矩形 171"/>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73" name="矩形 172"/>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74" name="组合 173"/>
            <p:cNvGrpSpPr/>
            <p:nvPr/>
          </p:nvGrpSpPr>
          <p:grpSpPr>
            <a:xfrm>
              <a:off x="6792040" y="4057200"/>
              <a:ext cx="1047082" cy="414311"/>
              <a:chOff x="2399552" y="2797239"/>
              <a:chExt cx="1047082" cy="414311"/>
            </a:xfrm>
          </p:grpSpPr>
          <p:sp>
            <p:nvSpPr>
              <p:cNvPr id="175" name="矩形 174"/>
              <p:cNvSpPr/>
              <p:nvPr/>
            </p:nvSpPr>
            <p:spPr>
              <a:xfrm>
                <a:off x="2399552" y="2797239"/>
                <a:ext cx="1047082" cy="261610"/>
              </a:xfrm>
              <a:prstGeom prst="rect">
                <a:avLst/>
              </a:prstGeom>
            </p:spPr>
            <p:txBody>
              <a:bodyPr wrap="none">
                <a:spAutoFit/>
              </a:bodyPr>
              <a:lstStyle/>
              <a:p>
                <a:pPr algn="ctr"/>
                <a:r>
                  <a:rPr lang="en-US" altLang="zh-CN" sz="1100" b="1" dirty="0">
                    <a:solidFill>
                      <a:schemeClr val="tx1">
                        <a:lumMod val="65000"/>
                        <a:lumOff val="35000"/>
                      </a:schemeClr>
                    </a:solidFill>
                    <a:latin typeface="Century Gothic" panose="020B0502020202020204" pitchFamily="34" charset="0"/>
                    <a:cs typeface="Arial" panose="020B0604020202020204" pitchFamily="34" charset="0"/>
                  </a:rPr>
                  <a:t>Add The Title</a:t>
                </a:r>
              </a:p>
            </p:txBody>
          </p:sp>
          <p:sp>
            <p:nvSpPr>
              <p:cNvPr id="176" name="矩形 175"/>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
          <p:nvSpPr>
            <p:cNvPr id="178" name="椭圆 177"/>
            <p:cNvSpPr/>
            <p:nvPr/>
          </p:nvSpPr>
          <p:spPr>
            <a:xfrm>
              <a:off x="4300649" y="3398044"/>
              <a:ext cx="470454" cy="470454"/>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4373859" y="3470781"/>
              <a:ext cx="324274" cy="318993"/>
              <a:chOff x="14627708" y="5551488"/>
              <a:chExt cx="487362" cy="479425"/>
            </a:xfrm>
            <a:solidFill>
              <a:schemeClr val="bg1"/>
            </a:solidFill>
          </p:grpSpPr>
          <p:sp>
            <p:nvSpPr>
              <p:cNvPr id="52"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5525120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12490" y="524010"/>
            <a:ext cx="4535216" cy="615066"/>
            <a:chOff x="412490" y="524010"/>
            <a:chExt cx="4535216" cy="615066"/>
          </a:xfrm>
        </p:grpSpPr>
        <p:sp>
          <p:nvSpPr>
            <p:cNvPr id="5" name="矩形 4"/>
            <p:cNvSpPr/>
            <p:nvPr/>
          </p:nvSpPr>
          <p:spPr>
            <a:xfrm>
              <a:off x="412490" y="524010"/>
              <a:ext cx="4535216"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Process Flow Diagram Layout</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8" name="组合 7"/>
          <p:cNvGrpSpPr/>
          <p:nvPr/>
        </p:nvGrpSpPr>
        <p:grpSpPr>
          <a:xfrm>
            <a:off x="412490" y="1318356"/>
            <a:ext cx="4771578" cy="3331699"/>
            <a:chOff x="412490" y="1318356"/>
            <a:chExt cx="4771578" cy="3331699"/>
          </a:xfrm>
        </p:grpSpPr>
        <p:graphicFrame>
          <p:nvGraphicFramePr>
            <p:cNvPr id="2" name="图表 1"/>
            <p:cNvGraphicFramePr/>
            <p:nvPr>
              <p:extLst>
                <p:ext uri="{D42A27DB-BD31-4B8C-83A1-F6EECF244321}">
                  <p14:modId xmlns:p14="http://schemas.microsoft.com/office/powerpoint/2010/main" val="2318827040"/>
                </p:ext>
              </p:extLst>
            </p:nvPr>
          </p:nvGraphicFramePr>
          <p:xfrm>
            <a:off x="446294" y="1665002"/>
            <a:ext cx="4737774" cy="2985053"/>
          </p:xfrm>
          <a:graphic>
            <a:graphicData uri="http://schemas.openxmlformats.org/drawingml/2006/chart">
              <c:chart xmlns:c="http://schemas.openxmlformats.org/drawingml/2006/chart" xmlns:r="http://schemas.openxmlformats.org/officeDocument/2006/relationships" r:id="rId2"/>
            </a:graphicData>
          </a:graphic>
        </p:graphicFrame>
        <p:sp>
          <p:nvSpPr>
            <p:cNvPr id="119" name="矩形 118"/>
            <p:cNvSpPr/>
            <p:nvPr/>
          </p:nvSpPr>
          <p:spPr>
            <a:xfrm>
              <a:off x="412490" y="1318356"/>
              <a:ext cx="1051891"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sp>
        <p:nvSpPr>
          <p:cNvPr id="120" name="矩形 119"/>
          <p:cNvSpPr/>
          <p:nvPr/>
        </p:nvSpPr>
        <p:spPr>
          <a:xfrm>
            <a:off x="5544108" y="0"/>
            <a:ext cx="3599892" cy="5141913"/>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825866" y="620878"/>
            <a:ext cx="3315524" cy="4118663"/>
            <a:chOff x="5825866" y="620878"/>
            <a:chExt cx="3315524" cy="4118663"/>
          </a:xfrm>
        </p:grpSpPr>
        <p:grpSp>
          <p:nvGrpSpPr>
            <p:cNvPr id="227" name="组合 226"/>
            <p:cNvGrpSpPr/>
            <p:nvPr/>
          </p:nvGrpSpPr>
          <p:grpSpPr>
            <a:xfrm>
              <a:off x="5896126" y="2941843"/>
              <a:ext cx="3245264" cy="443198"/>
              <a:chOff x="5896126" y="3337447"/>
              <a:chExt cx="3245264" cy="443198"/>
            </a:xfrm>
          </p:grpSpPr>
          <p:sp>
            <p:nvSpPr>
              <p:cNvPr id="136" name="Freeform 10"/>
              <p:cNvSpPr>
                <a:spLocks/>
              </p:cNvSpPr>
              <p:nvPr/>
            </p:nvSpPr>
            <p:spPr bwMode="auto">
              <a:xfrm>
                <a:off x="5896126" y="3381093"/>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矩形 138"/>
              <p:cNvSpPr/>
              <p:nvPr/>
            </p:nvSpPr>
            <p:spPr>
              <a:xfrm>
                <a:off x="6358359" y="3337447"/>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8" name="组合 17"/>
            <p:cNvGrpSpPr/>
            <p:nvPr/>
          </p:nvGrpSpPr>
          <p:grpSpPr>
            <a:xfrm>
              <a:off x="5908753" y="2168188"/>
              <a:ext cx="3232637" cy="443198"/>
              <a:chOff x="5908753" y="2562993"/>
              <a:chExt cx="3232637" cy="443198"/>
            </a:xfrm>
          </p:grpSpPr>
          <p:grpSp>
            <p:nvGrpSpPr>
              <p:cNvPr id="186" name="组合 185"/>
              <p:cNvGrpSpPr/>
              <p:nvPr/>
            </p:nvGrpSpPr>
            <p:grpSpPr>
              <a:xfrm>
                <a:off x="5908753" y="2616971"/>
                <a:ext cx="378868" cy="335242"/>
                <a:chOff x="3889375" y="3302000"/>
                <a:chExt cx="261938" cy="231776"/>
              </a:xfrm>
              <a:solidFill>
                <a:schemeClr val="bg1"/>
              </a:solidFill>
            </p:grpSpPr>
            <p:sp>
              <p:nvSpPr>
                <p:cNvPr id="188"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7" name="矩形 186"/>
              <p:cNvSpPr/>
              <p:nvPr/>
            </p:nvSpPr>
            <p:spPr>
              <a:xfrm>
                <a:off x="6358359" y="256299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7" name="组合 16"/>
            <p:cNvGrpSpPr/>
            <p:nvPr/>
          </p:nvGrpSpPr>
          <p:grpSpPr>
            <a:xfrm>
              <a:off x="5907606" y="1394533"/>
              <a:ext cx="3233784" cy="443198"/>
              <a:chOff x="5907606" y="1788538"/>
              <a:chExt cx="3233784" cy="443198"/>
            </a:xfrm>
          </p:grpSpPr>
          <p:grpSp>
            <p:nvGrpSpPr>
              <p:cNvPr id="203" name="组合 202"/>
              <p:cNvGrpSpPr/>
              <p:nvPr/>
            </p:nvGrpSpPr>
            <p:grpSpPr>
              <a:xfrm>
                <a:off x="5907606" y="1821851"/>
                <a:ext cx="355907" cy="376572"/>
                <a:chOff x="5908675" y="1281113"/>
                <a:chExt cx="246063" cy="260350"/>
              </a:xfrm>
              <a:solidFill>
                <a:schemeClr val="bg1"/>
              </a:solidFill>
            </p:grpSpPr>
            <p:sp>
              <p:nvSpPr>
                <p:cNvPr id="205"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4" name="矩形 203"/>
              <p:cNvSpPr/>
              <p:nvPr/>
            </p:nvSpPr>
            <p:spPr>
              <a:xfrm>
                <a:off x="6358359" y="1788538"/>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6" name="组合 15"/>
            <p:cNvGrpSpPr/>
            <p:nvPr/>
          </p:nvGrpSpPr>
          <p:grpSpPr>
            <a:xfrm>
              <a:off x="5900720" y="620878"/>
              <a:ext cx="3240670" cy="443198"/>
              <a:chOff x="5900720" y="1014083"/>
              <a:chExt cx="3240670" cy="443198"/>
            </a:xfrm>
          </p:grpSpPr>
          <p:grpSp>
            <p:nvGrpSpPr>
              <p:cNvPr id="220" name="组合 219"/>
              <p:cNvGrpSpPr/>
              <p:nvPr/>
            </p:nvGrpSpPr>
            <p:grpSpPr>
              <a:xfrm>
                <a:off x="5900720" y="1049692"/>
                <a:ext cx="371979" cy="371980"/>
                <a:chOff x="5903913" y="4632325"/>
                <a:chExt cx="257175" cy="257176"/>
              </a:xfrm>
              <a:solidFill>
                <a:schemeClr val="bg1"/>
              </a:solidFill>
            </p:grpSpPr>
            <p:sp>
              <p:nvSpPr>
                <p:cNvPr id="222"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1" name="矩形 220"/>
              <p:cNvSpPr/>
              <p:nvPr/>
            </p:nvSpPr>
            <p:spPr>
              <a:xfrm>
                <a:off x="6358359" y="101408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239" name="组合 238"/>
            <p:cNvGrpSpPr/>
            <p:nvPr/>
          </p:nvGrpSpPr>
          <p:grpSpPr>
            <a:xfrm>
              <a:off x="5907170" y="1232876"/>
              <a:ext cx="3021313" cy="2320964"/>
              <a:chOff x="5907171" y="1232876"/>
              <a:chExt cx="2714384" cy="2320964"/>
            </a:xfrm>
          </p:grpSpPr>
          <p:cxnSp>
            <p:nvCxnSpPr>
              <p:cNvPr id="226" name="直接连接符 225"/>
              <p:cNvCxnSpPr/>
              <p:nvPr/>
            </p:nvCxnSpPr>
            <p:spPr>
              <a:xfrm>
                <a:off x="5907171" y="1232876"/>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5907171" y="2006531"/>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a:off x="5907171" y="2780186"/>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a:off x="5907171" y="3553840"/>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grpSp>
        <p:sp>
          <p:nvSpPr>
            <p:cNvPr id="237" name="矩形 236"/>
            <p:cNvSpPr/>
            <p:nvPr/>
          </p:nvSpPr>
          <p:spPr>
            <a:xfrm>
              <a:off x="5825866" y="3723878"/>
              <a:ext cx="3102617" cy="1015663"/>
            </a:xfrm>
            <a:prstGeom prst="rect">
              <a:avLst/>
            </a:prstGeom>
          </p:spPr>
          <p:txBody>
            <a:bodyPr wrap="squar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The </a:t>
              </a:r>
              <a:r>
                <a:rPr lang="en-US" altLang="zh-CN" sz="1200" dirty="0">
                  <a:solidFill>
                    <a:schemeClr val="bg1"/>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a:t>
              </a:r>
              <a:r>
                <a:rPr lang="en-US" altLang="zh-CN" sz="1200" dirty="0" smtClean="0">
                  <a:solidFill>
                    <a:schemeClr val="bg1"/>
                  </a:solidFill>
                  <a:latin typeface="Century Gothic" panose="020B0502020202020204" pitchFamily="34" charset="0"/>
                  <a:cs typeface="Arial" panose="020B0604020202020204" pitchFamily="34" charset="0"/>
                </a:rPr>
                <a:t>total</a:t>
              </a:r>
              <a:endParaRPr lang="en-US" altLang="zh-CN" sz="1200" dirty="0">
                <a:solidFill>
                  <a:schemeClr val="bg1"/>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2653436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500"/>
                                        <p:tgtEl>
                                          <p:spTgt spid="120"/>
                                        </p:tgtEl>
                                      </p:cBhvr>
                                    </p:animEffect>
                                  </p:childTnLst>
                                </p:cTn>
                              </p:par>
                              <p:par>
                                <p:cTn id="8" presetID="42"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12" presetClass="entr" presetSubtype="2" fill="hold" nodeType="withEffect">
                                  <p:stCondLst>
                                    <p:cond delay="16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ppt_x</p:attrName>
                                        </p:attrNameLst>
                                      </p:cBhvr>
                                      <p:tavLst>
                                        <p:tav tm="0">
                                          <p:val>
                                            <p:strVal val="#ppt_x+#ppt_w*1.125000"/>
                                          </p:val>
                                        </p:tav>
                                        <p:tav tm="100000">
                                          <p:val>
                                            <p:strVal val="#ppt_x"/>
                                          </p:val>
                                        </p:tav>
                                      </p:tavLst>
                                    </p:anim>
                                    <p:animEffect transition="in" filter="wipe(left)">
                                      <p:cBhvr>
                                        <p:cTn id="16" dur="500"/>
                                        <p:tgtEl>
                                          <p:spTgt spid="7"/>
                                        </p:tgtEl>
                                      </p:cBhvr>
                                    </p:animEffect>
                                  </p:childTnLst>
                                </p:cTn>
                              </p:par>
                              <p:par>
                                <p:cTn id="17" presetID="12" presetClass="entr" presetSubtype="1" fill="hold" nodeType="withEffect">
                                  <p:stCondLst>
                                    <p:cond delay="2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down)">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2490" y="524010"/>
            <a:ext cx="4190571" cy="615066"/>
            <a:chOff x="412490" y="524010"/>
            <a:chExt cx="4190571" cy="615066"/>
          </a:xfrm>
        </p:grpSpPr>
        <p:sp>
          <p:nvSpPr>
            <p:cNvPr id="5" name="矩形 4"/>
            <p:cNvSpPr/>
            <p:nvPr/>
          </p:nvSpPr>
          <p:spPr>
            <a:xfrm>
              <a:off x="412490" y="524010"/>
              <a:ext cx="4190571"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Sales &amp;Distribution Strategy</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22</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118" name="组合 4117"/>
          <p:cNvGrpSpPr/>
          <p:nvPr/>
        </p:nvGrpSpPr>
        <p:grpSpPr>
          <a:xfrm>
            <a:off x="328759" y="1724824"/>
            <a:ext cx="2116156" cy="2601811"/>
            <a:chOff x="543501" y="1724824"/>
            <a:chExt cx="2116156" cy="2601811"/>
          </a:xfrm>
        </p:grpSpPr>
        <p:grpSp>
          <p:nvGrpSpPr>
            <p:cNvPr id="4102" name="组合 4101"/>
            <p:cNvGrpSpPr/>
            <p:nvPr/>
          </p:nvGrpSpPr>
          <p:grpSpPr>
            <a:xfrm>
              <a:off x="543501" y="3625738"/>
              <a:ext cx="2116156" cy="700897"/>
              <a:chOff x="543501" y="3471850"/>
              <a:chExt cx="2116156" cy="700897"/>
            </a:xfrm>
          </p:grpSpPr>
          <p:sp>
            <p:nvSpPr>
              <p:cNvPr id="180" name="矩形 179"/>
              <p:cNvSpPr/>
              <p:nvPr/>
            </p:nvSpPr>
            <p:spPr>
              <a:xfrm>
                <a:off x="959416" y="3471850"/>
                <a:ext cx="1284327" cy="307777"/>
              </a:xfrm>
              <a:prstGeom prst="rect">
                <a:avLst/>
              </a:prstGeom>
            </p:spPr>
            <p:txBody>
              <a:bodyPr wrap="none">
                <a:spAutoFit/>
              </a:bodyPr>
              <a:lstStyle/>
              <a:p>
                <a:pPr algn="ctr"/>
                <a:r>
                  <a:rPr lang="en-US" altLang="zh-CN" sz="1400" b="1" dirty="0">
                    <a:solidFill>
                      <a:srgbClr val="F44F56"/>
                    </a:solidFill>
                    <a:latin typeface="Century Gothic" panose="020B0502020202020204" pitchFamily="34" charset="0"/>
                    <a:cs typeface="Arial" panose="020B0604020202020204" pitchFamily="34" charset="0"/>
                  </a:rPr>
                  <a:t>Add The Title</a:t>
                </a:r>
              </a:p>
            </p:txBody>
          </p:sp>
          <p:sp>
            <p:nvSpPr>
              <p:cNvPr id="182" name="矩形 181"/>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4105" name="组合 4104"/>
            <p:cNvGrpSpPr/>
            <p:nvPr/>
          </p:nvGrpSpPr>
          <p:grpSpPr>
            <a:xfrm>
              <a:off x="843947" y="1724824"/>
              <a:ext cx="1515265" cy="1515265"/>
              <a:chOff x="722888" y="1724824"/>
              <a:chExt cx="1515265" cy="1515265"/>
            </a:xfrm>
          </p:grpSpPr>
          <p:sp>
            <p:nvSpPr>
              <p:cNvPr id="139" name="椭圆 138"/>
              <p:cNvSpPr/>
              <p:nvPr/>
            </p:nvSpPr>
            <p:spPr>
              <a:xfrm>
                <a:off x="722888" y="1724824"/>
                <a:ext cx="1515265" cy="1515265"/>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8" name="组合 4097"/>
              <p:cNvGrpSpPr/>
              <p:nvPr/>
            </p:nvGrpSpPr>
            <p:grpSpPr>
              <a:xfrm>
                <a:off x="1166760" y="2123534"/>
                <a:ext cx="627520" cy="717845"/>
                <a:chOff x="10856093" y="315913"/>
                <a:chExt cx="419100" cy="479425"/>
              </a:xfrm>
              <a:solidFill>
                <a:schemeClr val="bg1"/>
              </a:solidFill>
            </p:grpSpPr>
            <p:sp>
              <p:nvSpPr>
                <p:cNvPr id="4"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04" name="椭圆 4103"/>
              <p:cNvSpPr/>
              <p:nvPr/>
            </p:nvSpPr>
            <p:spPr>
              <a:xfrm>
                <a:off x="764952" y="1766888"/>
                <a:ext cx="1431136" cy="1431136"/>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17" name="组合 4116"/>
          <p:cNvGrpSpPr/>
          <p:nvPr/>
        </p:nvGrpSpPr>
        <p:grpSpPr>
          <a:xfrm>
            <a:off x="2445115" y="1724824"/>
            <a:ext cx="2116156" cy="2601811"/>
            <a:chOff x="2368924" y="1724824"/>
            <a:chExt cx="2116156" cy="2601811"/>
          </a:xfrm>
        </p:grpSpPr>
        <p:grpSp>
          <p:nvGrpSpPr>
            <p:cNvPr id="4107" name="组合 4106"/>
            <p:cNvGrpSpPr/>
            <p:nvPr/>
          </p:nvGrpSpPr>
          <p:grpSpPr>
            <a:xfrm>
              <a:off x="2669370" y="1724824"/>
              <a:ext cx="1515265" cy="1515265"/>
              <a:chOff x="2626235" y="1724824"/>
              <a:chExt cx="1515265" cy="1515265"/>
            </a:xfrm>
          </p:grpSpPr>
          <p:sp>
            <p:nvSpPr>
              <p:cNvPr id="145" name="椭圆 144"/>
              <p:cNvSpPr/>
              <p:nvPr/>
            </p:nvSpPr>
            <p:spPr>
              <a:xfrm>
                <a:off x="2626235"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3"/>
              <p:cNvSpPr>
                <a:spLocks/>
              </p:cNvSpPr>
              <p:nvPr/>
            </p:nvSpPr>
            <p:spPr bwMode="auto">
              <a:xfrm>
                <a:off x="3023756" y="2146114"/>
                <a:ext cx="720223" cy="672684"/>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椭圆 182"/>
              <p:cNvSpPr/>
              <p:nvPr/>
            </p:nvSpPr>
            <p:spPr>
              <a:xfrm>
                <a:off x="2668299"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a:off x="2368924" y="3625738"/>
              <a:ext cx="2116156" cy="700897"/>
              <a:chOff x="543501" y="3471850"/>
              <a:chExt cx="2116156" cy="700897"/>
            </a:xfrm>
          </p:grpSpPr>
          <p:sp>
            <p:nvSpPr>
              <p:cNvPr id="188" name="矩形 187"/>
              <p:cNvSpPr/>
              <p:nvPr/>
            </p:nvSpPr>
            <p:spPr>
              <a:xfrm>
                <a:off x="959416" y="3471850"/>
                <a:ext cx="1284327" cy="307777"/>
              </a:xfrm>
              <a:prstGeom prst="rect">
                <a:avLst/>
              </a:prstGeom>
            </p:spPr>
            <p:txBody>
              <a:bodyPr wrap="none">
                <a:spAutoFit/>
              </a:bodyPr>
              <a:lstStyle/>
              <a:p>
                <a:pPr algn="ctr"/>
                <a:r>
                  <a:rPr lang="en-US" altLang="zh-CN" sz="1400" b="1" dirty="0">
                    <a:solidFill>
                      <a:srgbClr val="1F9E23"/>
                    </a:solidFill>
                    <a:latin typeface="Century Gothic" panose="020B0502020202020204" pitchFamily="34" charset="0"/>
                    <a:cs typeface="Arial" panose="020B0604020202020204" pitchFamily="34" charset="0"/>
                  </a:rPr>
                  <a:t>Add The Title</a:t>
                </a:r>
              </a:p>
            </p:txBody>
          </p:sp>
          <p:sp>
            <p:nvSpPr>
              <p:cNvPr id="189" name="矩形 188"/>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grpSp>
        <p:nvGrpSpPr>
          <p:cNvPr id="4115" name="组合 4114"/>
          <p:cNvGrpSpPr/>
          <p:nvPr/>
        </p:nvGrpSpPr>
        <p:grpSpPr>
          <a:xfrm>
            <a:off x="4561471" y="1724824"/>
            <a:ext cx="2116156" cy="2601811"/>
            <a:chOff x="4561670" y="1724824"/>
            <a:chExt cx="2116156" cy="2601811"/>
          </a:xfrm>
        </p:grpSpPr>
        <p:grpSp>
          <p:nvGrpSpPr>
            <p:cNvPr id="4108" name="组合 4107"/>
            <p:cNvGrpSpPr/>
            <p:nvPr/>
          </p:nvGrpSpPr>
          <p:grpSpPr>
            <a:xfrm>
              <a:off x="4862116" y="1724824"/>
              <a:ext cx="1515265" cy="1515265"/>
              <a:chOff x="4518811" y="1724824"/>
              <a:chExt cx="1515265" cy="1515265"/>
            </a:xfrm>
          </p:grpSpPr>
          <p:sp>
            <p:nvSpPr>
              <p:cNvPr id="151" name="椭圆 150"/>
              <p:cNvSpPr/>
              <p:nvPr/>
            </p:nvSpPr>
            <p:spPr>
              <a:xfrm>
                <a:off x="4518811" y="1724824"/>
                <a:ext cx="1515265" cy="1515265"/>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01" name="组合 4100"/>
              <p:cNvGrpSpPr/>
              <p:nvPr/>
            </p:nvGrpSpPr>
            <p:grpSpPr>
              <a:xfrm>
                <a:off x="4962683" y="2122346"/>
                <a:ext cx="627520" cy="720221"/>
                <a:chOff x="14545443" y="5235576"/>
                <a:chExt cx="419100" cy="481012"/>
              </a:xfrm>
              <a:solidFill>
                <a:schemeClr val="bg1"/>
              </a:solidFill>
            </p:grpSpPr>
            <p:sp>
              <p:nvSpPr>
                <p:cNvPr id="60" name="Freeform 16"/>
                <p:cNvSpPr>
                  <a:spLocks/>
                </p:cNvSpPr>
                <p:nvPr/>
              </p:nvSpPr>
              <p:spPr bwMode="auto">
                <a:xfrm>
                  <a:off x="14545443" y="5303838"/>
                  <a:ext cx="419100" cy="412750"/>
                </a:xfrm>
                <a:custGeom>
                  <a:avLst/>
                  <a:gdLst>
                    <a:gd name="T0" fmla="*/ 56 w 112"/>
                    <a:gd name="T1" fmla="*/ 110 h 110"/>
                    <a:gd name="T2" fmla="*/ 0 w 112"/>
                    <a:gd name="T3" fmla="*/ 54 h 110"/>
                    <a:gd name="T4" fmla="*/ 43 w 112"/>
                    <a:gd name="T5" fmla="*/ 0 h 110"/>
                    <a:gd name="T6" fmla="*/ 45 w 112"/>
                    <a:gd name="T7" fmla="*/ 7 h 110"/>
                    <a:gd name="T8" fmla="*/ 8 w 112"/>
                    <a:gd name="T9" fmla="*/ 54 h 110"/>
                    <a:gd name="T10" fmla="*/ 56 w 112"/>
                    <a:gd name="T11" fmla="*/ 102 h 110"/>
                    <a:gd name="T12" fmla="*/ 104 w 112"/>
                    <a:gd name="T13" fmla="*/ 54 h 110"/>
                    <a:gd name="T14" fmla="*/ 67 w 112"/>
                    <a:gd name="T15" fmla="*/ 7 h 110"/>
                    <a:gd name="T16" fmla="*/ 69 w 112"/>
                    <a:gd name="T17" fmla="*/ 0 h 110"/>
                    <a:gd name="T18" fmla="*/ 112 w 112"/>
                    <a:gd name="T19" fmla="*/ 54 h 110"/>
                    <a:gd name="T20" fmla="*/ 56 w 112"/>
                    <a:gd name="T2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10">
                      <a:moveTo>
                        <a:pt x="56" y="110"/>
                      </a:moveTo>
                      <a:cubicBezTo>
                        <a:pt x="25" y="110"/>
                        <a:pt x="0" y="85"/>
                        <a:pt x="0" y="54"/>
                      </a:cubicBezTo>
                      <a:cubicBezTo>
                        <a:pt x="0" y="28"/>
                        <a:pt x="18" y="5"/>
                        <a:pt x="43" y="0"/>
                      </a:cubicBezTo>
                      <a:cubicBezTo>
                        <a:pt x="45" y="7"/>
                        <a:pt x="45" y="7"/>
                        <a:pt x="45" y="7"/>
                      </a:cubicBezTo>
                      <a:cubicBezTo>
                        <a:pt x="23" y="12"/>
                        <a:pt x="8" y="32"/>
                        <a:pt x="8" y="54"/>
                      </a:cubicBezTo>
                      <a:cubicBezTo>
                        <a:pt x="8" y="80"/>
                        <a:pt x="30" y="102"/>
                        <a:pt x="56" y="102"/>
                      </a:cubicBezTo>
                      <a:cubicBezTo>
                        <a:pt x="82" y="102"/>
                        <a:pt x="104" y="80"/>
                        <a:pt x="104" y="54"/>
                      </a:cubicBezTo>
                      <a:cubicBezTo>
                        <a:pt x="104" y="32"/>
                        <a:pt x="89" y="12"/>
                        <a:pt x="67" y="7"/>
                      </a:cubicBezTo>
                      <a:cubicBezTo>
                        <a:pt x="69" y="0"/>
                        <a:pt x="69" y="0"/>
                        <a:pt x="69" y="0"/>
                      </a:cubicBezTo>
                      <a:cubicBezTo>
                        <a:pt x="94" y="5"/>
                        <a:pt x="112" y="28"/>
                        <a:pt x="112" y="54"/>
                      </a:cubicBezTo>
                      <a:cubicBezTo>
                        <a:pt x="112" y="85"/>
                        <a:pt x="87" y="110"/>
                        <a:pt x="56"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17"/>
                <p:cNvSpPr>
                  <a:spLocks noChangeArrowheads="1"/>
                </p:cNvSpPr>
                <p:nvPr/>
              </p:nvSpPr>
              <p:spPr bwMode="auto">
                <a:xfrm>
                  <a:off x="14740706" y="5235576"/>
                  <a:ext cx="3016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Rectangle 18"/>
                <p:cNvSpPr>
                  <a:spLocks noChangeArrowheads="1"/>
                </p:cNvSpPr>
                <p:nvPr/>
              </p:nvSpPr>
              <p:spPr bwMode="auto">
                <a:xfrm>
                  <a:off x="14710543" y="5235576"/>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9"/>
                <p:cNvSpPr>
                  <a:spLocks/>
                </p:cNvSpPr>
                <p:nvPr/>
              </p:nvSpPr>
              <p:spPr bwMode="auto">
                <a:xfrm>
                  <a:off x="14658156" y="5486401"/>
                  <a:ext cx="115888" cy="117475"/>
                </a:xfrm>
                <a:custGeom>
                  <a:avLst/>
                  <a:gdLst>
                    <a:gd name="T0" fmla="*/ 0 w 73"/>
                    <a:gd name="T1" fmla="*/ 74 h 74"/>
                    <a:gd name="T2" fmla="*/ 23 w 73"/>
                    <a:gd name="T3" fmla="*/ 0 h 74"/>
                    <a:gd name="T4" fmla="*/ 42 w 73"/>
                    <a:gd name="T5" fmla="*/ 5 h 74"/>
                    <a:gd name="T6" fmla="*/ 28 w 73"/>
                    <a:gd name="T7" fmla="*/ 45 h 74"/>
                    <a:gd name="T8" fmla="*/ 68 w 73"/>
                    <a:gd name="T9" fmla="*/ 31 h 74"/>
                    <a:gd name="T10" fmla="*/ 73 w 73"/>
                    <a:gd name="T11" fmla="*/ 50 h 74"/>
                    <a:gd name="T12" fmla="*/ 0 w 7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73" h="74">
                      <a:moveTo>
                        <a:pt x="0" y="74"/>
                      </a:moveTo>
                      <a:lnTo>
                        <a:pt x="23" y="0"/>
                      </a:lnTo>
                      <a:lnTo>
                        <a:pt x="42" y="5"/>
                      </a:lnTo>
                      <a:lnTo>
                        <a:pt x="28" y="45"/>
                      </a:lnTo>
                      <a:lnTo>
                        <a:pt x="68" y="31"/>
                      </a:lnTo>
                      <a:lnTo>
                        <a:pt x="73" y="5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6" name="Freeform 20"/>
                <p:cNvSpPr>
                  <a:spLocks/>
                </p:cNvSpPr>
                <p:nvPr/>
              </p:nvSpPr>
              <p:spPr bwMode="auto">
                <a:xfrm>
                  <a:off x="14735943" y="5408613"/>
                  <a:ext cx="117475" cy="115888"/>
                </a:xfrm>
                <a:custGeom>
                  <a:avLst/>
                  <a:gdLst>
                    <a:gd name="T0" fmla="*/ 50 w 74"/>
                    <a:gd name="T1" fmla="*/ 73 h 73"/>
                    <a:gd name="T2" fmla="*/ 31 w 74"/>
                    <a:gd name="T3" fmla="*/ 68 h 73"/>
                    <a:gd name="T4" fmla="*/ 45 w 74"/>
                    <a:gd name="T5" fmla="*/ 28 h 73"/>
                    <a:gd name="T6" fmla="*/ 5 w 74"/>
                    <a:gd name="T7" fmla="*/ 42 h 73"/>
                    <a:gd name="T8" fmla="*/ 0 w 74"/>
                    <a:gd name="T9" fmla="*/ 23 h 73"/>
                    <a:gd name="T10" fmla="*/ 74 w 74"/>
                    <a:gd name="T11" fmla="*/ 0 h 73"/>
                    <a:gd name="T12" fmla="*/ 50 w 7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50" y="73"/>
                      </a:moveTo>
                      <a:lnTo>
                        <a:pt x="31" y="68"/>
                      </a:lnTo>
                      <a:lnTo>
                        <a:pt x="45" y="28"/>
                      </a:lnTo>
                      <a:lnTo>
                        <a:pt x="5" y="42"/>
                      </a:lnTo>
                      <a:lnTo>
                        <a:pt x="0" y="23"/>
                      </a:lnTo>
                      <a:lnTo>
                        <a:pt x="74" y="0"/>
                      </a:lnTo>
                      <a:lnTo>
                        <a:pt x="5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4" name="椭圆 183"/>
              <p:cNvSpPr/>
              <p:nvPr/>
            </p:nvSpPr>
            <p:spPr>
              <a:xfrm>
                <a:off x="4560875" y="1766888"/>
                <a:ext cx="1431136" cy="1431136"/>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a:off x="4561670" y="3625738"/>
              <a:ext cx="2116156" cy="700897"/>
              <a:chOff x="543501" y="3471850"/>
              <a:chExt cx="2116156" cy="700897"/>
            </a:xfrm>
          </p:grpSpPr>
          <p:sp>
            <p:nvSpPr>
              <p:cNvPr id="191" name="矩形 190"/>
              <p:cNvSpPr/>
              <p:nvPr/>
            </p:nvSpPr>
            <p:spPr>
              <a:xfrm>
                <a:off x="959416" y="3471850"/>
                <a:ext cx="1284327" cy="307777"/>
              </a:xfrm>
              <a:prstGeom prst="rect">
                <a:avLst/>
              </a:prstGeom>
            </p:spPr>
            <p:txBody>
              <a:bodyPr wrap="none">
                <a:spAutoFit/>
              </a:bodyPr>
              <a:lstStyle/>
              <a:p>
                <a:pPr algn="ctr"/>
                <a:r>
                  <a:rPr lang="en-US" altLang="zh-CN" sz="1400" b="1" dirty="0">
                    <a:solidFill>
                      <a:srgbClr val="F44F56"/>
                    </a:solidFill>
                    <a:latin typeface="Century Gothic" panose="020B0502020202020204" pitchFamily="34" charset="0"/>
                    <a:cs typeface="Arial" panose="020B0604020202020204" pitchFamily="34" charset="0"/>
                  </a:rPr>
                  <a:t>Add The Title</a:t>
                </a:r>
              </a:p>
            </p:txBody>
          </p:sp>
          <p:sp>
            <p:nvSpPr>
              <p:cNvPr id="192" name="矩形 191"/>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grpSp>
        <p:nvGrpSpPr>
          <p:cNvPr id="4111" name="组合 4110"/>
          <p:cNvGrpSpPr/>
          <p:nvPr/>
        </p:nvGrpSpPr>
        <p:grpSpPr>
          <a:xfrm>
            <a:off x="6677826" y="1724824"/>
            <a:ext cx="2116156" cy="2601811"/>
            <a:chOff x="6175471" y="1724824"/>
            <a:chExt cx="2116156" cy="2601811"/>
          </a:xfrm>
        </p:grpSpPr>
        <p:grpSp>
          <p:nvGrpSpPr>
            <p:cNvPr id="4109" name="组合 4108"/>
            <p:cNvGrpSpPr/>
            <p:nvPr/>
          </p:nvGrpSpPr>
          <p:grpSpPr>
            <a:xfrm>
              <a:off x="6475917" y="1724824"/>
              <a:ext cx="1515265" cy="1515265"/>
              <a:chOff x="6583181" y="1724824"/>
              <a:chExt cx="1515265" cy="1515265"/>
            </a:xfrm>
          </p:grpSpPr>
          <p:sp>
            <p:nvSpPr>
              <p:cNvPr id="177" name="椭圆 176"/>
              <p:cNvSpPr/>
              <p:nvPr/>
            </p:nvSpPr>
            <p:spPr>
              <a:xfrm>
                <a:off x="6583181"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9" name="组合 4098"/>
              <p:cNvGrpSpPr/>
              <p:nvPr/>
            </p:nvGrpSpPr>
            <p:grpSpPr>
              <a:xfrm>
                <a:off x="6981891" y="2159188"/>
                <a:ext cx="717845" cy="646536"/>
                <a:chOff x="9595618" y="4035426"/>
                <a:chExt cx="479425" cy="431800"/>
              </a:xfrm>
              <a:solidFill>
                <a:schemeClr val="bg1"/>
              </a:solidFill>
            </p:grpSpPr>
            <p:sp>
              <p:nvSpPr>
                <p:cNvPr id="56" name="Freeform 14"/>
                <p:cNvSpPr>
                  <a:spLocks/>
                </p:cNvSpPr>
                <p:nvPr/>
              </p:nvSpPr>
              <p:spPr bwMode="auto">
                <a:xfrm>
                  <a:off x="9595618" y="4035426"/>
                  <a:ext cx="479425" cy="431800"/>
                </a:xfrm>
                <a:custGeom>
                  <a:avLst/>
                  <a:gdLst>
                    <a:gd name="T0" fmla="*/ 65 w 128"/>
                    <a:gd name="T1" fmla="*/ 115 h 115"/>
                    <a:gd name="T2" fmla="*/ 9 w 128"/>
                    <a:gd name="T3" fmla="*/ 63 h 115"/>
                    <a:gd name="T4" fmla="*/ 0 w 128"/>
                    <a:gd name="T5" fmla="*/ 38 h 115"/>
                    <a:gd name="T6" fmla="*/ 38 w 128"/>
                    <a:gd name="T7" fmla="*/ 0 h 115"/>
                    <a:gd name="T8" fmla="*/ 64 w 128"/>
                    <a:gd name="T9" fmla="*/ 10 h 115"/>
                    <a:gd name="T10" fmla="*/ 90 w 128"/>
                    <a:gd name="T11" fmla="*/ 0 h 115"/>
                    <a:gd name="T12" fmla="*/ 128 w 128"/>
                    <a:gd name="T13" fmla="*/ 38 h 115"/>
                    <a:gd name="T14" fmla="*/ 119 w 128"/>
                    <a:gd name="T15" fmla="*/ 63 h 115"/>
                    <a:gd name="T16" fmla="*/ 119 w 128"/>
                    <a:gd name="T17" fmla="*/ 63 h 115"/>
                    <a:gd name="T18" fmla="*/ 75 w 128"/>
                    <a:gd name="T19" fmla="*/ 103 h 115"/>
                    <a:gd name="T20" fmla="*/ 69 w 128"/>
                    <a:gd name="T21" fmla="*/ 97 h 115"/>
                    <a:gd name="T22" fmla="*/ 113 w 128"/>
                    <a:gd name="T23" fmla="*/ 57 h 115"/>
                    <a:gd name="T24" fmla="*/ 120 w 128"/>
                    <a:gd name="T25" fmla="*/ 38 h 115"/>
                    <a:gd name="T26" fmla="*/ 90 w 128"/>
                    <a:gd name="T27" fmla="*/ 8 h 115"/>
                    <a:gd name="T28" fmla="*/ 67 w 128"/>
                    <a:gd name="T29" fmla="*/ 19 h 115"/>
                    <a:gd name="T30" fmla="*/ 64 w 128"/>
                    <a:gd name="T31" fmla="*/ 22 h 115"/>
                    <a:gd name="T32" fmla="*/ 61 w 128"/>
                    <a:gd name="T33" fmla="*/ 19 h 115"/>
                    <a:gd name="T34" fmla="*/ 38 w 128"/>
                    <a:gd name="T35" fmla="*/ 8 h 115"/>
                    <a:gd name="T36" fmla="*/ 8 w 128"/>
                    <a:gd name="T37" fmla="*/ 38 h 115"/>
                    <a:gd name="T38" fmla="*/ 15 w 128"/>
                    <a:gd name="T39" fmla="*/ 57 h 115"/>
                    <a:gd name="T40" fmla="*/ 71 w 128"/>
                    <a:gd name="T41" fmla="*/ 109 h 115"/>
                    <a:gd name="T42" fmla="*/ 65 w 128"/>
                    <a:gd name="T4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15">
                      <a:moveTo>
                        <a:pt x="65" y="115"/>
                      </a:moveTo>
                      <a:cubicBezTo>
                        <a:pt x="9" y="63"/>
                        <a:pt x="9" y="63"/>
                        <a:pt x="9" y="63"/>
                      </a:cubicBezTo>
                      <a:cubicBezTo>
                        <a:pt x="3" y="56"/>
                        <a:pt x="0" y="47"/>
                        <a:pt x="0" y="38"/>
                      </a:cubicBezTo>
                      <a:cubicBezTo>
                        <a:pt x="0" y="17"/>
                        <a:pt x="17" y="0"/>
                        <a:pt x="38" y="0"/>
                      </a:cubicBezTo>
                      <a:cubicBezTo>
                        <a:pt x="48" y="0"/>
                        <a:pt x="57" y="4"/>
                        <a:pt x="64" y="10"/>
                      </a:cubicBezTo>
                      <a:cubicBezTo>
                        <a:pt x="71" y="4"/>
                        <a:pt x="80" y="0"/>
                        <a:pt x="90" y="0"/>
                      </a:cubicBezTo>
                      <a:cubicBezTo>
                        <a:pt x="111" y="0"/>
                        <a:pt x="128" y="17"/>
                        <a:pt x="128" y="38"/>
                      </a:cubicBezTo>
                      <a:cubicBezTo>
                        <a:pt x="128" y="47"/>
                        <a:pt x="125" y="56"/>
                        <a:pt x="119" y="63"/>
                      </a:cubicBezTo>
                      <a:cubicBezTo>
                        <a:pt x="119" y="63"/>
                        <a:pt x="119" y="63"/>
                        <a:pt x="119" y="63"/>
                      </a:cubicBezTo>
                      <a:cubicBezTo>
                        <a:pt x="75" y="103"/>
                        <a:pt x="75" y="103"/>
                        <a:pt x="75" y="103"/>
                      </a:cubicBezTo>
                      <a:cubicBezTo>
                        <a:pt x="69" y="97"/>
                        <a:pt x="69" y="97"/>
                        <a:pt x="69" y="97"/>
                      </a:cubicBezTo>
                      <a:cubicBezTo>
                        <a:pt x="113" y="57"/>
                        <a:pt x="113" y="57"/>
                        <a:pt x="113" y="57"/>
                      </a:cubicBezTo>
                      <a:cubicBezTo>
                        <a:pt x="117" y="52"/>
                        <a:pt x="120" y="45"/>
                        <a:pt x="120" y="38"/>
                      </a:cubicBezTo>
                      <a:cubicBezTo>
                        <a:pt x="120" y="21"/>
                        <a:pt x="107" y="8"/>
                        <a:pt x="90" y="8"/>
                      </a:cubicBezTo>
                      <a:cubicBezTo>
                        <a:pt x="81" y="8"/>
                        <a:pt x="73" y="12"/>
                        <a:pt x="67" y="19"/>
                      </a:cubicBezTo>
                      <a:cubicBezTo>
                        <a:pt x="64" y="22"/>
                        <a:pt x="64" y="22"/>
                        <a:pt x="64" y="22"/>
                      </a:cubicBezTo>
                      <a:cubicBezTo>
                        <a:pt x="61" y="19"/>
                        <a:pt x="61" y="19"/>
                        <a:pt x="61" y="19"/>
                      </a:cubicBezTo>
                      <a:cubicBezTo>
                        <a:pt x="55" y="12"/>
                        <a:pt x="47" y="8"/>
                        <a:pt x="38" y="8"/>
                      </a:cubicBezTo>
                      <a:cubicBezTo>
                        <a:pt x="21" y="8"/>
                        <a:pt x="8" y="21"/>
                        <a:pt x="8" y="38"/>
                      </a:cubicBezTo>
                      <a:cubicBezTo>
                        <a:pt x="8" y="45"/>
                        <a:pt x="11" y="52"/>
                        <a:pt x="15" y="57"/>
                      </a:cubicBezTo>
                      <a:cubicBezTo>
                        <a:pt x="71" y="109"/>
                        <a:pt x="71" y="109"/>
                        <a:pt x="71" y="109"/>
                      </a:cubicBezTo>
                      <a:lnTo>
                        <a:pt x="65"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5"/>
                <p:cNvSpPr>
                  <a:spLocks noEditPoints="1"/>
                </p:cNvSpPr>
                <p:nvPr/>
              </p:nvSpPr>
              <p:spPr bwMode="auto">
                <a:xfrm>
                  <a:off x="9655943" y="4095751"/>
                  <a:ext cx="319088" cy="273050"/>
                </a:xfrm>
                <a:custGeom>
                  <a:avLst/>
                  <a:gdLst>
                    <a:gd name="T0" fmla="*/ 45 w 85"/>
                    <a:gd name="T1" fmla="*/ 73 h 73"/>
                    <a:gd name="T2" fmla="*/ 5 w 85"/>
                    <a:gd name="T3" fmla="*/ 36 h 73"/>
                    <a:gd name="T4" fmla="*/ 0 w 85"/>
                    <a:gd name="T5" fmla="*/ 22 h 73"/>
                    <a:gd name="T6" fmla="*/ 22 w 85"/>
                    <a:gd name="T7" fmla="*/ 0 h 73"/>
                    <a:gd name="T8" fmla="*/ 22 w 85"/>
                    <a:gd name="T9" fmla="*/ 8 h 73"/>
                    <a:gd name="T10" fmla="*/ 8 w 85"/>
                    <a:gd name="T11" fmla="*/ 22 h 73"/>
                    <a:gd name="T12" fmla="*/ 11 w 85"/>
                    <a:gd name="T13" fmla="*/ 30 h 73"/>
                    <a:gd name="T14" fmla="*/ 50 w 85"/>
                    <a:gd name="T15" fmla="*/ 67 h 73"/>
                    <a:gd name="T16" fmla="*/ 45 w 85"/>
                    <a:gd name="T17" fmla="*/ 73 h 73"/>
                    <a:gd name="T18" fmla="*/ 62 w 85"/>
                    <a:gd name="T19" fmla="*/ 16 h 73"/>
                    <a:gd name="T20" fmla="*/ 55 w 85"/>
                    <a:gd name="T21" fmla="*/ 12 h 73"/>
                    <a:gd name="T22" fmla="*/ 68 w 85"/>
                    <a:gd name="T23" fmla="*/ 2 h 73"/>
                    <a:gd name="T24" fmla="*/ 85 w 85"/>
                    <a:gd name="T25" fmla="*/ 4 h 73"/>
                    <a:gd name="T26" fmla="*/ 81 w 85"/>
                    <a:gd name="T27" fmla="*/ 11 h 73"/>
                    <a:gd name="T28" fmla="*/ 70 w 85"/>
                    <a:gd name="T29" fmla="*/ 9 h 73"/>
                    <a:gd name="T30" fmla="*/ 62 w 85"/>
                    <a:gd name="T31" fmla="*/ 1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3">
                      <a:moveTo>
                        <a:pt x="45" y="73"/>
                      </a:moveTo>
                      <a:cubicBezTo>
                        <a:pt x="5" y="36"/>
                        <a:pt x="5" y="36"/>
                        <a:pt x="5" y="36"/>
                      </a:cubicBezTo>
                      <a:cubicBezTo>
                        <a:pt x="2" y="32"/>
                        <a:pt x="0" y="27"/>
                        <a:pt x="0" y="22"/>
                      </a:cubicBezTo>
                      <a:cubicBezTo>
                        <a:pt x="0" y="10"/>
                        <a:pt x="10" y="0"/>
                        <a:pt x="22" y="0"/>
                      </a:cubicBezTo>
                      <a:cubicBezTo>
                        <a:pt x="22" y="8"/>
                        <a:pt x="22" y="8"/>
                        <a:pt x="22" y="8"/>
                      </a:cubicBezTo>
                      <a:cubicBezTo>
                        <a:pt x="14" y="8"/>
                        <a:pt x="8" y="14"/>
                        <a:pt x="8" y="22"/>
                      </a:cubicBezTo>
                      <a:cubicBezTo>
                        <a:pt x="8" y="25"/>
                        <a:pt x="9" y="28"/>
                        <a:pt x="11" y="30"/>
                      </a:cubicBezTo>
                      <a:cubicBezTo>
                        <a:pt x="50" y="67"/>
                        <a:pt x="50" y="67"/>
                        <a:pt x="50" y="67"/>
                      </a:cubicBezTo>
                      <a:lnTo>
                        <a:pt x="45" y="73"/>
                      </a:lnTo>
                      <a:close/>
                      <a:moveTo>
                        <a:pt x="62" y="16"/>
                      </a:moveTo>
                      <a:cubicBezTo>
                        <a:pt x="55" y="12"/>
                        <a:pt x="55" y="12"/>
                        <a:pt x="55" y="12"/>
                      </a:cubicBezTo>
                      <a:cubicBezTo>
                        <a:pt x="58" y="7"/>
                        <a:pt x="62" y="3"/>
                        <a:pt x="68" y="2"/>
                      </a:cubicBezTo>
                      <a:cubicBezTo>
                        <a:pt x="74" y="0"/>
                        <a:pt x="80" y="1"/>
                        <a:pt x="85" y="4"/>
                      </a:cubicBezTo>
                      <a:cubicBezTo>
                        <a:pt x="81" y="11"/>
                        <a:pt x="81" y="11"/>
                        <a:pt x="81" y="11"/>
                      </a:cubicBezTo>
                      <a:cubicBezTo>
                        <a:pt x="78" y="9"/>
                        <a:pt x="74" y="8"/>
                        <a:pt x="70" y="9"/>
                      </a:cubicBezTo>
                      <a:cubicBezTo>
                        <a:pt x="67" y="10"/>
                        <a:pt x="64" y="13"/>
                        <a:pt x="62"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6" name="椭圆 185"/>
              <p:cNvSpPr/>
              <p:nvPr/>
            </p:nvSpPr>
            <p:spPr>
              <a:xfrm>
                <a:off x="6625245"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3" name="组合 192"/>
            <p:cNvGrpSpPr/>
            <p:nvPr/>
          </p:nvGrpSpPr>
          <p:grpSpPr>
            <a:xfrm>
              <a:off x="6175471" y="3625738"/>
              <a:ext cx="2116156" cy="700897"/>
              <a:chOff x="543501" y="3471850"/>
              <a:chExt cx="2116156" cy="700897"/>
            </a:xfrm>
          </p:grpSpPr>
          <p:sp>
            <p:nvSpPr>
              <p:cNvPr id="194" name="矩形 193"/>
              <p:cNvSpPr/>
              <p:nvPr/>
            </p:nvSpPr>
            <p:spPr>
              <a:xfrm>
                <a:off x="959416" y="3471850"/>
                <a:ext cx="1284327" cy="307777"/>
              </a:xfrm>
              <a:prstGeom prst="rect">
                <a:avLst/>
              </a:prstGeom>
            </p:spPr>
            <p:txBody>
              <a:bodyPr wrap="none">
                <a:spAutoFit/>
              </a:bodyPr>
              <a:lstStyle/>
              <a:p>
                <a:pPr algn="ctr"/>
                <a:r>
                  <a:rPr lang="en-US" altLang="zh-CN" sz="1400" b="1" dirty="0">
                    <a:solidFill>
                      <a:srgbClr val="1F9E23"/>
                    </a:solidFill>
                    <a:latin typeface="Century Gothic" panose="020B0502020202020204" pitchFamily="34" charset="0"/>
                    <a:cs typeface="Arial" panose="020B0604020202020204" pitchFamily="34" charset="0"/>
                  </a:rPr>
                  <a:t>Add The Title</a:t>
                </a:r>
              </a:p>
            </p:txBody>
          </p:sp>
          <p:sp>
            <p:nvSpPr>
              <p:cNvPr id="195" name="矩形 194"/>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spTree>
    <p:extLst>
      <p:ext uri="{BB962C8B-B14F-4D97-AF65-F5344CB8AC3E}">
        <p14:creationId xmlns:p14="http://schemas.microsoft.com/office/powerpoint/2010/main" val="1378053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3" presetClass="entr" presetSubtype="16" fill="hold" nodeType="withEffect">
                                  <p:stCondLst>
                                    <p:cond delay="1000"/>
                                  </p:stCondLst>
                                  <p:childTnLst>
                                    <p:set>
                                      <p:cBhvr>
                                        <p:cTn id="9" dur="1" fill="hold">
                                          <p:stCondLst>
                                            <p:cond delay="0"/>
                                          </p:stCondLst>
                                        </p:cTn>
                                        <p:tgtEl>
                                          <p:spTgt spid="4118"/>
                                        </p:tgtEl>
                                        <p:attrNameLst>
                                          <p:attrName>style.visibility</p:attrName>
                                        </p:attrNameLst>
                                      </p:cBhvr>
                                      <p:to>
                                        <p:strVal val="visible"/>
                                      </p:to>
                                    </p:set>
                                    <p:anim calcmode="lin" valueType="num">
                                      <p:cBhvr>
                                        <p:cTn id="10" dur="300" fill="hold"/>
                                        <p:tgtEl>
                                          <p:spTgt spid="4118"/>
                                        </p:tgtEl>
                                        <p:attrNameLst>
                                          <p:attrName>ppt_w</p:attrName>
                                        </p:attrNameLst>
                                      </p:cBhvr>
                                      <p:tavLst>
                                        <p:tav tm="0">
                                          <p:val>
                                            <p:fltVal val="0"/>
                                          </p:val>
                                        </p:tav>
                                        <p:tav tm="100000">
                                          <p:val>
                                            <p:strVal val="#ppt_w"/>
                                          </p:val>
                                        </p:tav>
                                      </p:tavLst>
                                    </p:anim>
                                    <p:anim calcmode="lin" valueType="num">
                                      <p:cBhvr>
                                        <p:cTn id="11" dur="300" fill="hold"/>
                                        <p:tgtEl>
                                          <p:spTgt spid="4118"/>
                                        </p:tgtEl>
                                        <p:attrNameLst>
                                          <p:attrName>ppt_h</p:attrName>
                                        </p:attrNameLst>
                                      </p:cBhvr>
                                      <p:tavLst>
                                        <p:tav tm="0">
                                          <p:val>
                                            <p:fltVal val="0"/>
                                          </p:val>
                                        </p:tav>
                                        <p:tav tm="100000">
                                          <p:val>
                                            <p:strVal val="#ppt_h"/>
                                          </p:val>
                                        </p:tav>
                                      </p:tavLst>
                                    </p:anim>
                                  </p:childTnLst>
                                </p:cTn>
                              </p:par>
                              <p:par>
                                <p:cTn id="12" presetID="6" presetClass="emph" presetSubtype="0" autoRev="1" fill="hold" nodeType="withEffect">
                                  <p:stCondLst>
                                    <p:cond delay="1250"/>
                                  </p:stCondLst>
                                  <p:childTnLst>
                                    <p:animScale>
                                      <p:cBhvr>
                                        <p:cTn id="13" dur="200" fill="hold"/>
                                        <p:tgtEl>
                                          <p:spTgt spid="4118"/>
                                        </p:tgtEl>
                                      </p:cBhvr>
                                      <p:by x="110000" y="110000"/>
                                    </p:animScale>
                                  </p:childTnLst>
                                </p:cTn>
                              </p:par>
                              <p:par>
                                <p:cTn id="14" presetID="23" presetClass="entr" presetSubtype="16" fill="hold" nodeType="withEffect">
                                  <p:stCondLst>
                                    <p:cond delay="1250"/>
                                  </p:stCondLst>
                                  <p:childTnLst>
                                    <p:set>
                                      <p:cBhvr>
                                        <p:cTn id="15" dur="1" fill="hold">
                                          <p:stCondLst>
                                            <p:cond delay="0"/>
                                          </p:stCondLst>
                                        </p:cTn>
                                        <p:tgtEl>
                                          <p:spTgt spid="4117"/>
                                        </p:tgtEl>
                                        <p:attrNameLst>
                                          <p:attrName>style.visibility</p:attrName>
                                        </p:attrNameLst>
                                      </p:cBhvr>
                                      <p:to>
                                        <p:strVal val="visible"/>
                                      </p:to>
                                    </p:set>
                                    <p:anim calcmode="lin" valueType="num">
                                      <p:cBhvr>
                                        <p:cTn id="16" dur="300" fill="hold"/>
                                        <p:tgtEl>
                                          <p:spTgt spid="4117"/>
                                        </p:tgtEl>
                                        <p:attrNameLst>
                                          <p:attrName>ppt_w</p:attrName>
                                        </p:attrNameLst>
                                      </p:cBhvr>
                                      <p:tavLst>
                                        <p:tav tm="0">
                                          <p:val>
                                            <p:fltVal val="0"/>
                                          </p:val>
                                        </p:tav>
                                        <p:tav tm="100000">
                                          <p:val>
                                            <p:strVal val="#ppt_w"/>
                                          </p:val>
                                        </p:tav>
                                      </p:tavLst>
                                    </p:anim>
                                    <p:anim calcmode="lin" valueType="num">
                                      <p:cBhvr>
                                        <p:cTn id="17" dur="300" fill="hold"/>
                                        <p:tgtEl>
                                          <p:spTgt spid="4117"/>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stCondLst>
                                    <p:cond delay="1500"/>
                                  </p:stCondLst>
                                  <p:childTnLst>
                                    <p:animScale>
                                      <p:cBhvr>
                                        <p:cTn id="19" dur="200" fill="hold"/>
                                        <p:tgtEl>
                                          <p:spTgt spid="4117"/>
                                        </p:tgtEl>
                                      </p:cBhvr>
                                      <p:by x="110000" y="110000"/>
                                    </p:animScale>
                                  </p:childTnLst>
                                </p:cTn>
                              </p:par>
                              <p:par>
                                <p:cTn id="20" presetID="23" presetClass="entr" presetSubtype="16" fill="hold" nodeType="withEffect">
                                  <p:stCondLst>
                                    <p:cond delay="1500"/>
                                  </p:stCondLst>
                                  <p:childTnLst>
                                    <p:set>
                                      <p:cBhvr>
                                        <p:cTn id="21" dur="1" fill="hold">
                                          <p:stCondLst>
                                            <p:cond delay="0"/>
                                          </p:stCondLst>
                                        </p:cTn>
                                        <p:tgtEl>
                                          <p:spTgt spid="4115"/>
                                        </p:tgtEl>
                                        <p:attrNameLst>
                                          <p:attrName>style.visibility</p:attrName>
                                        </p:attrNameLst>
                                      </p:cBhvr>
                                      <p:to>
                                        <p:strVal val="visible"/>
                                      </p:to>
                                    </p:set>
                                    <p:anim calcmode="lin" valueType="num">
                                      <p:cBhvr>
                                        <p:cTn id="22" dur="300" fill="hold"/>
                                        <p:tgtEl>
                                          <p:spTgt spid="4115"/>
                                        </p:tgtEl>
                                        <p:attrNameLst>
                                          <p:attrName>ppt_w</p:attrName>
                                        </p:attrNameLst>
                                      </p:cBhvr>
                                      <p:tavLst>
                                        <p:tav tm="0">
                                          <p:val>
                                            <p:fltVal val="0"/>
                                          </p:val>
                                        </p:tav>
                                        <p:tav tm="100000">
                                          <p:val>
                                            <p:strVal val="#ppt_w"/>
                                          </p:val>
                                        </p:tav>
                                      </p:tavLst>
                                    </p:anim>
                                    <p:anim calcmode="lin" valueType="num">
                                      <p:cBhvr>
                                        <p:cTn id="23" dur="300" fill="hold"/>
                                        <p:tgtEl>
                                          <p:spTgt spid="411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1750"/>
                                  </p:stCondLst>
                                  <p:childTnLst>
                                    <p:animScale>
                                      <p:cBhvr>
                                        <p:cTn id="25" dur="200" fill="hold"/>
                                        <p:tgtEl>
                                          <p:spTgt spid="4115"/>
                                        </p:tgtEl>
                                      </p:cBhvr>
                                      <p:by x="110000" y="110000"/>
                                    </p:animScale>
                                  </p:childTnLst>
                                </p:cTn>
                              </p:par>
                              <p:par>
                                <p:cTn id="26" presetID="23" presetClass="entr" presetSubtype="16" fill="hold" nodeType="withEffect">
                                  <p:stCondLst>
                                    <p:cond delay="1750"/>
                                  </p:stCondLst>
                                  <p:childTnLst>
                                    <p:set>
                                      <p:cBhvr>
                                        <p:cTn id="27" dur="1" fill="hold">
                                          <p:stCondLst>
                                            <p:cond delay="0"/>
                                          </p:stCondLst>
                                        </p:cTn>
                                        <p:tgtEl>
                                          <p:spTgt spid="4111"/>
                                        </p:tgtEl>
                                        <p:attrNameLst>
                                          <p:attrName>style.visibility</p:attrName>
                                        </p:attrNameLst>
                                      </p:cBhvr>
                                      <p:to>
                                        <p:strVal val="visible"/>
                                      </p:to>
                                    </p:set>
                                    <p:anim calcmode="lin" valueType="num">
                                      <p:cBhvr>
                                        <p:cTn id="28" dur="300" fill="hold"/>
                                        <p:tgtEl>
                                          <p:spTgt spid="4111"/>
                                        </p:tgtEl>
                                        <p:attrNameLst>
                                          <p:attrName>ppt_w</p:attrName>
                                        </p:attrNameLst>
                                      </p:cBhvr>
                                      <p:tavLst>
                                        <p:tav tm="0">
                                          <p:val>
                                            <p:fltVal val="0"/>
                                          </p:val>
                                        </p:tav>
                                        <p:tav tm="100000">
                                          <p:val>
                                            <p:strVal val="#ppt_w"/>
                                          </p:val>
                                        </p:tav>
                                      </p:tavLst>
                                    </p:anim>
                                    <p:anim calcmode="lin" valueType="num">
                                      <p:cBhvr>
                                        <p:cTn id="29" dur="300" fill="hold"/>
                                        <p:tgtEl>
                                          <p:spTgt spid="4111"/>
                                        </p:tgtEl>
                                        <p:attrNameLst>
                                          <p:attrName>ppt_h</p:attrName>
                                        </p:attrNameLst>
                                      </p:cBhvr>
                                      <p:tavLst>
                                        <p:tav tm="0">
                                          <p:val>
                                            <p:fltVal val="0"/>
                                          </p:val>
                                        </p:tav>
                                        <p:tav tm="100000">
                                          <p:val>
                                            <p:strVal val="#ppt_h"/>
                                          </p:val>
                                        </p:tav>
                                      </p:tavLst>
                                    </p:anim>
                                  </p:childTnLst>
                                </p:cTn>
                              </p:par>
                              <p:par>
                                <p:cTn id="30" presetID="6" presetClass="emph" presetSubtype="0" autoRev="1" fill="hold" nodeType="withEffect">
                                  <p:stCondLst>
                                    <p:cond delay="2000"/>
                                  </p:stCondLst>
                                  <p:childTnLst>
                                    <p:animScale>
                                      <p:cBhvr>
                                        <p:cTn id="31" dur="200" fill="hold"/>
                                        <p:tgtEl>
                                          <p:spTgt spid="4111"/>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2" name="矩形 31"/>
          <p:cNvSpPr/>
          <p:nvPr/>
        </p:nvSpPr>
        <p:spPr>
          <a:xfrm>
            <a:off x="348990" y="1657869"/>
            <a:ext cx="3121367"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Four</a:t>
            </a: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F44F56"/>
                  </a:solidFill>
                  <a:latin typeface="Century Gothic" panose="020B0502020202020204" pitchFamily="34" charset="0"/>
                  <a:cs typeface="Arial" panose="020B0604020202020204" pitchFamily="34" charset="0"/>
                </a:rPr>
                <a:t>Click to add title</a:t>
              </a: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p>
        </p:txBody>
      </p:sp>
    </p:spTree>
    <p:extLst>
      <p:ext uri="{BB962C8B-B14F-4D97-AF65-F5344CB8AC3E}">
        <p14:creationId xmlns:p14="http://schemas.microsoft.com/office/powerpoint/2010/main" val="12267039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3129383"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Marketing Deadline</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24</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5123" name="Picture 3"/>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7186" r="5670" b="7891"/>
          <a:stretch/>
        </p:blipFill>
        <p:spPr bwMode="auto">
          <a:xfrm>
            <a:off x="503238" y="1432529"/>
            <a:ext cx="2453963" cy="1481783"/>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5124" name="Picture 4"/>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rcRect b="7880"/>
          <a:stretch/>
        </p:blipFill>
        <p:spPr bwMode="auto">
          <a:xfrm>
            <a:off x="2999915" y="1430422"/>
            <a:ext cx="2292164" cy="1483891"/>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5125" name="Picture 5"/>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rcRect b="8997"/>
          <a:stretch/>
        </p:blipFill>
        <p:spPr bwMode="auto">
          <a:xfrm>
            <a:off x="503237" y="2953177"/>
            <a:ext cx="2453963" cy="1475375"/>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80" name="Picture 2" descr="E:\图片\shutterstock_141190603.jpg"/>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val="0"/>
              </a:ext>
            </a:extLst>
          </a:blip>
          <a:srcRect l="16518" t="19656" r="7769" b="9412"/>
          <a:stretch/>
        </p:blipFill>
        <p:spPr bwMode="auto">
          <a:xfrm>
            <a:off x="2999916" y="2953177"/>
            <a:ext cx="2292164" cy="1475376"/>
          </a:xfrm>
          <a:prstGeom prst="rect">
            <a:avLst/>
          </a:prstGeom>
          <a:noFill/>
          <a:ln w="9525">
            <a:solidFill>
              <a:schemeClr val="bg1">
                <a:lumMod val="75000"/>
              </a:schemeClr>
            </a:solidFill>
            <a:miter lim="800000"/>
            <a:headEnd/>
            <a:tailEnd/>
          </a:ln>
          <a:extLst/>
        </p:spPr>
      </p:pic>
      <p:grpSp>
        <p:nvGrpSpPr>
          <p:cNvPr id="21" name="组合 20"/>
          <p:cNvGrpSpPr/>
          <p:nvPr/>
        </p:nvGrpSpPr>
        <p:grpSpPr>
          <a:xfrm>
            <a:off x="5523363" y="1314920"/>
            <a:ext cx="3086944" cy="873330"/>
            <a:chOff x="5523363" y="1314920"/>
            <a:chExt cx="3086944" cy="873330"/>
          </a:xfrm>
        </p:grpSpPr>
        <p:sp>
          <p:nvSpPr>
            <p:cNvPr id="83" name="矩形 82"/>
            <p:cNvSpPr/>
            <p:nvPr/>
          </p:nvSpPr>
          <p:spPr>
            <a:xfrm>
              <a:off x="5523363" y="1588086"/>
              <a:ext cx="3086944" cy="600164"/>
            </a:xfrm>
            <a:prstGeom prst="rect">
              <a:avLst/>
            </a:prstGeom>
          </p:spPr>
          <p:txBody>
            <a:bodyPr wrap="square">
              <a:spAutoFit/>
            </a:bodyPr>
            <a:lstStyle/>
            <a:p>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national product have roughly the same value and can be used interchangeably </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84" name="矩形 83"/>
            <p:cNvSpPr/>
            <p:nvPr/>
          </p:nvSpPr>
          <p:spPr>
            <a:xfrm>
              <a:off x="5523363" y="13149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19" name="组合 18"/>
          <p:cNvGrpSpPr/>
          <p:nvPr/>
        </p:nvGrpSpPr>
        <p:grpSpPr>
          <a:xfrm>
            <a:off x="5628943" y="2476056"/>
            <a:ext cx="3563693" cy="497976"/>
            <a:chOff x="5607549" y="2476056"/>
            <a:chExt cx="3563693" cy="497976"/>
          </a:xfrm>
        </p:grpSpPr>
        <p:sp>
          <p:nvSpPr>
            <p:cNvPr id="87" name="矩形 86"/>
            <p:cNvSpPr/>
            <p:nvPr/>
          </p:nvSpPr>
          <p:spPr>
            <a:xfrm>
              <a:off x="6228719" y="2517295"/>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nvGrpSpPr>
            <p:cNvPr id="18" name="组合 17"/>
            <p:cNvGrpSpPr/>
            <p:nvPr/>
          </p:nvGrpSpPr>
          <p:grpSpPr>
            <a:xfrm>
              <a:off x="5607549" y="2476056"/>
              <a:ext cx="497976" cy="497976"/>
              <a:chOff x="5607549" y="2521897"/>
              <a:chExt cx="497976" cy="497976"/>
            </a:xfrm>
          </p:grpSpPr>
          <p:sp>
            <p:nvSpPr>
              <p:cNvPr id="88" name="椭圆 87"/>
              <p:cNvSpPr/>
              <p:nvPr/>
            </p:nvSpPr>
            <p:spPr>
              <a:xfrm>
                <a:off x="5607549" y="2521897"/>
                <a:ext cx="497976" cy="497976"/>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flipH="1">
                <a:off x="5709115" y="2621443"/>
                <a:ext cx="294846" cy="29888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20" name="组合 19"/>
          <p:cNvGrpSpPr/>
          <p:nvPr/>
        </p:nvGrpSpPr>
        <p:grpSpPr>
          <a:xfrm>
            <a:off x="5628943" y="3203317"/>
            <a:ext cx="3563693" cy="497976"/>
            <a:chOff x="5607549" y="3099264"/>
            <a:chExt cx="3563693" cy="497976"/>
          </a:xfrm>
        </p:grpSpPr>
        <p:sp>
          <p:nvSpPr>
            <p:cNvPr id="100" name="矩形 99"/>
            <p:cNvSpPr/>
            <p:nvPr/>
          </p:nvSpPr>
          <p:spPr>
            <a:xfrm>
              <a:off x="6228719" y="3140503"/>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nvGrpSpPr>
            <p:cNvPr id="17" name="组合 16"/>
            <p:cNvGrpSpPr/>
            <p:nvPr/>
          </p:nvGrpSpPr>
          <p:grpSpPr>
            <a:xfrm>
              <a:off x="5607549" y="3099264"/>
              <a:ext cx="497976" cy="497976"/>
              <a:chOff x="5607549" y="3099264"/>
              <a:chExt cx="497976" cy="497976"/>
            </a:xfrm>
          </p:grpSpPr>
          <p:sp>
            <p:nvSpPr>
              <p:cNvPr id="101" name="椭圆 100"/>
              <p:cNvSpPr/>
              <p:nvPr/>
            </p:nvSpPr>
            <p:spPr>
              <a:xfrm>
                <a:off x="5607549" y="3099264"/>
                <a:ext cx="497976" cy="497976"/>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5705580" y="3197296"/>
                <a:ext cx="301913" cy="301913"/>
                <a:chOff x="13057188" y="3740150"/>
                <a:chExt cx="474663" cy="474663"/>
              </a:xfrm>
              <a:solidFill>
                <a:schemeClr val="bg1"/>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16" name="组合 15"/>
          <p:cNvGrpSpPr/>
          <p:nvPr/>
        </p:nvGrpSpPr>
        <p:grpSpPr>
          <a:xfrm>
            <a:off x="5628943" y="3930577"/>
            <a:ext cx="3563693" cy="497976"/>
            <a:chOff x="5607549" y="3722472"/>
            <a:chExt cx="3563693" cy="497976"/>
          </a:xfrm>
        </p:grpSpPr>
        <p:sp>
          <p:nvSpPr>
            <p:cNvPr id="109" name="矩形 108"/>
            <p:cNvSpPr/>
            <p:nvPr/>
          </p:nvSpPr>
          <p:spPr>
            <a:xfrm>
              <a:off x="6228719" y="3763711"/>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nvGrpSpPr>
            <p:cNvPr id="15" name="组合 14"/>
            <p:cNvGrpSpPr/>
            <p:nvPr/>
          </p:nvGrpSpPr>
          <p:grpSpPr>
            <a:xfrm>
              <a:off x="5607549" y="3722472"/>
              <a:ext cx="497976" cy="497976"/>
              <a:chOff x="5607549" y="3676631"/>
              <a:chExt cx="497976" cy="497976"/>
            </a:xfrm>
          </p:grpSpPr>
          <p:sp>
            <p:nvSpPr>
              <p:cNvPr id="110" name="椭圆 109"/>
              <p:cNvSpPr/>
              <p:nvPr/>
            </p:nvSpPr>
            <p:spPr>
              <a:xfrm>
                <a:off x="5607549" y="3676631"/>
                <a:ext cx="497976" cy="497976"/>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5687435" y="3756519"/>
                <a:ext cx="338204" cy="338200"/>
                <a:chOff x="3459051" y="-884634"/>
                <a:chExt cx="492125" cy="492125"/>
              </a:xfrm>
              <a:solidFill>
                <a:schemeClr val="bg1"/>
              </a:solidFill>
            </p:grpSpPr>
            <p:sp>
              <p:nvSpPr>
                <p:cNvPr id="117"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Tree>
    <p:extLst>
      <p:ext uri="{BB962C8B-B14F-4D97-AF65-F5344CB8AC3E}">
        <p14:creationId xmlns:p14="http://schemas.microsoft.com/office/powerpoint/2010/main" val="3799574423"/>
      </p:ext>
    </p:extLst>
  </p:cSld>
  <p:clrMapOvr>
    <a:masterClrMapping/>
  </p:clrMapOvr>
  <p:transition spd="slow">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fltVal val="0"/>
                                              </p:val>
                                            </p:tav>
                                            <p:tav tm="100000">
                                              <p:val>
                                                <p:strVal val="#ppt_w"/>
                                              </p:val>
                                            </p:tav>
                                          </p:tavLst>
                                        </p:anim>
                                        <p:anim calcmode="lin" valueType="num">
                                          <p:cBhvr>
                                            <p:cTn id="8" dur="500" fill="hold"/>
                                            <p:tgtEl>
                                              <p:spTgt spid="5123"/>
                                            </p:tgtEl>
                                            <p:attrNameLst>
                                              <p:attrName>ppt_h</p:attrName>
                                            </p:attrNameLst>
                                          </p:cBhvr>
                                          <p:tavLst>
                                            <p:tav tm="0">
                                              <p:val>
                                                <p:fltVal val="0"/>
                                              </p:val>
                                            </p:tav>
                                            <p:tav tm="100000">
                                              <p:val>
                                                <p:strVal val="#ppt_h"/>
                                              </p:val>
                                            </p:tav>
                                          </p:tavLst>
                                        </p:anim>
                                        <p:animEffect transition="in" filter="fade">
                                          <p:cBhvr>
                                            <p:cTn id="9" dur="500"/>
                                            <p:tgtEl>
                                              <p:spTgt spid="5123"/>
                                            </p:tgtEl>
                                          </p:cBhvr>
                                        </p:animEffect>
                                      </p:childTnLst>
                                    </p:cTn>
                                  </p:par>
                                  <p:par>
                                    <p:cTn id="10" presetID="53" presetClass="entr" presetSubtype="16" fill="hold" nodeType="withEffect">
                                      <p:stCondLst>
                                        <p:cond delay="250"/>
                                      </p:stCondLst>
                                      <p:childTnLst>
                                        <p:set>
                                          <p:cBhvr>
                                            <p:cTn id="11" dur="1" fill="hold">
                                              <p:stCondLst>
                                                <p:cond delay="0"/>
                                              </p:stCondLst>
                                            </p:cTn>
                                            <p:tgtEl>
                                              <p:spTgt spid="5124"/>
                                            </p:tgtEl>
                                            <p:attrNameLst>
                                              <p:attrName>style.visibility</p:attrName>
                                            </p:attrNameLst>
                                          </p:cBhvr>
                                          <p:to>
                                            <p:strVal val="visible"/>
                                          </p:to>
                                        </p:set>
                                        <p:anim calcmode="lin" valueType="num">
                                          <p:cBhvr>
                                            <p:cTn id="12" dur="500" fill="hold"/>
                                            <p:tgtEl>
                                              <p:spTgt spid="5124"/>
                                            </p:tgtEl>
                                            <p:attrNameLst>
                                              <p:attrName>ppt_w</p:attrName>
                                            </p:attrNameLst>
                                          </p:cBhvr>
                                          <p:tavLst>
                                            <p:tav tm="0">
                                              <p:val>
                                                <p:fltVal val="0"/>
                                              </p:val>
                                            </p:tav>
                                            <p:tav tm="100000">
                                              <p:val>
                                                <p:strVal val="#ppt_w"/>
                                              </p:val>
                                            </p:tav>
                                          </p:tavLst>
                                        </p:anim>
                                        <p:anim calcmode="lin" valueType="num">
                                          <p:cBhvr>
                                            <p:cTn id="13" dur="500" fill="hold"/>
                                            <p:tgtEl>
                                              <p:spTgt spid="5124"/>
                                            </p:tgtEl>
                                            <p:attrNameLst>
                                              <p:attrName>ppt_h</p:attrName>
                                            </p:attrNameLst>
                                          </p:cBhvr>
                                          <p:tavLst>
                                            <p:tav tm="0">
                                              <p:val>
                                                <p:fltVal val="0"/>
                                              </p:val>
                                            </p:tav>
                                            <p:tav tm="100000">
                                              <p:val>
                                                <p:strVal val="#ppt_h"/>
                                              </p:val>
                                            </p:tav>
                                          </p:tavLst>
                                        </p:anim>
                                        <p:animEffect transition="in" filter="fade">
                                          <p:cBhvr>
                                            <p:cTn id="14" dur="500"/>
                                            <p:tgtEl>
                                              <p:spTgt spid="5124"/>
                                            </p:tgtEl>
                                          </p:cBhvr>
                                        </p:animEffect>
                                      </p:childTnLst>
                                    </p:cTn>
                                  </p:par>
                                  <p:par>
                                    <p:cTn id="15" presetID="53" presetClass="entr" presetSubtype="16" fill="hold" nodeType="withEffect">
                                      <p:stCondLst>
                                        <p:cond delay="5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750"/>
                                      </p:stCondLst>
                                      <p:childTnLst>
                                        <p:set>
                                          <p:cBhvr>
                                            <p:cTn id="21" dur="1" fill="hold">
                                              <p:stCondLst>
                                                <p:cond delay="0"/>
                                              </p:stCondLst>
                                            </p:cTn>
                                            <p:tgtEl>
                                              <p:spTgt spid="5125"/>
                                            </p:tgtEl>
                                            <p:attrNameLst>
                                              <p:attrName>style.visibility</p:attrName>
                                            </p:attrNameLst>
                                          </p:cBhvr>
                                          <p:to>
                                            <p:strVal val="visible"/>
                                          </p:to>
                                        </p:set>
                                        <p:anim calcmode="lin" valueType="num">
                                          <p:cBhvr>
                                            <p:cTn id="22" dur="500" fill="hold"/>
                                            <p:tgtEl>
                                              <p:spTgt spid="5125"/>
                                            </p:tgtEl>
                                            <p:attrNameLst>
                                              <p:attrName>ppt_w</p:attrName>
                                            </p:attrNameLst>
                                          </p:cBhvr>
                                          <p:tavLst>
                                            <p:tav tm="0">
                                              <p:val>
                                                <p:fltVal val="0"/>
                                              </p:val>
                                            </p:tav>
                                            <p:tav tm="100000">
                                              <p:val>
                                                <p:strVal val="#ppt_w"/>
                                              </p:val>
                                            </p:tav>
                                          </p:tavLst>
                                        </p:anim>
                                        <p:anim calcmode="lin" valueType="num">
                                          <p:cBhvr>
                                            <p:cTn id="23" dur="500" fill="hold"/>
                                            <p:tgtEl>
                                              <p:spTgt spid="5125"/>
                                            </p:tgtEl>
                                            <p:attrNameLst>
                                              <p:attrName>ppt_h</p:attrName>
                                            </p:attrNameLst>
                                          </p:cBhvr>
                                          <p:tavLst>
                                            <p:tav tm="0">
                                              <p:val>
                                                <p:fltVal val="0"/>
                                              </p:val>
                                            </p:tav>
                                            <p:tav tm="100000">
                                              <p:val>
                                                <p:strVal val="#ppt_h"/>
                                              </p:val>
                                            </p:tav>
                                          </p:tavLst>
                                        </p:anim>
                                        <p:animEffect transition="in" filter="fade">
                                          <p:cBhvr>
                                            <p:cTn id="24" dur="500"/>
                                            <p:tgtEl>
                                              <p:spTgt spid="5125"/>
                                            </p:tgtEl>
                                          </p:cBhvr>
                                        </p:animEffect>
                                      </p:childTnLst>
                                    </p:cTn>
                                  </p:par>
                                  <p:par>
                                    <p:cTn id="25" presetID="2" presetClass="entr" presetSubtype="2" fill="hold" nodeType="withEffect" p14:presetBounceEnd="38000">
                                      <p:stCondLst>
                                        <p:cond delay="1250"/>
                                      </p:stCondLst>
                                      <p:childTnLst>
                                        <p:set>
                                          <p:cBhvr>
                                            <p:cTn id="26" dur="1" fill="hold">
                                              <p:stCondLst>
                                                <p:cond delay="0"/>
                                              </p:stCondLst>
                                            </p:cTn>
                                            <p:tgtEl>
                                              <p:spTgt spid="21"/>
                                            </p:tgtEl>
                                            <p:attrNameLst>
                                              <p:attrName>style.visibility</p:attrName>
                                            </p:attrNameLst>
                                          </p:cBhvr>
                                          <p:to>
                                            <p:strVal val="visible"/>
                                          </p:to>
                                        </p:set>
                                        <p:anim calcmode="lin" valueType="num" p14:bounceEnd="38000">
                                          <p:cBhvr additive="base">
                                            <p:cTn id="27"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12" presetClass="entr" presetSubtype="1" fill="hold" nodeType="withEffect">
                                      <p:stCondLst>
                                        <p:cond delay="17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down)">
                                          <p:cBhvr>
                                            <p:cTn id="32" dur="500"/>
                                            <p:tgtEl>
                                              <p:spTgt spid="19"/>
                                            </p:tgtEl>
                                          </p:cBhvr>
                                        </p:animEffect>
                                      </p:childTnLst>
                                    </p:cTn>
                                  </p:par>
                                  <p:par>
                                    <p:cTn id="33" presetID="12" presetClass="entr" presetSubtype="1" fill="hold" nodeType="withEffect">
                                      <p:stCondLst>
                                        <p:cond delay="20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ppt_y</p:attrName>
                                            </p:attrNameLst>
                                          </p:cBhvr>
                                          <p:tavLst>
                                            <p:tav tm="0">
                                              <p:val>
                                                <p:strVal val="#ppt_y-#ppt_h*1.125000"/>
                                              </p:val>
                                            </p:tav>
                                            <p:tav tm="100000">
                                              <p:val>
                                                <p:strVal val="#ppt_y"/>
                                              </p:val>
                                            </p:tav>
                                          </p:tavLst>
                                        </p:anim>
                                        <p:animEffect transition="in" filter="wipe(down)">
                                          <p:cBhvr>
                                            <p:cTn id="36" dur="500"/>
                                            <p:tgtEl>
                                              <p:spTgt spid="20"/>
                                            </p:tgtEl>
                                          </p:cBhvr>
                                        </p:animEffect>
                                      </p:childTnLst>
                                    </p:cTn>
                                  </p:par>
                                  <p:par>
                                    <p:cTn id="37" presetID="12" presetClass="entr" presetSubtype="1" fill="hold" nodeType="withEffect">
                                      <p:stCondLst>
                                        <p:cond delay="225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p:tgtEl>
                                              <p:spTgt spid="16"/>
                                            </p:tgtEl>
                                            <p:attrNameLst>
                                              <p:attrName>ppt_y</p:attrName>
                                            </p:attrNameLst>
                                          </p:cBhvr>
                                          <p:tavLst>
                                            <p:tav tm="0">
                                              <p:val>
                                                <p:strVal val="#ppt_y-#ppt_h*1.125000"/>
                                              </p:val>
                                            </p:tav>
                                            <p:tav tm="100000">
                                              <p:val>
                                                <p:strVal val="#ppt_y"/>
                                              </p:val>
                                            </p:tav>
                                          </p:tavLst>
                                        </p:anim>
                                        <p:animEffect transition="in" filter="wipe(down)">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fltVal val="0"/>
                                              </p:val>
                                            </p:tav>
                                            <p:tav tm="100000">
                                              <p:val>
                                                <p:strVal val="#ppt_w"/>
                                              </p:val>
                                            </p:tav>
                                          </p:tavLst>
                                        </p:anim>
                                        <p:anim calcmode="lin" valueType="num">
                                          <p:cBhvr>
                                            <p:cTn id="8" dur="500" fill="hold"/>
                                            <p:tgtEl>
                                              <p:spTgt spid="5123"/>
                                            </p:tgtEl>
                                            <p:attrNameLst>
                                              <p:attrName>ppt_h</p:attrName>
                                            </p:attrNameLst>
                                          </p:cBhvr>
                                          <p:tavLst>
                                            <p:tav tm="0">
                                              <p:val>
                                                <p:fltVal val="0"/>
                                              </p:val>
                                            </p:tav>
                                            <p:tav tm="100000">
                                              <p:val>
                                                <p:strVal val="#ppt_h"/>
                                              </p:val>
                                            </p:tav>
                                          </p:tavLst>
                                        </p:anim>
                                        <p:animEffect transition="in" filter="fade">
                                          <p:cBhvr>
                                            <p:cTn id="9" dur="500"/>
                                            <p:tgtEl>
                                              <p:spTgt spid="5123"/>
                                            </p:tgtEl>
                                          </p:cBhvr>
                                        </p:animEffect>
                                      </p:childTnLst>
                                    </p:cTn>
                                  </p:par>
                                  <p:par>
                                    <p:cTn id="10" presetID="53" presetClass="entr" presetSubtype="16" fill="hold" nodeType="withEffect">
                                      <p:stCondLst>
                                        <p:cond delay="250"/>
                                      </p:stCondLst>
                                      <p:childTnLst>
                                        <p:set>
                                          <p:cBhvr>
                                            <p:cTn id="11" dur="1" fill="hold">
                                              <p:stCondLst>
                                                <p:cond delay="0"/>
                                              </p:stCondLst>
                                            </p:cTn>
                                            <p:tgtEl>
                                              <p:spTgt spid="5124"/>
                                            </p:tgtEl>
                                            <p:attrNameLst>
                                              <p:attrName>style.visibility</p:attrName>
                                            </p:attrNameLst>
                                          </p:cBhvr>
                                          <p:to>
                                            <p:strVal val="visible"/>
                                          </p:to>
                                        </p:set>
                                        <p:anim calcmode="lin" valueType="num">
                                          <p:cBhvr>
                                            <p:cTn id="12" dur="500" fill="hold"/>
                                            <p:tgtEl>
                                              <p:spTgt spid="5124"/>
                                            </p:tgtEl>
                                            <p:attrNameLst>
                                              <p:attrName>ppt_w</p:attrName>
                                            </p:attrNameLst>
                                          </p:cBhvr>
                                          <p:tavLst>
                                            <p:tav tm="0">
                                              <p:val>
                                                <p:fltVal val="0"/>
                                              </p:val>
                                            </p:tav>
                                            <p:tav tm="100000">
                                              <p:val>
                                                <p:strVal val="#ppt_w"/>
                                              </p:val>
                                            </p:tav>
                                          </p:tavLst>
                                        </p:anim>
                                        <p:anim calcmode="lin" valueType="num">
                                          <p:cBhvr>
                                            <p:cTn id="13" dur="500" fill="hold"/>
                                            <p:tgtEl>
                                              <p:spTgt spid="5124"/>
                                            </p:tgtEl>
                                            <p:attrNameLst>
                                              <p:attrName>ppt_h</p:attrName>
                                            </p:attrNameLst>
                                          </p:cBhvr>
                                          <p:tavLst>
                                            <p:tav tm="0">
                                              <p:val>
                                                <p:fltVal val="0"/>
                                              </p:val>
                                            </p:tav>
                                            <p:tav tm="100000">
                                              <p:val>
                                                <p:strVal val="#ppt_h"/>
                                              </p:val>
                                            </p:tav>
                                          </p:tavLst>
                                        </p:anim>
                                        <p:animEffect transition="in" filter="fade">
                                          <p:cBhvr>
                                            <p:cTn id="14" dur="500"/>
                                            <p:tgtEl>
                                              <p:spTgt spid="5124"/>
                                            </p:tgtEl>
                                          </p:cBhvr>
                                        </p:animEffect>
                                      </p:childTnLst>
                                    </p:cTn>
                                  </p:par>
                                  <p:par>
                                    <p:cTn id="15" presetID="53" presetClass="entr" presetSubtype="16" fill="hold" nodeType="withEffect">
                                      <p:stCondLst>
                                        <p:cond delay="5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750"/>
                                      </p:stCondLst>
                                      <p:childTnLst>
                                        <p:set>
                                          <p:cBhvr>
                                            <p:cTn id="21" dur="1" fill="hold">
                                              <p:stCondLst>
                                                <p:cond delay="0"/>
                                              </p:stCondLst>
                                            </p:cTn>
                                            <p:tgtEl>
                                              <p:spTgt spid="5125"/>
                                            </p:tgtEl>
                                            <p:attrNameLst>
                                              <p:attrName>style.visibility</p:attrName>
                                            </p:attrNameLst>
                                          </p:cBhvr>
                                          <p:to>
                                            <p:strVal val="visible"/>
                                          </p:to>
                                        </p:set>
                                        <p:anim calcmode="lin" valueType="num">
                                          <p:cBhvr>
                                            <p:cTn id="22" dur="500" fill="hold"/>
                                            <p:tgtEl>
                                              <p:spTgt spid="5125"/>
                                            </p:tgtEl>
                                            <p:attrNameLst>
                                              <p:attrName>ppt_w</p:attrName>
                                            </p:attrNameLst>
                                          </p:cBhvr>
                                          <p:tavLst>
                                            <p:tav tm="0">
                                              <p:val>
                                                <p:fltVal val="0"/>
                                              </p:val>
                                            </p:tav>
                                            <p:tav tm="100000">
                                              <p:val>
                                                <p:strVal val="#ppt_w"/>
                                              </p:val>
                                            </p:tav>
                                          </p:tavLst>
                                        </p:anim>
                                        <p:anim calcmode="lin" valueType="num">
                                          <p:cBhvr>
                                            <p:cTn id="23" dur="500" fill="hold"/>
                                            <p:tgtEl>
                                              <p:spTgt spid="5125"/>
                                            </p:tgtEl>
                                            <p:attrNameLst>
                                              <p:attrName>ppt_h</p:attrName>
                                            </p:attrNameLst>
                                          </p:cBhvr>
                                          <p:tavLst>
                                            <p:tav tm="0">
                                              <p:val>
                                                <p:fltVal val="0"/>
                                              </p:val>
                                            </p:tav>
                                            <p:tav tm="100000">
                                              <p:val>
                                                <p:strVal val="#ppt_h"/>
                                              </p:val>
                                            </p:tav>
                                          </p:tavLst>
                                        </p:anim>
                                        <p:animEffect transition="in" filter="fade">
                                          <p:cBhvr>
                                            <p:cTn id="24" dur="500"/>
                                            <p:tgtEl>
                                              <p:spTgt spid="5125"/>
                                            </p:tgtEl>
                                          </p:cBhvr>
                                        </p:animEffect>
                                      </p:childTnLst>
                                    </p:cTn>
                                  </p:par>
                                  <p:par>
                                    <p:cTn id="25" presetID="2" presetClass="entr" presetSubtype="2" fill="hold" nodeType="withEffect">
                                      <p:stCondLst>
                                        <p:cond delay="125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12" presetClass="entr" presetSubtype="1" fill="hold" nodeType="withEffect">
                                      <p:stCondLst>
                                        <p:cond delay="17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down)">
                                          <p:cBhvr>
                                            <p:cTn id="32" dur="500"/>
                                            <p:tgtEl>
                                              <p:spTgt spid="19"/>
                                            </p:tgtEl>
                                          </p:cBhvr>
                                        </p:animEffect>
                                      </p:childTnLst>
                                    </p:cTn>
                                  </p:par>
                                  <p:par>
                                    <p:cTn id="33" presetID="12" presetClass="entr" presetSubtype="1" fill="hold" nodeType="withEffect">
                                      <p:stCondLst>
                                        <p:cond delay="20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ppt_y</p:attrName>
                                            </p:attrNameLst>
                                          </p:cBhvr>
                                          <p:tavLst>
                                            <p:tav tm="0">
                                              <p:val>
                                                <p:strVal val="#ppt_y-#ppt_h*1.125000"/>
                                              </p:val>
                                            </p:tav>
                                            <p:tav tm="100000">
                                              <p:val>
                                                <p:strVal val="#ppt_y"/>
                                              </p:val>
                                            </p:tav>
                                          </p:tavLst>
                                        </p:anim>
                                        <p:animEffect transition="in" filter="wipe(down)">
                                          <p:cBhvr>
                                            <p:cTn id="36" dur="500"/>
                                            <p:tgtEl>
                                              <p:spTgt spid="20"/>
                                            </p:tgtEl>
                                          </p:cBhvr>
                                        </p:animEffect>
                                      </p:childTnLst>
                                    </p:cTn>
                                  </p:par>
                                  <p:par>
                                    <p:cTn id="37" presetID="12" presetClass="entr" presetSubtype="1" fill="hold" nodeType="withEffect">
                                      <p:stCondLst>
                                        <p:cond delay="225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p:tgtEl>
                                              <p:spTgt spid="16"/>
                                            </p:tgtEl>
                                            <p:attrNameLst>
                                              <p:attrName>ppt_y</p:attrName>
                                            </p:attrNameLst>
                                          </p:cBhvr>
                                          <p:tavLst>
                                            <p:tav tm="0">
                                              <p:val>
                                                <p:strVal val="#ppt_y-#ppt_h*1.125000"/>
                                              </p:val>
                                            </p:tav>
                                            <p:tav tm="100000">
                                              <p:val>
                                                <p:strVal val="#ppt_y"/>
                                              </p:val>
                                            </p:tav>
                                          </p:tavLst>
                                        </p:anim>
                                        <p:animEffect transition="in" filter="wipe(down)">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1F9E23"/>
                </a:solidFill>
                <a:latin typeface="Century Gothic" panose="020B0502020202020204" pitchFamily="34" charset="0"/>
                <a:cs typeface="Arial" panose="020B0604020202020204" pitchFamily="34" charset="0"/>
              </a:rPr>
              <a:t>The Business Objectives</a:t>
            </a:r>
            <a:endParaRPr lang="en-US" altLang="zh-CN" sz="2400" dirty="0">
              <a:solidFill>
                <a:srgbClr val="1F9E23"/>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82" name="组合 81"/>
          <p:cNvGrpSpPr/>
          <p:nvPr/>
        </p:nvGrpSpPr>
        <p:grpSpPr>
          <a:xfrm>
            <a:off x="2565983" y="1596870"/>
            <a:ext cx="1944526" cy="2898322"/>
            <a:chOff x="2565983" y="1596870"/>
            <a:chExt cx="1944526" cy="2898322"/>
          </a:xfrm>
        </p:grpSpPr>
        <p:sp>
          <p:nvSpPr>
            <p:cNvPr id="18" name="矩形 17"/>
            <p:cNvSpPr/>
            <p:nvPr/>
          </p:nvSpPr>
          <p:spPr>
            <a:xfrm>
              <a:off x="2565983" y="1596870"/>
              <a:ext cx="1944526" cy="2898322"/>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199780" y="1801960"/>
              <a:ext cx="698127" cy="798234"/>
              <a:chOff x="11864975" y="2498725"/>
              <a:chExt cx="420688" cy="481013"/>
            </a:xfrm>
            <a:solidFill>
              <a:schemeClr val="bg1"/>
            </a:solidFill>
          </p:grpSpPr>
          <p:sp>
            <p:nvSpPr>
              <p:cNvPr id="36"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 name="矩形 50"/>
            <p:cNvSpPr/>
            <p:nvPr/>
          </p:nvSpPr>
          <p:spPr>
            <a:xfrm>
              <a:off x="2662762" y="2823778"/>
              <a:ext cx="1785994" cy="1615827"/>
            </a:xfrm>
            <a:prstGeom prst="rect">
              <a:avLst/>
            </a:prstGeom>
          </p:spPr>
          <p:txBody>
            <a:bodyPr wrap="square">
              <a:spAutoFit/>
            </a:bodyPr>
            <a:lstStyle/>
            <a:p>
              <a:pPr algn="ctr"/>
              <a:r>
                <a:rPr lang="en-US" altLang="zh-CN" sz="900" dirty="0">
                  <a:solidFill>
                    <a:schemeClr val="bg1"/>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grpSp>
        <p:nvGrpSpPr>
          <p:cNvPr id="7" name="组合 6"/>
          <p:cNvGrpSpPr/>
          <p:nvPr/>
        </p:nvGrpSpPr>
        <p:grpSpPr>
          <a:xfrm>
            <a:off x="503238" y="1596870"/>
            <a:ext cx="1944526" cy="2898322"/>
            <a:chOff x="503238" y="1596870"/>
            <a:chExt cx="1944526" cy="2898322"/>
          </a:xfrm>
        </p:grpSpPr>
        <p:sp>
          <p:nvSpPr>
            <p:cNvPr id="9" name="矩形 8"/>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3031" y="1779806"/>
              <a:ext cx="1184940" cy="276999"/>
            </a:xfrm>
            <a:prstGeom prst="rect">
              <a:avLst/>
            </a:prstGeom>
          </p:spPr>
          <p:txBody>
            <a:bodyPr wrap="none">
              <a:spAutoFit/>
            </a:bodyPr>
            <a:lstStyle/>
            <a:p>
              <a:pPr algn="ctr"/>
              <a:r>
                <a:rPr lang="en-US" altLang="zh-CN" sz="1200" dirty="0">
                  <a:solidFill>
                    <a:srgbClr val="1F9E23"/>
                  </a:solidFill>
                  <a:latin typeface="Century Gothic" panose="020B0502020202020204" pitchFamily="34" charset="0"/>
                  <a:cs typeface="Arial" panose="020B0604020202020204" pitchFamily="34" charset="0"/>
                </a:rPr>
                <a:t>ADD THE TITLE</a:t>
              </a:r>
            </a:p>
          </p:txBody>
        </p:sp>
        <p:sp>
          <p:nvSpPr>
            <p:cNvPr id="14" name="矩形 13"/>
            <p:cNvSpPr/>
            <p:nvPr/>
          </p:nvSpPr>
          <p:spPr>
            <a:xfrm>
              <a:off x="503238" y="2087582"/>
              <a:ext cx="1944526"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34327" y="2150030"/>
              <a:ext cx="1082348" cy="400110"/>
            </a:xfrm>
            <a:prstGeom prst="rect">
              <a:avLst/>
            </a:prstGeom>
          </p:spPr>
          <p:txBody>
            <a:bodyPr wrap="none">
              <a:spAutoFit/>
            </a:bodyPr>
            <a:lstStyle/>
            <a:p>
              <a:r>
                <a:rPr lang="zh-CN" altLang="en-US" sz="2000" dirty="0" smtClean="0">
                  <a:solidFill>
                    <a:schemeClr val="bg1"/>
                  </a:solidFill>
                  <a:latin typeface="Century Gothic" panose="020B0502020202020204" pitchFamily="34" charset="0"/>
                  <a:cs typeface="Arial" panose="020B0604020202020204" pitchFamily="34" charset="0"/>
                </a:rPr>
                <a:t>￥</a:t>
              </a:r>
              <a:r>
                <a:rPr lang="en-US" altLang="zh-CN" sz="2000" dirty="0" smtClean="0">
                  <a:solidFill>
                    <a:schemeClr val="bg1"/>
                  </a:solidFill>
                  <a:latin typeface="Century Gothic" panose="020B0502020202020204" pitchFamily="34" charset="0"/>
                  <a:cs typeface="Arial" panose="020B0604020202020204" pitchFamily="34" charset="0"/>
                </a:rPr>
                <a:t>19.99</a:t>
              </a:r>
              <a:endParaRPr lang="en-US" altLang="zh-CN" sz="2000" dirty="0">
                <a:solidFill>
                  <a:schemeClr val="bg1"/>
                </a:solidFill>
                <a:latin typeface="Century Gothic" panose="020B0502020202020204" pitchFamily="34" charset="0"/>
                <a:cs typeface="Arial" panose="020B0604020202020204" pitchFamily="34" charset="0"/>
              </a:endParaRPr>
            </a:p>
          </p:txBody>
        </p:sp>
        <p:sp>
          <p:nvSpPr>
            <p:cNvPr id="62" name="矩形 61"/>
            <p:cNvSpPr/>
            <p:nvPr/>
          </p:nvSpPr>
          <p:spPr>
            <a:xfrm>
              <a:off x="967188" y="2792115"/>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63" name="矩形 62"/>
            <p:cNvSpPr/>
            <p:nvPr/>
          </p:nvSpPr>
          <p:spPr>
            <a:xfrm>
              <a:off x="967188" y="325152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64" name="矩形 63"/>
            <p:cNvSpPr/>
            <p:nvPr/>
          </p:nvSpPr>
          <p:spPr>
            <a:xfrm>
              <a:off x="967188" y="3710927"/>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65" name="矩形 64"/>
            <p:cNvSpPr/>
            <p:nvPr/>
          </p:nvSpPr>
          <p:spPr>
            <a:xfrm>
              <a:off x="967188" y="417033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cxnSp>
          <p:nvCxnSpPr>
            <p:cNvPr id="4" name="直接连接符 3"/>
            <p:cNvCxnSpPr/>
            <p:nvPr/>
          </p:nvCxnSpPr>
          <p:spPr>
            <a:xfrm>
              <a:off x="611611" y="3148776"/>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611611" y="3608182"/>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611611" y="4067588"/>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4628728" y="1596870"/>
            <a:ext cx="1944526" cy="2898322"/>
            <a:chOff x="503238" y="1596870"/>
            <a:chExt cx="1944526" cy="2898322"/>
          </a:xfrm>
        </p:grpSpPr>
        <p:sp>
          <p:nvSpPr>
            <p:cNvPr id="70" name="矩形 69"/>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883031" y="1779806"/>
              <a:ext cx="1184940" cy="276999"/>
            </a:xfrm>
            <a:prstGeom prst="rect">
              <a:avLst/>
            </a:prstGeom>
          </p:spPr>
          <p:txBody>
            <a:bodyPr wrap="none">
              <a:spAutoFit/>
            </a:bodyPr>
            <a:lstStyle/>
            <a:p>
              <a:pPr algn="ctr"/>
              <a:r>
                <a:rPr lang="en-US" altLang="zh-CN" sz="1200" dirty="0">
                  <a:solidFill>
                    <a:srgbClr val="1F9E23"/>
                  </a:solidFill>
                  <a:latin typeface="Century Gothic" panose="020B0502020202020204" pitchFamily="34" charset="0"/>
                  <a:cs typeface="Arial" panose="020B0604020202020204" pitchFamily="34" charset="0"/>
                </a:rPr>
                <a:t>ADD THE TITLE</a:t>
              </a:r>
            </a:p>
          </p:txBody>
        </p:sp>
        <p:sp>
          <p:nvSpPr>
            <p:cNvPr id="72" name="矩形 71"/>
            <p:cNvSpPr/>
            <p:nvPr/>
          </p:nvSpPr>
          <p:spPr>
            <a:xfrm>
              <a:off x="503238" y="2087582"/>
              <a:ext cx="1944526" cy="547687"/>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934327" y="2150030"/>
              <a:ext cx="1082348" cy="400110"/>
            </a:xfrm>
            <a:prstGeom prst="rect">
              <a:avLst/>
            </a:prstGeom>
          </p:spPr>
          <p:txBody>
            <a:bodyPr wrap="none">
              <a:spAutoFit/>
            </a:bodyPr>
            <a:lstStyle/>
            <a:p>
              <a:r>
                <a:rPr lang="zh-CN" altLang="en-US" sz="2000" dirty="0" smtClean="0">
                  <a:solidFill>
                    <a:schemeClr val="bg1"/>
                  </a:solidFill>
                  <a:latin typeface="Century Gothic" panose="020B0502020202020204" pitchFamily="34" charset="0"/>
                  <a:cs typeface="Arial" panose="020B0604020202020204" pitchFamily="34" charset="0"/>
                </a:rPr>
                <a:t>￥</a:t>
              </a:r>
              <a:r>
                <a:rPr lang="en-US" altLang="zh-CN" sz="2000" dirty="0" smtClean="0">
                  <a:solidFill>
                    <a:schemeClr val="bg1"/>
                  </a:solidFill>
                  <a:latin typeface="Century Gothic" panose="020B0502020202020204" pitchFamily="34" charset="0"/>
                  <a:cs typeface="Arial" panose="020B0604020202020204" pitchFamily="34" charset="0"/>
                </a:rPr>
                <a:t>30.89</a:t>
              </a:r>
              <a:endParaRPr lang="en-US" altLang="zh-CN" sz="2000" dirty="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967188" y="2792115"/>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75" name="矩形 74"/>
            <p:cNvSpPr/>
            <p:nvPr/>
          </p:nvSpPr>
          <p:spPr>
            <a:xfrm>
              <a:off x="967188" y="325152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76" name="矩形 75"/>
            <p:cNvSpPr/>
            <p:nvPr/>
          </p:nvSpPr>
          <p:spPr>
            <a:xfrm>
              <a:off x="967188" y="3710927"/>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77" name="矩形 76"/>
            <p:cNvSpPr/>
            <p:nvPr/>
          </p:nvSpPr>
          <p:spPr>
            <a:xfrm>
              <a:off x="967188" y="417033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cxnSp>
          <p:nvCxnSpPr>
            <p:cNvPr id="78" name="直接连接符 77"/>
            <p:cNvCxnSpPr/>
            <p:nvPr/>
          </p:nvCxnSpPr>
          <p:spPr>
            <a:xfrm>
              <a:off x="611611" y="3148776"/>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611611" y="3608182"/>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11611" y="4067588"/>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a:xfrm>
            <a:off x="6691474" y="1596870"/>
            <a:ext cx="1944526" cy="2898322"/>
            <a:chOff x="6691474" y="1596870"/>
            <a:chExt cx="1944526" cy="2898322"/>
          </a:xfrm>
        </p:grpSpPr>
        <p:sp>
          <p:nvSpPr>
            <p:cNvPr id="53" name="矩形 52"/>
            <p:cNvSpPr/>
            <p:nvPr/>
          </p:nvSpPr>
          <p:spPr>
            <a:xfrm>
              <a:off x="6691474" y="1596870"/>
              <a:ext cx="1944526" cy="2898322"/>
            </a:xfrm>
            <a:prstGeom prst="rect">
              <a:avLst/>
            </a:prstGeom>
            <a:solidFill>
              <a:srgbClr val="1F9E2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788253" y="2823778"/>
              <a:ext cx="1785994" cy="1615827"/>
            </a:xfrm>
            <a:prstGeom prst="rect">
              <a:avLst/>
            </a:prstGeom>
          </p:spPr>
          <p:txBody>
            <a:bodyPr wrap="square">
              <a:spAutoFit/>
            </a:bodyPr>
            <a:lstStyle/>
            <a:p>
              <a:pPr algn="ctr"/>
              <a:r>
                <a:rPr lang="en-US" altLang="zh-CN" sz="900" dirty="0">
                  <a:solidFill>
                    <a:schemeClr val="bg1"/>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42" name="组合 41"/>
            <p:cNvGrpSpPr/>
            <p:nvPr/>
          </p:nvGrpSpPr>
          <p:grpSpPr>
            <a:xfrm>
              <a:off x="7285695" y="1801960"/>
              <a:ext cx="756084" cy="729740"/>
              <a:chOff x="11834813" y="3744913"/>
              <a:chExt cx="455613" cy="439738"/>
            </a:xfrm>
            <a:solidFill>
              <a:schemeClr val="bg1"/>
            </a:solidFill>
          </p:grpSpPr>
          <p:sp>
            <p:nvSpPr>
              <p:cNvPr id="43"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3" name="组合 82"/>
          <p:cNvGrpSpPr/>
          <p:nvPr/>
        </p:nvGrpSpPr>
        <p:grpSpPr>
          <a:xfrm>
            <a:off x="8892480" y="411510"/>
            <a:ext cx="251520" cy="661800"/>
            <a:chOff x="8892480" y="411510"/>
            <a:chExt cx="251520" cy="661800"/>
          </a:xfrm>
        </p:grpSpPr>
        <p:sp>
          <p:nvSpPr>
            <p:cNvPr id="84" name="矩形 83"/>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09</a:t>
              </a:r>
              <a:endParaRPr lang="zh-CN" altLang="en-US" sz="800" dirty="0">
                <a:solidFill>
                  <a:schemeClr val="bg1"/>
                </a:solidFill>
                <a:latin typeface="Century Gothic" panose="020B0502020202020204" pitchFamily="34" charset="0"/>
              </a:endParaRPr>
            </a:p>
          </p:txBody>
        </p:sp>
        <p:grpSp>
          <p:nvGrpSpPr>
            <p:cNvPr id="86" name="组合 85"/>
            <p:cNvGrpSpPr/>
            <p:nvPr/>
          </p:nvGrpSpPr>
          <p:grpSpPr>
            <a:xfrm>
              <a:off x="8964240" y="818664"/>
              <a:ext cx="108000" cy="8629"/>
              <a:chOff x="8953171" y="847239"/>
              <a:chExt cx="130138" cy="8629"/>
            </a:xfrm>
          </p:grpSpPr>
          <p:cxnSp>
            <p:nvCxnSpPr>
              <p:cNvPr id="87" name="直接连接符 86"/>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4938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1" fill="hold" nodeType="withEffect">
                                  <p:stCondLst>
                                    <p:cond delay="75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p:tgtEl>
                                          <p:spTgt spid="82"/>
                                        </p:tgtEl>
                                        <p:attrNameLst>
                                          <p:attrName>ppt_y</p:attrName>
                                        </p:attrNameLst>
                                      </p:cBhvr>
                                      <p:tavLst>
                                        <p:tav tm="0">
                                          <p:val>
                                            <p:strVal val="#ppt_y-#ppt_h*1.125000"/>
                                          </p:val>
                                        </p:tav>
                                        <p:tav tm="100000">
                                          <p:val>
                                            <p:strVal val="#ppt_y"/>
                                          </p:val>
                                        </p:tav>
                                      </p:tavLst>
                                    </p:anim>
                                    <p:animEffect transition="in" filter="wipe(down)">
                                      <p:cBhvr>
                                        <p:cTn id="20" dur="500"/>
                                        <p:tgtEl>
                                          <p:spTgt spid="82"/>
                                        </p:tgtEl>
                                      </p:cBhvr>
                                    </p:animEffect>
                                  </p:childTnLst>
                                </p:cTn>
                              </p:par>
                              <p:par>
                                <p:cTn id="21" presetID="12" presetClass="entr" presetSubtype="4" fill="hold" nodeType="withEffect">
                                  <p:stCondLst>
                                    <p:cond delay="1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p:tgtEl>
                                          <p:spTgt spid="69"/>
                                        </p:tgtEl>
                                        <p:attrNameLst>
                                          <p:attrName>ppt_y</p:attrName>
                                        </p:attrNameLst>
                                      </p:cBhvr>
                                      <p:tavLst>
                                        <p:tav tm="0">
                                          <p:val>
                                            <p:strVal val="#ppt_y+#ppt_h*1.125000"/>
                                          </p:val>
                                        </p:tav>
                                        <p:tav tm="100000">
                                          <p:val>
                                            <p:strVal val="#ppt_y"/>
                                          </p:val>
                                        </p:tav>
                                      </p:tavLst>
                                    </p:anim>
                                    <p:animEffect transition="in" filter="wipe(up)">
                                      <p:cBhvr>
                                        <p:cTn id="24" dur="500"/>
                                        <p:tgtEl>
                                          <p:spTgt spid="69"/>
                                        </p:tgtEl>
                                      </p:cBhvr>
                                    </p:animEffect>
                                  </p:childTnLst>
                                </p:cTn>
                              </p:par>
                              <p:par>
                                <p:cTn id="25" presetID="12" presetClass="entr" presetSubtype="1" fill="hold" nodeType="withEffect">
                                  <p:stCondLst>
                                    <p:cond delay="1250"/>
                                  </p:stCondLst>
                                  <p:childTnLst>
                                    <p:set>
                                      <p:cBhvr>
                                        <p:cTn id="26" dur="1" fill="hold">
                                          <p:stCondLst>
                                            <p:cond delay="0"/>
                                          </p:stCondLst>
                                        </p:cTn>
                                        <p:tgtEl>
                                          <p:spTgt spid="81"/>
                                        </p:tgtEl>
                                        <p:attrNameLst>
                                          <p:attrName>style.visibility</p:attrName>
                                        </p:attrNameLst>
                                      </p:cBhvr>
                                      <p:to>
                                        <p:strVal val="visible"/>
                                      </p:to>
                                    </p:set>
                                    <p:anim calcmode="lin" valueType="num">
                                      <p:cBhvr additive="base">
                                        <p:cTn id="27" dur="500"/>
                                        <p:tgtEl>
                                          <p:spTgt spid="81"/>
                                        </p:tgtEl>
                                        <p:attrNameLst>
                                          <p:attrName>ppt_y</p:attrName>
                                        </p:attrNameLst>
                                      </p:cBhvr>
                                      <p:tavLst>
                                        <p:tav tm="0">
                                          <p:val>
                                            <p:strVal val="#ppt_y-#ppt_h*1.125000"/>
                                          </p:val>
                                        </p:tav>
                                        <p:tav tm="100000">
                                          <p:val>
                                            <p:strVal val="#ppt_y"/>
                                          </p:val>
                                        </p:tav>
                                      </p:tavLst>
                                    </p:anim>
                                    <p:animEffect transition="in" filter="wipe(down)">
                                      <p:cBhvr>
                                        <p:cTn id="2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auto">
          <a:xfrm>
            <a:off x="512789" y="1634955"/>
            <a:ext cx="5845393" cy="2870903"/>
            <a:chOff x="1403350" y="2276475"/>
            <a:chExt cx="7416800" cy="3897371"/>
          </a:xfrm>
          <a:solidFill>
            <a:schemeClr val="tx1">
              <a:lumMod val="85000"/>
              <a:lumOff val="15000"/>
            </a:schemeClr>
          </a:solidFill>
        </p:grpSpPr>
        <p:sp>
          <p:nvSpPr>
            <p:cNvPr id="5" name="Freeform 243"/>
            <p:cNvSpPr>
              <a:spLocks/>
            </p:cNvSpPr>
            <p:nvPr/>
          </p:nvSpPr>
          <p:spPr bwMode="auto">
            <a:xfrm>
              <a:off x="6232572" y="3027808"/>
              <a:ext cx="1199234" cy="947794"/>
            </a:xfrm>
            <a:custGeom>
              <a:avLst/>
              <a:gdLst>
                <a:gd name="T0" fmla="*/ 2147483647 w 820"/>
                <a:gd name="T1" fmla="*/ 2147483647 h 600"/>
                <a:gd name="T2" fmla="*/ 2147483647 w 820"/>
                <a:gd name="T3" fmla="*/ 2147483647 h 600"/>
                <a:gd name="T4" fmla="*/ 2147483647 w 820"/>
                <a:gd name="T5" fmla="*/ 2147483647 h 600"/>
                <a:gd name="T6" fmla="*/ 2147483647 w 820"/>
                <a:gd name="T7" fmla="*/ 2147483647 h 600"/>
                <a:gd name="T8" fmla="*/ 2147483647 w 820"/>
                <a:gd name="T9" fmla="*/ 2147483647 h 600"/>
                <a:gd name="T10" fmla="*/ 2147483647 w 820"/>
                <a:gd name="T11" fmla="*/ 2147483647 h 600"/>
                <a:gd name="T12" fmla="*/ 2147483647 w 820"/>
                <a:gd name="T13" fmla="*/ 2147483647 h 600"/>
                <a:gd name="T14" fmla="*/ 2147483647 w 820"/>
                <a:gd name="T15" fmla="*/ 2147483647 h 600"/>
                <a:gd name="T16" fmla="*/ 2147483647 w 820"/>
                <a:gd name="T17" fmla="*/ 2147483647 h 600"/>
                <a:gd name="T18" fmla="*/ 2147483647 w 820"/>
                <a:gd name="T19" fmla="*/ 2147483647 h 600"/>
                <a:gd name="T20" fmla="*/ 2147483647 w 820"/>
                <a:gd name="T21" fmla="*/ 2147483647 h 600"/>
                <a:gd name="T22" fmla="*/ 2147483647 w 820"/>
                <a:gd name="T23" fmla="*/ 2147483647 h 600"/>
                <a:gd name="T24" fmla="*/ 2147483647 w 820"/>
                <a:gd name="T25" fmla="*/ 2147483647 h 600"/>
                <a:gd name="T26" fmla="*/ 2147483647 w 820"/>
                <a:gd name="T27" fmla="*/ 2147483647 h 600"/>
                <a:gd name="T28" fmla="*/ 2147483647 w 820"/>
                <a:gd name="T29" fmla="*/ 2147483647 h 600"/>
                <a:gd name="T30" fmla="*/ 2147483647 w 820"/>
                <a:gd name="T31" fmla="*/ 2147483647 h 600"/>
                <a:gd name="T32" fmla="*/ 2147483647 w 820"/>
                <a:gd name="T33" fmla="*/ 2147483647 h 600"/>
                <a:gd name="T34" fmla="*/ 2147483647 w 820"/>
                <a:gd name="T35" fmla="*/ 2147483647 h 600"/>
                <a:gd name="T36" fmla="*/ 2147483647 w 820"/>
                <a:gd name="T37" fmla="*/ 2147483647 h 600"/>
                <a:gd name="T38" fmla="*/ 2147483647 w 820"/>
                <a:gd name="T39" fmla="*/ 2147483647 h 600"/>
                <a:gd name="T40" fmla="*/ 2147483647 w 820"/>
                <a:gd name="T41" fmla="*/ 2147483647 h 600"/>
                <a:gd name="T42" fmla="*/ 2147483647 w 820"/>
                <a:gd name="T43" fmla="*/ 2147483647 h 600"/>
                <a:gd name="T44" fmla="*/ 2147483647 w 820"/>
                <a:gd name="T45" fmla="*/ 2147483647 h 600"/>
                <a:gd name="T46" fmla="*/ 2147483647 w 820"/>
                <a:gd name="T47" fmla="*/ 2147483647 h 600"/>
                <a:gd name="T48" fmla="*/ 2147483647 w 820"/>
                <a:gd name="T49" fmla="*/ 2147483647 h 600"/>
                <a:gd name="T50" fmla="*/ 2147483647 w 820"/>
                <a:gd name="T51" fmla="*/ 2147483647 h 600"/>
                <a:gd name="T52" fmla="*/ 2147483647 w 820"/>
                <a:gd name="T53" fmla="*/ 2147483647 h 600"/>
                <a:gd name="T54" fmla="*/ 2147483647 w 820"/>
                <a:gd name="T55" fmla="*/ 2147483647 h 600"/>
                <a:gd name="T56" fmla="*/ 2147483647 w 820"/>
                <a:gd name="T57" fmla="*/ 2147483647 h 600"/>
                <a:gd name="T58" fmla="*/ 2147483647 w 820"/>
                <a:gd name="T59" fmla="*/ 2147483647 h 600"/>
                <a:gd name="T60" fmla="*/ 2147483647 w 820"/>
                <a:gd name="T61" fmla="*/ 2147483647 h 600"/>
                <a:gd name="T62" fmla="*/ 2147483647 w 820"/>
                <a:gd name="T63" fmla="*/ 2147483647 h 600"/>
                <a:gd name="T64" fmla="*/ 2147483647 w 820"/>
                <a:gd name="T65" fmla="*/ 2147483647 h 600"/>
                <a:gd name="T66" fmla="*/ 2147483647 w 820"/>
                <a:gd name="T67" fmla="*/ 2147483647 h 600"/>
                <a:gd name="T68" fmla="*/ 2147483647 w 820"/>
                <a:gd name="T69" fmla="*/ 2147483647 h 600"/>
                <a:gd name="T70" fmla="*/ 2147483647 w 820"/>
                <a:gd name="T71" fmla="*/ 2147483647 h 600"/>
                <a:gd name="T72" fmla="*/ 2147483647 w 820"/>
                <a:gd name="T73" fmla="*/ 2147483647 h 600"/>
                <a:gd name="T74" fmla="*/ 2147483647 w 820"/>
                <a:gd name="T75" fmla="*/ 2147483647 h 600"/>
                <a:gd name="T76" fmla="*/ 2147483647 w 820"/>
                <a:gd name="T77" fmla="*/ 2147483647 h 600"/>
                <a:gd name="T78" fmla="*/ 2147483647 w 820"/>
                <a:gd name="T79" fmla="*/ 2147483647 h 600"/>
                <a:gd name="T80" fmla="*/ 2147483647 w 820"/>
                <a:gd name="T81" fmla="*/ 2147483647 h 600"/>
                <a:gd name="T82" fmla="*/ 2147483647 w 820"/>
                <a:gd name="T83" fmla="*/ 2147483647 h 600"/>
                <a:gd name="T84" fmla="*/ 2147483647 w 820"/>
                <a:gd name="T85" fmla="*/ 2147483647 h 600"/>
                <a:gd name="T86" fmla="*/ 2147483647 w 820"/>
                <a:gd name="T87" fmla="*/ 2147483647 h 600"/>
                <a:gd name="T88" fmla="*/ 0 w 820"/>
                <a:gd name="T89" fmla="*/ 2147483647 h 600"/>
                <a:gd name="T90" fmla="*/ 2147483647 w 820"/>
                <a:gd name="T91" fmla="*/ 2147483647 h 600"/>
                <a:gd name="T92" fmla="*/ 2147483647 w 820"/>
                <a:gd name="T93" fmla="*/ 2147483647 h 600"/>
                <a:gd name="T94" fmla="*/ 2147483647 w 820"/>
                <a:gd name="T95" fmla="*/ 2147483647 h 600"/>
                <a:gd name="T96" fmla="*/ 2147483647 w 820"/>
                <a:gd name="T97" fmla="*/ 2147483647 h 600"/>
                <a:gd name="T98" fmla="*/ 2147483647 w 820"/>
                <a:gd name="T99" fmla="*/ 2147483647 h 600"/>
                <a:gd name="T100" fmla="*/ 2147483647 w 820"/>
                <a:gd name="T101" fmla="*/ 2147483647 h 600"/>
                <a:gd name="T102" fmla="*/ 2147483647 w 820"/>
                <a:gd name="T103" fmla="*/ 2147483647 h 600"/>
                <a:gd name="T104" fmla="*/ 2147483647 w 820"/>
                <a:gd name="T105" fmla="*/ 2147483647 h 600"/>
                <a:gd name="T106" fmla="*/ 2147483647 w 820"/>
                <a:gd name="T107" fmla="*/ 2147483647 h 600"/>
                <a:gd name="T108" fmla="*/ 2147483647 w 820"/>
                <a:gd name="T109" fmla="*/ 2147483647 h 600"/>
                <a:gd name="T110" fmla="*/ 2147483647 w 820"/>
                <a:gd name="T111" fmla="*/ 2147483647 h 600"/>
                <a:gd name="T112" fmla="*/ 2147483647 w 820"/>
                <a:gd name="T113" fmla="*/ 2147483647 h 600"/>
                <a:gd name="T114" fmla="*/ 2147483647 w 820"/>
                <a:gd name="T115" fmla="*/ 2147483647 h 600"/>
                <a:gd name="T116" fmla="*/ 2147483647 w 820"/>
                <a:gd name="T117" fmla="*/ 2147483647 h 600"/>
                <a:gd name="T118" fmla="*/ 2147483647 w 820"/>
                <a:gd name="T119" fmla="*/ 2147483647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 name="Freeform 244"/>
            <p:cNvSpPr>
              <a:spLocks/>
            </p:cNvSpPr>
            <p:nvPr/>
          </p:nvSpPr>
          <p:spPr bwMode="auto">
            <a:xfrm>
              <a:off x="7615150" y="3253473"/>
              <a:ext cx="121077" cy="111506"/>
            </a:xfrm>
            <a:custGeom>
              <a:avLst/>
              <a:gdLst>
                <a:gd name="T0" fmla="*/ 2147483647 w 82"/>
                <a:gd name="T1" fmla="*/ 2147483647 h 70"/>
                <a:gd name="T2" fmla="*/ 2147483647 w 82"/>
                <a:gd name="T3" fmla="*/ 2147483647 h 70"/>
                <a:gd name="T4" fmla="*/ 2147483647 w 82"/>
                <a:gd name="T5" fmla="*/ 2147483647 h 70"/>
                <a:gd name="T6" fmla="*/ 2147483647 w 82"/>
                <a:gd name="T7" fmla="*/ 2147483647 h 70"/>
                <a:gd name="T8" fmla="*/ 2147483647 w 82"/>
                <a:gd name="T9" fmla="*/ 2147483647 h 70"/>
                <a:gd name="T10" fmla="*/ 2147483647 w 82"/>
                <a:gd name="T11" fmla="*/ 2147483647 h 70"/>
                <a:gd name="T12" fmla="*/ 2147483647 w 82"/>
                <a:gd name="T13" fmla="*/ 2147483647 h 70"/>
                <a:gd name="T14" fmla="*/ 2147483647 w 82"/>
                <a:gd name="T15" fmla="*/ 2147483647 h 70"/>
                <a:gd name="T16" fmla="*/ 2147483647 w 82"/>
                <a:gd name="T17" fmla="*/ 2147483647 h 70"/>
                <a:gd name="T18" fmla="*/ 2147483647 w 82"/>
                <a:gd name="T19" fmla="*/ 2147483647 h 70"/>
                <a:gd name="T20" fmla="*/ 2147483647 w 82"/>
                <a:gd name="T21" fmla="*/ 2147483647 h 70"/>
                <a:gd name="T22" fmla="*/ 2147483647 w 82"/>
                <a:gd name="T23" fmla="*/ 2147483647 h 70"/>
                <a:gd name="T24" fmla="*/ 2147483647 w 82"/>
                <a:gd name="T25" fmla="*/ 2147483647 h 70"/>
                <a:gd name="T26" fmla="*/ 2147483647 w 82"/>
                <a:gd name="T27" fmla="*/ 2147483647 h 70"/>
                <a:gd name="T28" fmla="*/ 2147483647 w 82"/>
                <a:gd name="T29" fmla="*/ 2147483647 h 70"/>
                <a:gd name="T30" fmla="*/ 2147483647 w 82"/>
                <a:gd name="T31" fmla="*/ 2147483647 h 70"/>
                <a:gd name="T32" fmla="*/ 2147483647 w 82"/>
                <a:gd name="T33" fmla="*/ 2147483647 h 70"/>
                <a:gd name="T34" fmla="*/ 2147483647 w 82"/>
                <a:gd name="T35" fmla="*/ 2147483647 h 70"/>
                <a:gd name="T36" fmla="*/ 2147483647 w 82"/>
                <a:gd name="T37" fmla="*/ 2147483647 h 70"/>
                <a:gd name="T38" fmla="*/ 2147483647 w 82"/>
                <a:gd name="T39" fmla="*/ 2147483647 h 70"/>
                <a:gd name="T40" fmla="*/ 2147483647 w 82"/>
                <a:gd name="T41" fmla="*/ 2147483647 h 70"/>
                <a:gd name="T42" fmla="*/ 0 w 82"/>
                <a:gd name="T43" fmla="*/ 0 h 70"/>
                <a:gd name="T44" fmla="*/ 2147483647 w 82"/>
                <a:gd name="T45" fmla="*/ 0 h 70"/>
                <a:gd name="T46" fmla="*/ 2147483647 w 82"/>
                <a:gd name="T47" fmla="*/ 2147483647 h 70"/>
                <a:gd name="T48" fmla="*/ 2147483647 w 82"/>
                <a:gd name="T49" fmla="*/ 2147483647 h 70"/>
                <a:gd name="T50" fmla="*/ 2147483647 w 82"/>
                <a:gd name="T51" fmla="*/ 2147483647 h 70"/>
                <a:gd name="T52" fmla="*/ 2147483647 w 82"/>
                <a:gd name="T53" fmla="*/ 2147483647 h 70"/>
                <a:gd name="T54" fmla="*/ 2147483647 w 82"/>
                <a:gd name="T55" fmla="*/ 2147483647 h 70"/>
                <a:gd name="T56" fmla="*/ 2147483647 w 82"/>
                <a:gd name="T57" fmla="*/ 2147483647 h 70"/>
                <a:gd name="T58" fmla="*/ 2147483647 w 82"/>
                <a:gd name="T59" fmla="*/ 2147483647 h 70"/>
                <a:gd name="T60" fmla="*/ 2147483647 w 82"/>
                <a:gd name="T61" fmla="*/ 2147483647 h 70"/>
                <a:gd name="T62" fmla="*/ 2147483647 w 82"/>
                <a:gd name="T63" fmla="*/ 2147483647 h 70"/>
                <a:gd name="T64" fmla="*/ 2147483647 w 82"/>
                <a:gd name="T65" fmla="*/ 2147483647 h 70"/>
                <a:gd name="T66" fmla="*/ 2147483647 w 82"/>
                <a:gd name="T67" fmla="*/ 2147483647 h 70"/>
                <a:gd name="T68" fmla="*/ 2147483647 w 82"/>
                <a:gd name="T69" fmla="*/ 2147483647 h 70"/>
                <a:gd name="T70" fmla="*/ 2147483647 w 82"/>
                <a:gd name="T71" fmla="*/ 2147483647 h 70"/>
                <a:gd name="T72" fmla="*/ 2147483647 w 82"/>
                <a:gd name="T73" fmla="*/ 2147483647 h 70"/>
                <a:gd name="T74" fmla="*/ 2147483647 w 82"/>
                <a:gd name="T75" fmla="*/ 2147483647 h 70"/>
                <a:gd name="T76" fmla="*/ 2147483647 w 82"/>
                <a:gd name="T77" fmla="*/ 2147483647 h 70"/>
                <a:gd name="T78" fmla="*/ 2147483647 w 82"/>
                <a:gd name="T79" fmla="*/ 2147483647 h 70"/>
                <a:gd name="T80" fmla="*/ 2147483647 w 82"/>
                <a:gd name="T81" fmla="*/ 2147483647 h 70"/>
                <a:gd name="T82" fmla="*/ 2147483647 w 82"/>
                <a:gd name="T83" fmla="*/ 2147483647 h 70"/>
                <a:gd name="T84" fmla="*/ 2147483647 w 8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 name="Freeform 245"/>
            <p:cNvSpPr>
              <a:spLocks/>
            </p:cNvSpPr>
            <p:nvPr/>
          </p:nvSpPr>
          <p:spPr bwMode="auto">
            <a:xfrm>
              <a:off x="7544810" y="3371615"/>
              <a:ext cx="199488" cy="233630"/>
            </a:xfrm>
            <a:custGeom>
              <a:avLst/>
              <a:gdLst>
                <a:gd name="T0" fmla="*/ 2147483647 w 136"/>
                <a:gd name="T1" fmla="*/ 2147483647 h 148"/>
                <a:gd name="T2" fmla="*/ 2147483647 w 136"/>
                <a:gd name="T3" fmla="*/ 0 h 148"/>
                <a:gd name="T4" fmla="*/ 2147483647 w 136"/>
                <a:gd name="T5" fmla="*/ 2147483647 h 148"/>
                <a:gd name="T6" fmla="*/ 2147483647 w 136"/>
                <a:gd name="T7" fmla="*/ 2147483647 h 148"/>
                <a:gd name="T8" fmla="*/ 2147483647 w 136"/>
                <a:gd name="T9" fmla="*/ 2147483647 h 148"/>
                <a:gd name="T10" fmla="*/ 2147483647 w 136"/>
                <a:gd name="T11" fmla="*/ 2147483647 h 148"/>
                <a:gd name="T12" fmla="*/ 2147483647 w 136"/>
                <a:gd name="T13" fmla="*/ 2147483647 h 148"/>
                <a:gd name="T14" fmla="*/ 2147483647 w 136"/>
                <a:gd name="T15" fmla="*/ 2147483647 h 148"/>
                <a:gd name="T16" fmla="*/ 2147483647 w 136"/>
                <a:gd name="T17" fmla="*/ 2147483647 h 148"/>
                <a:gd name="T18" fmla="*/ 2147483647 w 136"/>
                <a:gd name="T19" fmla="*/ 2147483647 h 148"/>
                <a:gd name="T20" fmla="*/ 2147483647 w 136"/>
                <a:gd name="T21" fmla="*/ 2147483647 h 148"/>
                <a:gd name="T22" fmla="*/ 2147483647 w 136"/>
                <a:gd name="T23" fmla="*/ 2147483647 h 148"/>
                <a:gd name="T24" fmla="*/ 2147483647 w 136"/>
                <a:gd name="T25" fmla="*/ 2147483647 h 148"/>
                <a:gd name="T26" fmla="*/ 2147483647 w 136"/>
                <a:gd name="T27" fmla="*/ 2147483647 h 148"/>
                <a:gd name="T28" fmla="*/ 2147483647 w 136"/>
                <a:gd name="T29" fmla="*/ 2147483647 h 148"/>
                <a:gd name="T30" fmla="*/ 2147483647 w 136"/>
                <a:gd name="T31" fmla="*/ 2147483647 h 148"/>
                <a:gd name="T32" fmla="*/ 2147483647 w 136"/>
                <a:gd name="T33" fmla="*/ 2147483647 h 148"/>
                <a:gd name="T34" fmla="*/ 2147483647 w 136"/>
                <a:gd name="T35" fmla="*/ 2147483647 h 148"/>
                <a:gd name="T36" fmla="*/ 2147483647 w 136"/>
                <a:gd name="T37" fmla="*/ 2147483647 h 148"/>
                <a:gd name="T38" fmla="*/ 2147483647 w 136"/>
                <a:gd name="T39" fmla="*/ 2147483647 h 148"/>
                <a:gd name="T40" fmla="*/ 2147483647 w 136"/>
                <a:gd name="T41" fmla="*/ 2147483647 h 148"/>
                <a:gd name="T42" fmla="*/ 2147483647 w 136"/>
                <a:gd name="T43" fmla="*/ 2147483647 h 148"/>
                <a:gd name="T44" fmla="*/ 2147483647 w 136"/>
                <a:gd name="T45" fmla="*/ 2147483647 h 148"/>
                <a:gd name="T46" fmla="*/ 2147483647 w 136"/>
                <a:gd name="T47" fmla="*/ 2147483647 h 148"/>
                <a:gd name="T48" fmla="*/ 0 w 136"/>
                <a:gd name="T49" fmla="*/ 2147483647 h 148"/>
                <a:gd name="T50" fmla="*/ 2147483647 w 136"/>
                <a:gd name="T51" fmla="*/ 2147483647 h 148"/>
                <a:gd name="T52" fmla="*/ 2147483647 w 136"/>
                <a:gd name="T53" fmla="*/ 2147483647 h 148"/>
                <a:gd name="T54" fmla="*/ 2147483647 w 136"/>
                <a:gd name="T55" fmla="*/ 2147483647 h 148"/>
                <a:gd name="T56" fmla="*/ 2147483647 w 136"/>
                <a:gd name="T57" fmla="*/ 2147483647 h 148"/>
                <a:gd name="T58" fmla="*/ 2147483647 w 136"/>
                <a:gd name="T59" fmla="*/ 2147483647 h 148"/>
                <a:gd name="T60" fmla="*/ 2147483647 w 136"/>
                <a:gd name="T61" fmla="*/ 2147483647 h 148"/>
                <a:gd name="T62" fmla="*/ 2147483647 w 136"/>
                <a:gd name="T63" fmla="*/ 2147483647 h 148"/>
                <a:gd name="T64" fmla="*/ 2147483647 w 136"/>
                <a:gd name="T65" fmla="*/ 2147483647 h 148"/>
                <a:gd name="T66" fmla="*/ 2147483647 w 136"/>
                <a:gd name="T67" fmla="*/ 2147483647 h 148"/>
                <a:gd name="T68" fmla="*/ 2147483647 w 136"/>
                <a:gd name="T69" fmla="*/ 2147483647 h 148"/>
                <a:gd name="T70" fmla="*/ 2147483647 w 136"/>
                <a:gd name="T71" fmla="*/ 2147483647 h 148"/>
                <a:gd name="T72" fmla="*/ 2147483647 w 136"/>
                <a:gd name="T73" fmla="*/ 2147483647 h 148"/>
                <a:gd name="T74" fmla="*/ 2147483647 w 136"/>
                <a:gd name="T75" fmla="*/ 2147483647 h 148"/>
                <a:gd name="T76" fmla="*/ 2147483647 w 136"/>
                <a:gd name="T77" fmla="*/ 2147483647 h 148"/>
                <a:gd name="T78" fmla="*/ 2147483647 w 136"/>
                <a:gd name="T79" fmla="*/ 2147483647 h 148"/>
                <a:gd name="T80" fmla="*/ 2147483647 w 136"/>
                <a:gd name="T81" fmla="*/ 2147483647 h 148"/>
                <a:gd name="T82" fmla="*/ 2147483647 w 136"/>
                <a:gd name="T83" fmla="*/ 2147483647 h 148"/>
                <a:gd name="T84" fmla="*/ 2147483647 w 136"/>
                <a:gd name="T85" fmla="*/ 2147483647 h 148"/>
                <a:gd name="T86" fmla="*/ 2147483647 w 136"/>
                <a:gd name="T87" fmla="*/ 2147483647 h 148"/>
                <a:gd name="T88" fmla="*/ 2147483647 w 136"/>
                <a:gd name="T89" fmla="*/ 2147483647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 name="Freeform 246"/>
            <p:cNvSpPr>
              <a:spLocks/>
            </p:cNvSpPr>
            <p:nvPr/>
          </p:nvSpPr>
          <p:spPr bwMode="auto">
            <a:xfrm>
              <a:off x="7590936" y="3578697"/>
              <a:ext cx="44971" cy="39823"/>
            </a:xfrm>
            <a:custGeom>
              <a:avLst/>
              <a:gdLst>
                <a:gd name="T0" fmla="*/ 2147483647 w 32"/>
                <a:gd name="T1" fmla="*/ 2147483647 h 26"/>
                <a:gd name="T2" fmla="*/ 2147483647 w 32"/>
                <a:gd name="T3" fmla="*/ 2147483647 h 26"/>
                <a:gd name="T4" fmla="*/ 2147483647 w 32"/>
                <a:gd name="T5" fmla="*/ 0 h 26"/>
                <a:gd name="T6" fmla="*/ 2147483647 w 32"/>
                <a:gd name="T7" fmla="*/ 0 h 26"/>
                <a:gd name="T8" fmla="*/ 2147483647 w 32"/>
                <a:gd name="T9" fmla="*/ 2147483647 h 26"/>
                <a:gd name="T10" fmla="*/ 2147483647 w 32"/>
                <a:gd name="T11" fmla="*/ 2147483647 h 26"/>
                <a:gd name="T12" fmla="*/ 2147483647 w 32"/>
                <a:gd name="T13" fmla="*/ 2147483647 h 26"/>
                <a:gd name="T14" fmla="*/ 2147483647 w 32"/>
                <a:gd name="T15" fmla="*/ 2147483647 h 26"/>
                <a:gd name="T16" fmla="*/ 2147483647 w 32"/>
                <a:gd name="T17" fmla="*/ 2147483647 h 26"/>
                <a:gd name="T18" fmla="*/ 2147483647 w 32"/>
                <a:gd name="T19" fmla="*/ 2147483647 h 26"/>
                <a:gd name="T20" fmla="*/ 2147483647 w 32"/>
                <a:gd name="T21" fmla="*/ 2147483647 h 26"/>
                <a:gd name="T22" fmla="*/ 2147483647 w 32"/>
                <a:gd name="T23" fmla="*/ 2147483647 h 26"/>
                <a:gd name="T24" fmla="*/ 2147483647 w 32"/>
                <a:gd name="T25" fmla="*/ 2147483647 h 26"/>
                <a:gd name="T26" fmla="*/ 2147483647 w 32"/>
                <a:gd name="T27" fmla="*/ 2147483647 h 26"/>
                <a:gd name="T28" fmla="*/ 0 w 32"/>
                <a:gd name="T29" fmla="*/ 2147483647 h 26"/>
                <a:gd name="T30" fmla="*/ 0 w 32"/>
                <a:gd name="T31" fmla="*/ 2147483647 h 26"/>
                <a:gd name="T32" fmla="*/ 2147483647 w 32"/>
                <a:gd name="T33" fmla="*/ 2147483647 h 26"/>
                <a:gd name="T34" fmla="*/ 2147483647 w 32"/>
                <a:gd name="T35" fmla="*/ 2147483647 h 26"/>
                <a:gd name="T36" fmla="*/ 2147483647 w 32"/>
                <a:gd name="T37" fmla="*/ 2147483647 h 26"/>
                <a:gd name="T38" fmla="*/ 2147483647 w 32"/>
                <a:gd name="T39" fmla="*/ 2147483647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 name="Freeform 247"/>
            <p:cNvSpPr>
              <a:spLocks/>
            </p:cNvSpPr>
            <p:nvPr/>
          </p:nvSpPr>
          <p:spPr bwMode="auto">
            <a:xfrm>
              <a:off x="7530973" y="3587988"/>
              <a:ext cx="59962" cy="79646"/>
            </a:xfrm>
            <a:custGeom>
              <a:avLst/>
              <a:gdLst>
                <a:gd name="T0" fmla="*/ 2147483647 w 40"/>
                <a:gd name="T1" fmla="*/ 2147483647 h 52"/>
                <a:gd name="T2" fmla="*/ 2147483647 w 40"/>
                <a:gd name="T3" fmla="*/ 2147483647 h 52"/>
                <a:gd name="T4" fmla="*/ 2147483647 w 40"/>
                <a:gd name="T5" fmla="*/ 2147483647 h 52"/>
                <a:gd name="T6" fmla="*/ 0 w 40"/>
                <a:gd name="T7" fmla="*/ 2147483647 h 52"/>
                <a:gd name="T8" fmla="*/ 2147483647 w 40"/>
                <a:gd name="T9" fmla="*/ 2147483647 h 52"/>
                <a:gd name="T10" fmla="*/ 2147483647 w 40"/>
                <a:gd name="T11" fmla="*/ 2147483647 h 52"/>
                <a:gd name="T12" fmla="*/ 2147483647 w 40"/>
                <a:gd name="T13" fmla="*/ 0 h 52"/>
                <a:gd name="T14" fmla="*/ 2147483647 w 40"/>
                <a:gd name="T15" fmla="*/ 2147483647 h 52"/>
                <a:gd name="T16" fmla="*/ 2147483647 w 40"/>
                <a:gd name="T17" fmla="*/ 2147483647 h 52"/>
                <a:gd name="T18" fmla="*/ 2147483647 w 40"/>
                <a:gd name="T19" fmla="*/ 2147483647 h 52"/>
                <a:gd name="T20" fmla="*/ 2147483647 w 40"/>
                <a:gd name="T21" fmla="*/ 2147483647 h 52"/>
                <a:gd name="T22" fmla="*/ 2147483647 w 40"/>
                <a:gd name="T23" fmla="*/ 2147483647 h 52"/>
                <a:gd name="T24" fmla="*/ 2147483647 w 40"/>
                <a:gd name="T25" fmla="*/ 2147483647 h 52"/>
                <a:gd name="T26" fmla="*/ 2147483647 w 40"/>
                <a:gd name="T27" fmla="*/ 2147483647 h 52"/>
                <a:gd name="T28" fmla="*/ 2147483647 w 40"/>
                <a:gd name="T29" fmla="*/ 2147483647 h 52"/>
                <a:gd name="T30" fmla="*/ 2147483647 w 40"/>
                <a:gd name="T31" fmla="*/ 2147483647 h 52"/>
                <a:gd name="T32" fmla="*/ 2147483647 w 40"/>
                <a:gd name="T33" fmla="*/ 2147483647 h 52"/>
                <a:gd name="T34" fmla="*/ 2147483647 w 40"/>
                <a:gd name="T35" fmla="*/ 2147483647 h 52"/>
                <a:gd name="T36" fmla="*/ 2147483647 w 40"/>
                <a:gd name="T37" fmla="*/ 2147483647 h 52"/>
                <a:gd name="T38" fmla="*/ 2147483647 w 40"/>
                <a:gd name="T39" fmla="*/ 2147483647 h 52"/>
                <a:gd name="T40" fmla="*/ 2147483647 w 40"/>
                <a:gd name="T41" fmla="*/ 2147483647 h 52"/>
                <a:gd name="T42" fmla="*/ 2147483647 w 40"/>
                <a:gd name="T43" fmla="*/ 2147483647 h 52"/>
                <a:gd name="T44" fmla="*/ 2147483647 w 40"/>
                <a:gd name="T45" fmla="*/ 2147483647 h 52"/>
                <a:gd name="T46" fmla="*/ 2147483647 w 40"/>
                <a:gd name="T47" fmla="*/ 2147483647 h 52"/>
                <a:gd name="T48" fmla="*/ 2147483647 w 40"/>
                <a:gd name="T49" fmla="*/ 2147483647 h 52"/>
                <a:gd name="T50" fmla="*/ 2147483647 w 40"/>
                <a:gd name="T51" fmla="*/ 2147483647 h 52"/>
                <a:gd name="T52" fmla="*/ 2147483647 w 40"/>
                <a:gd name="T53" fmla="*/ 2147483647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 name="Freeform 248"/>
            <p:cNvSpPr>
              <a:spLocks/>
            </p:cNvSpPr>
            <p:nvPr/>
          </p:nvSpPr>
          <p:spPr bwMode="auto">
            <a:xfrm>
              <a:off x="7390294" y="3836220"/>
              <a:ext cx="35746" cy="90266"/>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 name="Freeform 249"/>
            <p:cNvSpPr>
              <a:spLocks/>
            </p:cNvSpPr>
            <p:nvPr/>
          </p:nvSpPr>
          <p:spPr bwMode="auto">
            <a:xfrm>
              <a:off x="7148141" y="3982239"/>
              <a:ext cx="48431" cy="54425"/>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0 w 34"/>
                <a:gd name="T9" fmla="*/ 2147483647 h 36"/>
                <a:gd name="T10" fmla="*/ 2147483647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0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 name="Freeform 250"/>
            <p:cNvSpPr>
              <a:spLocks/>
            </p:cNvSpPr>
            <p:nvPr/>
          </p:nvSpPr>
          <p:spPr bwMode="auto">
            <a:xfrm>
              <a:off x="6497788" y="4283567"/>
              <a:ext cx="54196" cy="114160"/>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 name="Freeform 251"/>
            <p:cNvSpPr>
              <a:spLocks/>
            </p:cNvSpPr>
            <p:nvPr/>
          </p:nvSpPr>
          <p:spPr bwMode="auto">
            <a:xfrm>
              <a:off x="6975175" y="3889317"/>
              <a:ext cx="219091" cy="428763"/>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 name="Freeform 252"/>
            <p:cNvSpPr>
              <a:spLocks/>
            </p:cNvSpPr>
            <p:nvPr/>
          </p:nvSpPr>
          <p:spPr bwMode="auto">
            <a:xfrm>
              <a:off x="7018993" y="4142859"/>
              <a:ext cx="126842" cy="120797"/>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 name="Freeform 253"/>
            <p:cNvSpPr>
              <a:spLocks/>
            </p:cNvSpPr>
            <p:nvPr/>
          </p:nvSpPr>
          <p:spPr bwMode="auto">
            <a:xfrm>
              <a:off x="6934816" y="3913211"/>
              <a:ext cx="204100" cy="246904"/>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 name="Freeform 254"/>
            <p:cNvSpPr>
              <a:spLocks/>
            </p:cNvSpPr>
            <p:nvPr/>
          </p:nvSpPr>
          <p:spPr bwMode="auto">
            <a:xfrm>
              <a:off x="6886385" y="3971619"/>
              <a:ext cx="199488" cy="430091"/>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 name="Freeform 255"/>
            <p:cNvSpPr>
              <a:spLocks/>
            </p:cNvSpPr>
            <p:nvPr/>
          </p:nvSpPr>
          <p:spPr bwMode="auto">
            <a:xfrm>
              <a:off x="6977481" y="4373835"/>
              <a:ext cx="106086" cy="161948"/>
            </a:xfrm>
            <a:custGeom>
              <a:avLst/>
              <a:gdLst>
                <a:gd name="T0" fmla="*/ 2147483647 w 72"/>
                <a:gd name="T1" fmla="*/ 2147483647 h 102"/>
                <a:gd name="T2" fmla="*/ 2147483647 w 72"/>
                <a:gd name="T3" fmla="*/ 2147483647 h 102"/>
                <a:gd name="T4" fmla="*/ 2147483647 w 72"/>
                <a:gd name="T5" fmla="*/ 2147483647 h 102"/>
                <a:gd name="T6" fmla="*/ 2147483647 w 72"/>
                <a:gd name="T7" fmla="*/ 2147483647 h 102"/>
                <a:gd name="T8" fmla="*/ 2147483647 w 72"/>
                <a:gd name="T9" fmla="*/ 2147483647 h 102"/>
                <a:gd name="T10" fmla="*/ 2147483647 w 72"/>
                <a:gd name="T11" fmla="*/ 2147483647 h 102"/>
                <a:gd name="T12" fmla="*/ 2147483647 w 72"/>
                <a:gd name="T13" fmla="*/ 2147483647 h 102"/>
                <a:gd name="T14" fmla="*/ 2147483647 w 72"/>
                <a:gd name="T15" fmla="*/ 2147483647 h 102"/>
                <a:gd name="T16" fmla="*/ 2147483647 w 72"/>
                <a:gd name="T17" fmla="*/ 2147483647 h 102"/>
                <a:gd name="T18" fmla="*/ 2147483647 w 72"/>
                <a:gd name="T19" fmla="*/ 0 h 102"/>
                <a:gd name="T20" fmla="*/ 0 w 72"/>
                <a:gd name="T21" fmla="*/ 0 h 102"/>
                <a:gd name="T22" fmla="*/ 2147483647 w 72"/>
                <a:gd name="T23" fmla="*/ 2147483647 h 102"/>
                <a:gd name="T24" fmla="*/ 2147483647 w 72"/>
                <a:gd name="T25" fmla="*/ 2147483647 h 102"/>
                <a:gd name="T26" fmla="*/ 2147483647 w 72"/>
                <a:gd name="T27" fmla="*/ 2147483647 h 102"/>
                <a:gd name="T28" fmla="*/ 2147483647 w 72"/>
                <a:gd name="T29" fmla="*/ 2147483647 h 102"/>
                <a:gd name="T30" fmla="*/ 2147483647 w 72"/>
                <a:gd name="T31" fmla="*/ 2147483647 h 102"/>
                <a:gd name="T32" fmla="*/ 2147483647 w 72"/>
                <a:gd name="T33" fmla="*/ 2147483647 h 102"/>
                <a:gd name="T34" fmla="*/ 2147483647 w 72"/>
                <a:gd name="T35" fmla="*/ 2147483647 h 102"/>
                <a:gd name="T36" fmla="*/ 2147483647 w 72"/>
                <a:gd name="T37" fmla="*/ 2147483647 h 102"/>
                <a:gd name="T38" fmla="*/ 2147483647 w 72"/>
                <a:gd name="T39" fmla="*/ 2147483647 h 102"/>
                <a:gd name="T40" fmla="*/ 2147483647 w 72"/>
                <a:gd name="T41" fmla="*/ 2147483647 h 102"/>
                <a:gd name="T42" fmla="*/ 2147483647 w 72"/>
                <a:gd name="T43" fmla="*/ 2147483647 h 102"/>
                <a:gd name="T44" fmla="*/ 2147483647 w 72"/>
                <a:gd name="T45" fmla="*/ 2147483647 h 102"/>
                <a:gd name="T46" fmla="*/ 2147483647 w 72"/>
                <a:gd name="T47" fmla="*/ 2147483647 h 102"/>
                <a:gd name="T48" fmla="*/ 2147483647 w 72"/>
                <a:gd name="T49" fmla="*/ 2147483647 h 102"/>
                <a:gd name="T50" fmla="*/ 2147483647 w 72"/>
                <a:gd name="T51" fmla="*/ 2147483647 h 102"/>
                <a:gd name="T52" fmla="*/ 2147483647 w 72"/>
                <a:gd name="T53" fmla="*/ 2147483647 h 102"/>
                <a:gd name="T54" fmla="*/ 2147483647 w 72"/>
                <a:gd name="T55" fmla="*/ 2147483647 h 102"/>
                <a:gd name="T56" fmla="*/ 2147483647 w 72"/>
                <a:gd name="T57" fmla="*/ 2147483647 h 102"/>
                <a:gd name="T58" fmla="*/ 2147483647 w 72"/>
                <a:gd name="T59" fmla="*/ 2147483647 h 102"/>
                <a:gd name="T60" fmla="*/ 2147483647 w 72"/>
                <a:gd name="T61" fmla="*/ 2147483647 h 102"/>
                <a:gd name="T62" fmla="*/ 2147483647 w 72"/>
                <a:gd name="T63" fmla="*/ 2147483647 h 102"/>
                <a:gd name="T64" fmla="*/ 2147483647 w 72"/>
                <a:gd name="T65" fmla="*/ 2147483647 h 102"/>
                <a:gd name="T66" fmla="*/ 2147483647 w 7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 name="Freeform 256"/>
            <p:cNvSpPr>
              <a:spLocks/>
            </p:cNvSpPr>
            <p:nvPr/>
          </p:nvSpPr>
          <p:spPr bwMode="auto">
            <a:xfrm>
              <a:off x="6754930" y="3740644"/>
              <a:ext cx="197182" cy="503101"/>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 name="Freeform 257"/>
            <p:cNvSpPr>
              <a:spLocks/>
            </p:cNvSpPr>
            <p:nvPr/>
          </p:nvSpPr>
          <p:spPr bwMode="auto">
            <a:xfrm>
              <a:off x="6641926" y="3801707"/>
              <a:ext cx="123382" cy="152656"/>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 name="Freeform 258"/>
            <p:cNvSpPr>
              <a:spLocks/>
            </p:cNvSpPr>
            <p:nvPr/>
          </p:nvSpPr>
          <p:spPr bwMode="auto">
            <a:xfrm>
              <a:off x="6202591" y="3533563"/>
              <a:ext cx="635363" cy="795138"/>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 name="Freeform 259"/>
            <p:cNvSpPr>
              <a:spLocks/>
            </p:cNvSpPr>
            <p:nvPr/>
          </p:nvSpPr>
          <p:spPr bwMode="auto">
            <a:xfrm>
              <a:off x="6649998" y="3751263"/>
              <a:ext cx="74952" cy="45133"/>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 name="Freeform 260"/>
            <p:cNvSpPr>
              <a:spLocks/>
            </p:cNvSpPr>
            <p:nvPr/>
          </p:nvSpPr>
          <p:spPr bwMode="auto">
            <a:xfrm>
              <a:off x="6447051" y="3691528"/>
              <a:ext cx="192570" cy="110178"/>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 name="Freeform 261"/>
            <p:cNvSpPr>
              <a:spLocks/>
            </p:cNvSpPr>
            <p:nvPr/>
          </p:nvSpPr>
          <p:spPr bwMode="auto">
            <a:xfrm>
              <a:off x="6004256" y="3499049"/>
              <a:ext cx="351698" cy="382303"/>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 name="Freeform 262"/>
            <p:cNvSpPr>
              <a:spLocks/>
            </p:cNvSpPr>
            <p:nvPr/>
          </p:nvSpPr>
          <p:spPr bwMode="auto">
            <a:xfrm>
              <a:off x="5981194" y="3449934"/>
              <a:ext cx="292890" cy="266815"/>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 name="Freeform 263"/>
            <p:cNvSpPr>
              <a:spLocks/>
            </p:cNvSpPr>
            <p:nvPr/>
          </p:nvSpPr>
          <p:spPr bwMode="auto">
            <a:xfrm>
              <a:off x="6428601" y="3067631"/>
              <a:ext cx="704550" cy="294693"/>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 name="Freeform 264"/>
            <p:cNvSpPr>
              <a:spLocks/>
            </p:cNvSpPr>
            <p:nvPr/>
          </p:nvSpPr>
          <p:spPr bwMode="auto">
            <a:xfrm>
              <a:off x="7326873" y="3321172"/>
              <a:ext cx="110698" cy="144691"/>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 name="Freeform 265"/>
            <p:cNvSpPr>
              <a:spLocks/>
            </p:cNvSpPr>
            <p:nvPr/>
          </p:nvSpPr>
          <p:spPr bwMode="auto">
            <a:xfrm>
              <a:off x="7407591" y="3447280"/>
              <a:ext cx="94555" cy="120797"/>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 name="Freeform 39"/>
            <p:cNvSpPr>
              <a:spLocks/>
            </p:cNvSpPr>
            <p:nvPr/>
          </p:nvSpPr>
          <p:spPr bwMode="auto">
            <a:xfrm>
              <a:off x="1991436" y="2496830"/>
              <a:ext cx="1544014" cy="852219"/>
            </a:xfrm>
            <a:custGeom>
              <a:avLst/>
              <a:gdLst>
                <a:gd name="T0" fmla="*/ 2147483647 w 1056"/>
                <a:gd name="T1" fmla="*/ 2147483647 h 540"/>
                <a:gd name="T2" fmla="*/ 2147483647 w 1056"/>
                <a:gd name="T3" fmla="*/ 2147483647 h 540"/>
                <a:gd name="T4" fmla="*/ 2147483647 w 1056"/>
                <a:gd name="T5" fmla="*/ 2147483647 h 540"/>
                <a:gd name="T6" fmla="*/ 2147483647 w 1056"/>
                <a:gd name="T7" fmla="*/ 2147483647 h 540"/>
                <a:gd name="T8" fmla="*/ 2147483647 w 1056"/>
                <a:gd name="T9" fmla="*/ 2147483647 h 540"/>
                <a:gd name="T10" fmla="*/ 2147483647 w 1056"/>
                <a:gd name="T11" fmla="*/ 2147483647 h 540"/>
                <a:gd name="T12" fmla="*/ 2147483647 w 1056"/>
                <a:gd name="T13" fmla="*/ 2147483647 h 540"/>
                <a:gd name="T14" fmla="*/ 2147483647 w 1056"/>
                <a:gd name="T15" fmla="*/ 2147483647 h 540"/>
                <a:gd name="T16" fmla="*/ 2147483647 w 1056"/>
                <a:gd name="T17" fmla="*/ 2147483647 h 540"/>
                <a:gd name="T18" fmla="*/ 2147483647 w 1056"/>
                <a:gd name="T19" fmla="*/ 2147483647 h 540"/>
                <a:gd name="T20" fmla="*/ 2147483647 w 1056"/>
                <a:gd name="T21" fmla="*/ 2147483647 h 540"/>
                <a:gd name="T22" fmla="*/ 2147483647 w 1056"/>
                <a:gd name="T23" fmla="*/ 2147483647 h 540"/>
                <a:gd name="T24" fmla="*/ 2147483647 w 1056"/>
                <a:gd name="T25" fmla="*/ 2147483647 h 540"/>
                <a:gd name="T26" fmla="*/ 2147483647 w 1056"/>
                <a:gd name="T27" fmla="*/ 2147483647 h 540"/>
                <a:gd name="T28" fmla="*/ 2147483647 w 1056"/>
                <a:gd name="T29" fmla="*/ 2147483647 h 540"/>
                <a:gd name="T30" fmla="*/ 2147483647 w 1056"/>
                <a:gd name="T31" fmla="*/ 2147483647 h 540"/>
                <a:gd name="T32" fmla="*/ 2147483647 w 1056"/>
                <a:gd name="T33" fmla="*/ 2147483647 h 540"/>
                <a:gd name="T34" fmla="*/ 2147483647 w 1056"/>
                <a:gd name="T35" fmla="*/ 2147483647 h 540"/>
                <a:gd name="T36" fmla="*/ 2147483647 w 1056"/>
                <a:gd name="T37" fmla="*/ 2147483647 h 540"/>
                <a:gd name="T38" fmla="*/ 2147483647 w 1056"/>
                <a:gd name="T39" fmla="*/ 2147483647 h 540"/>
                <a:gd name="T40" fmla="*/ 2147483647 w 1056"/>
                <a:gd name="T41" fmla="*/ 2147483647 h 540"/>
                <a:gd name="T42" fmla="*/ 2147483647 w 1056"/>
                <a:gd name="T43" fmla="*/ 2147483647 h 540"/>
                <a:gd name="T44" fmla="*/ 2147483647 w 1056"/>
                <a:gd name="T45" fmla="*/ 2147483647 h 540"/>
                <a:gd name="T46" fmla="*/ 2147483647 w 1056"/>
                <a:gd name="T47" fmla="*/ 2147483647 h 540"/>
                <a:gd name="T48" fmla="*/ 2147483647 w 1056"/>
                <a:gd name="T49" fmla="*/ 2147483647 h 540"/>
                <a:gd name="T50" fmla="*/ 2147483647 w 1056"/>
                <a:gd name="T51" fmla="*/ 2147483647 h 540"/>
                <a:gd name="T52" fmla="*/ 2147483647 w 1056"/>
                <a:gd name="T53" fmla="*/ 2147483647 h 540"/>
                <a:gd name="T54" fmla="*/ 2147483647 w 1056"/>
                <a:gd name="T55" fmla="*/ 2147483647 h 540"/>
                <a:gd name="T56" fmla="*/ 2147483647 w 1056"/>
                <a:gd name="T57" fmla="*/ 2147483647 h 540"/>
                <a:gd name="T58" fmla="*/ 2147483647 w 1056"/>
                <a:gd name="T59" fmla="*/ 2147483647 h 540"/>
                <a:gd name="T60" fmla="*/ 2147483647 w 1056"/>
                <a:gd name="T61" fmla="*/ 2147483647 h 540"/>
                <a:gd name="T62" fmla="*/ 2147483647 w 1056"/>
                <a:gd name="T63" fmla="*/ 2147483647 h 540"/>
                <a:gd name="T64" fmla="*/ 2147483647 w 1056"/>
                <a:gd name="T65" fmla="*/ 2147483647 h 540"/>
                <a:gd name="T66" fmla="*/ 2147483647 w 1056"/>
                <a:gd name="T67" fmla="*/ 2147483647 h 540"/>
                <a:gd name="T68" fmla="*/ 2147483647 w 1056"/>
                <a:gd name="T69" fmla="*/ 2147483647 h 540"/>
                <a:gd name="T70" fmla="*/ 2147483647 w 1056"/>
                <a:gd name="T71" fmla="*/ 2147483647 h 540"/>
                <a:gd name="T72" fmla="*/ 2147483647 w 1056"/>
                <a:gd name="T73" fmla="*/ 2147483647 h 540"/>
                <a:gd name="T74" fmla="*/ 2147483647 w 1056"/>
                <a:gd name="T75" fmla="*/ 2147483647 h 540"/>
                <a:gd name="T76" fmla="*/ 2147483647 w 1056"/>
                <a:gd name="T77" fmla="*/ 2147483647 h 540"/>
                <a:gd name="T78" fmla="*/ 2147483647 w 1056"/>
                <a:gd name="T79" fmla="*/ 2147483647 h 540"/>
                <a:gd name="T80" fmla="*/ 2147483647 w 1056"/>
                <a:gd name="T81" fmla="*/ 2147483647 h 540"/>
                <a:gd name="T82" fmla="*/ 2147483647 w 1056"/>
                <a:gd name="T83" fmla="*/ 2147483647 h 540"/>
                <a:gd name="T84" fmla="*/ 2147483647 w 1056"/>
                <a:gd name="T85" fmla="*/ 2147483647 h 540"/>
                <a:gd name="T86" fmla="*/ 2147483647 w 1056"/>
                <a:gd name="T87" fmla="*/ 2147483647 h 540"/>
                <a:gd name="T88" fmla="*/ 2147483647 w 1056"/>
                <a:gd name="T89" fmla="*/ 2147483647 h 540"/>
                <a:gd name="T90" fmla="*/ 2147483647 w 1056"/>
                <a:gd name="T91" fmla="*/ 2147483647 h 540"/>
                <a:gd name="T92" fmla="*/ 2147483647 w 1056"/>
                <a:gd name="T93" fmla="*/ 2147483647 h 540"/>
                <a:gd name="T94" fmla="*/ 2147483647 w 1056"/>
                <a:gd name="T95" fmla="*/ 2147483647 h 540"/>
                <a:gd name="T96" fmla="*/ 2147483647 w 1056"/>
                <a:gd name="T97" fmla="*/ 2147483647 h 540"/>
                <a:gd name="T98" fmla="*/ 2147483647 w 1056"/>
                <a:gd name="T99" fmla="*/ 2147483647 h 540"/>
                <a:gd name="T100" fmla="*/ 2147483647 w 1056"/>
                <a:gd name="T101" fmla="*/ 2147483647 h 540"/>
                <a:gd name="T102" fmla="*/ 2147483647 w 1056"/>
                <a:gd name="T103" fmla="*/ 2147483647 h 540"/>
                <a:gd name="T104" fmla="*/ 2147483647 w 1056"/>
                <a:gd name="T105" fmla="*/ 2147483647 h 540"/>
                <a:gd name="T106" fmla="*/ 2147483647 w 1056"/>
                <a:gd name="T107" fmla="*/ 2147483647 h 540"/>
                <a:gd name="T108" fmla="*/ 2147483647 w 1056"/>
                <a:gd name="T109" fmla="*/ 2147483647 h 540"/>
                <a:gd name="T110" fmla="*/ 2147483647 w 1056"/>
                <a:gd name="T111" fmla="*/ 2147483647 h 540"/>
                <a:gd name="T112" fmla="*/ 2147483647 w 1056"/>
                <a:gd name="T113" fmla="*/ 2147483647 h 540"/>
                <a:gd name="T114" fmla="*/ 2147483647 w 1056"/>
                <a:gd name="T115" fmla="*/ 2147483647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 name="Freeform 40"/>
            <p:cNvSpPr>
              <a:spLocks/>
            </p:cNvSpPr>
            <p:nvPr/>
          </p:nvSpPr>
          <p:spPr bwMode="auto">
            <a:xfrm>
              <a:off x="3327890" y="3128693"/>
              <a:ext cx="54196" cy="27876"/>
            </a:xfrm>
            <a:custGeom>
              <a:avLst/>
              <a:gdLst>
                <a:gd name="T0" fmla="*/ 2147483647 w 38"/>
                <a:gd name="T1" fmla="*/ 2147483647 h 18"/>
                <a:gd name="T2" fmla="*/ 2147483647 w 38"/>
                <a:gd name="T3" fmla="*/ 2147483647 h 18"/>
                <a:gd name="T4" fmla="*/ 2147483647 w 38"/>
                <a:gd name="T5" fmla="*/ 2147483647 h 18"/>
                <a:gd name="T6" fmla="*/ 2147483647 w 38"/>
                <a:gd name="T7" fmla="*/ 2147483647 h 18"/>
                <a:gd name="T8" fmla="*/ 2147483647 w 38"/>
                <a:gd name="T9" fmla="*/ 2147483647 h 18"/>
                <a:gd name="T10" fmla="*/ 0 w 38"/>
                <a:gd name="T11" fmla="*/ 2147483647 h 18"/>
                <a:gd name="T12" fmla="*/ 2147483647 w 38"/>
                <a:gd name="T13" fmla="*/ 0 h 18"/>
                <a:gd name="T14" fmla="*/ 2147483647 w 38"/>
                <a:gd name="T15" fmla="*/ 0 h 18"/>
                <a:gd name="T16" fmla="*/ 2147483647 w 38"/>
                <a:gd name="T17" fmla="*/ 0 h 18"/>
                <a:gd name="T18" fmla="*/ 2147483647 w 38"/>
                <a:gd name="T19" fmla="*/ 2147483647 h 18"/>
                <a:gd name="T20" fmla="*/ 2147483647 w 38"/>
                <a:gd name="T21" fmla="*/ 2147483647 h 18"/>
                <a:gd name="T22" fmla="*/ 2147483647 w 38"/>
                <a:gd name="T23" fmla="*/ 2147483647 h 18"/>
                <a:gd name="T24" fmla="*/ 2147483647 w 38"/>
                <a:gd name="T25" fmla="*/ 2147483647 h 18"/>
                <a:gd name="T26" fmla="*/ 2147483647 w 38"/>
                <a:gd name="T27" fmla="*/ 2147483647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 name="Freeform 41"/>
            <p:cNvSpPr>
              <a:spLocks/>
            </p:cNvSpPr>
            <p:nvPr/>
          </p:nvSpPr>
          <p:spPr bwMode="auto">
            <a:xfrm>
              <a:off x="3416680" y="3083560"/>
              <a:ext cx="141832" cy="142037"/>
            </a:xfrm>
            <a:custGeom>
              <a:avLst/>
              <a:gdLst>
                <a:gd name="T0" fmla="*/ 2147483647 w 96"/>
                <a:gd name="T1" fmla="*/ 2147483647 h 90"/>
                <a:gd name="T2" fmla="*/ 2147483647 w 96"/>
                <a:gd name="T3" fmla="*/ 2147483647 h 90"/>
                <a:gd name="T4" fmla="*/ 2147483647 w 96"/>
                <a:gd name="T5" fmla="*/ 2147483647 h 90"/>
                <a:gd name="T6" fmla="*/ 2147483647 w 96"/>
                <a:gd name="T7" fmla="*/ 2147483647 h 90"/>
                <a:gd name="T8" fmla="*/ 2147483647 w 96"/>
                <a:gd name="T9" fmla="*/ 2147483647 h 90"/>
                <a:gd name="T10" fmla="*/ 2147483647 w 96"/>
                <a:gd name="T11" fmla="*/ 2147483647 h 90"/>
                <a:gd name="T12" fmla="*/ 0 w 96"/>
                <a:gd name="T13" fmla="*/ 2147483647 h 90"/>
                <a:gd name="T14" fmla="*/ 2147483647 w 96"/>
                <a:gd name="T15" fmla="*/ 2147483647 h 90"/>
                <a:gd name="T16" fmla="*/ 2147483647 w 96"/>
                <a:gd name="T17" fmla="*/ 2147483647 h 90"/>
                <a:gd name="T18" fmla="*/ 2147483647 w 96"/>
                <a:gd name="T19" fmla="*/ 2147483647 h 90"/>
                <a:gd name="T20" fmla="*/ 2147483647 w 96"/>
                <a:gd name="T21" fmla="*/ 2147483647 h 90"/>
                <a:gd name="T22" fmla="*/ 2147483647 w 96"/>
                <a:gd name="T23" fmla="*/ 2147483647 h 90"/>
                <a:gd name="T24" fmla="*/ 2147483647 w 96"/>
                <a:gd name="T25" fmla="*/ 2147483647 h 90"/>
                <a:gd name="T26" fmla="*/ 2147483647 w 96"/>
                <a:gd name="T27" fmla="*/ 2147483647 h 90"/>
                <a:gd name="T28" fmla="*/ 2147483647 w 96"/>
                <a:gd name="T29" fmla="*/ 0 h 90"/>
                <a:gd name="T30" fmla="*/ 2147483647 w 96"/>
                <a:gd name="T31" fmla="*/ 2147483647 h 90"/>
                <a:gd name="T32" fmla="*/ 2147483647 w 96"/>
                <a:gd name="T33" fmla="*/ 2147483647 h 90"/>
                <a:gd name="T34" fmla="*/ 2147483647 w 96"/>
                <a:gd name="T35" fmla="*/ 2147483647 h 90"/>
                <a:gd name="T36" fmla="*/ 2147483647 w 96"/>
                <a:gd name="T37" fmla="*/ 2147483647 h 90"/>
                <a:gd name="T38" fmla="*/ 2147483647 w 96"/>
                <a:gd name="T39" fmla="*/ 2147483647 h 90"/>
                <a:gd name="T40" fmla="*/ 2147483647 w 96"/>
                <a:gd name="T41" fmla="*/ 2147483647 h 90"/>
                <a:gd name="T42" fmla="*/ 2147483647 w 96"/>
                <a:gd name="T43" fmla="*/ 2147483647 h 90"/>
                <a:gd name="T44" fmla="*/ 2147483647 w 96"/>
                <a:gd name="T45" fmla="*/ 2147483647 h 90"/>
                <a:gd name="T46" fmla="*/ 2147483647 w 96"/>
                <a:gd name="T47" fmla="*/ 2147483647 h 90"/>
                <a:gd name="T48" fmla="*/ 2147483647 w 96"/>
                <a:gd name="T49" fmla="*/ 2147483647 h 90"/>
                <a:gd name="T50" fmla="*/ 2147483647 w 96"/>
                <a:gd name="T51" fmla="*/ 2147483647 h 90"/>
                <a:gd name="T52" fmla="*/ 2147483647 w 96"/>
                <a:gd name="T53" fmla="*/ 2147483647 h 90"/>
                <a:gd name="T54" fmla="*/ 2147483647 w 96"/>
                <a:gd name="T55" fmla="*/ 2147483647 h 90"/>
                <a:gd name="T56" fmla="*/ 2147483647 w 96"/>
                <a:gd name="T57" fmla="*/ 2147483647 h 90"/>
                <a:gd name="T58" fmla="*/ 2147483647 w 96"/>
                <a:gd name="T59" fmla="*/ 2147483647 h 90"/>
                <a:gd name="T60" fmla="*/ 2147483647 w 96"/>
                <a:gd name="T61" fmla="*/ 2147483647 h 90"/>
                <a:gd name="T62" fmla="*/ 2147483647 w 96"/>
                <a:gd name="T63" fmla="*/ 2147483647 h 90"/>
                <a:gd name="T64" fmla="*/ 2147483647 w 96"/>
                <a:gd name="T65" fmla="*/ 2147483647 h 90"/>
                <a:gd name="T66" fmla="*/ 2147483647 w 96"/>
                <a:gd name="T67" fmla="*/ 2147483647 h 90"/>
                <a:gd name="T68" fmla="*/ 2147483647 w 96"/>
                <a:gd name="T69" fmla="*/ 2147483647 h 90"/>
                <a:gd name="T70" fmla="*/ 2147483647 w 96"/>
                <a:gd name="T71" fmla="*/ 2147483647 h 90"/>
                <a:gd name="T72" fmla="*/ 2147483647 w 96"/>
                <a:gd name="T73" fmla="*/ 2147483647 h 90"/>
                <a:gd name="T74" fmla="*/ 2147483647 w 96"/>
                <a:gd name="T75" fmla="*/ 2147483647 h 90"/>
                <a:gd name="T76" fmla="*/ 2147483647 w 96"/>
                <a:gd name="T77" fmla="*/ 2147483647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1" name="Freeform 42"/>
            <p:cNvSpPr>
              <a:spLocks/>
            </p:cNvSpPr>
            <p:nvPr/>
          </p:nvSpPr>
          <p:spPr bwMode="auto">
            <a:xfrm>
              <a:off x="2573756" y="2490193"/>
              <a:ext cx="207559" cy="90266"/>
            </a:xfrm>
            <a:custGeom>
              <a:avLst/>
              <a:gdLst>
                <a:gd name="T0" fmla="*/ 0 w 142"/>
                <a:gd name="T1" fmla="*/ 2147483647 h 58"/>
                <a:gd name="T2" fmla="*/ 2147483647 w 142"/>
                <a:gd name="T3" fmla="*/ 2147483647 h 58"/>
                <a:gd name="T4" fmla="*/ 2147483647 w 142"/>
                <a:gd name="T5" fmla="*/ 2147483647 h 58"/>
                <a:gd name="T6" fmla="*/ 2147483647 w 142"/>
                <a:gd name="T7" fmla="*/ 2147483647 h 58"/>
                <a:gd name="T8" fmla="*/ 2147483647 w 142"/>
                <a:gd name="T9" fmla="*/ 2147483647 h 58"/>
                <a:gd name="T10" fmla="*/ 2147483647 w 142"/>
                <a:gd name="T11" fmla="*/ 2147483647 h 58"/>
                <a:gd name="T12" fmla="*/ 2147483647 w 142"/>
                <a:gd name="T13" fmla="*/ 2147483647 h 58"/>
                <a:gd name="T14" fmla="*/ 2147483647 w 142"/>
                <a:gd name="T15" fmla="*/ 2147483647 h 58"/>
                <a:gd name="T16" fmla="*/ 2147483647 w 142"/>
                <a:gd name="T17" fmla="*/ 2147483647 h 58"/>
                <a:gd name="T18" fmla="*/ 2147483647 w 142"/>
                <a:gd name="T19" fmla="*/ 2147483647 h 58"/>
                <a:gd name="T20" fmla="*/ 2147483647 w 142"/>
                <a:gd name="T21" fmla="*/ 2147483647 h 58"/>
                <a:gd name="T22" fmla="*/ 2147483647 w 142"/>
                <a:gd name="T23" fmla="*/ 2147483647 h 58"/>
                <a:gd name="T24" fmla="*/ 2147483647 w 142"/>
                <a:gd name="T25" fmla="*/ 2147483647 h 58"/>
                <a:gd name="T26" fmla="*/ 2147483647 w 142"/>
                <a:gd name="T27" fmla="*/ 2147483647 h 58"/>
                <a:gd name="T28" fmla="*/ 2147483647 w 142"/>
                <a:gd name="T29" fmla="*/ 2147483647 h 58"/>
                <a:gd name="T30" fmla="*/ 2147483647 w 142"/>
                <a:gd name="T31" fmla="*/ 2147483647 h 58"/>
                <a:gd name="T32" fmla="*/ 2147483647 w 142"/>
                <a:gd name="T33" fmla="*/ 2147483647 h 58"/>
                <a:gd name="T34" fmla="*/ 2147483647 w 142"/>
                <a:gd name="T35" fmla="*/ 2147483647 h 58"/>
                <a:gd name="T36" fmla="*/ 2147483647 w 142"/>
                <a:gd name="T37" fmla="*/ 2147483647 h 58"/>
                <a:gd name="T38" fmla="*/ 2147483647 w 142"/>
                <a:gd name="T39" fmla="*/ 2147483647 h 58"/>
                <a:gd name="T40" fmla="*/ 2147483647 w 142"/>
                <a:gd name="T41" fmla="*/ 2147483647 h 58"/>
                <a:gd name="T42" fmla="*/ 2147483647 w 142"/>
                <a:gd name="T43" fmla="*/ 2147483647 h 58"/>
                <a:gd name="T44" fmla="*/ 2147483647 w 142"/>
                <a:gd name="T45" fmla="*/ 2147483647 h 58"/>
                <a:gd name="T46" fmla="*/ 2147483647 w 142"/>
                <a:gd name="T47" fmla="*/ 2147483647 h 58"/>
                <a:gd name="T48" fmla="*/ 2147483647 w 142"/>
                <a:gd name="T49" fmla="*/ 2147483647 h 58"/>
                <a:gd name="T50" fmla="*/ 2147483647 w 142"/>
                <a:gd name="T51" fmla="*/ 2147483647 h 58"/>
                <a:gd name="T52" fmla="*/ 2147483647 w 142"/>
                <a:gd name="T53" fmla="*/ 2147483647 h 58"/>
                <a:gd name="T54" fmla="*/ 2147483647 w 142"/>
                <a:gd name="T55" fmla="*/ 2147483647 h 58"/>
                <a:gd name="T56" fmla="*/ 2147483647 w 142"/>
                <a:gd name="T57" fmla="*/ 0 h 58"/>
                <a:gd name="T58" fmla="*/ 2147483647 w 142"/>
                <a:gd name="T59" fmla="*/ 2147483647 h 58"/>
                <a:gd name="T60" fmla="*/ 2147483647 w 142"/>
                <a:gd name="T61" fmla="*/ 2147483647 h 58"/>
                <a:gd name="T62" fmla="*/ 2147483647 w 142"/>
                <a:gd name="T63" fmla="*/ 2147483647 h 58"/>
                <a:gd name="T64" fmla="*/ 2147483647 w 142"/>
                <a:gd name="T65" fmla="*/ 2147483647 h 58"/>
                <a:gd name="T66" fmla="*/ 2147483647 w 142"/>
                <a:gd name="T67" fmla="*/ 2147483647 h 58"/>
                <a:gd name="T68" fmla="*/ 2147483647 w 142"/>
                <a:gd name="T69" fmla="*/ 2147483647 h 58"/>
                <a:gd name="T70" fmla="*/ 2147483647 w 142"/>
                <a:gd name="T71" fmla="*/ 2147483647 h 58"/>
                <a:gd name="T72" fmla="*/ 2147483647 w 142"/>
                <a:gd name="T73" fmla="*/ 2147483647 h 58"/>
                <a:gd name="T74" fmla="*/ 0 w 142"/>
                <a:gd name="T75" fmla="*/ 2147483647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2" name="Freeform 43"/>
            <p:cNvSpPr>
              <a:spLocks/>
            </p:cNvSpPr>
            <p:nvPr/>
          </p:nvSpPr>
          <p:spPr bwMode="auto">
            <a:xfrm>
              <a:off x="3073053" y="2382670"/>
              <a:ext cx="76106" cy="39823"/>
            </a:xfrm>
            <a:custGeom>
              <a:avLst/>
              <a:gdLst>
                <a:gd name="T0" fmla="*/ 2147483647 w 52"/>
                <a:gd name="T1" fmla="*/ 2147483647 h 26"/>
                <a:gd name="T2" fmla="*/ 2147483647 w 52"/>
                <a:gd name="T3" fmla="*/ 2147483647 h 26"/>
                <a:gd name="T4" fmla="*/ 2147483647 w 52"/>
                <a:gd name="T5" fmla="*/ 2147483647 h 26"/>
                <a:gd name="T6" fmla="*/ 2147483647 w 52"/>
                <a:gd name="T7" fmla="*/ 2147483647 h 26"/>
                <a:gd name="T8" fmla="*/ 2147483647 w 52"/>
                <a:gd name="T9" fmla="*/ 2147483647 h 26"/>
                <a:gd name="T10" fmla="*/ 2147483647 w 52"/>
                <a:gd name="T11" fmla="*/ 2147483647 h 26"/>
                <a:gd name="T12" fmla="*/ 2147483647 w 52"/>
                <a:gd name="T13" fmla="*/ 2147483647 h 26"/>
                <a:gd name="T14" fmla="*/ 0 w 52"/>
                <a:gd name="T15" fmla="*/ 2147483647 h 26"/>
                <a:gd name="T16" fmla="*/ 2147483647 w 52"/>
                <a:gd name="T17" fmla="*/ 2147483647 h 26"/>
                <a:gd name="T18" fmla="*/ 2147483647 w 52"/>
                <a:gd name="T19" fmla="*/ 2147483647 h 26"/>
                <a:gd name="T20" fmla="*/ 2147483647 w 52"/>
                <a:gd name="T21" fmla="*/ 0 h 26"/>
                <a:gd name="T22" fmla="*/ 2147483647 w 52"/>
                <a:gd name="T23" fmla="*/ 2147483647 h 26"/>
                <a:gd name="T24" fmla="*/ 2147483647 w 52"/>
                <a:gd name="T25" fmla="*/ 2147483647 h 26"/>
                <a:gd name="T26" fmla="*/ 2147483647 w 52"/>
                <a:gd name="T27" fmla="*/ 2147483647 h 26"/>
                <a:gd name="T28" fmla="*/ 2147483647 w 52"/>
                <a:gd name="T29" fmla="*/ 2147483647 h 26"/>
                <a:gd name="T30" fmla="*/ 2147483647 w 52"/>
                <a:gd name="T31" fmla="*/ 2147483647 h 26"/>
                <a:gd name="T32" fmla="*/ 2147483647 w 52"/>
                <a:gd name="T33" fmla="*/ 2147483647 h 26"/>
                <a:gd name="T34" fmla="*/ 2147483647 w 52"/>
                <a:gd name="T35" fmla="*/ 2147483647 h 26"/>
                <a:gd name="T36" fmla="*/ 2147483647 w 52"/>
                <a:gd name="T37" fmla="*/ 2147483647 h 26"/>
                <a:gd name="T38" fmla="*/ 2147483647 w 52"/>
                <a:gd name="T39" fmla="*/ 2147483647 h 26"/>
                <a:gd name="T40" fmla="*/ 2147483647 w 52"/>
                <a:gd name="T41" fmla="*/ 2147483647 h 26"/>
                <a:gd name="T42" fmla="*/ 2147483647 w 52"/>
                <a:gd name="T43" fmla="*/ 2147483647 h 26"/>
                <a:gd name="T44" fmla="*/ 2147483647 w 52"/>
                <a:gd name="T45" fmla="*/ 2147483647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3" name="Freeform 44"/>
            <p:cNvSpPr>
              <a:spLocks/>
            </p:cNvSpPr>
            <p:nvPr/>
          </p:nvSpPr>
          <p:spPr bwMode="auto">
            <a:xfrm>
              <a:off x="2660240" y="2502140"/>
              <a:ext cx="298656" cy="128763"/>
            </a:xfrm>
            <a:custGeom>
              <a:avLst/>
              <a:gdLst>
                <a:gd name="T0" fmla="*/ 2147483647 w 204"/>
                <a:gd name="T1" fmla="*/ 2147483647 h 82"/>
                <a:gd name="T2" fmla="*/ 2147483647 w 204"/>
                <a:gd name="T3" fmla="*/ 2147483647 h 82"/>
                <a:gd name="T4" fmla="*/ 2147483647 w 204"/>
                <a:gd name="T5" fmla="*/ 2147483647 h 82"/>
                <a:gd name="T6" fmla="*/ 2147483647 w 204"/>
                <a:gd name="T7" fmla="*/ 2147483647 h 82"/>
                <a:gd name="T8" fmla="*/ 2147483647 w 204"/>
                <a:gd name="T9" fmla="*/ 2147483647 h 82"/>
                <a:gd name="T10" fmla="*/ 2147483647 w 204"/>
                <a:gd name="T11" fmla="*/ 2147483647 h 82"/>
                <a:gd name="T12" fmla="*/ 2147483647 w 204"/>
                <a:gd name="T13" fmla="*/ 2147483647 h 82"/>
                <a:gd name="T14" fmla="*/ 2147483647 w 204"/>
                <a:gd name="T15" fmla="*/ 2147483647 h 82"/>
                <a:gd name="T16" fmla="*/ 2147483647 w 204"/>
                <a:gd name="T17" fmla="*/ 2147483647 h 82"/>
                <a:gd name="T18" fmla="*/ 2147483647 w 204"/>
                <a:gd name="T19" fmla="*/ 2147483647 h 82"/>
                <a:gd name="T20" fmla="*/ 2147483647 w 204"/>
                <a:gd name="T21" fmla="*/ 2147483647 h 82"/>
                <a:gd name="T22" fmla="*/ 2147483647 w 204"/>
                <a:gd name="T23" fmla="*/ 2147483647 h 82"/>
                <a:gd name="T24" fmla="*/ 2147483647 w 204"/>
                <a:gd name="T25" fmla="*/ 2147483647 h 82"/>
                <a:gd name="T26" fmla="*/ 2147483647 w 204"/>
                <a:gd name="T27" fmla="*/ 2147483647 h 82"/>
                <a:gd name="T28" fmla="*/ 2147483647 w 204"/>
                <a:gd name="T29" fmla="*/ 2147483647 h 82"/>
                <a:gd name="T30" fmla="*/ 2147483647 w 204"/>
                <a:gd name="T31" fmla="*/ 2147483647 h 82"/>
                <a:gd name="T32" fmla="*/ 2147483647 w 204"/>
                <a:gd name="T33" fmla="*/ 2147483647 h 82"/>
                <a:gd name="T34" fmla="*/ 2147483647 w 204"/>
                <a:gd name="T35" fmla="*/ 2147483647 h 82"/>
                <a:gd name="T36" fmla="*/ 2147483647 w 204"/>
                <a:gd name="T37" fmla="*/ 2147483647 h 82"/>
                <a:gd name="T38" fmla="*/ 2147483647 w 204"/>
                <a:gd name="T39" fmla="*/ 2147483647 h 82"/>
                <a:gd name="T40" fmla="*/ 2147483647 w 204"/>
                <a:gd name="T41" fmla="*/ 2147483647 h 82"/>
                <a:gd name="T42" fmla="*/ 2147483647 w 204"/>
                <a:gd name="T43" fmla="*/ 2147483647 h 82"/>
                <a:gd name="T44" fmla="*/ 2147483647 w 204"/>
                <a:gd name="T45" fmla="*/ 2147483647 h 82"/>
                <a:gd name="T46" fmla="*/ 2147483647 w 204"/>
                <a:gd name="T47" fmla="*/ 2147483647 h 82"/>
                <a:gd name="T48" fmla="*/ 2147483647 w 204"/>
                <a:gd name="T49" fmla="*/ 2147483647 h 82"/>
                <a:gd name="T50" fmla="*/ 2147483647 w 204"/>
                <a:gd name="T51" fmla="*/ 2147483647 h 82"/>
                <a:gd name="T52" fmla="*/ 2147483647 w 204"/>
                <a:gd name="T53" fmla="*/ 2147483647 h 82"/>
                <a:gd name="T54" fmla="*/ 2147483647 w 204"/>
                <a:gd name="T55" fmla="*/ 2147483647 h 82"/>
                <a:gd name="T56" fmla="*/ 2147483647 w 204"/>
                <a:gd name="T57" fmla="*/ 2147483647 h 82"/>
                <a:gd name="T58" fmla="*/ 2147483647 w 204"/>
                <a:gd name="T59" fmla="*/ 2147483647 h 82"/>
                <a:gd name="T60" fmla="*/ 2147483647 w 204"/>
                <a:gd name="T61" fmla="*/ 2147483647 h 82"/>
                <a:gd name="T62" fmla="*/ 2147483647 w 204"/>
                <a:gd name="T63" fmla="*/ 2147483647 h 82"/>
                <a:gd name="T64" fmla="*/ 2147483647 w 204"/>
                <a:gd name="T65" fmla="*/ 2147483647 h 82"/>
                <a:gd name="T66" fmla="*/ 2147483647 w 204"/>
                <a:gd name="T67" fmla="*/ 2147483647 h 82"/>
                <a:gd name="T68" fmla="*/ 2147483647 w 204"/>
                <a:gd name="T69" fmla="*/ 0 h 82"/>
                <a:gd name="T70" fmla="*/ 2147483647 w 204"/>
                <a:gd name="T71" fmla="*/ 2147483647 h 82"/>
                <a:gd name="T72" fmla="*/ 2147483647 w 204"/>
                <a:gd name="T73" fmla="*/ 2147483647 h 82"/>
                <a:gd name="T74" fmla="*/ 2147483647 w 204"/>
                <a:gd name="T75" fmla="*/ 2147483647 h 82"/>
                <a:gd name="T76" fmla="*/ 2147483647 w 204"/>
                <a:gd name="T77" fmla="*/ 2147483647 h 82"/>
                <a:gd name="T78" fmla="*/ 2147483647 w 204"/>
                <a:gd name="T79" fmla="*/ 2147483647 h 82"/>
                <a:gd name="T80" fmla="*/ 2147483647 w 204"/>
                <a:gd name="T81" fmla="*/ 2147483647 h 82"/>
                <a:gd name="T82" fmla="*/ 2147483647 w 204"/>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4" name="Freeform 45"/>
            <p:cNvSpPr>
              <a:spLocks/>
            </p:cNvSpPr>
            <p:nvPr/>
          </p:nvSpPr>
          <p:spPr bwMode="auto">
            <a:xfrm>
              <a:off x="2735191" y="2417183"/>
              <a:ext cx="141832" cy="42478"/>
            </a:xfrm>
            <a:custGeom>
              <a:avLst/>
              <a:gdLst>
                <a:gd name="T0" fmla="*/ 0 w 96"/>
                <a:gd name="T1" fmla="*/ 2147483647 h 26"/>
                <a:gd name="T2" fmla="*/ 2147483647 w 96"/>
                <a:gd name="T3" fmla="*/ 2147483647 h 26"/>
                <a:gd name="T4" fmla="*/ 2147483647 w 96"/>
                <a:gd name="T5" fmla="*/ 2147483647 h 26"/>
                <a:gd name="T6" fmla="*/ 2147483647 w 96"/>
                <a:gd name="T7" fmla="*/ 2147483647 h 26"/>
                <a:gd name="T8" fmla="*/ 2147483647 w 96"/>
                <a:gd name="T9" fmla="*/ 2147483647 h 26"/>
                <a:gd name="T10" fmla="*/ 2147483647 w 96"/>
                <a:gd name="T11" fmla="*/ 2147483647 h 26"/>
                <a:gd name="T12" fmla="*/ 2147483647 w 96"/>
                <a:gd name="T13" fmla="*/ 2147483647 h 26"/>
                <a:gd name="T14" fmla="*/ 2147483647 w 96"/>
                <a:gd name="T15" fmla="*/ 2147483647 h 26"/>
                <a:gd name="T16" fmla="*/ 2147483647 w 96"/>
                <a:gd name="T17" fmla="*/ 2147483647 h 26"/>
                <a:gd name="T18" fmla="*/ 2147483647 w 96"/>
                <a:gd name="T19" fmla="*/ 2147483647 h 26"/>
                <a:gd name="T20" fmla="*/ 2147483647 w 96"/>
                <a:gd name="T21" fmla="*/ 2147483647 h 26"/>
                <a:gd name="T22" fmla="*/ 2147483647 w 96"/>
                <a:gd name="T23" fmla="*/ 2147483647 h 26"/>
                <a:gd name="T24" fmla="*/ 2147483647 w 96"/>
                <a:gd name="T25" fmla="*/ 2147483647 h 26"/>
                <a:gd name="T26" fmla="*/ 2147483647 w 96"/>
                <a:gd name="T27" fmla="*/ 0 h 26"/>
                <a:gd name="T28" fmla="*/ 2147483647 w 96"/>
                <a:gd name="T29" fmla="*/ 2147483647 h 26"/>
                <a:gd name="T30" fmla="*/ 2147483647 w 96"/>
                <a:gd name="T31" fmla="*/ 2147483647 h 26"/>
                <a:gd name="T32" fmla="*/ 2147483647 w 96"/>
                <a:gd name="T33" fmla="*/ 2147483647 h 26"/>
                <a:gd name="T34" fmla="*/ 2147483647 w 96"/>
                <a:gd name="T35" fmla="*/ 2147483647 h 26"/>
                <a:gd name="T36" fmla="*/ 2147483647 w 96"/>
                <a:gd name="T37" fmla="*/ 2147483647 h 26"/>
                <a:gd name="T38" fmla="*/ 2147483647 w 96"/>
                <a:gd name="T39" fmla="*/ 2147483647 h 26"/>
                <a:gd name="T40" fmla="*/ 2147483647 w 96"/>
                <a:gd name="T41" fmla="*/ 2147483647 h 26"/>
                <a:gd name="T42" fmla="*/ 0 w 9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5" name="Freeform 46"/>
            <p:cNvSpPr>
              <a:spLocks/>
            </p:cNvSpPr>
            <p:nvPr/>
          </p:nvSpPr>
          <p:spPr bwMode="auto">
            <a:xfrm>
              <a:off x="2799766" y="2435768"/>
              <a:ext cx="193722" cy="50443"/>
            </a:xfrm>
            <a:custGeom>
              <a:avLst/>
              <a:gdLst>
                <a:gd name="T0" fmla="*/ 2147483647 w 132"/>
                <a:gd name="T1" fmla="*/ 2147483647 h 32"/>
                <a:gd name="T2" fmla="*/ 2147483647 w 132"/>
                <a:gd name="T3" fmla="*/ 2147483647 h 32"/>
                <a:gd name="T4" fmla="*/ 2147483647 w 132"/>
                <a:gd name="T5" fmla="*/ 2147483647 h 32"/>
                <a:gd name="T6" fmla="*/ 2147483647 w 132"/>
                <a:gd name="T7" fmla="*/ 2147483647 h 32"/>
                <a:gd name="T8" fmla="*/ 2147483647 w 132"/>
                <a:gd name="T9" fmla="*/ 2147483647 h 32"/>
                <a:gd name="T10" fmla="*/ 2147483647 w 132"/>
                <a:gd name="T11" fmla="*/ 2147483647 h 32"/>
                <a:gd name="T12" fmla="*/ 0 w 132"/>
                <a:gd name="T13" fmla="*/ 2147483647 h 32"/>
                <a:gd name="T14" fmla="*/ 0 w 132"/>
                <a:gd name="T15" fmla="*/ 2147483647 h 32"/>
                <a:gd name="T16" fmla="*/ 2147483647 w 132"/>
                <a:gd name="T17" fmla="*/ 2147483647 h 32"/>
                <a:gd name="T18" fmla="*/ 2147483647 w 132"/>
                <a:gd name="T19" fmla="*/ 2147483647 h 32"/>
                <a:gd name="T20" fmla="*/ 2147483647 w 132"/>
                <a:gd name="T21" fmla="*/ 2147483647 h 32"/>
                <a:gd name="T22" fmla="*/ 2147483647 w 132"/>
                <a:gd name="T23" fmla="*/ 0 h 32"/>
                <a:gd name="T24" fmla="*/ 2147483647 w 132"/>
                <a:gd name="T25" fmla="*/ 2147483647 h 32"/>
                <a:gd name="T26" fmla="*/ 2147483647 w 132"/>
                <a:gd name="T27" fmla="*/ 2147483647 h 32"/>
                <a:gd name="T28" fmla="*/ 2147483647 w 132"/>
                <a:gd name="T29" fmla="*/ 2147483647 h 32"/>
                <a:gd name="T30" fmla="*/ 2147483647 w 132"/>
                <a:gd name="T31" fmla="*/ 2147483647 h 32"/>
                <a:gd name="T32" fmla="*/ 2147483647 w 132"/>
                <a:gd name="T33" fmla="*/ 2147483647 h 32"/>
                <a:gd name="T34" fmla="*/ 2147483647 w 132"/>
                <a:gd name="T35" fmla="*/ 2147483647 h 32"/>
                <a:gd name="T36" fmla="*/ 2147483647 w 132"/>
                <a:gd name="T37" fmla="*/ 2147483647 h 32"/>
                <a:gd name="T38" fmla="*/ 2147483647 w 132"/>
                <a:gd name="T39" fmla="*/ 2147483647 h 32"/>
                <a:gd name="T40" fmla="*/ 2147483647 w 132"/>
                <a:gd name="T41" fmla="*/ 2147483647 h 32"/>
                <a:gd name="T42" fmla="*/ 2147483647 w 132"/>
                <a:gd name="T43" fmla="*/ 2147483647 h 32"/>
                <a:gd name="T44" fmla="*/ 2147483647 w 132"/>
                <a:gd name="T45" fmla="*/ 0 h 32"/>
                <a:gd name="T46" fmla="*/ 2147483647 w 132"/>
                <a:gd name="T47" fmla="*/ 0 h 32"/>
                <a:gd name="T48" fmla="*/ 2147483647 w 132"/>
                <a:gd name="T49" fmla="*/ 2147483647 h 32"/>
                <a:gd name="T50" fmla="*/ 2147483647 w 132"/>
                <a:gd name="T51" fmla="*/ 2147483647 h 32"/>
                <a:gd name="T52" fmla="*/ 2147483647 w 132"/>
                <a:gd name="T53" fmla="*/ 2147483647 h 32"/>
                <a:gd name="T54" fmla="*/ 2147483647 w 132"/>
                <a:gd name="T55" fmla="*/ 2147483647 h 32"/>
                <a:gd name="T56" fmla="*/ 2147483647 w 132"/>
                <a:gd name="T57" fmla="*/ 2147483647 h 32"/>
                <a:gd name="T58" fmla="*/ 2147483647 w 132"/>
                <a:gd name="T59" fmla="*/ 2147483647 h 32"/>
                <a:gd name="T60" fmla="*/ 2147483647 w 132"/>
                <a:gd name="T61" fmla="*/ 2147483647 h 32"/>
                <a:gd name="T62" fmla="*/ 2147483647 w 132"/>
                <a:gd name="T63" fmla="*/ 2147483647 h 32"/>
                <a:gd name="T64" fmla="*/ 2147483647 w 132"/>
                <a:gd name="T65" fmla="*/ 2147483647 h 32"/>
                <a:gd name="T66" fmla="*/ 2147483647 w 132"/>
                <a:gd name="T67" fmla="*/ 2147483647 h 32"/>
                <a:gd name="T68" fmla="*/ 2147483647 w 132"/>
                <a:gd name="T69" fmla="*/ 2147483647 h 32"/>
                <a:gd name="T70" fmla="*/ 2147483647 w 132"/>
                <a:gd name="T71" fmla="*/ 2147483647 h 32"/>
                <a:gd name="T72" fmla="*/ 2147483647 w 132"/>
                <a:gd name="T73" fmla="*/ 2147483647 h 32"/>
                <a:gd name="T74" fmla="*/ 2147483647 w 132"/>
                <a:gd name="T75" fmla="*/ 2147483647 h 32"/>
                <a:gd name="T76" fmla="*/ 2147483647 w 132"/>
                <a:gd name="T77" fmla="*/ 2147483647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6" name="Freeform 47"/>
            <p:cNvSpPr>
              <a:spLocks/>
            </p:cNvSpPr>
            <p:nvPr/>
          </p:nvSpPr>
          <p:spPr bwMode="auto">
            <a:xfrm>
              <a:off x="2908158" y="2390634"/>
              <a:ext cx="93402" cy="29203"/>
            </a:xfrm>
            <a:custGeom>
              <a:avLst/>
              <a:gdLst>
                <a:gd name="T0" fmla="*/ 2147483647 w 64"/>
                <a:gd name="T1" fmla="*/ 2147483647 h 18"/>
                <a:gd name="T2" fmla="*/ 2147483647 w 64"/>
                <a:gd name="T3" fmla="*/ 2147483647 h 18"/>
                <a:gd name="T4" fmla="*/ 0 w 64"/>
                <a:gd name="T5" fmla="*/ 2147483647 h 18"/>
                <a:gd name="T6" fmla="*/ 2147483647 w 64"/>
                <a:gd name="T7" fmla="*/ 2147483647 h 18"/>
                <a:gd name="T8" fmla="*/ 2147483647 w 64"/>
                <a:gd name="T9" fmla="*/ 2147483647 h 18"/>
                <a:gd name="T10" fmla="*/ 2147483647 w 64"/>
                <a:gd name="T11" fmla="*/ 2147483647 h 18"/>
                <a:gd name="T12" fmla="*/ 2147483647 w 64"/>
                <a:gd name="T13" fmla="*/ 2147483647 h 18"/>
                <a:gd name="T14" fmla="*/ 2147483647 w 64"/>
                <a:gd name="T15" fmla="*/ 2147483647 h 18"/>
                <a:gd name="T16" fmla="*/ 2147483647 w 64"/>
                <a:gd name="T17" fmla="*/ 0 h 18"/>
                <a:gd name="T18" fmla="*/ 2147483647 w 64"/>
                <a:gd name="T19" fmla="*/ 2147483647 h 18"/>
                <a:gd name="T20" fmla="*/ 2147483647 w 64"/>
                <a:gd name="T21" fmla="*/ 2147483647 h 18"/>
                <a:gd name="T22" fmla="*/ 2147483647 w 64"/>
                <a:gd name="T23" fmla="*/ 2147483647 h 18"/>
                <a:gd name="T24" fmla="*/ 2147483647 w 64"/>
                <a:gd name="T25" fmla="*/ 2147483647 h 18"/>
                <a:gd name="T26" fmla="*/ 2147483647 w 64"/>
                <a:gd name="T27" fmla="*/ 2147483647 h 18"/>
                <a:gd name="T28" fmla="*/ 2147483647 w 64"/>
                <a:gd name="T29" fmla="*/ 2147483647 h 18"/>
                <a:gd name="T30" fmla="*/ 2147483647 w 64"/>
                <a:gd name="T31" fmla="*/ 2147483647 h 18"/>
                <a:gd name="T32" fmla="*/ 2147483647 w 64"/>
                <a:gd name="T33" fmla="*/ 2147483647 h 18"/>
                <a:gd name="T34" fmla="*/ 2147483647 w 64"/>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7" name="Freeform 48"/>
            <p:cNvSpPr>
              <a:spLocks/>
            </p:cNvSpPr>
            <p:nvPr/>
          </p:nvSpPr>
          <p:spPr bwMode="auto">
            <a:xfrm>
              <a:off x="2970426" y="2496830"/>
              <a:ext cx="107239" cy="66372"/>
            </a:xfrm>
            <a:custGeom>
              <a:avLst/>
              <a:gdLst>
                <a:gd name="T0" fmla="*/ 2147483647 w 74"/>
                <a:gd name="T1" fmla="*/ 2147483647 h 42"/>
                <a:gd name="T2" fmla="*/ 2147483647 w 74"/>
                <a:gd name="T3" fmla="*/ 2147483647 h 42"/>
                <a:gd name="T4" fmla="*/ 2147483647 w 74"/>
                <a:gd name="T5" fmla="*/ 2147483647 h 42"/>
                <a:gd name="T6" fmla="*/ 2147483647 w 74"/>
                <a:gd name="T7" fmla="*/ 2147483647 h 42"/>
                <a:gd name="T8" fmla="*/ 2147483647 w 74"/>
                <a:gd name="T9" fmla="*/ 2147483647 h 42"/>
                <a:gd name="T10" fmla="*/ 2147483647 w 74"/>
                <a:gd name="T11" fmla="*/ 2147483647 h 42"/>
                <a:gd name="T12" fmla="*/ 2147483647 w 74"/>
                <a:gd name="T13" fmla="*/ 2147483647 h 42"/>
                <a:gd name="T14" fmla="*/ 2147483647 w 74"/>
                <a:gd name="T15" fmla="*/ 2147483647 h 42"/>
                <a:gd name="T16" fmla="*/ 2147483647 w 74"/>
                <a:gd name="T17" fmla="*/ 2147483647 h 42"/>
                <a:gd name="T18" fmla="*/ 2147483647 w 74"/>
                <a:gd name="T19" fmla="*/ 2147483647 h 42"/>
                <a:gd name="T20" fmla="*/ 2147483647 w 74"/>
                <a:gd name="T21" fmla="*/ 2147483647 h 42"/>
                <a:gd name="T22" fmla="*/ 2147483647 w 74"/>
                <a:gd name="T23" fmla="*/ 2147483647 h 42"/>
                <a:gd name="T24" fmla="*/ 2147483647 w 74"/>
                <a:gd name="T25" fmla="*/ 2147483647 h 42"/>
                <a:gd name="T26" fmla="*/ 2147483647 w 74"/>
                <a:gd name="T27" fmla="*/ 2147483647 h 42"/>
                <a:gd name="T28" fmla="*/ 2147483647 w 74"/>
                <a:gd name="T29" fmla="*/ 2147483647 h 42"/>
                <a:gd name="T30" fmla="*/ 2147483647 w 74"/>
                <a:gd name="T31" fmla="*/ 2147483647 h 42"/>
                <a:gd name="T32" fmla="*/ 2147483647 w 74"/>
                <a:gd name="T33" fmla="*/ 2147483647 h 42"/>
                <a:gd name="T34" fmla="*/ 2147483647 w 74"/>
                <a:gd name="T35" fmla="*/ 2147483647 h 42"/>
                <a:gd name="T36" fmla="*/ 2147483647 w 74"/>
                <a:gd name="T37" fmla="*/ 2147483647 h 42"/>
                <a:gd name="T38" fmla="*/ 0 w 74"/>
                <a:gd name="T39" fmla="*/ 2147483647 h 42"/>
                <a:gd name="T40" fmla="*/ 2147483647 w 74"/>
                <a:gd name="T41" fmla="*/ 2147483647 h 42"/>
                <a:gd name="T42" fmla="*/ 2147483647 w 74"/>
                <a:gd name="T43" fmla="*/ 2147483647 h 42"/>
                <a:gd name="T44" fmla="*/ 2147483647 w 74"/>
                <a:gd name="T45" fmla="*/ 2147483647 h 42"/>
                <a:gd name="T46" fmla="*/ 2147483647 w 74"/>
                <a:gd name="T47" fmla="*/ 2147483647 h 42"/>
                <a:gd name="T48" fmla="*/ 2147483647 w 74"/>
                <a:gd name="T49" fmla="*/ 2147483647 h 42"/>
                <a:gd name="T50" fmla="*/ 2147483647 w 74"/>
                <a:gd name="T51" fmla="*/ 2147483647 h 42"/>
                <a:gd name="T52" fmla="*/ 2147483647 w 74"/>
                <a:gd name="T53" fmla="*/ 2147483647 h 42"/>
                <a:gd name="T54" fmla="*/ 2147483647 w 74"/>
                <a:gd name="T55" fmla="*/ 2147483647 h 42"/>
                <a:gd name="T56" fmla="*/ 2147483647 w 74"/>
                <a:gd name="T57" fmla="*/ 2147483647 h 42"/>
                <a:gd name="T58" fmla="*/ 2147483647 w 74"/>
                <a:gd name="T59" fmla="*/ 2147483647 h 42"/>
                <a:gd name="T60" fmla="*/ 2147483647 w 74"/>
                <a:gd name="T61" fmla="*/ 2147483647 h 42"/>
                <a:gd name="T62" fmla="*/ 2147483647 w 74"/>
                <a:gd name="T63" fmla="*/ 2147483647 h 42"/>
                <a:gd name="T64" fmla="*/ 2147483647 w 74"/>
                <a:gd name="T65" fmla="*/ 2147483647 h 42"/>
                <a:gd name="T66" fmla="*/ 2147483647 w 74"/>
                <a:gd name="T67" fmla="*/ 0 h 42"/>
                <a:gd name="T68" fmla="*/ 2147483647 w 74"/>
                <a:gd name="T69" fmla="*/ 2147483647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8" name="Freeform 49"/>
            <p:cNvSpPr>
              <a:spLocks/>
            </p:cNvSpPr>
            <p:nvPr/>
          </p:nvSpPr>
          <p:spPr bwMode="auto">
            <a:xfrm>
              <a:off x="2950823" y="2593733"/>
              <a:ext cx="56503" cy="34513"/>
            </a:xfrm>
            <a:custGeom>
              <a:avLst/>
              <a:gdLst>
                <a:gd name="T0" fmla="*/ 2147483647 w 40"/>
                <a:gd name="T1" fmla="*/ 2147483647 h 22"/>
                <a:gd name="T2" fmla="*/ 2147483647 w 40"/>
                <a:gd name="T3" fmla="*/ 2147483647 h 22"/>
                <a:gd name="T4" fmla="*/ 2147483647 w 40"/>
                <a:gd name="T5" fmla="*/ 2147483647 h 22"/>
                <a:gd name="T6" fmla="*/ 0 w 40"/>
                <a:gd name="T7" fmla="*/ 2147483647 h 22"/>
                <a:gd name="T8" fmla="*/ 2147483647 w 40"/>
                <a:gd name="T9" fmla="*/ 2147483647 h 22"/>
                <a:gd name="T10" fmla="*/ 2147483647 w 40"/>
                <a:gd name="T11" fmla="*/ 2147483647 h 22"/>
                <a:gd name="T12" fmla="*/ 2147483647 w 40"/>
                <a:gd name="T13" fmla="*/ 0 h 22"/>
                <a:gd name="T14" fmla="*/ 2147483647 w 40"/>
                <a:gd name="T15" fmla="*/ 2147483647 h 22"/>
                <a:gd name="T16" fmla="*/ 2147483647 w 40"/>
                <a:gd name="T17" fmla="*/ 2147483647 h 22"/>
                <a:gd name="T18" fmla="*/ 2147483647 w 40"/>
                <a:gd name="T19" fmla="*/ 2147483647 h 22"/>
                <a:gd name="T20" fmla="*/ 2147483647 w 40"/>
                <a:gd name="T21" fmla="*/ 2147483647 h 22"/>
                <a:gd name="T22" fmla="*/ 2147483647 w 40"/>
                <a:gd name="T23" fmla="*/ 2147483647 h 22"/>
                <a:gd name="T24" fmla="*/ 2147483647 w 40"/>
                <a:gd name="T25" fmla="*/ 214748364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9" name="Freeform 50"/>
            <p:cNvSpPr>
              <a:spLocks/>
            </p:cNvSpPr>
            <p:nvPr/>
          </p:nvSpPr>
          <p:spPr bwMode="auto">
            <a:xfrm>
              <a:off x="3073053" y="2697274"/>
              <a:ext cx="117617" cy="66372"/>
            </a:xfrm>
            <a:custGeom>
              <a:avLst/>
              <a:gdLst>
                <a:gd name="T0" fmla="*/ 2147483647 w 80"/>
                <a:gd name="T1" fmla="*/ 2147483647 h 42"/>
                <a:gd name="T2" fmla="*/ 2147483647 w 80"/>
                <a:gd name="T3" fmla="*/ 2147483647 h 42"/>
                <a:gd name="T4" fmla="*/ 2147483647 w 80"/>
                <a:gd name="T5" fmla="*/ 2147483647 h 42"/>
                <a:gd name="T6" fmla="*/ 2147483647 w 80"/>
                <a:gd name="T7" fmla="*/ 2147483647 h 42"/>
                <a:gd name="T8" fmla="*/ 2147483647 w 80"/>
                <a:gd name="T9" fmla="*/ 2147483647 h 42"/>
                <a:gd name="T10" fmla="*/ 2147483647 w 80"/>
                <a:gd name="T11" fmla="*/ 2147483647 h 42"/>
                <a:gd name="T12" fmla="*/ 2147483647 w 80"/>
                <a:gd name="T13" fmla="*/ 2147483647 h 42"/>
                <a:gd name="T14" fmla="*/ 2147483647 w 80"/>
                <a:gd name="T15" fmla="*/ 2147483647 h 42"/>
                <a:gd name="T16" fmla="*/ 2147483647 w 80"/>
                <a:gd name="T17" fmla="*/ 2147483647 h 42"/>
                <a:gd name="T18" fmla="*/ 2147483647 w 80"/>
                <a:gd name="T19" fmla="*/ 2147483647 h 42"/>
                <a:gd name="T20" fmla="*/ 2147483647 w 80"/>
                <a:gd name="T21" fmla="*/ 2147483647 h 42"/>
                <a:gd name="T22" fmla="*/ 2147483647 w 80"/>
                <a:gd name="T23" fmla="*/ 2147483647 h 42"/>
                <a:gd name="T24" fmla="*/ 2147483647 w 80"/>
                <a:gd name="T25" fmla="*/ 2147483647 h 42"/>
                <a:gd name="T26" fmla="*/ 2147483647 w 80"/>
                <a:gd name="T27" fmla="*/ 2147483647 h 42"/>
                <a:gd name="T28" fmla="*/ 0 w 80"/>
                <a:gd name="T29" fmla="*/ 2147483647 h 42"/>
                <a:gd name="T30" fmla="*/ 2147483647 w 80"/>
                <a:gd name="T31" fmla="*/ 2147483647 h 42"/>
                <a:gd name="T32" fmla="*/ 2147483647 w 80"/>
                <a:gd name="T33" fmla="*/ 2147483647 h 42"/>
                <a:gd name="T34" fmla="*/ 2147483647 w 80"/>
                <a:gd name="T35" fmla="*/ 0 h 42"/>
                <a:gd name="T36" fmla="*/ 2147483647 w 80"/>
                <a:gd name="T37" fmla="*/ 2147483647 h 42"/>
                <a:gd name="T38" fmla="*/ 2147483647 w 80"/>
                <a:gd name="T39" fmla="*/ 2147483647 h 42"/>
                <a:gd name="T40" fmla="*/ 2147483647 w 80"/>
                <a:gd name="T41" fmla="*/ 2147483647 h 42"/>
                <a:gd name="T42" fmla="*/ 2147483647 w 80"/>
                <a:gd name="T43" fmla="*/ 2147483647 h 42"/>
                <a:gd name="T44" fmla="*/ 2147483647 w 80"/>
                <a:gd name="T45" fmla="*/ 2147483647 h 42"/>
                <a:gd name="T46" fmla="*/ 2147483647 w 80"/>
                <a:gd name="T47" fmla="*/ 2147483647 h 42"/>
                <a:gd name="T48" fmla="*/ 2147483647 w 80"/>
                <a:gd name="T49" fmla="*/ 2147483647 h 42"/>
                <a:gd name="T50" fmla="*/ 2147483647 w 80"/>
                <a:gd name="T51" fmla="*/ 2147483647 h 42"/>
                <a:gd name="T52" fmla="*/ 2147483647 w 80"/>
                <a:gd name="T53" fmla="*/ 2147483647 h 42"/>
                <a:gd name="T54" fmla="*/ 2147483647 w 80"/>
                <a:gd name="T55" fmla="*/ 2147483647 h 42"/>
                <a:gd name="T56" fmla="*/ 2147483647 w 80"/>
                <a:gd name="T57" fmla="*/ 2147483647 h 42"/>
                <a:gd name="T58" fmla="*/ 2147483647 w 8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0" name="Freeform 51"/>
            <p:cNvSpPr>
              <a:spLocks/>
            </p:cNvSpPr>
            <p:nvPr/>
          </p:nvSpPr>
          <p:spPr bwMode="auto">
            <a:xfrm>
              <a:off x="3028081" y="2435768"/>
              <a:ext cx="96861" cy="38495"/>
            </a:xfrm>
            <a:custGeom>
              <a:avLst/>
              <a:gdLst>
                <a:gd name="T0" fmla="*/ 2147483647 w 66"/>
                <a:gd name="T1" fmla="*/ 2147483647 h 24"/>
                <a:gd name="T2" fmla="*/ 2147483647 w 66"/>
                <a:gd name="T3" fmla="*/ 2147483647 h 24"/>
                <a:gd name="T4" fmla="*/ 2147483647 w 66"/>
                <a:gd name="T5" fmla="*/ 2147483647 h 24"/>
                <a:gd name="T6" fmla="*/ 2147483647 w 66"/>
                <a:gd name="T7" fmla="*/ 2147483647 h 24"/>
                <a:gd name="T8" fmla="*/ 2147483647 w 66"/>
                <a:gd name="T9" fmla="*/ 2147483647 h 24"/>
                <a:gd name="T10" fmla="*/ 2147483647 w 66"/>
                <a:gd name="T11" fmla="*/ 2147483647 h 24"/>
                <a:gd name="T12" fmla="*/ 2147483647 w 66"/>
                <a:gd name="T13" fmla="*/ 2147483647 h 24"/>
                <a:gd name="T14" fmla="*/ 2147483647 w 66"/>
                <a:gd name="T15" fmla="*/ 2147483647 h 24"/>
                <a:gd name="T16" fmla="*/ 2147483647 w 66"/>
                <a:gd name="T17" fmla="*/ 2147483647 h 24"/>
                <a:gd name="T18" fmla="*/ 2147483647 w 66"/>
                <a:gd name="T19" fmla="*/ 2147483647 h 24"/>
                <a:gd name="T20" fmla="*/ 2147483647 w 66"/>
                <a:gd name="T21" fmla="*/ 0 h 24"/>
                <a:gd name="T22" fmla="*/ 2147483647 w 66"/>
                <a:gd name="T23" fmla="*/ 0 h 24"/>
                <a:gd name="T24" fmla="*/ 2147483647 w 66"/>
                <a:gd name="T25" fmla="*/ 2147483647 h 24"/>
                <a:gd name="T26" fmla="*/ 2147483647 w 66"/>
                <a:gd name="T27" fmla="*/ 2147483647 h 24"/>
                <a:gd name="T28" fmla="*/ 2147483647 w 66"/>
                <a:gd name="T29" fmla="*/ 0 h 24"/>
                <a:gd name="T30" fmla="*/ 2147483647 w 66"/>
                <a:gd name="T31" fmla="*/ 2147483647 h 24"/>
                <a:gd name="T32" fmla="*/ 2147483647 w 66"/>
                <a:gd name="T33" fmla="*/ 2147483647 h 24"/>
                <a:gd name="T34" fmla="*/ 2147483647 w 66"/>
                <a:gd name="T35" fmla="*/ 2147483647 h 24"/>
                <a:gd name="T36" fmla="*/ 2147483647 w 66"/>
                <a:gd name="T37" fmla="*/ 2147483647 h 24"/>
                <a:gd name="T38" fmla="*/ 2147483647 w 66"/>
                <a:gd name="T39" fmla="*/ 2147483647 h 24"/>
                <a:gd name="T40" fmla="*/ 2147483647 w 66"/>
                <a:gd name="T41" fmla="*/ 2147483647 h 24"/>
                <a:gd name="T42" fmla="*/ 2147483647 w 66"/>
                <a:gd name="T43" fmla="*/ 2147483647 h 24"/>
                <a:gd name="T44" fmla="*/ 2147483647 w 66"/>
                <a:gd name="T45" fmla="*/ 2147483647 h 24"/>
                <a:gd name="T46" fmla="*/ 2147483647 w 66"/>
                <a:gd name="T47" fmla="*/ 2147483647 h 24"/>
                <a:gd name="T48" fmla="*/ 2147483647 w 66"/>
                <a:gd name="T49" fmla="*/ 2147483647 h 24"/>
                <a:gd name="T50" fmla="*/ 2147483647 w 66"/>
                <a:gd name="T51" fmla="*/ 2147483647 h 24"/>
                <a:gd name="T52" fmla="*/ 2147483647 w 66"/>
                <a:gd name="T53" fmla="*/ 2147483647 h 24"/>
                <a:gd name="T54" fmla="*/ 2147483647 w 66"/>
                <a:gd name="T55" fmla="*/ 2147483647 h 24"/>
                <a:gd name="T56" fmla="*/ 2147483647 w 66"/>
                <a:gd name="T57" fmla="*/ 2147483647 h 24"/>
                <a:gd name="T58" fmla="*/ 0 w 66"/>
                <a:gd name="T59" fmla="*/ 2147483647 h 24"/>
                <a:gd name="T60" fmla="*/ 0 w 66"/>
                <a:gd name="T61" fmla="*/ 2147483647 h 24"/>
                <a:gd name="T62" fmla="*/ 0 w 66"/>
                <a:gd name="T63" fmla="*/ 2147483647 h 24"/>
                <a:gd name="T64" fmla="*/ 2147483647 w 66"/>
                <a:gd name="T65" fmla="*/ 2147483647 h 24"/>
                <a:gd name="T66" fmla="*/ 2147483647 w 66"/>
                <a:gd name="T67" fmla="*/ 0 h 24"/>
                <a:gd name="T68" fmla="*/ 2147483647 w 66"/>
                <a:gd name="T69" fmla="*/ 2147483647 h 24"/>
                <a:gd name="T70" fmla="*/ 2147483647 w 66"/>
                <a:gd name="T71" fmla="*/ 2147483647 h 24"/>
                <a:gd name="T72" fmla="*/ 2147483647 w 66"/>
                <a:gd name="T73" fmla="*/ 2147483647 h 24"/>
                <a:gd name="T74" fmla="*/ 2147483647 w 66"/>
                <a:gd name="T75" fmla="*/ 2147483647 h 24"/>
                <a:gd name="T76" fmla="*/ 2147483647 w 6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1" name="Freeform 52"/>
            <p:cNvSpPr>
              <a:spLocks/>
            </p:cNvSpPr>
            <p:nvPr/>
          </p:nvSpPr>
          <p:spPr bwMode="auto">
            <a:xfrm>
              <a:off x="3156077" y="2426475"/>
              <a:ext cx="237541" cy="59734"/>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0 w 164"/>
                <a:gd name="T17" fmla="*/ 2147483647 h 38"/>
                <a:gd name="T18" fmla="*/ 2147483647 w 164"/>
                <a:gd name="T19" fmla="*/ 2147483647 h 38"/>
                <a:gd name="T20" fmla="*/ 2147483647 w 164"/>
                <a:gd name="T21" fmla="*/ 0 h 38"/>
                <a:gd name="T22" fmla="*/ 2147483647 w 164"/>
                <a:gd name="T23" fmla="*/ 2147483647 h 38"/>
                <a:gd name="T24" fmla="*/ 2147483647 w 164"/>
                <a:gd name="T25" fmla="*/ 2147483647 h 38"/>
                <a:gd name="T26" fmla="*/ 2147483647 w 164"/>
                <a:gd name="T27" fmla="*/ 2147483647 h 38"/>
                <a:gd name="T28" fmla="*/ 2147483647 w 164"/>
                <a:gd name="T29" fmla="*/ 2147483647 h 38"/>
                <a:gd name="T30" fmla="*/ 2147483647 w 164"/>
                <a:gd name="T31" fmla="*/ 2147483647 h 38"/>
                <a:gd name="T32" fmla="*/ 2147483647 w 164"/>
                <a:gd name="T33" fmla="*/ 2147483647 h 38"/>
                <a:gd name="T34" fmla="*/ 2147483647 w 164"/>
                <a:gd name="T35" fmla="*/ 2147483647 h 38"/>
                <a:gd name="T36" fmla="*/ 2147483647 w 164"/>
                <a:gd name="T37" fmla="*/ 2147483647 h 38"/>
                <a:gd name="T38" fmla="*/ 2147483647 w 164"/>
                <a:gd name="T39" fmla="*/ 2147483647 h 38"/>
                <a:gd name="T40" fmla="*/ 2147483647 w 164"/>
                <a:gd name="T41" fmla="*/ 2147483647 h 38"/>
                <a:gd name="T42" fmla="*/ 2147483647 w 164"/>
                <a:gd name="T43" fmla="*/ 2147483647 h 38"/>
                <a:gd name="T44" fmla="*/ 2147483647 w 164"/>
                <a:gd name="T45" fmla="*/ 2147483647 h 38"/>
                <a:gd name="T46" fmla="*/ 2147483647 w 164"/>
                <a:gd name="T47" fmla="*/ 2147483647 h 38"/>
                <a:gd name="T48" fmla="*/ 2147483647 w 164"/>
                <a:gd name="T49" fmla="*/ 2147483647 h 38"/>
                <a:gd name="T50" fmla="*/ 2147483647 w 164"/>
                <a:gd name="T51" fmla="*/ 2147483647 h 38"/>
                <a:gd name="T52" fmla="*/ 2147483647 w 164"/>
                <a:gd name="T53" fmla="*/ 2147483647 h 38"/>
                <a:gd name="T54" fmla="*/ 2147483647 w 164"/>
                <a:gd name="T55" fmla="*/ 2147483647 h 38"/>
                <a:gd name="T56" fmla="*/ 2147483647 w 164"/>
                <a:gd name="T57" fmla="*/ 2147483647 h 38"/>
                <a:gd name="T58" fmla="*/ 2147483647 w 164"/>
                <a:gd name="T59" fmla="*/ 2147483647 h 38"/>
                <a:gd name="T60" fmla="*/ 2147483647 w 164"/>
                <a:gd name="T61" fmla="*/ 2147483647 h 38"/>
                <a:gd name="T62" fmla="*/ 2147483647 w 164"/>
                <a:gd name="T63" fmla="*/ 2147483647 h 38"/>
                <a:gd name="T64" fmla="*/ 2147483647 w 164"/>
                <a:gd name="T65" fmla="*/ 2147483647 h 38"/>
                <a:gd name="T66" fmla="*/ 2147483647 w 164"/>
                <a:gd name="T67" fmla="*/ 2147483647 h 38"/>
                <a:gd name="T68" fmla="*/ 2147483647 w 164"/>
                <a:gd name="T69" fmla="*/ 2147483647 h 38"/>
                <a:gd name="T70" fmla="*/ 2147483647 w 164"/>
                <a:gd name="T71" fmla="*/ 2147483647 h 38"/>
                <a:gd name="T72" fmla="*/ 2147483647 w 164"/>
                <a:gd name="T73" fmla="*/ 2147483647 h 38"/>
                <a:gd name="T74" fmla="*/ 2147483647 w 164"/>
                <a:gd name="T75" fmla="*/ 2147483647 h 38"/>
                <a:gd name="T76" fmla="*/ 2147483647 w 164"/>
                <a:gd name="T77" fmla="*/ 2147483647 h 38"/>
                <a:gd name="T78" fmla="*/ 2147483647 w 164"/>
                <a:gd name="T79" fmla="*/ 2147483647 h 38"/>
                <a:gd name="T80" fmla="*/ 2147483647 w 164"/>
                <a:gd name="T81" fmla="*/ 2147483647 h 38"/>
                <a:gd name="T82" fmla="*/ 2147483647 w 164"/>
                <a:gd name="T83" fmla="*/ 2147483647 h 38"/>
                <a:gd name="T84" fmla="*/ 2147483647 w 164"/>
                <a:gd name="T85" fmla="*/ 2147483647 h 38"/>
                <a:gd name="T86" fmla="*/ 2147483647 w 164"/>
                <a:gd name="T87" fmla="*/ 2147483647 h 38"/>
                <a:gd name="T88" fmla="*/ 2147483647 w 164"/>
                <a:gd name="T89" fmla="*/ 2147483647 h 38"/>
                <a:gd name="T90" fmla="*/ 2147483647 w 164"/>
                <a:gd name="T91" fmla="*/ 2147483647 h 38"/>
                <a:gd name="T92" fmla="*/ 2147483647 w 164"/>
                <a:gd name="T93" fmla="*/ 2147483647 h 38"/>
                <a:gd name="T94" fmla="*/ 2147483647 w 164"/>
                <a:gd name="T95" fmla="*/ 2147483647 h 38"/>
                <a:gd name="T96" fmla="*/ 2147483647 w 164"/>
                <a:gd name="T97" fmla="*/ 2147483647 h 38"/>
                <a:gd name="T98" fmla="*/ 2147483647 w 164"/>
                <a:gd name="T99" fmla="*/ 2147483647 h 38"/>
                <a:gd name="T100" fmla="*/ 2147483647 w 164"/>
                <a:gd name="T101" fmla="*/ 2147483647 h 38"/>
                <a:gd name="T102" fmla="*/ 2147483647 w 164"/>
                <a:gd name="T103" fmla="*/ 2147483647 h 38"/>
                <a:gd name="T104" fmla="*/ 2147483647 w 164"/>
                <a:gd name="T105" fmla="*/ 2147483647 h 38"/>
                <a:gd name="T106" fmla="*/ 2147483647 w 164"/>
                <a:gd name="T107" fmla="*/ 2147483647 h 38"/>
                <a:gd name="T108" fmla="*/ 2147483647 w 164"/>
                <a:gd name="T109" fmla="*/ 2147483647 h 38"/>
                <a:gd name="T110" fmla="*/ 2147483647 w 164"/>
                <a:gd name="T111" fmla="*/ 2147483647 h 38"/>
                <a:gd name="T112" fmla="*/ 2147483647 w 164"/>
                <a:gd name="T113" fmla="*/ 2147483647 h 38"/>
                <a:gd name="T114" fmla="*/ 2147483647 w 164"/>
                <a:gd name="T115" fmla="*/ 2147483647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2" name="Freeform 53"/>
            <p:cNvSpPr>
              <a:spLocks/>
            </p:cNvSpPr>
            <p:nvPr/>
          </p:nvSpPr>
          <p:spPr bwMode="auto">
            <a:xfrm>
              <a:off x="3118024" y="2460990"/>
              <a:ext cx="46124" cy="22567"/>
            </a:xfrm>
            <a:custGeom>
              <a:avLst/>
              <a:gdLst>
                <a:gd name="T0" fmla="*/ 2147483647 w 30"/>
                <a:gd name="T1" fmla="*/ 2147483647 h 14"/>
                <a:gd name="T2" fmla="*/ 2147483647 w 30"/>
                <a:gd name="T3" fmla="*/ 2147483647 h 14"/>
                <a:gd name="T4" fmla="*/ 2147483647 w 30"/>
                <a:gd name="T5" fmla="*/ 2147483647 h 14"/>
                <a:gd name="T6" fmla="*/ 2147483647 w 30"/>
                <a:gd name="T7" fmla="*/ 2147483647 h 14"/>
                <a:gd name="T8" fmla="*/ 2147483647 w 30"/>
                <a:gd name="T9" fmla="*/ 2147483647 h 14"/>
                <a:gd name="T10" fmla="*/ 0 w 30"/>
                <a:gd name="T11" fmla="*/ 2147483647 h 14"/>
                <a:gd name="T12" fmla="*/ 2147483647 w 30"/>
                <a:gd name="T13" fmla="*/ 2147483647 h 14"/>
                <a:gd name="T14" fmla="*/ 2147483647 w 30"/>
                <a:gd name="T15" fmla="*/ 0 h 14"/>
                <a:gd name="T16" fmla="*/ 2147483647 w 30"/>
                <a:gd name="T17" fmla="*/ 0 h 14"/>
                <a:gd name="T18" fmla="*/ 2147483647 w 30"/>
                <a:gd name="T19" fmla="*/ 2147483647 h 14"/>
                <a:gd name="T20" fmla="*/ 2147483647 w 30"/>
                <a:gd name="T21" fmla="*/ 2147483647 h 14"/>
                <a:gd name="T22" fmla="*/ 2147483647 w 30"/>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3" name="Freeform 54"/>
            <p:cNvSpPr>
              <a:spLocks/>
            </p:cNvSpPr>
            <p:nvPr/>
          </p:nvSpPr>
          <p:spPr bwMode="auto">
            <a:xfrm>
              <a:off x="3166455" y="2390634"/>
              <a:ext cx="51890" cy="29203"/>
            </a:xfrm>
            <a:custGeom>
              <a:avLst/>
              <a:gdLst>
                <a:gd name="T0" fmla="*/ 2147483647 w 36"/>
                <a:gd name="T1" fmla="*/ 2147483647 h 18"/>
                <a:gd name="T2" fmla="*/ 2147483647 w 36"/>
                <a:gd name="T3" fmla="*/ 2147483647 h 18"/>
                <a:gd name="T4" fmla="*/ 2147483647 w 36"/>
                <a:gd name="T5" fmla="*/ 2147483647 h 18"/>
                <a:gd name="T6" fmla="*/ 2147483647 w 36"/>
                <a:gd name="T7" fmla="*/ 2147483647 h 18"/>
                <a:gd name="T8" fmla="*/ 2147483647 w 36"/>
                <a:gd name="T9" fmla="*/ 2147483647 h 18"/>
                <a:gd name="T10" fmla="*/ 2147483647 w 36"/>
                <a:gd name="T11" fmla="*/ 2147483647 h 18"/>
                <a:gd name="T12" fmla="*/ 2147483647 w 36"/>
                <a:gd name="T13" fmla="*/ 2147483647 h 18"/>
                <a:gd name="T14" fmla="*/ 2147483647 w 36"/>
                <a:gd name="T15" fmla="*/ 2147483647 h 18"/>
                <a:gd name="T16" fmla="*/ 2147483647 w 36"/>
                <a:gd name="T17" fmla="*/ 2147483647 h 18"/>
                <a:gd name="T18" fmla="*/ 0 w 36"/>
                <a:gd name="T19" fmla="*/ 2147483647 h 18"/>
                <a:gd name="T20" fmla="*/ 2147483647 w 36"/>
                <a:gd name="T21" fmla="*/ 2147483647 h 18"/>
                <a:gd name="T22" fmla="*/ 2147483647 w 36"/>
                <a:gd name="T23" fmla="*/ 0 h 18"/>
                <a:gd name="T24" fmla="*/ 2147483647 w 36"/>
                <a:gd name="T25" fmla="*/ 0 h 18"/>
                <a:gd name="T26" fmla="*/ 2147483647 w 36"/>
                <a:gd name="T27" fmla="*/ 0 h 18"/>
                <a:gd name="T28" fmla="*/ 2147483647 w 36"/>
                <a:gd name="T29" fmla="*/ 2147483647 h 18"/>
                <a:gd name="T30" fmla="*/ 2147483647 w 3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4" name="Freeform 55"/>
            <p:cNvSpPr>
              <a:spLocks/>
            </p:cNvSpPr>
            <p:nvPr/>
          </p:nvSpPr>
          <p:spPr bwMode="auto">
            <a:xfrm>
              <a:off x="3234488" y="2314970"/>
              <a:ext cx="556952" cy="136727"/>
            </a:xfrm>
            <a:custGeom>
              <a:avLst/>
              <a:gdLst>
                <a:gd name="T0" fmla="*/ 2147483647 w 382"/>
                <a:gd name="T1" fmla="*/ 2147483647 h 86"/>
                <a:gd name="T2" fmla="*/ 2147483647 w 382"/>
                <a:gd name="T3" fmla="*/ 2147483647 h 86"/>
                <a:gd name="T4" fmla="*/ 2147483647 w 382"/>
                <a:gd name="T5" fmla="*/ 2147483647 h 86"/>
                <a:gd name="T6" fmla="*/ 2147483647 w 382"/>
                <a:gd name="T7" fmla="*/ 2147483647 h 86"/>
                <a:gd name="T8" fmla="*/ 2147483647 w 382"/>
                <a:gd name="T9" fmla="*/ 2147483647 h 86"/>
                <a:gd name="T10" fmla="*/ 2147483647 w 382"/>
                <a:gd name="T11" fmla="*/ 2147483647 h 86"/>
                <a:gd name="T12" fmla="*/ 2147483647 w 382"/>
                <a:gd name="T13" fmla="*/ 2147483647 h 86"/>
                <a:gd name="T14" fmla="*/ 2147483647 w 382"/>
                <a:gd name="T15" fmla="*/ 2147483647 h 86"/>
                <a:gd name="T16" fmla="*/ 2147483647 w 382"/>
                <a:gd name="T17" fmla="*/ 2147483647 h 86"/>
                <a:gd name="T18" fmla="*/ 2147483647 w 382"/>
                <a:gd name="T19" fmla="*/ 2147483647 h 86"/>
                <a:gd name="T20" fmla="*/ 2147483647 w 382"/>
                <a:gd name="T21" fmla="*/ 2147483647 h 86"/>
                <a:gd name="T22" fmla="*/ 2147483647 w 382"/>
                <a:gd name="T23" fmla="*/ 2147483647 h 86"/>
                <a:gd name="T24" fmla="*/ 2147483647 w 382"/>
                <a:gd name="T25" fmla="*/ 2147483647 h 86"/>
                <a:gd name="T26" fmla="*/ 2147483647 w 382"/>
                <a:gd name="T27" fmla="*/ 2147483647 h 86"/>
                <a:gd name="T28" fmla="*/ 2147483647 w 382"/>
                <a:gd name="T29" fmla="*/ 2147483647 h 86"/>
                <a:gd name="T30" fmla="*/ 2147483647 w 382"/>
                <a:gd name="T31" fmla="*/ 2147483647 h 86"/>
                <a:gd name="T32" fmla="*/ 2147483647 w 382"/>
                <a:gd name="T33" fmla="*/ 2147483647 h 86"/>
                <a:gd name="T34" fmla="*/ 2147483647 w 382"/>
                <a:gd name="T35" fmla="*/ 2147483647 h 86"/>
                <a:gd name="T36" fmla="*/ 2147483647 w 382"/>
                <a:gd name="T37" fmla="*/ 2147483647 h 86"/>
                <a:gd name="T38" fmla="*/ 2147483647 w 382"/>
                <a:gd name="T39" fmla="*/ 2147483647 h 86"/>
                <a:gd name="T40" fmla="*/ 2147483647 w 382"/>
                <a:gd name="T41" fmla="*/ 2147483647 h 86"/>
                <a:gd name="T42" fmla="*/ 2147483647 w 382"/>
                <a:gd name="T43" fmla="*/ 2147483647 h 86"/>
                <a:gd name="T44" fmla="*/ 2147483647 w 382"/>
                <a:gd name="T45" fmla="*/ 2147483647 h 86"/>
                <a:gd name="T46" fmla="*/ 2147483647 w 382"/>
                <a:gd name="T47" fmla="*/ 2147483647 h 86"/>
                <a:gd name="T48" fmla="*/ 2147483647 w 382"/>
                <a:gd name="T49" fmla="*/ 2147483647 h 86"/>
                <a:gd name="T50" fmla="*/ 2147483647 w 382"/>
                <a:gd name="T51" fmla="*/ 2147483647 h 86"/>
                <a:gd name="T52" fmla="*/ 0 w 382"/>
                <a:gd name="T53" fmla="*/ 2147483647 h 86"/>
                <a:gd name="T54" fmla="*/ 2147483647 w 382"/>
                <a:gd name="T55" fmla="*/ 2147483647 h 86"/>
                <a:gd name="T56" fmla="*/ 2147483647 w 382"/>
                <a:gd name="T57" fmla="*/ 2147483647 h 86"/>
                <a:gd name="T58" fmla="*/ 2147483647 w 382"/>
                <a:gd name="T59" fmla="*/ 2147483647 h 86"/>
                <a:gd name="T60" fmla="*/ 2147483647 w 382"/>
                <a:gd name="T61" fmla="*/ 2147483647 h 86"/>
                <a:gd name="T62" fmla="*/ 2147483647 w 382"/>
                <a:gd name="T63" fmla="*/ 2147483647 h 86"/>
                <a:gd name="T64" fmla="*/ 2147483647 w 382"/>
                <a:gd name="T65" fmla="*/ 2147483647 h 86"/>
                <a:gd name="T66" fmla="*/ 2147483647 w 382"/>
                <a:gd name="T67" fmla="*/ 2147483647 h 86"/>
                <a:gd name="T68" fmla="*/ 2147483647 w 382"/>
                <a:gd name="T69" fmla="*/ 2147483647 h 86"/>
                <a:gd name="T70" fmla="*/ 2147483647 w 382"/>
                <a:gd name="T71" fmla="*/ 2147483647 h 86"/>
                <a:gd name="T72" fmla="*/ 2147483647 w 382"/>
                <a:gd name="T73" fmla="*/ 2147483647 h 86"/>
                <a:gd name="T74" fmla="*/ 2147483647 w 382"/>
                <a:gd name="T75" fmla="*/ 2147483647 h 86"/>
                <a:gd name="T76" fmla="*/ 2147483647 w 382"/>
                <a:gd name="T77" fmla="*/ 2147483647 h 86"/>
                <a:gd name="T78" fmla="*/ 2147483647 w 382"/>
                <a:gd name="T79" fmla="*/ 2147483647 h 86"/>
                <a:gd name="T80" fmla="*/ 2147483647 w 382"/>
                <a:gd name="T81" fmla="*/ 2147483647 h 86"/>
                <a:gd name="T82" fmla="*/ 2147483647 w 382"/>
                <a:gd name="T83" fmla="*/ 2147483647 h 86"/>
                <a:gd name="T84" fmla="*/ 2147483647 w 382"/>
                <a:gd name="T85" fmla="*/ 2147483647 h 86"/>
                <a:gd name="T86" fmla="*/ 2147483647 w 382"/>
                <a:gd name="T87" fmla="*/ 2147483647 h 86"/>
                <a:gd name="T88" fmla="*/ 2147483647 w 382"/>
                <a:gd name="T89" fmla="*/ 2147483647 h 86"/>
                <a:gd name="T90" fmla="*/ 2147483647 w 382"/>
                <a:gd name="T91" fmla="*/ 2147483647 h 86"/>
                <a:gd name="T92" fmla="*/ 2147483647 w 382"/>
                <a:gd name="T93" fmla="*/ 2147483647 h 86"/>
                <a:gd name="T94" fmla="*/ 2147483647 w 382"/>
                <a:gd name="T95" fmla="*/ 2147483647 h 86"/>
                <a:gd name="T96" fmla="*/ 2147483647 w 382"/>
                <a:gd name="T97" fmla="*/ 0 h 86"/>
                <a:gd name="T98" fmla="*/ 2147483647 w 382"/>
                <a:gd name="T99" fmla="*/ 2147483647 h 86"/>
                <a:gd name="T100" fmla="*/ 2147483647 w 382"/>
                <a:gd name="T101" fmla="*/ 2147483647 h 86"/>
                <a:gd name="T102" fmla="*/ 2147483647 w 382"/>
                <a:gd name="T103" fmla="*/ 2147483647 h 86"/>
                <a:gd name="T104" fmla="*/ 2147483647 w 382"/>
                <a:gd name="T105" fmla="*/ 2147483647 h 86"/>
                <a:gd name="T106" fmla="*/ 2147483647 w 382"/>
                <a:gd name="T107" fmla="*/ 2147483647 h 86"/>
                <a:gd name="T108" fmla="*/ 2147483647 w 382"/>
                <a:gd name="T109" fmla="*/ 2147483647 h 86"/>
                <a:gd name="T110" fmla="*/ 2147483647 w 382"/>
                <a:gd name="T111" fmla="*/ 2147483647 h 86"/>
                <a:gd name="T112" fmla="*/ 2147483647 w 382"/>
                <a:gd name="T113" fmla="*/ 2147483647 h 86"/>
                <a:gd name="T114" fmla="*/ 2147483647 w 382"/>
                <a:gd name="T115" fmla="*/ 2147483647 h 86"/>
                <a:gd name="T116" fmla="*/ 2147483647 w 382"/>
                <a:gd name="T117" fmla="*/ 2147483647 h 86"/>
                <a:gd name="T118" fmla="*/ 2147483647 w 382"/>
                <a:gd name="T119" fmla="*/ 2147483647 h 86"/>
                <a:gd name="T120" fmla="*/ 2147483647 w 382"/>
                <a:gd name="T121" fmla="*/ 2147483647 h 86"/>
                <a:gd name="T122" fmla="*/ 2147483647 w 382"/>
                <a:gd name="T123" fmla="*/ 2147483647 h 86"/>
                <a:gd name="T124" fmla="*/ 2147483647 w 382"/>
                <a:gd name="T125" fmla="*/ 2147483647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5" name="Freeform 56"/>
            <p:cNvSpPr>
              <a:spLocks/>
            </p:cNvSpPr>
            <p:nvPr/>
          </p:nvSpPr>
          <p:spPr bwMode="auto">
            <a:xfrm>
              <a:off x="3151464" y="2502140"/>
              <a:ext cx="415120" cy="300003"/>
            </a:xfrm>
            <a:custGeom>
              <a:avLst/>
              <a:gdLst>
                <a:gd name="T0" fmla="*/ 2147483647 w 284"/>
                <a:gd name="T1" fmla="*/ 2147483647 h 190"/>
                <a:gd name="T2" fmla="*/ 2147483647 w 284"/>
                <a:gd name="T3" fmla="*/ 2147483647 h 190"/>
                <a:gd name="T4" fmla="*/ 2147483647 w 284"/>
                <a:gd name="T5" fmla="*/ 2147483647 h 190"/>
                <a:gd name="T6" fmla="*/ 2147483647 w 284"/>
                <a:gd name="T7" fmla="*/ 2147483647 h 190"/>
                <a:gd name="T8" fmla="*/ 2147483647 w 284"/>
                <a:gd name="T9" fmla="*/ 2147483647 h 190"/>
                <a:gd name="T10" fmla="*/ 2147483647 w 284"/>
                <a:gd name="T11" fmla="*/ 2147483647 h 190"/>
                <a:gd name="T12" fmla="*/ 2147483647 w 284"/>
                <a:gd name="T13" fmla="*/ 2147483647 h 190"/>
                <a:gd name="T14" fmla="*/ 2147483647 w 284"/>
                <a:gd name="T15" fmla="*/ 2147483647 h 190"/>
                <a:gd name="T16" fmla="*/ 2147483647 w 284"/>
                <a:gd name="T17" fmla="*/ 2147483647 h 190"/>
                <a:gd name="T18" fmla="*/ 2147483647 w 284"/>
                <a:gd name="T19" fmla="*/ 2147483647 h 190"/>
                <a:gd name="T20" fmla="*/ 2147483647 w 284"/>
                <a:gd name="T21" fmla="*/ 2147483647 h 190"/>
                <a:gd name="T22" fmla="*/ 2147483647 w 284"/>
                <a:gd name="T23" fmla="*/ 2147483647 h 190"/>
                <a:gd name="T24" fmla="*/ 2147483647 w 284"/>
                <a:gd name="T25" fmla="*/ 2147483647 h 190"/>
                <a:gd name="T26" fmla="*/ 2147483647 w 284"/>
                <a:gd name="T27" fmla="*/ 2147483647 h 190"/>
                <a:gd name="T28" fmla="*/ 2147483647 w 284"/>
                <a:gd name="T29" fmla="*/ 2147483647 h 190"/>
                <a:gd name="T30" fmla="*/ 2147483647 w 284"/>
                <a:gd name="T31" fmla="*/ 2147483647 h 190"/>
                <a:gd name="T32" fmla="*/ 2147483647 w 284"/>
                <a:gd name="T33" fmla="*/ 2147483647 h 190"/>
                <a:gd name="T34" fmla="*/ 2147483647 w 284"/>
                <a:gd name="T35" fmla="*/ 2147483647 h 190"/>
                <a:gd name="T36" fmla="*/ 2147483647 w 284"/>
                <a:gd name="T37" fmla="*/ 2147483647 h 190"/>
                <a:gd name="T38" fmla="*/ 2147483647 w 284"/>
                <a:gd name="T39" fmla="*/ 2147483647 h 190"/>
                <a:gd name="T40" fmla="*/ 2147483647 w 284"/>
                <a:gd name="T41" fmla="*/ 2147483647 h 190"/>
                <a:gd name="T42" fmla="*/ 2147483647 w 284"/>
                <a:gd name="T43" fmla="*/ 2147483647 h 190"/>
                <a:gd name="T44" fmla="*/ 2147483647 w 284"/>
                <a:gd name="T45" fmla="*/ 2147483647 h 190"/>
                <a:gd name="T46" fmla="*/ 2147483647 w 284"/>
                <a:gd name="T47" fmla="*/ 2147483647 h 190"/>
                <a:gd name="T48" fmla="*/ 2147483647 w 284"/>
                <a:gd name="T49" fmla="*/ 2147483647 h 190"/>
                <a:gd name="T50" fmla="*/ 2147483647 w 284"/>
                <a:gd name="T51" fmla="*/ 2147483647 h 190"/>
                <a:gd name="T52" fmla="*/ 2147483647 w 284"/>
                <a:gd name="T53" fmla="*/ 2147483647 h 190"/>
                <a:gd name="T54" fmla="*/ 2147483647 w 284"/>
                <a:gd name="T55" fmla="*/ 2147483647 h 190"/>
                <a:gd name="T56" fmla="*/ 2147483647 w 284"/>
                <a:gd name="T57" fmla="*/ 2147483647 h 190"/>
                <a:gd name="T58" fmla="*/ 2147483647 w 284"/>
                <a:gd name="T59" fmla="*/ 2147483647 h 190"/>
                <a:gd name="T60" fmla="*/ 2147483647 w 284"/>
                <a:gd name="T61" fmla="*/ 2147483647 h 190"/>
                <a:gd name="T62" fmla="*/ 2147483647 w 284"/>
                <a:gd name="T63" fmla="*/ 2147483647 h 190"/>
                <a:gd name="T64" fmla="*/ 2147483647 w 284"/>
                <a:gd name="T65" fmla="*/ 2147483647 h 190"/>
                <a:gd name="T66" fmla="*/ 2147483647 w 284"/>
                <a:gd name="T67" fmla="*/ 2147483647 h 190"/>
                <a:gd name="T68" fmla="*/ 2147483647 w 284"/>
                <a:gd name="T69" fmla="*/ 2147483647 h 190"/>
                <a:gd name="T70" fmla="*/ 2147483647 w 284"/>
                <a:gd name="T71" fmla="*/ 2147483647 h 190"/>
                <a:gd name="T72" fmla="*/ 2147483647 w 284"/>
                <a:gd name="T73" fmla="*/ 2147483647 h 190"/>
                <a:gd name="T74" fmla="*/ 2147483647 w 284"/>
                <a:gd name="T75" fmla="*/ 2147483647 h 190"/>
                <a:gd name="T76" fmla="*/ 2147483647 w 284"/>
                <a:gd name="T77" fmla="*/ 2147483647 h 190"/>
                <a:gd name="T78" fmla="*/ 2147483647 w 284"/>
                <a:gd name="T79" fmla="*/ 2147483647 h 190"/>
                <a:gd name="T80" fmla="*/ 2147483647 w 284"/>
                <a:gd name="T81" fmla="*/ 2147483647 h 190"/>
                <a:gd name="T82" fmla="*/ 2147483647 w 284"/>
                <a:gd name="T83" fmla="*/ 2147483647 h 190"/>
                <a:gd name="T84" fmla="*/ 2147483647 w 284"/>
                <a:gd name="T85" fmla="*/ 2147483647 h 190"/>
                <a:gd name="T86" fmla="*/ 2147483647 w 284"/>
                <a:gd name="T87" fmla="*/ 2147483647 h 190"/>
                <a:gd name="T88" fmla="*/ 2147483647 w 284"/>
                <a:gd name="T89" fmla="*/ 2147483647 h 190"/>
                <a:gd name="T90" fmla="*/ 2147483647 w 284"/>
                <a:gd name="T91" fmla="*/ 2147483647 h 190"/>
                <a:gd name="T92" fmla="*/ 2147483647 w 284"/>
                <a:gd name="T93" fmla="*/ 2147483647 h 190"/>
                <a:gd name="T94" fmla="*/ 2147483647 w 284"/>
                <a:gd name="T95" fmla="*/ 2147483647 h 190"/>
                <a:gd name="T96" fmla="*/ 2147483647 w 284"/>
                <a:gd name="T97" fmla="*/ 2147483647 h 190"/>
                <a:gd name="T98" fmla="*/ 2147483647 w 284"/>
                <a:gd name="T99" fmla="*/ 2147483647 h 190"/>
                <a:gd name="T100" fmla="*/ 2147483647 w 284"/>
                <a:gd name="T101" fmla="*/ 2147483647 h 190"/>
                <a:gd name="T102" fmla="*/ 2147483647 w 284"/>
                <a:gd name="T103" fmla="*/ 2147483647 h 190"/>
                <a:gd name="T104" fmla="*/ 2147483647 w 284"/>
                <a:gd name="T105" fmla="*/ 2147483647 h 190"/>
                <a:gd name="T106" fmla="*/ 2147483647 w 284"/>
                <a:gd name="T107" fmla="*/ 2147483647 h 190"/>
                <a:gd name="T108" fmla="*/ 2147483647 w 284"/>
                <a:gd name="T109" fmla="*/ 2147483647 h 190"/>
                <a:gd name="T110" fmla="*/ 2147483647 w 284"/>
                <a:gd name="T111" fmla="*/ 2147483647 h 190"/>
                <a:gd name="T112" fmla="*/ 2147483647 w 284"/>
                <a:gd name="T113" fmla="*/ 2147483647 h 190"/>
                <a:gd name="T114" fmla="*/ 2147483647 w 284"/>
                <a:gd name="T115" fmla="*/ 0 h 190"/>
                <a:gd name="T116" fmla="*/ 2147483647 w 284"/>
                <a:gd name="T117" fmla="*/ 2147483647 h 190"/>
                <a:gd name="T118" fmla="*/ 2147483647 w 284"/>
                <a:gd name="T119" fmla="*/ 2147483647 h 190"/>
                <a:gd name="T120" fmla="*/ 2147483647 w 284"/>
                <a:gd name="T121" fmla="*/ 2147483647 h 190"/>
                <a:gd name="T122" fmla="*/ 2147483647 w 284"/>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6" name="Freeform 57"/>
            <p:cNvSpPr>
              <a:spLocks/>
            </p:cNvSpPr>
            <p:nvPr/>
          </p:nvSpPr>
          <p:spPr bwMode="auto">
            <a:xfrm>
              <a:off x="3303675" y="2630901"/>
              <a:ext cx="47278" cy="29203"/>
            </a:xfrm>
            <a:custGeom>
              <a:avLst/>
              <a:gdLst>
                <a:gd name="T0" fmla="*/ 2147483647 w 32"/>
                <a:gd name="T1" fmla="*/ 2147483647 h 18"/>
                <a:gd name="T2" fmla="*/ 2147483647 w 32"/>
                <a:gd name="T3" fmla="*/ 0 h 18"/>
                <a:gd name="T4" fmla="*/ 2147483647 w 32"/>
                <a:gd name="T5" fmla="*/ 0 h 18"/>
                <a:gd name="T6" fmla="*/ 2147483647 w 32"/>
                <a:gd name="T7" fmla="*/ 2147483647 h 18"/>
                <a:gd name="T8" fmla="*/ 2147483647 w 32"/>
                <a:gd name="T9" fmla="*/ 2147483647 h 18"/>
                <a:gd name="T10" fmla="*/ 2147483647 w 32"/>
                <a:gd name="T11" fmla="*/ 2147483647 h 18"/>
                <a:gd name="T12" fmla="*/ 2147483647 w 32"/>
                <a:gd name="T13" fmla="*/ 2147483647 h 18"/>
                <a:gd name="T14" fmla="*/ 2147483647 w 32"/>
                <a:gd name="T15" fmla="*/ 2147483647 h 18"/>
                <a:gd name="T16" fmla="*/ 2147483647 w 32"/>
                <a:gd name="T17" fmla="*/ 2147483647 h 18"/>
                <a:gd name="T18" fmla="*/ 2147483647 w 32"/>
                <a:gd name="T19" fmla="*/ 2147483647 h 18"/>
                <a:gd name="T20" fmla="*/ 0 w 32"/>
                <a:gd name="T21" fmla="*/ 2147483647 h 18"/>
                <a:gd name="T22" fmla="*/ 2147483647 w 32"/>
                <a:gd name="T23" fmla="*/ 2147483647 h 18"/>
                <a:gd name="T24" fmla="*/ 2147483647 w 32"/>
                <a:gd name="T25" fmla="*/ 2147483647 h 18"/>
                <a:gd name="T26" fmla="*/ 2147483647 w 32"/>
                <a:gd name="T27" fmla="*/ 2147483647 h 18"/>
                <a:gd name="T28" fmla="*/ 2147483647 w 32"/>
                <a:gd name="T29" fmla="*/ 2147483647 h 18"/>
                <a:gd name="T30" fmla="*/ 2147483647 w 32"/>
                <a:gd name="T31" fmla="*/ 0 h 18"/>
                <a:gd name="T32" fmla="*/ 2147483647 w 32"/>
                <a:gd name="T33" fmla="*/ 2147483647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7" name="Freeform 59"/>
            <p:cNvSpPr>
              <a:spLocks/>
            </p:cNvSpPr>
            <p:nvPr/>
          </p:nvSpPr>
          <p:spPr bwMode="auto">
            <a:xfrm>
              <a:off x="1955689" y="3152587"/>
              <a:ext cx="1276492" cy="687615"/>
            </a:xfrm>
            <a:custGeom>
              <a:avLst/>
              <a:gdLst>
                <a:gd name="T0" fmla="*/ 2147483647 w 872"/>
                <a:gd name="T1" fmla="*/ 2147483647 h 434"/>
                <a:gd name="T2" fmla="*/ 2147483647 w 872"/>
                <a:gd name="T3" fmla="*/ 2147483647 h 434"/>
                <a:gd name="T4" fmla="*/ 2147483647 w 872"/>
                <a:gd name="T5" fmla="*/ 2147483647 h 434"/>
                <a:gd name="T6" fmla="*/ 2147483647 w 872"/>
                <a:gd name="T7" fmla="*/ 2147483647 h 434"/>
                <a:gd name="T8" fmla="*/ 2147483647 w 872"/>
                <a:gd name="T9" fmla="*/ 2147483647 h 434"/>
                <a:gd name="T10" fmla="*/ 2147483647 w 872"/>
                <a:gd name="T11" fmla="*/ 2147483647 h 434"/>
                <a:gd name="T12" fmla="*/ 2147483647 w 872"/>
                <a:gd name="T13" fmla="*/ 2147483647 h 434"/>
                <a:gd name="T14" fmla="*/ 2147483647 w 872"/>
                <a:gd name="T15" fmla="*/ 2147483647 h 434"/>
                <a:gd name="T16" fmla="*/ 2147483647 w 872"/>
                <a:gd name="T17" fmla="*/ 2147483647 h 434"/>
                <a:gd name="T18" fmla="*/ 2147483647 w 872"/>
                <a:gd name="T19" fmla="*/ 2147483647 h 434"/>
                <a:gd name="T20" fmla="*/ 2147483647 w 872"/>
                <a:gd name="T21" fmla="*/ 2147483647 h 434"/>
                <a:gd name="T22" fmla="*/ 2147483647 w 872"/>
                <a:gd name="T23" fmla="*/ 2147483647 h 434"/>
                <a:gd name="T24" fmla="*/ 2147483647 w 872"/>
                <a:gd name="T25" fmla="*/ 2147483647 h 434"/>
                <a:gd name="T26" fmla="*/ 2147483647 w 872"/>
                <a:gd name="T27" fmla="*/ 2147483647 h 434"/>
                <a:gd name="T28" fmla="*/ 2147483647 w 872"/>
                <a:gd name="T29" fmla="*/ 2147483647 h 434"/>
                <a:gd name="T30" fmla="*/ 2147483647 w 872"/>
                <a:gd name="T31" fmla="*/ 2147483647 h 434"/>
                <a:gd name="T32" fmla="*/ 2147483647 w 872"/>
                <a:gd name="T33" fmla="*/ 2147483647 h 434"/>
                <a:gd name="T34" fmla="*/ 2147483647 w 872"/>
                <a:gd name="T35" fmla="*/ 2147483647 h 434"/>
                <a:gd name="T36" fmla="*/ 2147483647 w 872"/>
                <a:gd name="T37" fmla="*/ 2147483647 h 434"/>
                <a:gd name="T38" fmla="*/ 2147483647 w 872"/>
                <a:gd name="T39" fmla="*/ 2147483647 h 434"/>
                <a:gd name="T40" fmla="*/ 2147483647 w 872"/>
                <a:gd name="T41" fmla="*/ 2147483647 h 434"/>
                <a:gd name="T42" fmla="*/ 2147483647 w 872"/>
                <a:gd name="T43" fmla="*/ 2147483647 h 434"/>
                <a:gd name="T44" fmla="*/ 2147483647 w 872"/>
                <a:gd name="T45" fmla="*/ 2147483647 h 434"/>
                <a:gd name="T46" fmla="*/ 2147483647 w 872"/>
                <a:gd name="T47" fmla="*/ 2147483647 h 434"/>
                <a:gd name="T48" fmla="*/ 2147483647 w 872"/>
                <a:gd name="T49" fmla="*/ 2147483647 h 434"/>
                <a:gd name="T50" fmla="*/ 2147483647 w 872"/>
                <a:gd name="T51" fmla="*/ 2147483647 h 434"/>
                <a:gd name="T52" fmla="*/ 2147483647 w 872"/>
                <a:gd name="T53" fmla="*/ 2147483647 h 434"/>
                <a:gd name="T54" fmla="*/ 2147483647 w 872"/>
                <a:gd name="T55" fmla="*/ 2147483647 h 434"/>
                <a:gd name="T56" fmla="*/ 2147483647 w 872"/>
                <a:gd name="T57" fmla="*/ 2147483647 h 434"/>
                <a:gd name="T58" fmla="*/ 2147483647 w 872"/>
                <a:gd name="T59" fmla="*/ 2147483647 h 434"/>
                <a:gd name="T60" fmla="*/ 2147483647 w 872"/>
                <a:gd name="T61" fmla="*/ 2147483647 h 434"/>
                <a:gd name="T62" fmla="*/ 2147483647 w 872"/>
                <a:gd name="T63" fmla="*/ 2147483647 h 434"/>
                <a:gd name="T64" fmla="*/ 2147483647 w 872"/>
                <a:gd name="T65" fmla="*/ 2147483647 h 434"/>
                <a:gd name="T66" fmla="*/ 2147483647 w 872"/>
                <a:gd name="T67" fmla="*/ 2147483647 h 434"/>
                <a:gd name="T68" fmla="*/ 2147483647 w 872"/>
                <a:gd name="T69" fmla="*/ 2147483647 h 434"/>
                <a:gd name="T70" fmla="*/ 2147483647 w 872"/>
                <a:gd name="T71" fmla="*/ 2147483647 h 434"/>
                <a:gd name="T72" fmla="*/ 2147483647 w 872"/>
                <a:gd name="T73" fmla="*/ 2147483647 h 434"/>
                <a:gd name="T74" fmla="*/ 2147483647 w 872"/>
                <a:gd name="T75" fmla="*/ 2147483647 h 434"/>
                <a:gd name="T76" fmla="*/ 2147483647 w 872"/>
                <a:gd name="T77" fmla="*/ 2147483647 h 434"/>
                <a:gd name="T78" fmla="*/ 2147483647 w 872"/>
                <a:gd name="T79" fmla="*/ 2147483647 h 434"/>
                <a:gd name="T80" fmla="*/ 2147483647 w 872"/>
                <a:gd name="T81" fmla="*/ 2147483647 h 434"/>
                <a:gd name="T82" fmla="*/ 2147483647 w 872"/>
                <a:gd name="T83" fmla="*/ 2147483647 h 434"/>
                <a:gd name="T84" fmla="*/ 2147483647 w 872"/>
                <a:gd name="T85" fmla="*/ 2147483647 h 434"/>
                <a:gd name="T86" fmla="*/ 2147483647 w 872"/>
                <a:gd name="T87" fmla="*/ 2147483647 h 434"/>
                <a:gd name="T88" fmla="*/ 2147483647 w 872"/>
                <a:gd name="T89" fmla="*/ 2147483647 h 434"/>
                <a:gd name="T90" fmla="*/ 2147483647 w 872"/>
                <a:gd name="T91" fmla="*/ 2147483647 h 434"/>
                <a:gd name="T92" fmla="*/ 2147483647 w 872"/>
                <a:gd name="T93" fmla="*/ 2147483647 h 434"/>
                <a:gd name="T94" fmla="*/ 2147483647 w 872"/>
                <a:gd name="T95" fmla="*/ 2147483647 h 434"/>
                <a:gd name="T96" fmla="*/ 2147483647 w 872"/>
                <a:gd name="T97" fmla="*/ 2147483647 h 434"/>
                <a:gd name="T98" fmla="*/ 2147483647 w 872"/>
                <a:gd name="T99" fmla="*/ 2147483647 h 434"/>
                <a:gd name="T100" fmla="*/ 2147483647 w 872"/>
                <a:gd name="T101" fmla="*/ 2147483647 h 434"/>
                <a:gd name="T102" fmla="*/ 2147483647 w 872"/>
                <a:gd name="T103" fmla="*/ 2147483647 h 434"/>
                <a:gd name="T104" fmla="*/ 0 w 872"/>
                <a:gd name="T105" fmla="*/ 2147483647 h 434"/>
                <a:gd name="T106" fmla="*/ 2147483647 w 872"/>
                <a:gd name="T107" fmla="*/ 2147483647 h 434"/>
                <a:gd name="T108" fmla="*/ 2147483647 w 872"/>
                <a:gd name="T109" fmla="*/ 214748364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8" name="Freeform 60"/>
            <p:cNvSpPr>
              <a:spLocks/>
            </p:cNvSpPr>
            <p:nvPr/>
          </p:nvSpPr>
          <p:spPr bwMode="auto">
            <a:xfrm>
              <a:off x="1403350" y="2564529"/>
              <a:ext cx="838311" cy="439383"/>
            </a:xfrm>
            <a:custGeom>
              <a:avLst/>
              <a:gdLst>
                <a:gd name="T0" fmla="*/ 2147483647 w 574"/>
                <a:gd name="T1" fmla="*/ 2147483647 h 278"/>
                <a:gd name="T2" fmla="*/ 2147483647 w 574"/>
                <a:gd name="T3" fmla="*/ 2147483647 h 278"/>
                <a:gd name="T4" fmla="*/ 2147483647 w 574"/>
                <a:gd name="T5" fmla="*/ 2147483647 h 278"/>
                <a:gd name="T6" fmla="*/ 2147483647 w 574"/>
                <a:gd name="T7" fmla="*/ 2147483647 h 278"/>
                <a:gd name="T8" fmla="*/ 2147483647 w 574"/>
                <a:gd name="T9" fmla="*/ 2147483647 h 278"/>
                <a:gd name="T10" fmla="*/ 2147483647 w 574"/>
                <a:gd name="T11" fmla="*/ 2147483647 h 278"/>
                <a:gd name="T12" fmla="*/ 2147483647 w 574"/>
                <a:gd name="T13" fmla="*/ 2147483647 h 278"/>
                <a:gd name="T14" fmla="*/ 2147483647 w 574"/>
                <a:gd name="T15" fmla="*/ 2147483647 h 278"/>
                <a:gd name="T16" fmla="*/ 2147483647 w 574"/>
                <a:gd name="T17" fmla="*/ 2147483647 h 278"/>
                <a:gd name="T18" fmla="*/ 2147483647 w 574"/>
                <a:gd name="T19" fmla="*/ 2147483647 h 278"/>
                <a:gd name="T20" fmla="*/ 2147483647 w 574"/>
                <a:gd name="T21" fmla="*/ 2147483647 h 278"/>
                <a:gd name="T22" fmla="*/ 2147483647 w 574"/>
                <a:gd name="T23" fmla="*/ 2147483647 h 278"/>
                <a:gd name="T24" fmla="*/ 2147483647 w 574"/>
                <a:gd name="T25" fmla="*/ 2147483647 h 278"/>
                <a:gd name="T26" fmla="*/ 2147483647 w 574"/>
                <a:gd name="T27" fmla="*/ 2147483647 h 278"/>
                <a:gd name="T28" fmla="*/ 2147483647 w 574"/>
                <a:gd name="T29" fmla="*/ 2147483647 h 278"/>
                <a:gd name="T30" fmla="*/ 2147483647 w 574"/>
                <a:gd name="T31" fmla="*/ 2147483647 h 278"/>
                <a:gd name="T32" fmla="*/ 2147483647 w 574"/>
                <a:gd name="T33" fmla="*/ 2147483647 h 278"/>
                <a:gd name="T34" fmla="*/ 2147483647 w 574"/>
                <a:gd name="T35" fmla="*/ 2147483647 h 278"/>
                <a:gd name="T36" fmla="*/ 2147483647 w 574"/>
                <a:gd name="T37" fmla="*/ 2147483647 h 278"/>
                <a:gd name="T38" fmla="*/ 2147483647 w 574"/>
                <a:gd name="T39" fmla="*/ 2147483647 h 278"/>
                <a:gd name="T40" fmla="*/ 2147483647 w 574"/>
                <a:gd name="T41" fmla="*/ 2147483647 h 278"/>
                <a:gd name="T42" fmla="*/ 2147483647 w 574"/>
                <a:gd name="T43" fmla="*/ 2147483647 h 278"/>
                <a:gd name="T44" fmla="*/ 2147483647 w 574"/>
                <a:gd name="T45" fmla="*/ 2147483647 h 278"/>
                <a:gd name="T46" fmla="*/ 2147483647 w 574"/>
                <a:gd name="T47" fmla="*/ 2147483647 h 278"/>
                <a:gd name="T48" fmla="*/ 2147483647 w 574"/>
                <a:gd name="T49" fmla="*/ 2147483647 h 278"/>
                <a:gd name="T50" fmla="*/ 2147483647 w 574"/>
                <a:gd name="T51" fmla="*/ 2147483647 h 278"/>
                <a:gd name="T52" fmla="*/ 2147483647 w 574"/>
                <a:gd name="T53" fmla="*/ 2147483647 h 278"/>
                <a:gd name="T54" fmla="*/ 2147483647 w 574"/>
                <a:gd name="T55" fmla="*/ 2147483647 h 278"/>
                <a:gd name="T56" fmla="*/ 2147483647 w 574"/>
                <a:gd name="T57" fmla="*/ 2147483647 h 278"/>
                <a:gd name="T58" fmla="*/ 2147483647 w 574"/>
                <a:gd name="T59" fmla="*/ 2147483647 h 278"/>
                <a:gd name="T60" fmla="*/ 2147483647 w 574"/>
                <a:gd name="T61" fmla="*/ 2147483647 h 278"/>
                <a:gd name="T62" fmla="*/ 2147483647 w 574"/>
                <a:gd name="T63" fmla="*/ 2147483647 h 278"/>
                <a:gd name="T64" fmla="*/ 2147483647 w 574"/>
                <a:gd name="T65" fmla="*/ 2147483647 h 278"/>
                <a:gd name="T66" fmla="*/ 2147483647 w 574"/>
                <a:gd name="T67" fmla="*/ 2147483647 h 278"/>
                <a:gd name="T68" fmla="*/ 2147483647 w 574"/>
                <a:gd name="T69" fmla="*/ 2147483647 h 278"/>
                <a:gd name="T70" fmla="*/ 2147483647 w 574"/>
                <a:gd name="T71" fmla="*/ 2147483647 h 278"/>
                <a:gd name="T72" fmla="*/ 2147483647 w 574"/>
                <a:gd name="T73" fmla="*/ 2147483647 h 278"/>
                <a:gd name="T74" fmla="*/ 2147483647 w 574"/>
                <a:gd name="T75" fmla="*/ 2147483647 h 278"/>
                <a:gd name="T76" fmla="*/ 2147483647 w 574"/>
                <a:gd name="T77" fmla="*/ 2147483647 h 278"/>
                <a:gd name="T78" fmla="*/ 2147483647 w 574"/>
                <a:gd name="T79" fmla="*/ 2147483647 h 278"/>
                <a:gd name="T80" fmla="*/ 2147483647 w 574"/>
                <a:gd name="T81" fmla="*/ 2147483647 h 278"/>
                <a:gd name="T82" fmla="*/ 2147483647 w 574"/>
                <a:gd name="T83" fmla="*/ 2147483647 h 278"/>
                <a:gd name="T84" fmla="*/ 2147483647 w 574"/>
                <a:gd name="T85" fmla="*/ 2147483647 h 278"/>
                <a:gd name="T86" fmla="*/ 2147483647 w 574"/>
                <a:gd name="T87" fmla="*/ 2147483647 h 278"/>
                <a:gd name="T88" fmla="*/ 2147483647 w 574"/>
                <a:gd name="T89" fmla="*/ 2147483647 h 278"/>
                <a:gd name="T90" fmla="*/ 2147483647 w 574"/>
                <a:gd name="T91" fmla="*/ 2147483647 h 278"/>
                <a:gd name="T92" fmla="*/ 2147483647 w 574"/>
                <a:gd name="T93" fmla="*/ 2147483647 h 278"/>
                <a:gd name="T94" fmla="*/ 2147483647 w 574"/>
                <a:gd name="T95" fmla="*/ 2147483647 h 278"/>
                <a:gd name="T96" fmla="*/ 2147483647 w 574"/>
                <a:gd name="T97" fmla="*/ 2147483647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9" name="Freeform 66"/>
            <p:cNvSpPr>
              <a:spLocks/>
            </p:cNvSpPr>
            <p:nvPr/>
          </p:nvSpPr>
          <p:spPr bwMode="auto">
            <a:xfrm>
              <a:off x="2022570" y="3625157"/>
              <a:ext cx="624986" cy="529649"/>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0" name="Freeform 67"/>
            <p:cNvSpPr>
              <a:spLocks/>
            </p:cNvSpPr>
            <p:nvPr/>
          </p:nvSpPr>
          <p:spPr bwMode="auto">
            <a:xfrm>
              <a:off x="2694833" y="3902592"/>
              <a:ext cx="236387" cy="100886"/>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1" name="Freeform 68"/>
            <p:cNvSpPr>
              <a:spLocks/>
            </p:cNvSpPr>
            <p:nvPr/>
          </p:nvSpPr>
          <p:spPr bwMode="auto">
            <a:xfrm>
              <a:off x="2834359" y="4036663"/>
              <a:ext cx="46124" cy="23894"/>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2" name="Freeform 69"/>
            <p:cNvSpPr>
              <a:spLocks/>
            </p:cNvSpPr>
            <p:nvPr/>
          </p:nvSpPr>
          <p:spPr bwMode="auto">
            <a:xfrm>
              <a:off x="3084584" y="4036663"/>
              <a:ext cx="38053" cy="21239"/>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3" name="Freeform 70"/>
            <p:cNvSpPr>
              <a:spLocks/>
            </p:cNvSpPr>
            <p:nvPr/>
          </p:nvSpPr>
          <p:spPr bwMode="auto">
            <a:xfrm>
              <a:off x="2853962" y="3852149"/>
              <a:ext cx="13837" cy="22567"/>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4" name="Freeform 71"/>
            <p:cNvSpPr>
              <a:spLocks/>
            </p:cNvSpPr>
            <p:nvPr/>
          </p:nvSpPr>
          <p:spPr bwMode="auto">
            <a:xfrm>
              <a:off x="2705211" y="4295515"/>
              <a:ext cx="126842" cy="65044"/>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5" name="Freeform 72"/>
            <p:cNvSpPr>
              <a:spLocks/>
            </p:cNvSpPr>
            <p:nvPr/>
          </p:nvSpPr>
          <p:spPr bwMode="auto">
            <a:xfrm>
              <a:off x="2637177" y="4259674"/>
              <a:ext cx="78411" cy="70354"/>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6" name="Freeform 73"/>
            <p:cNvSpPr>
              <a:spLocks/>
            </p:cNvSpPr>
            <p:nvPr/>
          </p:nvSpPr>
          <p:spPr bwMode="auto">
            <a:xfrm>
              <a:off x="2604890" y="4146841"/>
              <a:ext cx="104933" cy="123453"/>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7" name="Freeform 74"/>
            <p:cNvSpPr>
              <a:spLocks/>
            </p:cNvSpPr>
            <p:nvPr/>
          </p:nvSpPr>
          <p:spPr bwMode="auto">
            <a:xfrm>
              <a:off x="2546082" y="4166754"/>
              <a:ext cx="56503" cy="23894"/>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8" name="Freeform 75"/>
            <p:cNvSpPr>
              <a:spLocks/>
            </p:cNvSpPr>
            <p:nvPr/>
          </p:nvSpPr>
          <p:spPr bwMode="auto">
            <a:xfrm>
              <a:off x="2563378" y="4108345"/>
              <a:ext cx="146445" cy="94249"/>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9" name="Freeform 76"/>
            <p:cNvSpPr>
              <a:spLocks/>
            </p:cNvSpPr>
            <p:nvPr/>
          </p:nvSpPr>
          <p:spPr bwMode="auto">
            <a:xfrm>
              <a:off x="2573756" y="4048611"/>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0" name="Freeform 77"/>
            <p:cNvSpPr>
              <a:spLocks/>
            </p:cNvSpPr>
            <p:nvPr/>
          </p:nvSpPr>
          <p:spPr bwMode="auto">
            <a:xfrm>
              <a:off x="2497651" y="4063212"/>
              <a:ext cx="104933" cy="115488"/>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1" name="Freeform 78"/>
            <p:cNvSpPr>
              <a:spLocks/>
            </p:cNvSpPr>
            <p:nvPr/>
          </p:nvSpPr>
          <p:spPr bwMode="auto">
            <a:xfrm>
              <a:off x="2920842" y="3996840"/>
              <a:ext cx="64574" cy="58407"/>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2" name="Freeform 79"/>
            <p:cNvSpPr>
              <a:spLocks/>
            </p:cNvSpPr>
            <p:nvPr/>
          </p:nvSpPr>
          <p:spPr bwMode="auto">
            <a:xfrm>
              <a:off x="2978498" y="4002150"/>
              <a:ext cx="85330" cy="55752"/>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3" name="Freeform 85"/>
            <p:cNvSpPr>
              <a:spLocks/>
            </p:cNvSpPr>
            <p:nvPr/>
          </p:nvSpPr>
          <p:spPr bwMode="auto">
            <a:xfrm>
              <a:off x="3198742" y="4259674"/>
              <a:ext cx="16144"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4" name="Freeform 86"/>
            <p:cNvSpPr>
              <a:spLocks/>
            </p:cNvSpPr>
            <p:nvPr/>
          </p:nvSpPr>
          <p:spPr bwMode="auto">
            <a:xfrm>
              <a:off x="3450120" y="4568968"/>
              <a:ext cx="57656" cy="54425"/>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5" name="Freeform 87"/>
            <p:cNvSpPr>
              <a:spLocks/>
            </p:cNvSpPr>
            <p:nvPr/>
          </p:nvSpPr>
          <p:spPr bwMode="auto">
            <a:xfrm>
              <a:off x="3416680" y="6053049"/>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2147483647 h 16"/>
                <a:gd name="T8" fmla="*/ 2147483647 w 40"/>
                <a:gd name="T9" fmla="*/ 2147483647 h 16"/>
                <a:gd name="T10" fmla="*/ 2147483647 w 40"/>
                <a:gd name="T11" fmla="*/ 2147483647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2147483647 w 40"/>
                <a:gd name="T21" fmla="*/ 2147483647 h 16"/>
                <a:gd name="T22" fmla="*/ 2147483647 w 40"/>
                <a:gd name="T23" fmla="*/ 0 h 16"/>
                <a:gd name="T24" fmla="*/ 2147483647 w 40"/>
                <a:gd name="T25" fmla="*/ 0 h 16"/>
                <a:gd name="T26" fmla="*/ 2147483647 w 40"/>
                <a:gd name="T27" fmla="*/ 0 h 16"/>
                <a:gd name="T28" fmla="*/ 2147483647 w 40"/>
                <a:gd name="T29" fmla="*/ 2147483647 h 16"/>
                <a:gd name="T30" fmla="*/ 2147483647 w 40"/>
                <a:gd name="T31" fmla="*/ 2147483647 h 16"/>
                <a:gd name="T32" fmla="*/ 2147483647 w 40"/>
                <a:gd name="T33" fmla="*/ 2147483647 h 16"/>
                <a:gd name="T34" fmla="*/ 0 w 40"/>
                <a:gd name="T35" fmla="*/ 2147483647 h 16"/>
                <a:gd name="T36" fmla="*/ 2147483647 w 40"/>
                <a:gd name="T37" fmla="*/ 2147483647 h 16"/>
                <a:gd name="T38" fmla="*/ 2147483647 w 40"/>
                <a:gd name="T39" fmla="*/ 2147483647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6" name="Freeform 88"/>
            <p:cNvSpPr>
              <a:spLocks/>
            </p:cNvSpPr>
            <p:nvPr/>
          </p:nvSpPr>
          <p:spPr bwMode="auto">
            <a:xfrm>
              <a:off x="3201048" y="4323392"/>
              <a:ext cx="102627" cy="219028"/>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7" name="Freeform 89"/>
            <p:cNvSpPr>
              <a:spLocks/>
            </p:cNvSpPr>
            <p:nvPr/>
          </p:nvSpPr>
          <p:spPr bwMode="auto">
            <a:xfrm>
              <a:off x="3279459" y="4393746"/>
              <a:ext cx="96861" cy="135399"/>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8" name="Freeform 90"/>
            <p:cNvSpPr>
              <a:spLocks/>
            </p:cNvSpPr>
            <p:nvPr/>
          </p:nvSpPr>
          <p:spPr bwMode="auto">
            <a:xfrm>
              <a:off x="3359024" y="4409675"/>
              <a:ext cx="83024" cy="106196"/>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9" name="Freeform 91"/>
            <p:cNvSpPr>
              <a:spLocks/>
            </p:cNvSpPr>
            <p:nvPr/>
          </p:nvSpPr>
          <p:spPr bwMode="auto">
            <a:xfrm>
              <a:off x="2925454" y="4235780"/>
              <a:ext cx="314799" cy="322569"/>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0" name="Freeform 92"/>
            <p:cNvSpPr>
              <a:spLocks/>
            </p:cNvSpPr>
            <p:nvPr/>
          </p:nvSpPr>
          <p:spPr bwMode="auto">
            <a:xfrm>
              <a:off x="2908158" y="4430914"/>
              <a:ext cx="924794" cy="1103105"/>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1" name="Freeform 93"/>
            <p:cNvSpPr>
              <a:spLocks/>
            </p:cNvSpPr>
            <p:nvPr/>
          </p:nvSpPr>
          <p:spPr bwMode="auto">
            <a:xfrm>
              <a:off x="2742110" y="4535783"/>
              <a:ext cx="127995" cy="185842"/>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2" name="Freeform 94"/>
            <p:cNvSpPr>
              <a:spLocks/>
            </p:cNvSpPr>
            <p:nvPr/>
          </p:nvSpPr>
          <p:spPr bwMode="auto">
            <a:xfrm>
              <a:off x="2735191" y="4584898"/>
              <a:ext cx="305574" cy="525667"/>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3" name="Freeform 95"/>
            <p:cNvSpPr>
              <a:spLocks/>
            </p:cNvSpPr>
            <p:nvPr/>
          </p:nvSpPr>
          <p:spPr bwMode="auto">
            <a:xfrm>
              <a:off x="3017704" y="4863660"/>
              <a:ext cx="285971" cy="375666"/>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4" name="Freeform 96"/>
            <p:cNvSpPr>
              <a:spLocks/>
            </p:cNvSpPr>
            <p:nvPr/>
          </p:nvSpPr>
          <p:spPr bwMode="auto">
            <a:xfrm>
              <a:off x="3201048" y="5137114"/>
              <a:ext cx="196029" cy="238940"/>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5" name="Freeform 97"/>
            <p:cNvSpPr>
              <a:spLocks/>
            </p:cNvSpPr>
            <p:nvPr/>
          </p:nvSpPr>
          <p:spPr bwMode="auto">
            <a:xfrm>
              <a:off x="3341727" y="5455700"/>
              <a:ext cx="122230" cy="128763"/>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6" name="Freeform 98"/>
            <p:cNvSpPr>
              <a:spLocks/>
            </p:cNvSpPr>
            <p:nvPr/>
          </p:nvSpPr>
          <p:spPr bwMode="auto">
            <a:xfrm>
              <a:off x="3059216" y="5212778"/>
              <a:ext cx="357464" cy="872130"/>
            </a:xfrm>
            <a:custGeom>
              <a:avLst/>
              <a:gdLst>
                <a:gd name="T0" fmla="*/ 2147483647 w 246"/>
                <a:gd name="T1" fmla="*/ 2147483647 h 552"/>
                <a:gd name="T2" fmla="*/ 2147483647 w 246"/>
                <a:gd name="T3" fmla="*/ 2147483647 h 552"/>
                <a:gd name="T4" fmla="*/ 2147483647 w 246"/>
                <a:gd name="T5" fmla="*/ 2147483647 h 552"/>
                <a:gd name="T6" fmla="*/ 2147483647 w 246"/>
                <a:gd name="T7" fmla="*/ 2147483647 h 552"/>
                <a:gd name="T8" fmla="*/ 2147483647 w 246"/>
                <a:gd name="T9" fmla="*/ 2147483647 h 552"/>
                <a:gd name="T10" fmla="*/ 2147483647 w 246"/>
                <a:gd name="T11" fmla="*/ 2147483647 h 552"/>
                <a:gd name="T12" fmla="*/ 2147483647 w 246"/>
                <a:gd name="T13" fmla="*/ 2147483647 h 552"/>
                <a:gd name="T14" fmla="*/ 2147483647 w 246"/>
                <a:gd name="T15" fmla="*/ 2147483647 h 552"/>
                <a:gd name="T16" fmla="*/ 2147483647 w 246"/>
                <a:gd name="T17" fmla="*/ 2147483647 h 552"/>
                <a:gd name="T18" fmla="*/ 2147483647 w 246"/>
                <a:gd name="T19" fmla="*/ 2147483647 h 552"/>
                <a:gd name="T20" fmla="*/ 2147483647 w 246"/>
                <a:gd name="T21" fmla="*/ 2147483647 h 552"/>
                <a:gd name="T22" fmla="*/ 2147483647 w 246"/>
                <a:gd name="T23" fmla="*/ 2147483647 h 552"/>
                <a:gd name="T24" fmla="*/ 2147483647 w 246"/>
                <a:gd name="T25" fmla="*/ 2147483647 h 552"/>
                <a:gd name="T26" fmla="*/ 2147483647 w 246"/>
                <a:gd name="T27" fmla="*/ 2147483647 h 552"/>
                <a:gd name="T28" fmla="*/ 2147483647 w 246"/>
                <a:gd name="T29" fmla="*/ 2147483647 h 552"/>
                <a:gd name="T30" fmla="*/ 2147483647 w 246"/>
                <a:gd name="T31" fmla="*/ 2147483647 h 552"/>
                <a:gd name="T32" fmla="*/ 2147483647 w 246"/>
                <a:gd name="T33" fmla="*/ 2147483647 h 552"/>
                <a:gd name="T34" fmla="*/ 2147483647 w 246"/>
                <a:gd name="T35" fmla="*/ 2147483647 h 552"/>
                <a:gd name="T36" fmla="*/ 2147483647 w 246"/>
                <a:gd name="T37" fmla="*/ 2147483647 h 552"/>
                <a:gd name="T38" fmla="*/ 2147483647 w 246"/>
                <a:gd name="T39" fmla="*/ 2147483647 h 552"/>
                <a:gd name="T40" fmla="*/ 2147483647 w 246"/>
                <a:gd name="T41" fmla="*/ 2147483647 h 552"/>
                <a:gd name="T42" fmla="*/ 2147483647 w 246"/>
                <a:gd name="T43" fmla="*/ 2147483647 h 552"/>
                <a:gd name="T44" fmla="*/ 2147483647 w 246"/>
                <a:gd name="T45" fmla="*/ 2147483647 h 552"/>
                <a:gd name="T46" fmla="*/ 2147483647 w 246"/>
                <a:gd name="T47" fmla="*/ 2147483647 h 552"/>
                <a:gd name="T48" fmla="*/ 2147483647 w 246"/>
                <a:gd name="T49" fmla="*/ 2147483647 h 552"/>
                <a:gd name="T50" fmla="*/ 2147483647 w 246"/>
                <a:gd name="T51" fmla="*/ 2147483647 h 552"/>
                <a:gd name="T52" fmla="*/ 2147483647 w 246"/>
                <a:gd name="T53" fmla="*/ 2147483647 h 552"/>
                <a:gd name="T54" fmla="*/ 2147483647 w 246"/>
                <a:gd name="T55" fmla="*/ 2147483647 h 552"/>
                <a:gd name="T56" fmla="*/ 2147483647 w 246"/>
                <a:gd name="T57" fmla="*/ 2147483647 h 552"/>
                <a:gd name="T58" fmla="*/ 2147483647 w 246"/>
                <a:gd name="T59" fmla="*/ 2147483647 h 552"/>
                <a:gd name="T60" fmla="*/ 2147483647 w 246"/>
                <a:gd name="T61" fmla="*/ 2147483647 h 552"/>
                <a:gd name="T62" fmla="*/ 2147483647 w 246"/>
                <a:gd name="T63" fmla="*/ 2147483647 h 552"/>
                <a:gd name="T64" fmla="*/ 2147483647 w 246"/>
                <a:gd name="T65" fmla="*/ 2147483647 h 552"/>
                <a:gd name="T66" fmla="*/ 2147483647 w 246"/>
                <a:gd name="T67" fmla="*/ 2147483647 h 552"/>
                <a:gd name="T68" fmla="*/ 2147483647 w 246"/>
                <a:gd name="T69" fmla="*/ 2147483647 h 552"/>
                <a:gd name="T70" fmla="*/ 2147483647 w 246"/>
                <a:gd name="T71" fmla="*/ 2147483647 h 552"/>
                <a:gd name="T72" fmla="*/ 2147483647 w 246"/>
                <a:gd name="T73" fmla="*/ 2147483647 h 552"/>
                <a:gd name="T74" fmla="*/ 2147483647 w 246"/>
                <a:gd name="T75" fmla="*/ 2147483647 h 552"/>
                <a:gd name="T76" fmla="*/ 2147483647 w 246"/>
                <a:gd name="T77" fmla="*/ 2147483647 h 552"/>
                <a:gd name="T78" fmla="*/ 2147483647 w 246"/>
                <a:gd name="T79" fmla="*/ 2147483647 h 552"/>
                <a:gd name="T80" fmla="*/ 2147483647 w 246"/>
                <a:gd name="T81" fmla="*/ 2147483647 h 552"/>
                <a:gd name="T82" fmla="*/ 2147483647 w 246"/>
                <a:gd name="T83" fmla="*/ 2147483647 h 552"/>
                <a:gd name="T84" fmla="*/ 2147483647 w 246"/>
                <a:gd name="T85" fmla="*/ 2147483647 h 552"/>
                <a:gd name="T86" fmla="*/ 2147483647 w 246"/>
                <a:gd name="T87" fmla="*/ 2147483647 h 552"/>
                <a:gd name="T88" fmla="*/ 2147483647 w 246"/>
                <a:gd name="T89" fmla="*/ 2147483647 h 552"/>
                <a:gd name="T90" fmla="*/ 2147483647 w 246"/>
                <a:gd name="T91" fmla="*/ 2147483647 h 552"/>
                <a:gd name="T92" fmla="*/ 2147483647 w 246"/>
                <a:gd name="T93" fmla="*/ 2147483647 h 552"/>
                <a:gd name="T94" fmla="*/ 2147483647 w 246"/>
                <a:gd name="T95" fmla="*/ 2147483647 h 552"/>
                <a:gd name="T96" fmla="*/ 2147483647 w 246"/>
                <a:gd name="T97" fmla="*/ 2147483647 h 552"/>
                <a:gd name="T98" fmla="*/ 2147483647 w 246"/>
                <a:gd name="T99" fmla="*/ 2147483647 h 552"/>
                <a:gd name="T100" fmla="*/ 2147483647 w 246"/>
                <a:gd name="T101" fmla="*/ 2147483647 h 552"/>
                <a:gd name="T102" fmla="*/ 2147483647 w 246"/>
                <a:gd name="T103" fmla="*/ 2147483647 h 552"/>
                <a:gd name="T104" fmla="*/ 2147483647 w 246"/>
                <a:gd name="T105" fmla="*/ 2147483647 h 552"/>
                <a:gd name="T106" fmla="*/ 2147483647 w 246"/>
                <a:gd name="T107" fmla="*/ 2147483647 h 552"/>
                <a:gd name="T108" fmla="*/ 2147483647 w 246"/>
                <a:gd name="T109" fmla="*/ 2147483647 h 552"/>
                <a:gd name="T110" fmla="*/ 2147483647 w 246"/>
                <a:gd name="T111" fmla="*/ 2147483647 h 552"/>
                <a:gd name="T112" fmla="*/ 2147483647 w 246"/>
                <a:gd name="T113" fmla="*/ 2147483647 h 552"/>
                <a:gd name="T114" fmla="*/ 2147483647 w 246"/>
                <a:gd name="T115" fmla="*/ 2147483647 h 552"/>
                <a:gd name="T116" fmla="*/ 2147483647 w 246"/>
                <a:gd name="T117" fmla="*/ 2147483647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7" name="Freeform 99"/>
            <p:cNvSpPr>
              <a:spLocks/>
            </p:cNvSpPr>
            <p:nvPr/>
          </p:nvSpPr>
          <p:spPr bwMode="auto">
            <a:xfrm>
              <a:off x="3007326" y="5097291"/>
              <a:ext cx="281358" cy="1071246"/>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8" name="Freeform 100"/>
            <p:cNvSpPr>
              <a:spLocks/>
            </p:cNvSpPr>
            <p:nvPr/>
          </p:nvSpPr>
          <p:spPr bwMode="auto">
            <a:xfrm>
              <a:off x="3263316" y="6084908"/>
              <a:ext cx="99168" cy="88938"/>
            </a:xfrm>
            <a:custGeom>
              <a:avLst/>
              <a:gdLst>
                <a:gd name="T0" fmla="*/ 0 w 68"/>
                <a:gd name="T1" fmla="*/ 0 h 56"/>
                <a:gd name="T2" fmla="*/ 2147483647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9" name="Freeform 101"/>
            <p:cNvSpPr>
              <a:spLocks/>
            </p:cNvSpPr>
            <p:nvPr/>
          </p:nvSpPr>
          <p:spPr bwMode="auto">
            <a:xfrm>
              <a:off x="2791694" y="4215869"/>
              <a:ext cx="269828" cy="480535"/>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0" name="Freeform 103"/>
            <p:cNvSpPr>
              <a:spLocks/>
            </p:cNvSpPr>
            <p:nvPr/>
          </p:nvSpPr>
          <p:spPr bwMode="auto">
            <a:xfrm>
              <a:off x="5138271" y="3905246"/>
              <a:ext cx="386292" cy="560181"/>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1" name="Freeform 104"/>
            <p:cNvSpPr>
              <a:spLocks/>
            </p:cNvSpPr>
            <p:nvPr/>
          </p:nvSpPr>
          <p:spPr bwMode="auto">
            <a:xfrm>
              <a:off x="5592597" y="4223833"/>
              <a:ext cx="244459" cy="383631"/>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2" name="Freeform 105"/>
            <p:cNvSpPr>
              <a:spLocks/>
            </p:cNvSpPr>
            <p:nvPr/>
          </p:nvSpPr>
          <p:spPr bwMode="auto">
            <a:xfrm>
              <a:off x="4849994" y="4503924"/>
              <a:ext cx="42665" cy="38495"/>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3" name="Freeform 106"/>
            <p:cNvSpPr>
              <a:spLocks/>
            </p:cNvSpPr>
            <p:nvPr/>
          </p:nvSpPr>
          <p:spPr bwMode="auto">
            <a:xfrm>
              <a:off x="5623730" y="4916758"/>
              <a:ext cx="181038" cy="394250"/>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4" name="Freeform 107"/>
            <p:cNvSpPr>
              <a:spLocks/>
            </p:cNvSpPr>
            <p:nvPr/>
          </p:nvSpPr>
          <p:spPr bwMode="auto">
            <a:xfrm>
              <a:off x="5185549" y="3653033"/>
              <a:ext cx="265215" cy="289383"/>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5" name="Freeform 108"/>
            <p:cNvSpPr>
              <a:spLocks/>
            </p:cNvSpPr>
            <p:nvPr/>
          </p:nvSpPr>
          <p:spPr bwMode="auto">
            <a:xfrm>
              <a:off x="4841923" y="3605245"/>
              <a:ext cx="362076" cy="398232"/>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6" name="Freeform 109"/>
            <p:cNvSpPr>
              <a:spLocks/>
            </p:cNvSpPr>
            <p:nvPr/>
          </p:nvSpPr>
          <p:spPr bwMode="auto">
            <a:xfrm>
              <a:off x="4795798" y="3491085"/>
              <a:ext cx="89943" cy="213718"/>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7" name="Freeform 110"/>
            <p:cNvSpPr>
              <a:spLocks/>
            </p:cNvSpPr>
            <p:nvPr/>
          </p:nvSpPr>
          <p:spPr bwMode="auto">
            <a:xfrm>
              <a:off x="4434875" y="3496394"/>
              <a:ext cx="465856" cy="523013"/>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8" name="Freeform 111"/>
            <p:cNvSpPr>
              <a:spLocks/>
            </p:cNvSpPr>
            <p:nvPr/>
          </p:nvSpPr>
          <p:spPr bwMode="auto">
            <a:xfrm>
              <a:off x="4336861" y="3533563"/>
              <a:ext cx="262909" cy="242922"/>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9" name="Freeform 112"/>
            <p:cNvSpPr>
              <a:spLocks/>
            </p:cNvSpPr>
            <p:nvPr/>
          </p:nvSpPr>
          <p:spPr bwMode="auto">
            <a:xfrm>
              <a:off x="4248071" y="3772503"/>
              <a:ext cx="184497" cy="185842"/>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0" name="Freeform 113"/>
            <p:cNvSpPr>
              <a:spLocks/>
            </p:cNvSpPr>
            <p:nvPr/>
          </p:nvSpPr>
          <p:spPr bwMode="auto">
            <a:xfrm>
              <a:off x="4248071" y="3772503"/>
              <a:ext cx="272133" cy="378321"/>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1" name="Freeform 114"/>
            <p:cNvSpPr>
              <a:spLocks/>
            </p:cNvSpPr>
            <p:nvPr/>
          </p:nvSpPr>
          <p:spPr bwMode="auto">
            <a:xfrm>
              <a:off x="4347239" y="3852149"/>
              <a:ext cx="374760" cy="427437"/>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2" name="Freeform 115"/>
            <p:cNvSpPr>
              <a:spLocks/>
            </p:cNvSpPr>
            <p:nvPr/>
          </p:nvSpPr>
          <p:spPr bwMode="auto">
            <a:xfrm>
              <a:off x="4630903" y="3891972"/>
              <a:ext cx="365535" cy="343808"/>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3" name="Freeform 116"/>
            <p:cNvSpPr>
              <a:spLocks/>
            </p:cNvSpPr>
            <p:nvPr/>
          </p:nvSpPr>
          <p:spPr bwMode="auto">
            <a:xfrm>
              <a:off x="4942243" y="3891972"/>
              <a:ext cx="246766" cy="465932"/>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4" name="Freeform 117"/>
            <p:cNvSpPr>
              <a:spLocks/>
            </p:cNvSpPr>
            <p:nvPr/>
          </p:nvSpPr>
          <p:spPr bwMode="auto">
            <a:xfrm>
              <a:off x="5602974" y="4190647"/>
              <a:ext cx="48431" cy="63717"/>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5" name="Freeform 118"/>
            <p:cNvSpPr>
              <a:spLocks/>
            </p:cNvSpPr>
            <p:nvPr/>
          </p:nvSpPr>
          <p:spPr bwMode="auto">
            <a:xfrm>
              <a:off x="5401180" y="4049938"/>
              <a:ext cx="345933" cy="419472"/>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6" name="Freeform 119"/>
            <p:cNvSpPr>
              <a:spLocks/>
            </p:cNvSpPr>
            <p:nvPr/>
          </p:nvSpPr>
          <p:spPr bwMode="auto">
            <a:xfrm>
              <a:off x="4968765" y="4254364"/>
              <a:ext cx="303268" cy="237612"/>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7" name="Freeform 120"/>
            <p:cNvSpPr>
              <a:spLocks/>
            </p:cNvSpPr>
            <p:nvPr/>
          </p:nvSpPr>
          <p:spPr bwMode="auto">
            <a:xfrm>
              <a:off x="5427702" y="4440207"/>
              <a:ext cx="184497" cy="266815"/>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8" name="Freeform 121"/>
            <p:cNvSpPr>
              <a:spLocks/>
            </p:cNvSpPr>
            <p:nvPr/>
          </p:nvSpPr>
          <p:spPr bwMode="auto">
            <a:xfrm>
              <a:off x="5322769" y="4440207"/>
              <a:ext cx="127995" cy="169912"/>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9" name="Freeform 122"/>
            <p:cNvSpPr>
              <a:spLocks/>
            </p:cNvSpPr>
            <p:nvPr/>
          </p:nvSpPr>
          <p:spPr bwMode="auto">
            <a:xfrm>
              <a:off x="5319309" y="4594190"/>
              <a:ext cx="267521" cy="318586"/>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0" name="Freeform 123"/>
            <p:cNvSpPr>
              <a:spLocks/>
            </p:cNvSpPr>
            <p:nvPr/>
          </p:nvSpPr>
          <p:spPr bwMode="auto">
            <a:xfrm>
              <a:off x="5311237" y="4594190"/>
              <a:ext cx="42665" cy="54425"/>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1" name="Freeform 124"/>
            <p:cNvSpPr>
              <a:spLocks/>
            </p:cNvSpPr>
            <p:nvPr/>
          </p:nvSpPr>
          <p:spPr bwMode="auto">
            <a:xfrm>
              <a:off x="5311237" y="4637995"/>
              <a:ext cx="40359" cy="65044"/>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2" name="Freeform 125"/>
            <p:cNvSpPr>
              <a:spLocks/>
            </p:cNvSpPr>
            <p:nvPr/>
          </p:nvSpPr>
          <p:spPr bwMode="auto">
            <a:xfrm>
              <a:off x="4922641" y="4414984"/>
              <a:ext cx="434722" cy="545579"/>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3" name="Freeform 126"/>
            <p:cNvSpPr>
              <a:spLocks/>
            </p:cNvSpPr>
            <p:nvPr/>
          </p:nvSpPr>
          <p:spPr bwMode="auto">
            <a:xfrm>
              <a:off x="5330841" y="4876935"/>
              <a:ext cx="255990" cy="471243"/>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4" name="Freeform 127"/>
            <p:cNvSpPr>
              <a:spLocks/>
            </p:cNvSpPr>
            <p:nvPr/>
          </p:nvSpPr>
          <p:spPr bwMode="auto">
            <a:xfrm>
              <a:off x="5004511" y="5208796"/>
              <a:ext cx="374760" cy="369029"/>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5" name="Freeform 128"/>
            <p:cNvSpPr>
              <a:spLocks/>
            </p:cNvSpPr>
            <p:nvPr/>
          </p:nvSpPr>
          <p:spPr bwMode="auto">
            <a:xfrm>
              <a:off x="5244357" y="5398619"/>
              <a:ext cx="49583" cy="57080"/>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6" name="Freeform 129"/>
            <p:cNvSpPr>
              <a:spLocks/>
            </p:cNvSpPr>
            <p:nvPr/>
          </p:nvSpPr>
          <p:spPr bwMode="auto">
            <a:xfrm>
              <a:off x="5328534" y="5318974"/>
              <a:ext cx="28828" cy="38495"/>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7" name="Freeform 130"/>
            <p:cNvSpPr>
              <a:spLocks/>
            </p:cNvSpPr>
            <p:nvPr/>
          </p:nvSpPr>
          <p:spPr bwMode="auto">
            <a:xfrm>
              <a:off x="5220142" y="5021626"/>
              <a:ext cx="175272" cy="200443"/>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8" name="Freeform 131"/>
            <p:cNvSpPr>
              <a:spLocks/>
            </p:cNvSpPr>
            <p:nvPr/>
          </p:nvSpPr>
          <p:spPr bwMode="auto">
            <a:xfrm>
              <a:off x="5395415" y="4849059"/>
              <a:ext cx="71493" cy="215046"/>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9" name="Freeform 132"/>
            <p:cNvSpPr>
              <a:spLocks/>
            </p:cNvSpPr>
            <p:nvPr/>
          </p:nvSpPr>
          <p:spPr bwMode="auto">
            <a:xfrm>
              <a:off x="5144037" y="4807908"/>
              <a:ext cx="272133" cy="286728"/>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0" name="Freeform 133"/>
            <p:cNvSpPr>
              <a:spLocks/>
            </p:cNvSpPr>
            <p:nvPr/>
          </p:nvSpPr>
          <p:spPr bwMode="auto">
            <a:xfrm>
              <a:off x="4904191" y="4744190"/>
              <a:ext cx="287124" cy="346463"/>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1" name="Freeform 134"/>
            <p:cNvSpPr>
              <a:spLocks/>
            </p:cNvSpPr>
            <p:nvPr/>
          </p:nvSpPr>
          <p:spPr bwMode="auto">
            <a:xfrm>
              <a:off x="5082923" y="5086671"/>
              <a:ext cx="216784" cy="264161"/>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2" name="Freeform 135"/>
            <p:cNvSpPr>
              <a:spLocks/>
            </p:cNvSpPr>
            <p:nvPr/>
          </p:nvSpPr>
          <p:spPr bwMode="auto">
            <a:xfrm>
              <a:off x="4242306" y="4092416"/>
              <a:ext cx="118770" cy="131417"/>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3" name="Freeform 136"/>
            <p:cNvSpPr>
              <a:spLocks/>
            </p:cNvSpPr>
            <p:nvPr/>
          </p:nvSpPr>
          <p:spPr bwMode="auto">
            <a:xfrm>
              <a:off x="4250377" y="4210559"/>
              <a:ext cx="65727" cy="37169"/>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4" name="Freeform 137"/>
            <p:cNvSpPr>
              <a:spLocks/>
            </p:cNvSpPr>
            <p:nvPr/>
          </p:nvSpPr>
          <p:spPr bwMode="auto">
            <a:xfrm>
              <a:off x="4288430" y="4210559"/>
              <a:ext cx="161435" cy="150001"/>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5" name="Freeform 138"/>
            <p:cNvSpPr>
              <a:spLocks/>
            </p:cNvSpPr>
            <p:nvPr/>
          </p:nvSpPr>
          <p:spPr bwMode="auto">
            <a:xfrm>
              <a:off x="4329942" y="4282241"/>
              <a:ext cx="62268" cy="88938"/>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6" name="Freeform 139"/>
            <p:cNvSpPr>
              <a:spLocks/>
            </p:cNvSpPr>
            <p:nvPr/>
          </p:nvSpPr>
          <p:spPr bwMode="auto">
            <a:xfrm>
              <a:off x="4364536" y="4328702"/>
              <a:ext cx="93402" cy="111506"/>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7" name="Freeform 140"/>
            <p:cNvSpPr>
              <a:spLocks/>
            </p:cNvSpPr>
            <p:nvPr/>
          </p:nvSpPr>
          <p:spPr bwMode="auto">
            <a:xfrm>
              <a:off x="4499449" y="4138877"/>
              <a:ext cx="177579" cy="156638"/>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8" name="Freeform 141"/>
            <p:cNvSpPr>
              <a:spLocks/>
            </p:cNvSpPr>
            <p:nvPr/>
          </p:nvSpPr>
          <p:spPr bwMode="auto">
            <a:xfrm>
              <a:off x="4439488" y="4266311"/>
              <a:ext cx="129148" cy="173895"/>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9" name="Freeform 142"/>
            <p:cNvSpPr>
              <a:spLocks/>
            </p:cNvSpPr>
            <p:nvPr/>
          </p:nvSpPr>
          <p:spPr bwMode="auto">
            <a:xfrm>
              <a:off x="4554799" y="4254364"/>
              <a:ext cx="102627" cy="176550"/>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0" name="Freeform 143"/>
            <p:cNvSpPr>
              <a:spLocks/>
            </p:cNvSpPr>
            <p:nvPr/>
          </p:nvSpPr>
          <p:spPr bwMode="auto">
            <a:xfrm>
              <a:off x="4628598" y="4254364"/>
              <a:ext cx="42665" cy="146019"/>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1" name="Freeform 144"/>
            <p:cNvSpPr>
              <a:spLocks/>
            </p:cNvSpPr>
            <p:nvPr/>
          </p:nvSpPr>
          <p:spPr bwMode="auto">
            <a:xfrm>
              <a:off x="4649354" y="4218523"/>
              <a:ext cx="68033" cy="175222"/>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2" name="Freeform 145"/>
            <p:cNvSpPr>
              <a:spLocks/>
            </p:cNvSpPr>
            <p:nvPr/>
          </p:nvSpPr>
          <p:spPr bwMode="auto">
            <a:xfrm>
              <a:off x="4693172" y="4172063"/>
              <a:ext cx="275593" cy="274780"/>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3" name="Freeform 146"/>
            <p:cNvSpPr>
              <a:spLocks/>
            </p:cNvSpPr>
            <p:nvPr/>
          </p:nvSpPr>
          <p:spPr bwMode="auto">
            <a:xfrm>
              <a:off x="4824626" y="4186665"/>
              <a:ext cx="185651" cy="329206"/>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4" name="Freeform 147"/>
            <p:cNvSpPr>
              <a:spLocks/>
            </p:cNvSpPr>
            <p:nvPr/>
          </p:nvSpPr>
          <p:spPr bwMode="auto">
            <a:xfrm>
              <a:off x="4838464" y="4503924"/>
              <a:ext cx="130301" cy="175222"/>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5" name="Freeform 148"/>
            <p:cNvSpPr>
              <a:spLocks/>
            </p:cNvSpPr>
            <p:nvPr/>
          </p:nvSpPr>
          <p:spPr bwMode="auto">
            <a:xfrm>
              <a:off x="4894966" y="4469410"/>
              <a:ext cx="170660" cy="242922"/>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6" name="Freeform 149"/>
            <p:cNvSpPr>
              <a:spLocks/>
            </p:cNvSpPr>
            <p:nvPr/>
          </p:nvSpPr>
          <p:spPr bwMode="auto">
            <a:xfrm>
              <a:off x="4904191" y="5065432"/>
              <a:ext cx="307880" cy="342480"/>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7" name="Freeform 150"/>
            <p:cNvSpPr>
              <a:spLocks/>
            </p:cNvSpPr>
            <p:nvPr/>
          </p:nvSpPr>
          <p:spPr bwMode="auto">
            <a:xfrm>
              <a:off x="5478438" y="4049938"/>
              <a:ext cx="154517" cy="156638"/>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8" name="Freeform 152"/>
            <p:cNvSpPr>
              <a:spLocks/>
            </p:cNvSpPr>
            <p:nvPr/>
          </p:nvSpPr>
          <p:spPr bwMode="auto">
            <a:xfrm>
              <a:off x="4248071" y="4172063"/>
              <a:ext cx="68033" cy="18584"/>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9" name="Freeform 155"/>
            <p:cNvSpPr>
              <a:spLocks/>
            </p:cNvSpPr>
            <p:nvPr/>
          </p:nvSpPr>
          <p:spPr bwMode="auto">
            <a:xfrm>
              <a:off x="4913416" y="4699058"/>
              <a:ext cx="20756" cy="35841"/>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0" name="Freeform 157"/>
            <p:cNvSpPr>
              <a:spLocks/>
            </p:cNvSpPr>
            <p:nvPr/>
          </p:nvSpPr>
          <p:spPr bwMode="auto">
            <a:xfrm>
              <a:off x="3552746" y="2276475"/>
              <a:ext cx="916722" cy="544251"/>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1" name="Freeform 158"/>
            <p:cNvSpPr>
              <a:spLocks/>
            </p:cNvSpPr>
            <p:nvPr/>
          </p:nvSpPr>
          <p:spPr bwMode="auto">
            <a:xfrm>
              <a:off x="4221550" y="2657451"/>
              <a:ext cx="185651" cy="83628"/>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2" name="Freeform 159"/>
            <p:cNvSpPr>
              <a:spLocks/>
            </p:cNvSpPr>
            <p:nvPr/>
          </p:nvSpPr>
          <p:spPr bwMode="auto">
            <a:xfrm>
              <a:off x="4790033" y="2342847"/>
              <a:ext cx="208713" cy="79646"/>
            </a:xfrm>
            <a:custGeom>
              <a:avLst/>
              <a:gdLst>
                <a:gd name="T0" fmla="*/ 2147483647 w 143"/>
                <a:gd name="T1" fmla="*/ 2147483647 h 50"/>
                <a:gd name="T2" fmla="*/ 2147483647 w 143"/>
                <a:gd name="T3" fmla="*/ 2147483647 h 50"/>
                <a:gd name="T4" fmla="*/ 2147483647 w 143"/>
                <a:gd name="T5" fmla="*/ 2147483647 h 50"/>
                <a:gd name="T6" fmla="*/ 0 w 143"/>
                <a:gd name="T7" fmla="*/ 2147483647 h 50"/>
                <a:gd name="T8" fmla="*/ 0 w 143"/>
                <a:gd name="T9" fmla="*/ 2147483647 h 50"/>
                <a:gd name="T10" fmla="*/ 2147483647 w 143"/>
                <a:gd name="T11" fmla="*/ 2147483647 h 50"/>
                <a:gd name="T12" fmla="*/ 2147483647 w 143"/>
                <a:gd name="T13" fmla="*/ 2147483647 h 50"/>
                <a:gd name="T14" fmla="*/ 2147483647 w 143"/>
                <a:gd name="T15" fmla="*/ 2147483647 h 50"/>
                <a:gd name="T16" fmla="*/ 2147483647 w 143"/>
                <a:gd name="T17" fmla="*/ 2147483647 h 50"/>
                <a:gd name="T18" fmla="*/ 2147483647 w 143"/>
                <a:gd name="T19" fmla="*/ 2147483647 h 50"/>
                <a:gd name="T20" fmla="*/ 2147483647 w 143"/>
                <a:gd name="T21" fmla="*/ 2147483647 h 50"/>
                <a:gd name="T22" fmla="*/ 2147483647 w 143"/>
                <a:gd name="T23" fmla="*/ 2147483647 h 50"/>
                <a:gd name="T24" fmla="*/ 2147483647 w 143"/>
                <a:gd name="T25" fmla="*/ 0 h 50"/>
                <a:gd name="T26" fmla="*/ 2147483647 w 143"/>
                <a:gd name="T27" fmla="*/ 0 h 50"/>
                <a:gd name="T28" fmla="*/ 2147483647 w 143"/>
                <a:gd name="T29" fmla="*/ 2147483647 h 50"/>
                <a:gd name="T30" fmla="*/ 2147483647 w 143"/>
                <a:gd name="T31" fmla="*/ 2147483647 h 50"/>
                <a:gd name="T32" fmla="*/ 2147483647 w 143"/>
                <a:gd name="T33" fmla="*/ 2147483647 h 50"/>
                <a:gd name="T34" fmla="*/ 2147483647 w 143"/>
                <a:gd name="T35" fmla="*/ 2147483647 h 50"/>
                <a:gd name="T36" fmla="*/ 2147483647 w 143"/>
                <a:gd name="T37" fmla="*/ 2147483647 h 50"/>
                <a:gd name="T38" fmla="*/ 2147483647 w 143"/>
                <a:gd name="T39" fmla="*/ 2147483647 h 50"/>
                <a:gd name="T40" fmla="*/ 2147483647 w 143"/>
                <a:gd name="T41" fmla="*/ 2147483647 h 50"/>
                <a:gd name="T42" fmla="*/ 2147483647 w 143"/>
                <a:gd name="T43" fmla="*/ 2147483647 h 50"/>
                <a:gd name="T44" fmla="*/ 2147483647 w 143"/>
                <a:gd name="T45" fmla="*/ 2147483647 h 50"/>
                <a:gd name="T46" fmla="*/ 2147483647 w 143"/>
                <a:gd name="T47" fmla="*/ 2147483647 h 50"/>
                <a:gd name="T48" fmla="*/ 2147483647 w 143"/>
                <a:gd name="T49" fmla="*/ 2147483647 h 50"/>
                <a:gd name="T50" fmla="*/ 2147483647 w 143"/>
                <a:gd name="T51" fmla="*/ 2147483647 h 50"/>
                <a:gd name="T52" fmla="*/ 2147483647 w 143"/>
                <a:gd name="T53" fmla="*/ 2147483647 h 50"/>
                <a:gd name="T54" fmla="*/ 2147483647 w 143"/>
                <a:gd name="T55" fmla="*/ 2147483647 h 50"/>
                <a:gd name="T56" fmla="*/ 2147483647 w 143"/>
                <a:gd name="T57" fmla="*/ 2147483647 h 50"/>
                <a:gd name="T58" fmla="*/ 2147483647 w 143"/>
                <a:gd name="T59" fmla="*/ 2147483647 h 50"/>
                <a:gd name="T60" fmla="*/ 2147483647 w 143"/>
                <a:gd name="T61" fmla="*/ 2147483647 h 50"/>
                <a:gd name="T62" fmla="*/ 2147483647 w 143"/>
                <a:gd name="T63" fmla="*/ 2147483647 h 50"/>
                <a:gd name="T64" fmla="*/ 2147483647 w 143"/>
                <a:gd name="T65" fmla="*/ 2147483647 h 50"/>
                <a:gd name="T66" fmla="*/ 2147483647 w 143"/>
                <a:gd name="T67" fmla="*/ 2147483647 h 50"/>
                <a:gd name="T68" fmla="*/ 2147483647 w 143"/>
                <a:gd name="T69" fmla="*/ 2147483647 h 50"/>
                <a:gd name="T70" fmla="*/ 2147483647 w 143"/>
                <a:gd name="T71" fmla="*/ 2147483647 h 50"/>
                <a:gd name="T72" fmla="*/ 2147483647 w 143"/>
                <a:gd name="T73" fmla="*/ 2147483647 h 50"/>
                <a:gd name="T74" fmla="*/ 2147483647 w 143"/>
                <a:gd name="T75" fmla="*/ 2147483647 h 50"/>
                <a:gd name="T76" fmla="*/ 2147483647 w 143"/>
                <a:gd name="T77" fmla="*/ 2147483647 h 50"/>
                <a:gd name="T78" fmla="*/ 2147483647 w 143"/>
                <a:gd name="T79" fmla="*/ 2147483647 h 50"/>
                <a:gd name="T80" fmla="*/ 2147483647 w 143"/>
                <a:gd name="T81" fmla="*/ 2147483647 h 50"/>
                <a:gd name="T82" fmla="*/ 2147483647 w 143"/>
                <a:gd name="T83" fmla="*/ 2147483647 h 50"/>
                <a:gd name="T84" fmla="*/ 2147483647 w 143"/>
                <a:gd name="T85" fmla="*/ 2147483647 h 50"/>
                <a:gd name="T86" fmla="*/ 2147483647 w 143"/>
                <a:gd name="T87" fmla="*/ 2147483647 h 50"/>
                <a:gd name="T88" fmla="*/ 2147483647 w 143"/>
                <a:gd name="T89" fmla="*/ 2147483647 h 50"/>
                <a:gd name="T90" fmla="*/ 2147483647 w 143"/>
                <a:gd name="T91" fmla="*/ 2147483647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3" name="Freeform 160"/>
            <p:cNvSpPr>
              <a:spLocks/>
            </p:cNvSpPr>
            <p:nvPr/>
          </p:nvSpPr>
          <p:spPr bwMode="auto">
            <a:xfrm>
              <a:off x="4900731" y="2330900"/>
              <a:ext cx="123382" cy="27876"/>
            </a:xfrm>
            <a:custGeom>
              <a:avLst/>
              <a:gdLst>
                <a:gd name="T0" fmla="*/ 2147483647 w 85"/>
                <a:gd name="T1" fmla="*/ 2147483647 h 18"/>
                <a:gd name="T2" fmla="*/ 2147483647 w 85"/>
                <a:gd name="T3" fmla="*/ 2147483647 h 18"/>
                <a:gd name="T4" fmla="*/ 2147483647 w 85"/>
                <a:gd name="T5" fmla="*/ 2147483647 h 18"/>
                <a:gd name="T6" fmla="*/ 2147483647 w 85"/>
                <a:gd name="T7" fmla="*/ 2147483647 h 18"/>
                <a:gd name="T8" fmla="*/ 0 w 85"/>
                <a:gd name="T9" fmla="*/ 2147483647 h 18"/>
                <a:gd name="T10" fmla="*/ 2147483647 w 85"/>
                <a:gd name="T11" fmla="*/ 2147483647 h 18"/>
                <a:gd name="T12" fmla="*/ 2147483647 w 85"/>
                <a:gd name="T13" fmla="*/ 2147483647 h 18"/>
                <a:gd name="T14" fmla="*/ 2147483647 w 85"/>
                <a:gd name="T15" fmla="*/ 0 h 18"/>
                <a:gd name="T16" fmla="*/ 2147483647 w 85"/>
                <a:gd name="T17" fmla="*/ 2147483647 h 18"/>
                <a:gd name="T18" fmla="*/ 2147483647 w 85"/>
                <a:gd name="T19" fmla="*/ 2147483647 h 18"/>
                <a:gd name="T20" fmla="*/ 2147483647 w 85"/>
                <a:gd name="T21" fmla="*/ 2147483647 h 18"/>
                <a:gd name="T22" fmla="*/ 2147483647 w 85"/>
                <a:gd name="T23" fmla="*/ 2147483647 h 18"/>
                <a:gd name="T24" fmla="*/ 2147483647 w 85"/>
                <a:gd name="T25" fmla="*/ 2147483647 h 18"/>
                <a:gd name="T26" fmla="*/ 2147483647 w 85"/>
                <a:gd name="T27" fmla="*/ 2147483647 h 18"/>
                <a:gd name="T28" fmla="*/ 2147483647 w 85"/>
                <a:gd name="T29" fmla="*/ 2147483647 h 18"/>
                <a:gd name="T30" fmla="*/ 2147483647 w 85"/>
                <a:gd name="T31" fmla="*/ 2147483647 h 18"/>
                <a:gd name="T32" fmla="*/ 2147483647 w 85"/>
                <a:gd name="T33" fmla="*/ 2147483647 h 18"/>
                <a:gd name="T34" fmla="*/ 2147483647 w 85"/>
                <a:gd name="T35" fmla="*/ 2147483647 h 18"/>
                <a:gd name="T36" fmla="*/ 2147483647 w 85"/>
                <a:gd name="T37" fmla="*/ 214748364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4" name="Freeform 161"/>
            <p:cNvSpPr>
              <a:spLocks/>
            </p:cNvSpPr>
            <p:nvPr/>
          </p:nvSpPr>
          <p:spPr bwMode="auto">
            <a:xfrm>
              <a:off x="4957234" y="3268074"/>
              <a:ext cx="79565" cy="59734"/>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5" name="Freeform 162"/>
            <p:cNvSpPr>
              <a:spLocks/>
            </p:cNvSpPr>
            <p:nvPr/>
          </p:nvSpPr>
          <p:spPr bwMode="auto">
            <a:xfrm>
              <a:off x="4934171" y="3228251"/>
              <a:ext cx="93402" cy="84956"/>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6" name="Freeform 163"/>
            <p:cNvSpPr>
              <a:spLocks/>
            </p:cNvSpPr>
            <p:nvPr/>
          </p:nvSpPr>
          <p:spPr bwMode="auto">
            <a:xfrm>
              <a:off x="4986061" y="2591078"/>
              <a:ext cx="214479" cy="266815"/>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7" name="Freeform 164"/>
            <p:cNvSpPr>
              <a:spLocks/>
            </p:cNvSpPr>
            <p:nvPr/>
          </p:nvSpPr>
          <p:spPr bwMode="auto">
            <a:xfrm>
              <a:off x="5147496" y="3541527"/>
              <a:ext cx="62268" cy="13274"/>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8" name="Freeform 165"/>
            <p:cNvSpPr>
              <a:spLocks/>
            </p:cNvSpPr>
            <p:nvPr/>
          </p:nvSpPr>
          <p:spPr bwMode="auto">
            <a:xfrm>
              <a:off x="4677028" y="3412766"/>
              <a:ext cx="24215" cy="18584"/>
            </a:xfrm>
            <a:custGeom>
              <a:avLst/>
              <a:gdLst>
                <a:gd name="T0" fmla="*/ 2147483647 w 16"/>
                <a:gd name="T1" fmla="*/ 2147483647 h 10"/>
                <a:gd name="T2" fmla="*/ 2147483647 w 16"/>
                <a:gd name="T3" fmla="*/ 0 h 10"/>
                <a:gd name="T4" fmla="*/ 2147483647 w 16"/>
                <a:gd name="T5" fmla="*/ 0 h 10"/>
                <a:gd name="T6" fmla="*/ 2147483647 w 16"/>
                <a:gd name="T7" fmla="*/ 0 h 10"/>
                <a:gd name="T8" fmla="*/ 2147483647 w 16"/>
                <a:gd name="T9" fmla="*/ 2147483647 h 10"/>
                <a:gd name="T10" fmla="*/ 0 w 16"/>
                <a:gd name="T11" fmla="*/ 2147483647 h 10"/>
                <a:gd name="T12" fmla="*/ 2147483647 w 16"/>
                <a:gd name="T13" fmla="*/ 2147483647 h 10"/>
                <a:gd name="T14" fmla="*/ 2147483647 w 16"/>
                <a:gd name="T15" fmla="*/ 2147483647 h 10"/>
                <a:gd name="T16" fmla="*/ 2147483647 w 16"/>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9" name="Freeform 166"/>
            <p:cNvSpPr>
              <a:spLocks/>
            </p:cNvSpPr>
            <p:nvPr/>
          </p:nvSpPr>
          <p:spPr bwMode="auto">
            <a:xfrm>
              <a:off x="4499449" y="2877806"/>
              <a:ext cx="160283" cy="244249"/>
            </a:xfrm>
            <a:custGeom>
              <a:avLst/>
              <a:gdLst>
                <a:gd name="T0" fmla="*/ 2147483647 w 110"/>
                <a:gd name="T1" fmla="*/ 2147483647 h 154"/>
                <a:gd name="T2" fmla="*/ 2147483647 w 110"/>
                <a:gd name="T3" fmla="*/ 2147483647 h 154"/>
                <a:gd name="T4" fmla="*/ 2147483647 w 110"/>
                <a:gd name="T5" fmla="*/ 2147483647 h 154"/>
                <a:gd name="T6" fmla="*/ 2147483647 w 110"/>
                <a:gd name="T7" fmla="*/ 2147483647 h 154"/>
                <a:gd name="T8" fmla="*/ 2147483647 w 110"/>
                <a:gd name="T9" fmla="*/ 2147483647 h 154"/>
                <a:gd name="T10" fmla="*/ 2147483647 w 110"/>
                <a:gd name="T11" fmla="*/ 2147483647 h 154"/>
                <a:gd name="T12" fmla="*/ 2147483647 w 110"/>
                <a:gd name="T13" fmla="*/ 2147483647 h 154"/>
                <a:gd name="T14" fmla="*/ 2147483647 w 110"/>
                <a:gd name="T15" fmla="*/ 2147483647 h 154"/>
                <a:gd name="T16" fmla="*/ 2147483647 w 110"/>
                <a:gd name="T17" fmla="*/ 2147483647 h 154"/>
                <a:gd name="T18" fmla="*/ 2147483647 w 110"/>
                <a:gd name="T19" fmla="*/ 2147483647 h 154"/>
                <a:gd name="T20" fmla="*/ 2147483647 w 110"/>
                <a:gd name="T21" fmla="*/ 2147483647 h 154"/>
                <a:gd name="T22" fmla="*/ 2147483647 w 110"/>
                <a:gd name="T23" fmla="*/ 2147483647 h 154"/>
                <a:gd name="T24" fmla="*/ 2147483647 w 110"/>
                <a:gd name="T25" fmla="*/ 2147483647 h 154"/>
                <a:gd name="T26" fmla="*/ 2147483647 w 110"/>
                <a:gd name="T27" fmla="*/ 2147483647 h 154"/>
                <a:gd name="T28" fmla="*/ 2147483647 w 110"/>
                <a:gd name="T29" fmla="*/ 2147483647 h 154"/>
                <a:gd name="T30" fmla="*/ 2147483647 w 110"/>
                <a:gd name="T31" fmla="*/ 2147483647 h 154"/>
                <a:gd name="T32" fmla="*/ 2147483647 w 110"/>
                <a:gd name="T33" fmla="*/ 2147483647 h 154"/>
                <a:gd name="T34" fmla="*/ 2147483647 w 110"/>
                <a:gd name="T35" fmla="*/ 2147483647 h 154"/>
                <a:gd name="T36" fmla="*/ 2147483647 w 110"/>
                <a:gd name="T37" fmla="*/ 2147483647 h 154"/>
                <a:gd name="T38" fmla="*/ 2147483647 w 110"/>
                <a:gd name="T39" fmla="*/ 2147483647 h 154"/>
                <a:gd name="T40" fmla="*/ 2147483647 w 110"/>
                <a:gd name="T41" fmla="*/ 2147483647 h 154"/>
                <a:gd name="T42" fmla="*/ 2147483647 w 110"/>
                <a:gd name="T43" fmla="*/ 2147483647 h 154"/>
                <a:gd name="T44" fmla="*/ 2147483647 w 110"/>
                <a:gd name="T45" fmla="*/ 2147483647 h 154"/>
                <a:gd name="T46" fmla="*/ 2147483647 w 110"/>
                <a:gd name="T47" fmla="*/ 2147483647 h 154"/>
                <a:gd name="T48" fmla="*/ 2147483647 w 110"/>
                <a:gd name="T49" fmla="*/ 2147483647 h 154"/>
                <a:gd name="T50" fmla="*/ 2147483647 w 110"/>
                <a:gd name="T51" fmla="*/ 2147483647 h 154"/>
                <a:gd name="T52" fmla="*/ 2147483647 w 110"/>
                <a:gd name="T53" fmla="*/ 2147483647 h 154"/>
                <a:gd name="T54" fmla="*/ 2147483647 w 110"/>
                <a:gd name="T55" fmla="*/ 2147483647 h 154"/>
                <a:gd name="T56" fmla="*/ 2147483647 w 110"/>
                <a:gd name="T57" fmla="*/ 2147483647 h 154"/>
                <a:gd name="T58" fmla="*/ 2147483647 w 110"/>
                <a:gd name="T59" fmla="*/ 2147483647 h 154"/>
                <a:gd name="T60" fmla="*/ 0 w 110"/>
                <a:gd name="T61" fmla="*/ 2147483647 h 154"/>
                <a:gd name="T62" fmla="*/ 2147483647 w 110"/>
                <a:gd name="T63" fmla="*/ 2147483647 h 154"/>
                <a:gd name="T64" fmla="*/ 2147483647 w 110"/>
                <a:gd name="T65" fmla="*/ 0 h 154"/>
                <a:gd name="T66" fmla="*/ 2147483647 w 110"/>
                <a:gd name="T67" fmla="*/ 2147483647 h 154"/>
                <a:gd name="T68" fmla="*/ 2147483647 w 110"/>
                <a:gd name="T69" fmla="*/ 2147483647 h 154"/>
                <a:gd name="T70" fmla="*/ 2147483647 w 110"/>
                <a:gd name="T71" fmla="*/ 2147483647 h 154"/>
                <a:gd name="T72" fmla="*/ 2147483647 w 110"/>
                <a:gd name="T73" fmla="*/ 2147483647 h 154"/>
                <a:gd name="T74" fmla="*/ 2147483647 w 110"/>
                <a:gd name="T75" fmla="*/ 2147483647 h 154"/>
                <a:gd name="T76" fmla="*/ 2147483647 w 110"/>
                <a:gd name="T77" fmla="*/ 2147483647 h 154"/>
                <a:gd name="T78" fmla="*/ 2147483647 w 110"/>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0" name="Freeform 167"/>
            <p:cNvSpPr>
              <a:spLocks/>
            </p:cNvSpPr>
            <p:nvPr/>
          </p:nvSpPr>
          <p:spPr bwMode="auto">
            <a:xfrm>
              <a:off x="4429110" y="2984001"/>
              <a:ext cx="88790" cy="99558"/>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1" name="Freeform 168"/>
            <p:cNvSpPr>
              <a:spLocks/>
            </p:cNvSpPr>
            <p:nvPr/>
          </p:nvSpPr>
          <p:spPr bwMode="auto">
            <a:xfrm>
              <a:off x="4818861" y="3327809"/>
              <a:ext cx="13837" cy="43805"/>
            </a:xfrm>
            <a:custGeom>
              <a:avLst/>
              <a:gdLst>
                <a:gd name="T0" fmla="*/ 0 w 10"/>
                <a:gd name="T1" fmla="*/ 2147483647 h 28"/>
                <a:gd name="T2" fmla="*/ 0 w 10"/>
                <a:gd name="T3" fmla="*/ 2147483647 h 28"/>
                <a:gd name="T4" fmla="*/ 2147483647 w 10"/>
                <a:gd name="T5" fmla="*/ 2147483647 h 28"/>
                <a:gd name="T6" fmla="*/ 2147483647 w 10"/>
                <a:gd name="T7" fmla="*/ 0 h 28"/>
                <a:gd name="T8" fmla="*/ 2147483647 w 10"/>
                <a:gd name="T9" fmla="*/ 2147483647 h 28"/>
                <a:gd name="T10" fmla="*/ 2147483647 w 10"/>
                <a:gd name="T11" fmla="*/ 2147483647 h 28"/>
                <a:gd name="T12" fmla="*/ 2147483647 w 10"/>
                <a:gd name="T13" fmla="*/ 2147483647 h 28"/>
                <a:gd name="T14" fmla="*/ 0 w 1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2" name="Freeform 169"/>
            <p:cNvSpPr>
              <a:spLocks/>
            </p:cNvSpPr>
            <p:nvPr/>
          </p:nvSpPr>
          <p:spPr bwMode="auto">
            <a:xfrm>
              <a:off x="4798104" y="3378251"/>
              <a:ext cx="40359" cy="62390"/>
            </a:xfrm>
            <a:custGeom>
              <a:avLst/>
              <a:gdLst>
                <a:gd name="T0" fmla="*/ 2147483647 w 28"/>
                <a:gd name="T1" fmla="*/ 2147483647 h 40"/>
                <a:gd name="T2" fmla="*/ 2147483647 w 28"/>
                <a:gd name="T3" fmla="*/ 2147483647 h 40"/>
                <a:gd name="T4" fmla="*/ 2147483647 w 28"/>
                <a:gd name="T5" fmla="*/ 0 h 40"/>
                <a:gd name="T6" fmla="*/ 2147483647 w 28"/>
                <a:gd name="T7" fmla="*/ 2147483647 h 40"/>
                <a:gd name="T8" fmla="*/ 2147483647 w 28"/>
                <a:gd name="T9" fmla="*/ 2147483647 h 40"/>
                <a:gd name="T10" fmla="*/ 2147483647 w 28"/>
                <a:gd name="T11" fmla="*/ 2147483647 h 40"/>
                <a:gd name="T12" fmla="*/ 2147483647 w 28"/>
                <a:gd name="T13" fmla="*/ 2147483647 h 40"/>
                <a:gd name="T14" fmla="*/ 2147483647 w 28"/>
                <a:gd name="T15" fmla="*/ 2147483647 h 40"/>
                <a:gd name="T16" fmla="*/ 2147483647 w 28"/>
                <a:gd name="T17" fmla="*/ 2147483647 h 40"/>
                <a:gd name="T18" fmla="*/ 2147483647 w 28"/>
                <a:gd name="T19" fmla="*/ 2147483647 h 40"/>
                <a:gd name="T20" fmla="*/ 2147483647 w 28"/>
                <a:gd name="T21" fmla="*/ 2147483647 h 40"/>
                <a:gd name="T22" fmla="*/ 2147483647 w 28"/>
                <a:gd name="T23" fmla="*/ 2147483647 h 40"/>
                <a:gd name="T24" fmla="*/ 2147483647 w 28"/>
                <a:gd name="T25" fmla="*/ 2147483647 h 40"/>
                <a:gd name="T26" fmla="*/ 2147483647 w 28"/>
                <a:gd name="T27" fmla="*/ 2147483647 h 40"/>
                <a:gd name="T28" fmla="*/ 0 w 28"/>
                <a:gd name="T29" fmla="*/ 2147483647 h 40"/>
                <a:gd name="T30" fmla="*/ 2147483647 w 28"/>
                <a:gd name="T31" fmla="*/ 2147483647 h 40"/>
                <a:gd name="T32" fmla="*/ 2147483647 w 28"/>
                <a:gd name="T33" fmla="*/ 2147483647 h 40"/>
                <a:gd name="T34" fmla="*/ 2147483647 w 28"/>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3" name="Freeform 170"/>
            <p:cNvSpPr>
              <a:spLocks/>
            </p:cNvSpPr>
            <p:nvPr/>
          </p:nvSpPr>
          <p:spPr bwMode="auto">
            <a:xfrm>
              <a:off x="4904191" y="3465863"/>
              <a:ext cx="58808" cy="38495"/>
            </a:xfrm>
            <a:custGeom>
              <a:avLst/>
              <a:gdLst>
                <a:gd name="T0" fmla="*/ 2147483647 w 41"/>
                <a:gd name="T1" fmla="*/ 2147483647 h 24"/>
                <a:gd name="T2" fmla="*/ 2147483647 w 41"/>
                <a:gd name="T3" fmla="*/ 2147483647 h 24"/>
                <a:gd name="T4" fmla="*/ 2147483647 w 41"/>
                <a:gd name="T5" fmla="*/ 2147483647 h 24"/>
                <a:gd name="T6" fmla="*/ 2147483647 w 41"/>
                <a:gd name="T7" fmla="*/ 2147483647 h 24"/>
                <a:gd name="T8" fmla="*/ 2147483647 w 41"/>
                <a:gd name="T9" fmla="*/ 2147483647 h 24"/>
                <a:gd name="T10" fmla="*/ 2147483647 w 41"/>
                <a:gd name="T11" fmla="*/ 2147483647 h 24"/>
                <a:gd name="T12" fmla="*/ 2147483647 w 41"/>
                <a:gd name="T13" fmla="*/ 2147483647 h 24"/>
                <a:gd name="T14" fmla="*/ 2147483647 w 41"/>
                <a:gd name="T15" fmla="*/ 2147483647 h 24"/>
                <a:gd name="T16" fmla="*/ 0 w 41"/>
                <a:gd name="T17" fmla="*/ 2147483647 h 24"/>
                <a:gd name="T18" fmla="*/ 0 w 41"/>
                <a:gd name="T19" fmla="*/ 2147483647 h 24"/>
                <a:gd name="T20" fmla="*/ 2147483647 w 41"/>
                <a:gd name="T21" fmla="*/ 0 h 24"/>
                <a:gd name="T22" fmla="*/ 2147483647 w 41"/>
                <a:gd name="T23" fmla="*/ 0 h 24"/>
                <a:gd name="T24" fmla="*/ 2147483647 w 41"/>
                <a:gd name="T25" fmla="*/ 2147483647 h 24"/>
                <a:gd name="T26" fmla="*/ 2147483647 w 41"/>
                <a:gd name="T27" fmla="*/ 2147483647 h 24"/>
                <a:gd name="T28" fmla="*/ 2147483647 w 41"/>
                <a:gd name="T29" fmla="*/ 2147483647 h 24"/>
                <a:gd name="T30" fmla="*/ 2147483647 w 41"/>
                <a:gd name="T31" fmla="*/ 0 h 24"/>
                <a:gd name="T32" fmla="*/ 2147483647 w 41"/>
                <a:gd name="T33" fmla="*/ 2147483647 h 24"/>
                <a:gd name="T34" fmla="*/ 2147483647 w 41"/>
                <a:gd name="T35" fmla="*/ 2147483647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4" name="Freeform 171"/>
            <p:cNvSpPr>
              <a:spLocks/>
            </p:cNvSpPr>
            <p:nvPr/>
          </p:nvSpPr>
          <p:spPr bwMode="auto">
            <a:xfrm>
              <a:off x="4832698" y="2952143"/>
              <a:ext cx="34594" cy="45133"/>
            </a:xfrm>
            <a:custGeom>
              <a:avLst/>
              <a:gdLst>
                <a:gd name="T0" fmla="*/ 2147483647 w 24"/>
                <a:gd name="T1" fmla="*/ 2147483647 h 30"/>
                <a:gd name="T2" fmla="*/ 2147483647 w 24"/>
                <a:gd name="T3" fmla="*/ 2147483647 h 30"/>
                <a:gd name="T4" fmla="*/ 2147483647 w 24"/>
                <a:gd name="T5" fmla="*/ 2147483647 h 30"/>
                <a:gd name="T6" fmla="*/ 2147483647 w 24"/>
                <a:gd name="T7" fmla="*/ 2147483647 h 30"/>
                <a:gd name="T8" fmla="*/ 2147483647 w 24"/>
                <a:gd name="T9" fmla="*/ 2147483647 h 30"/>
                <a:gd name="T10" fmla="*/ 2147483647 w 24"/>
                <a:gd name="T11" fmla="*/ 2147483647 h 30"/>
                <a:gd name="T12" fmla="*/ 2147483647 w 24"/>
                <a:gd name="T13" fmla="*/ 2147483647 h 30"/>
                <a:gd name="T14" fmla="*/ 2147483647 w 24"/>
                <a:gd name="T15" fmla="*/ 2147483647 h 30"/>
                <a:gd name="T16" fmla="*/ 2147483647 w 24"/>
                <a:gd name="T17" fmla="*/ 2147483647 h 30"/>
                <a:gd name="T18" fmla="*/ 2147483647 w 24"/>
                <a:gd name="T19" fmla="*/ 2147483647 h 30"/>
                <a:gd name="T20" fmla="*/ 2147483647 w 24"/>
                <a:gd name="T21" fmla="*/ 2147483647 h 30"/>
                <a:gd name="T22" fmla="*/ 2147483647 w 24"/>
                <a:gd name="T23" fmla="*/ 2147483647 h 30"/>
                <a:gd name="T24" fmla="*/ 2147483647 w 24"/>
                <a:gd name="T25" fmla="*/ 2147483647 h 30"/>
                <a:gd name="T26" fmla="*/ 2147483647 w 24"/>
                <a:gd name="T27" fmla="*/ 2147483647 h 30"/>
                <a:gd name="T28" fmla="*/ 0 w 24"/>
                <a:gd name="T29" fmla="*/ 2147483647 h 30"/>
                <a:gd name="T30" fmla="*/ 0 w 24"/>
                <a:gd name="T31" fmla="*/ 2147483647 h 30"/>
                <a:gd name="T32" fmla="*/ 2147483647 w 24"/>
                <a:gd name="T33" fmla="*/ 2147483647 h 30"/>
                <a:gd name="T34" fmla="*/ 2147483647 w 24"/>
                <a:gd name="T35" fmla="*/ 0 h 30"/>
                <a:gd name="T36" fmla="*/ 2147483647 w 24"/>
                <a:gd name="T37" fmla="*/ 0 h 30"/>
                <a:gd name="T38" fmla="*/ 2147483647 w 24"/>
                <a:gd name="T39" fmla="*/ 0 h 30"/>
                <a:gd name="T40" fmla="*/ 2147483647 w 24"/>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5" name="Freeform 172"/>
            <p:cNvSpPr>
              <a:spLocks/>
            </p:cNvSpPr>
            <p:nvPr/>
          </p:nvSpPr>
          <p:spPr bwMode="auto">
            <a:xfrm>
              <a:off x="4832698" y="2618954"/>
              <a:ext cx="217938" cy="357082"/>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6" name="Freeform 173"/>
            <p:cNvSpPr>
              <a:spLocks/>
            </p:cNvSpPr>
            <p:nvPr/>
          </p:nvSpPr>
          <p:spPr bwMode="auto">
            <a:xfrm>
              <a:off x="4721999" y="2567185"/>
              <a:ext cx="430110" cy="339826"/>
            </a:xfrm>
            <a:custGeom>
              <a:avLst/>
              <a:gdLst>
                <a:gd name="T0" fmla="*/ 2147483647 w 295"/>
                <a:gd name="T1" fmla="*/ 2147483647 h 214"/>
                <a:gd name="T2" fmla="*/ 2147483647 w 295"/>
                <a:gd name="T3" fmla="*/ 2147483647 h 214"/>
                <a:gd name="T4" fmla="*/ 2147483647 w 295"/>
                <a:gd name="T5" fmla="*/ 2147483647 h 214"/>
                <a:gd name="T6" fmla="*/ 2147483647 w 295"/>
                <a:gd name="T7" fmla="*/ 2147483647 h 214"/>
                <a:gd name="T8" fmla="*/ 2147483647 w 295"/>
                <a:gd name="T9" fmla="*/ 2147483647 h 214"/>
                <a:gd name="T10" fmla="*/ 2147483647 w 295"/>
                <a:gd name="T11" fmla="*/ 2147483647 h 214"/>
                <a:gd name="T12" fmla="*/ 2147483647 w 295"/>
                <a:gd name="T13" fmla="*/ 2147483647 h 214"/>
                <a:gd name="T14" fmla="*/ 2147483647 w 295"/>
                <a:gd name="T15" fmla="*/ 2147483647 h 214"/>
                <a:gd name="T16" fmla="*/ 2147483647 w 295"/>
                <a:gd name="T17" fmla="*/ 2147483647 h 214"/>
                <a:gd name="T18" fmla="*/ 2147483647 w 295"/>
                <a:gd name="T19" fmla="*/ 2147483647 h 214"/>
                <a:gd name="T20" fmla="*/ 2147483647 w 295"/>
                <a:gd name="T21" fmla="*/ 2147483647 h 214"/>
                <a:gd name="T22" fmla="*/ 2147483647 w 295"/>
                <a:gd name="T23" fmla="*/ 2147483647 h 214"/>
                <a:gd name="T24" fmla="*/ 2147483647 w 295"/>
                <a:gd name="T25" fmla="*/ 2147483647 h 214"/>
                <a:gd name="T26" fmla="*/ 2147483647 w 295"/>
                <a:gd name="T27" fmla="*/ 2147483647 h 214"/>
                <a:gd name="T28" fmla="*/ 2147483647 w 295"/>
                <a:gd name="T29" fmla="*/ 2147483647 h 214"/>
                <a:gd name="T30" fmla="*/ 2147483647 w 295"/>
                <a:gd name="T31" fmla="*/ 2147483647 h 214"/>
                <a:gd name="T32" fmla="*/ 2147483647 w 295"/>
                <a:gd name="T33" fmla="*/ 2147483647 h 214"/>
                <a:gd name="T34" fmla="*/ 2147483647 w 295"/>
                <a:gd name="T35" fmla="*/ 2147483647 h 214"/>
                <a:gd name="T36" fmla="*/ 2147483647 w 295"/>
                <a:gd name="T37" fmla="*/ 2147483647 h 214"/>
                <a:gd name="T38" fmla="*/ 2147483647 w 295"/>
                <a:gd name="T39" fmla="*/ 2147483647 h 214"/>
                <a:gd name="T40" fmla="*/ 2147483647 w 295"/>
                <a:gd name="T41" fmla="*/ 2147483647 h 214"/>
                <a:gd name="T42" fmla="*/ 2147483647 w 295"/>
                <a:gd name="T43" fmla="*/ 2147483647 h 214"/>
                <a:gd name="T44" fmla="*/ 0 w 295"/>
                <a:gd name="T45" fmla="*/ 2147483647 h 214"/>
                <a:gd name="T46" fmla="*/ 2147483647 w 295"/>
                <a:gd name="T47" fmla="*/ 2147483647 h 214"/>
                <a:gd name="T48" fmla="*/ 2147483647 w 295"/>
                <a:gd name="T49" fmla="*/ 2147483647 h 214"/>
                <a:gd name="T50" fmla="*/ 2147483647 w 295"/>
                <a:gd name="T51" fmla="*/ 2147483647 h 214"/>
                <a:gd name="T52" fmla="*/ 2147483647 w 295"/>
                <a:gd name="T53" fmla="*/ 2147483647 h 214"/>
                <a:gd name="T54" fmla="*/ 2147483647 w 295"/>
                <a:gd name="T55" fmla="*/ 2147483647 h 214"/>
                <a:gd name="T56" fmla="*/ 2147483647 w 295"/>
                <a:gd name="T57" fmla="*/ 2147483647 h 214"/>
                <a:gd name="T58" fmla="*/ 2147483647 w 295"/>
                <a:gd name="T59" fmla="*/ 2147483647 h 214"/>
                <a:gd name="T60" fmla="*/ 2147483647 w 295"/>
                <a:gd name="T61" fmla="*/ 2147483647 h 214"/>
                <a:gd name="T62" fmla="*/ 2147483647 w 295"/>
                <a:gd name="T63" fmla="*/ 2147483647 h 214"/>
                <a:gd name="T64" fmla="*/ 2147483647 w 295"/>
                <a:gd name="T65" fmla="*/ 2147483647 h 214"/>
                <a:gd name="T66" fmla="*/ 2147483647 w 295"/>
                <a:gd name="T67" fmla="*/ 2147483647 h 214"/>
                <a:gd name="T68" fmla="*/ 2147483647 w 295"/>
                <a:gd name="T69" fmla="*/ 2147483647 h 214"/>
                <a:gd name="T70" fmla="*/ 2147483647 w 295"/>
                <a:gd name="T71" fmla="*/ 2147483647 h 214"/>
                <a:gd name="T72" fmla="*/ 2147483647 w 295"/>
                <a:gd name="T73" fmla="*/ 2147483647 h 214"/>
                <a:gd name="T74" fmla="*/ 2147483647 w 295"/>
                <a:gd name="T75" fmla="*/ 2147483647 h 214"/>
                <a:gd name="T76" fmla="*/ 2147483647 w 295"/>
                <a:gd name="T77" fmla="*/ 2147483647 h 214"/>
                <a:gd name="T78" fmla="*/ 2147483647 w 295"/>
                <a:gd name="T79" fmla="*/ 2147483647 h 214"/>
                <a:gd name="T80" fmla="*/ 2147483647 w 295"/>
                <a:gd name="T81" fmla="*/ 2147483647 h 214"/>
                <a:gd name="T82" fmla="*/ 2147483647 w 295"/>
                <a:gd name="T83" fmla="*/ 0 h 214"/>
                <a:gd name="T84" fmla="*/ 2147483647 w 295"/>
                <a:gd name="T85" fmla="*/ 2147483647 h 214"/>
                <a:gd name="T86" fmla="*/ 2147483647 w 295"/>
                <a:gd name="T87" fmla="*/ 2147483647 h 214"/>
                <a:gd name="T88" fmla="*/ 2147483647 w 295"/>
                <a:gd name="T89" fmla="*/ 2147483647 h 214"/>
                <a:gd name="T90" fmla="*/ 2147483647 w 295"/>
                <a:gd name="T91" fmla="*/ 2147483647 h 214"/>
                <a:gd name="T92" fmla="*/ 2147483647 w 295"/>
                <a:gd name="T93" fmla="*/ 2147483647 h 214"/>
                <a:gd name="T94" fmla="*/ 2147483647 w 295"/>
                <a:gd name="T95" fmla="*/ 2147483647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7" name="Freeform 174"/>
            <p:cNvSpPr>
              <a:spLocks/>
            </p:cNvSpPr>
            <p:nvPr/>
          </p:nvSpPr>
          <p:spPr bwMode="auto">
            <a:xfrm>
              <a:off x="5069085" y="2859222"/>
              <a:ext cx="83024" cy="54425"/>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8" name="Freeform 175"/>
            <p:cNvSpPr>
              <a:spLocks/>
            </p:cNvSpPr>
            <p:nvPr/>
          </p:nvSpPr>
          <p:spPr bwMode="auto">
            <a:xfrm>
              <a:off x="5036798" y="2893736"/>
              <a:ext cx="124536" cy="82301"/>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9" name="Freeform 176"/>
            <p:cNvSpPr>
              <a:spLocks/>
            </p:cNvSpPr>
            <p:nvPr/>
          </p:nvSpPr>
          <p:spPr bwMode="auto">
            <a:xfrm>
              <a:off x="5036798" y="2945506"/>
              <a:ext cx="93402" cy="74336"/>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0" name="Freeform 177"/>
            <p:cNvSpPr>
              <a:spLocks/>
            </p:cNvSpPr>
            <p:nvPr/>
          </p:nvSpPr>
          <p:spPr bwMode="auto">
            <a:xfrm>
              <a:off x="5018348" y="2977364"/>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0 h 16"/>
                <a:gd name="T8" fmla="*/ 2147483647 w 40"/>
                <a:gd name="T9" fmla="*/ 0 h 16"/>
                <a:gd name="T10" fmla="*/ 2147483647 w 40"/>
                <a:gd name="T11" fmla="*/ 0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0 w 40"/>
                <a:gd name="T21" fmla="*/ 2147483647 h 16"/>
                <a:gd name="T22" fmla="*/ 2147483647 w 40"/>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1" name="Freeform 178"/>
            <p:cNvSpPr>
              <a:spLocks/>
            </p:cNvSpPr>
            <p:nvPr/>
          </p:nvSpPr>
          <p:spPr bwMode="auto">
            <a:xfrm>
              <a:off x="4429110" y="3354358"/>
              <a:ext cx="59962" cy="142037"/>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2" name="Freeform 179"/>
            <p:cNvSpPr>
              <a:spLocks/>
            </p:cNvSpPr>
            <p:nvPr/>
          </p:nvSpPr>
          <p:spPr bwMode="auto">
            <a:xfrm>
              <a:off x="4439488" y="3305243"/>
              <a:ext cx="253684" cy="220355"/>
            </a:xfrm>
            <a:custGeom>
              <a:avLst/>
              <a:gdLst>
                <a:gd name="T0" fmla="*/ 2147483647 w 174"/>
                <a:gd name="T1" fmla="*/ 2147483647 h 140"/>
                <a:gd name="T2" fmla="*/ 2147483647 w 174"/>
                <a:gd name="T3" fmla="*/ 2147483647 h 140"/>
                <a:gd name="T4" fmla="*/ 2147483647 w 174"/>
                <a:gd name="T5" fmla="*/ 2147483647 h 140"/>
                <a:gd name="T6" fmla="*/ 2147483647 w 174"/>
                <a:gd name="T7" fmla="*/ 2147483647 h 140"/>
                <a:gd name="T8" fmla="*/ 2147483647 w 174"/>
                <a:gd name="T9" fmla="*/ 2147483647 h 140"/>
                <a:gd name="T10" fmla="*/ 2147483647 w 174"/>
                <a:gd name="T11" fmla="*/ 2147483647 h 140"/>
                <a:gd name="T12" fmla="*/ 2147483647 w 174"/>
                <a:gd name="T13" fmla="*/ 2147483647 h 140"/>
                <a:gd name="T14" fmla="*/ 2147483647 w 174"/>
                <a:gd name="T15" fmla="*/ 2147483647 h 140"/>
                <a:gd name="T16" fmla="*/ 2147483647 w 174"/>
                <a:gd name="T17" fmla="*/ 2147483647 h 140"/>
                <a:gd name="T18" fmla="*/ 2147483647 w 174"/>
                <a:gd name="T19" fmla="*/ 2147483647 h 140"/>
                <a:gd name="T20" fmla="*/ 2147483647 w 174"/>
                <a:gd name="T21" fmla="*/ 2147483647 h 140"/>
                <a:gd name="T22" fmla="*/ 2147483647 w 174"/>
                <a:gd name="T23" fmla="*/ 2147483647 h 140"/>
                <a:gd name="T24" fmla="*/ 2147483647 w 174"/>
                <a:gd name="T25" fmla="*/ 2147483647 h 140"/>
                <a:gd name="T26" fmla="*/ 2147483647 w 174"/>
                <a:gd name="T27" fmla="*/ 2147483647 h 140"/>
                <a:gd name="T28" fmla="*/ 2147483647 w 174"/>
                <a:gd name="T29" fmla="*/ 2147483647 h 140"/>
                <a:gd name="T30" fmla="*/ 2147483647 w 174"/>
                <a:gd name="T31" fmla="*/ 2147483647 h 140"/>
                <a:gd name="T32" fmla="*/ 2147483647 w 174"/>
                <a:gd name="T33" fmla="*/ 2147483647 h 140"/>
                <a:gd name="T34" fmla="*/ 2147483647 w 174"/>
                <a:gd name="T35" fmla="*/ 2147483647 h 140"/>
                <a:gd name="T36" fmla="*/ 2147483647 w 174"/>
                <a:gd name="T37" fmla="*/ 2147483647 h 140"/>
                <a:gd name="T38" fmla="*/ 2147483647 w 174"/>
                <a:gd name="T39" fmla="*/ 2147483647 h 140"/>
                <a:gd name="T40" fmla="*/ 2147483647 w 174"/>
                <a:gd name="T41" fmla="*/ 2147483647 h 140"/>
                <a:gd name="T42" fmla="*/ 2147483647 w 174"/>
                <a:gd name="T43" fmla="*/ 2147483647 h 140"/>
                <a:gd name="T44" fmla="*/ 2147483647 w 174"/>
                <a:gd name="T45" fmla="*/ 2147483647 h 140"/>
                <a:gd name="T46" fmla="*/ 2147483647 w 174"/>
                <a:gd name="T47" fmla="*/ 2147483647 h 140"/>
                <a:gd name="T48" fmla="*/ 2147483647 w 174"/>
                <a:gd name="T49" fmla="*/ 2147483647 h 140"/>
                <a:gd name="T50" fmla="*/ 2147483647 w 174"/>
                <a:gd name="T51" fmla="*/ 2147483647 h 140"/>
                <a:gd name="T52" fmla="*/ 0 w 174"/>
                <a:gd name="T53" fmla="*/ 2147483647 h 140"/>
                <a:gd name="T54" fmla="*/ 0 w 174"/>
                <a:gd name="T55" fmla="*/ 2147483647 h 140"/>
                <a:gd name="T56" fmla="*/ 2147483647 w 174"/>
                <a:gd name="T57" fmla="*/ 2147483647 h 140"/>
                <a:gd name="T58" fmla="*/ 2147483647 w 174"/>
                <a:gd name="T59" fmla="*/ 0 h 140"/>
                <a:gd name="T60" fmla="*/ 2147483647 w 174"/>
                <a:gd name="T61" fmla="*/ 2147483647 h 140"/>
                <a:gd name="T62" fmla="*/ 2147483647 w 174"/>
                <a:gd name="T63" fmla="*/ 2147483647 h 140"/>
                <a:gd name="T64" fmla="*/ 2147483647 w 174"/>
                <a:gd name="T65" fmla="*/ 2147483647 h 140"/>
                <a:gd name="T66" fmla="*/ 2147483647 w 174"/>
                <a:gd name="T67" fmla="*/ 2147483647 h 140"/>
                <a:gd name="T68" fmla="*/ 2147483647 w 174"/>
                <a:gd name="T69" fmla="*/ 2147483647 h 140"/>
                <a:gd name="T70" fmla="*/ 2147483647 w 174"/>
                <a:gd name="T71" fmla="*/ 2147483647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3" name="Freeform 180"/>
            <p:cNvSpPr>
              <a:spLocks/>
            </p:cNvSpPr>
            <p:nvPr/>
          </p:nvSpPr>
          <p:spPr bwMode="auto">
            <a:xfrm>
              <a:off x="4531736" y="3099489"/>
              <a:ext cx="261756" cy="257523"/>
            </a:xfrm>
            <a:custGeom>
              <a:avLst/>
              <a:gdLst>
                <a:gd name="T0" fmla="*/ 2147483647 w 178"/>
                <a:gd name="T1" fmla="*/ 2147483647 h 162"/>
                <a:gd name="T2" fmla="*/ 2147483647 w 178"/>
                <a:gd name="T3" fmla="*/ 2147483647 h 162"/>
                <a:gd name="T4" fmla="*/ 2147483647 w 178"/>
                <a:gd name="T5" fmla="*/ 2147483647 h 162"/>
                <a:gd name="T6" fmla="*/ 2147483647 w 178"/>
                <a:gd name="T7" fmla="*/ 2147483647 h 162"/>
                <a:gd name="T8" fmla="*/ 2147483647 w 178"/>
                <a:gd name="T9" fmla="*/ 2147483647 h 162"/>
                <a:gd name="T10" fmla="*/ 2147483647 w 178"/>
                <a:gd name="T11" fmla="*/ 2147483647 h 162"/>
                <a:gd name="T12" fmla="*/ 2147483647 w 178"/>
                <a:gd name="T13" fmla="*/ 2147483647 h 162"/>
                <a:gd name="T14" fmla="*/ 2147483647 w 178"/>
                <a:gd name="T15" fmla="*/ 2147483647 h 162"/>
                <a:gd name="T16" fmla="*/ 2147483647 w 178"/>
                <a:gd name="T17" fmla="*/ 2147483647 h 162"/>
                <a:gd name="T18" fmla="*/ 2147483647 w 178"/>
                <a:gd name="T19" fmla="*/ 2147483647 h 162"/>
                <a:gd name="T20" fmla="*/ 2147483647 w 178"/>
                <a:gd name="T21" fmla="*/ 2147483647 h 162"/>
                <a:gd name="T22" fmla="*/ 2147483647 w 178"/>
                <a:gd name="T23" fmla="*/ 2147483647 h 162"/>
                <a:gd name="T24" fmla="*/ 2147483647 w 178"/>
                <a:gd name="T25" fmla="*/ 2147483647 h 162"/>
                <a:gd name="T26" fmla="*/ 2147483647 w 178"/>
                <a:gd name="T27" fmla="*/ 2147483647 h 162"/>
                <a:gd name="T28" fmla="*/ 2147483647 w 178"/>
                <a:gd name="T29" fmla="*/ 2147483647 h 162"/>
                <a:gd name="T30" fmla="*/ 2147483647 w 178"/>
                <a:gd name="T31" fmla="*/ 2147483647 h 162"/>
                <a:gd name="T32" fmla="*/ 2147483647 w 178"/>
                <a:gd name="T33" fmla="*/ 2147483647 h 162"/>
                <a:gd name="T34" fmla="*/ 2147483647 w 178"/>
                <a:gd name="T35" fmla="*/ 2147483647 h 162"/>
                <a:gd name="T36" fmla="*/ 2147483647 w 178"/>
                <a:gd name="T37" fmla="*/ 2147483647 h 162"/>
                <a:gd name="T38" fmla="*/ 2147483647 w 178"/>
                <a:gd name="T39" fmla="*/ 2147483647 h 162"/>
                <a:gd name="T40" fmla="*/ 2147483647 w 178"/>
                <a:gd name="T41" fmla="*/ 2147483647 h 162"/>
                <a:gd name="T42" fmla="*/ 2147483647 w 178"/>
                <a:gd name="T43" fmla="*/ 2147483647 h 162"/>
                <a:gd name="T44" fmla="*/ 2147483647 w 178"/>
                <a:gd name="T45" fmla="*/ 2147483647 h 162"/>
                <a:gd name="T46" fmla="*/ 2147483647 w 178"/>
                <a:gd name="T47" fmla="*/ 2147483647 h 162"/>
                <a:gd name="T48" fmla="*/ 2147483647 w 178"/>
                <a:gd name="T49" fmla="*/ 2147483647 h 162"/>
                <a:gd name="T50" fmla="*/ 2147483647 w 178"/>
                <a:gd name="T51" fmla="*/ 2147483647 h 162"/>
                <a:gd name="T52" fmla="*/ 2147483647 w 178"/>
                <a:gd name="T53" fmla="*/ 2147483647 h 162"/>
                <a:gd name="T54" fmla="*/ 2147483647 w 178"/>
                <a:gd name="T55" fmla="*/ 2147483647 h 162"/>
                <a:gd name="T56" fmla="*/ 2147483647 w 178"/>
                <a:gd name="T57" fmla="*/ 2147483647 h 162"/>
                <a:gd name="T58" fmla="*/ 2147483647 w 178"/>
                <a:gd name="T59" fmla="*/ 2147483647 h 162"/>
                <a:gd name="T60" fmla="*/ 2147483647 w 178"/>
                <a:gd name="T61" fmla="*/ 2147483647 h 162"/>
                <a:gd name="T62" fmla="*/ 2147483647 w 178"/>
                <a:gd name="T63" fmla="*/ 0 h 162"/>
                <a:gd name="T64" fmla="*/ 2147483647 w 178"/>
                <a:gd name="T65" fmla="*/ 2147483647 h 162"/>
                <a:gd name="T66" fmla="*/ 2147483647 w 178"/>
                <a:gd name="T67" fmla="*/ 2147483647 h 162"/>
                <a:gd name="T68" fmla="*/ 2147483647 w 178"/>
                <a:gd name="T69" fmla="*/ 2147483647 h 162"/>
                <a:gd name="T70" fmla="*/ 2147483647 w 178"/>
                <a:gd name="T71" fmla="*/ 2147483647 h 162"/>
                <a:gd name="T72" fmla="*/ 2147483647 w 178"/>
                <a:gd name="T73" fmla="*/ 2147483647 h 162"/>
                <a:gd name="T74" fmla="*/ 2147483647 w 178"/>
                <a:gd name="T75" fmla="*/ 2147483647 h 162"/>
                <a:gd name="T76" fmla="*/ 2147483647 w 178"/>
                <a:gd name="T77" fmla="*/ 2147483647 h 162"/>
                <a:gd name="T78" fmla="*/ 2147483647 w 178"/>
                <a:gd name="T79" fmla="*/ 2147483647 h 162"/>
                <a:gd name="T80" fmla="*/ 2147483647 w 178"/>
                <a:gd name="T81" fmla="*/ 2147483647 h 162"/>
                <a:gd name="T82" fmla="*/ 2147483647 w 178"/>
                <a:gd name="T83" fmla="*/ 2147483647 h 162"/>
                <a:gd name="T84" fmla="*/ 2147483647 w 178"/>
                <a:gd name="T85" fmla="*/ 2147483647 h 162"/>
                <a:gd name="T86" fmla="*/ 2147483647 w 178"/>
                <a:gd name="T87" fmla="*/ 2147483647 h 162"/>
                <a:gd name="T88" fmla="*/ 2147483647 w 178"/>
                <a:gd name="T89" fmla="*/ 2147483647 h 162"/>
                <a:gd name="T90" fmla="*/ 2147483647 w 178"/>
                <a:gd name="T91" fmla="*/ 2147483647 h 162"/>
                <a:gd name="T92" fmla="*/ 2147483647 w 178"/>
                <a:gd name="T93" fmla="*/ 2147483647 h 162"/>
                <a:gd name="T94" fmla="*/ 2147483647 w 178"/>
                <a:gd name="T95" fmla="*/ 2147483647 h 162"/>
                <a:gd name="T96" fmla="*/ 2147483647 w 178"/>
                <a:gd name="T97" fmla="*/ 2147483647 h 162"/>
                <a:gd name="T98" fmla="*/ 2147483647 w 178"/>
                <a:gd name="T99" fmla="*/ 2147483647 h 162"/>
                <a:gd name="T100" fmla="*/ 2147483647 w 178"/>
                <a:gd name="T101" fmla="*/ 2147483647 h 162"/>
                <a:gd name="T102" fmla="*/ 2147483647 w 178"/>
                <a:gd name="T103" fmla="*/ 2147483647 h 162"/>
                <a:gd name="T104" fmla="*/ 2147483647 w 178"/>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4" name="Freeform 181"/>
            <p:cNvSpPr>
              <a:spLocks/>
            </p:cNvSpPr>
            <p:nvPr/>
          </p:nvSpPr>
          <p:spPr bwMode="auto">
            <a:xfrm>
              <a:off x="4673569" y="3091525"/>
              <a:ext cx="80718" cy="53098"/>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5" name="Freeform 182"/>
            <p:cNvSpPr>
              <a:spLocks/>
            </p:cNvSpPr>
            <p:nvPr/>
          </p:nvSpPr>
          <p:spPr bwMode="auto">
            <a:xfrm>
              <a:off x="4690866" y="3022498"/>
              <a:ext cx="71493" cy="79646"/>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6" name="Freeform 183"/>
            <p:cNvSpPr>
              <a:spLocks/>
            </p:cNvSpPr>
            <p:nvPr/>
          </p:nvSpPr>
          <p:spPr bwMode="auto">
            <a:xfrm>
              <a:off x="4787727" y="2913647"/>
              <a:ext cx="44971" cy="80974"/>
            </a:xfrm>
            <a:custGeom>
              <a:avLst/>
              <a:gdLst>
                <a:gd name="T0" fmla="*/ 2147483647 w 32"/>
                <a:gd name="T1" fmla="*/ 2147483647 h 52"/>
                <a:gd name="T2" fmla="*/ 2147483647 w 32"/>
                <a:gd name="T3" fmla="*/ 2147483647 h 52"/>
                <a:gd name="T4" fmla="*/ 2147483647 w 32"/>
                <a:gd name="T5" fmla="*/ 2147483647 h 52"/>
                <a:gd name="T6" fmla="*/ 2147483647 w 32"/>
                <a:gd name="T7" fmla="*/ 2147483647 h 52"/>
                <a:gd name="T8" fmla="*/ 2147483647 w 32"/>
                <a:gd name="T9" fmla="*/ 2147483647 h 52"/>
                <a:gd name="T10" fmla="*/ 2147483647 w 32"/>
                <a:gd name="T11" fmla="*/ 2147483647 h 52"/>
                <a:gd name="T12" fmla="*/ 2147483647 w 32"/>
                <a:gd name="T13" fmla="*/ 2147483647 h 52"/>
                <a:gd name="T14" fmla="*/ 2147483647 w 32"/>
                <a:gd name="T15" fmla="*/ 2147483647 h 52"/>
                <a:gd name="T16" fmla="*/ 0 w 32"/>
                <a:gd name="T17" fmla="*/ 2147483647 h 52"/>
                <a:gd name="T18" fmla="*/ 2147483647 w 32"/>
                <a:gd name="T19" fmla="*/ 2147483647 h 52"/>
                <a:gd name="T20" fmla="*/ 2147483647 w 32"/>
                <a:gd name="T21" fmla="*/ 2147483647 h 52"/>
                <a:gd name="T22" fmla="*/ 2147483647 w 32"/>
                <a:gd name="T23" fmla="*/ 2147483647 h 52"/>
                <a:gd name="T24" fmla="*/ 2147483647 w 32"/>
                <a:gd name="T25" fmla="*/ 0 h 52"/>
                <a:gd name="T26" fmla="*/ 2147483647 w 32"/>
                <a:gd name="T27" fmla="*/ 2147483647 h 52"/>
                <a:gd name="T28" fmla="*/ 2147483647 w 32"/>
                <a:gd name="T29" fmla="*/ 2147483647 h 52"/>
                <a:gd name="T30" fmla="*/ 2147483647 w 32"/>
                <a:gd name="T31" fmla="*/ 2147483647 h 52"/>
                <a:gd name="T32" fmla="*/ 2147483647 w 32"/>
                <a:gd name="T33" fmla="*/ 2147483647 h 52"/>
                <a:gd name="T34" fmla="*/ 2147483647 w 32"/>
                <a:gd name="T35" fmla="*/ 2147483647 h 52"/>
                <a:gd name="T36" fmla="*/ 2147483647 w 32"/>
                <a:gd name="T37" fmla="*/ 2147483647 h 52"/>
                <a:gd name="T38" fmla="*/ 2147483647 w 32"/>
                <a:gd name="T39" fmla="*/ 2147483647 h 52"/>
                <a:gd name="T40" fmla="*/ 2147483647 w 32"/>
                <a:gd name="T41" fmla="*/ 2147483647 h 52"/>
                <a:gd name="T42" fmla="*/ 2147483647 w 32"/>
                <a:gd name="T43" fmla="*/ 2147483647 h 52"/>
                <a:gd name="T44" fmla="*/ 2147483647 w 32"/>
                <a:gd name="T45" fmla="*/ 2147483647 h 52"/>
                <a:gd name="T46" fmla="*/ 2147483647 w 32"/>
                <a:gd name="T47" fmla="*/ 2147483647 h 52"/>
                <a:gd name="T48" fmla="*/ 2147483647 w 32"/>
                <a:gd name="T49" fmla="*/ 2147483647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7" name="Freeform 184"/>
            <p:cNvSpPr>
              <a:spLocks/>
            </p:cNvSpPr>
            <p:nvPr/>
          </p:nvSpPr>
          <p:spPr bwMode="auto">
            <a:xfrm>
              <a:off x="4741603" y="2994621"/>
              <a:ext cx="186804" cy="207081"/>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8" name="Freeform 185"/>
            <p:cNvSpPr>
              <a:spLocks/>
            </p:cNvSpPr>
            <p:nvPr/>
          </p:nvSpPr>
          <p:spPr bwMode="auto">
            <a:xfrm>
              <a:off x="4751980" y="3195066"/>
              <a:ext cx="86483" cy="46460"/>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9" name="Freeform 186"/>
            <p:cNvSpPr>
              <a:spLocks/>
            </p:cNvSpPr>
            <p:nvPr/>
          </p:nvSpPr>
          <p:spPr bwMode="auto">
            <a:xfrm>
              <a:off x="4824626" y="3156569"/>
              <a:ext cx="156823" cy="71682"/>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0" name="Freeform 187"/>
            <p:cNvSpPr>
              <a:spLocks/>
            </p:cNvSpPr>
            <p:nvPr/>
          </p:nvSpPr>
          <p:spPr bwMode="auto">
            <a:xfrm>
              <a:off x="4762358" y="3212322"/>
              <a:ext cx="270981" cy="258851"/>
            </a:xfrm>
            <a:custGeom>
              <a:avLst/>
              <a:gdLst>
                <a:gd name="T0" fmla="*/ 2147483647 w 185"/>
                <a:gd name="T1" fmla="*/ 2147483647 h 162"/>
                <a:gd name="T2" fmla="*/ 0 w 185"/>
                <a:gd name="T3" fmla="*/ 2147483647 h 162"/>
                <a:gd name="T4" fmla="*/ 2147483647 w 185"/>
                <a:gd name="T5" fmla="*/ 2147483647 h 162"/>
                <a:gd name="T6" fmla="*/ 2147483647 w 185"/>
                <a:gd name="T7" fmla="*/ 2147483647 h 162"/>
                <a:gd name="T8" fmla="*/ 2147483647 w 185"/>
                <a:gd name="T9" fmla="*/ 2147483647 h 162"/>
                <a:gd name="T10" fmla="*/ 2147483647 w 185"/>
                <a:gd name="T11" fmla="*/ 2147483647 h 162"/>
                <a:gd name="T12" fmla="*/ 2147483647 w 185"/>
                <a:gd name="T13" fmla="*/ 2147483647 h 162"/>
                <a:gd name="T14" fmla="*/ 2147483647 w 185"/>
                <a:gd name="T15" fmla="*/ 2147483647 h 162"/>
                <a:gd name="T16" fmla="*/ 2147483647 w 185"/>
                <a:gd name="T17" fmla="*/ 2147483647 h 162"/>
                <a:gd name="T18" fmla="*/ 2147483647 w 185"/>
                <a:gd name="T19" fmla="*/ 2147483647 h 162"/>
                <a:gd name="T20" fmla="*/ 2147483647 w 185"/>
                <a:gd name="T21" fmla="*/ 2147483647 h 162"/>
                <a:gd name="T22" fmla="*/ 2147483647 w 185"/>
                <a:gd name="T23" fmla="*/ 0 h 162"/>
                <a:gd name="T24" fmla="*/ 2147483647 w 185"/>
                <a:gd name="T25" fmla="*/ 2147483647 h 162"/>
                <a:gd name="T26" fmla="*/ 2147483647 w 185"/>
                <a:gd name="T27" fmla="*/ 2147483647 h 162"/>
                <a:gd name="T28" fmla="*/ 2147483647 w 185"/>
                <a:gd name="T29" fmla="*/ 2147483647 h 162"/>
                <a:gd name="T30" fmla="*/ 2147483647 w 185"/>
                <a:gd name="T31" fmla="*/ 2147483647 h 162"/>
                <a:gd name="T32" fmla="*/ 2147483647 w 185"/>
                <a:gd name="T33" fmla="*/ 2147483647 h 162"/>
                <a:gd name="T34" fmla="*/ 2147483647 w 185"/>
                <a:gd name="T35" fmla="*/ 2147483647 h 162"/>
                <a:gd name="T36" fmla="*/ 2147483647 w 185"/>
                <a:gd name="T37" fmla="*/ 2147483647 h 162"/>
                <a:gd name="T38" fmla="*/ 2147483647 w 185"/>
                <a:gd name="T39" fmla="*/ 2147483647 h 162"/>
                <a:gd name="T40" fmla="*/ 2147483647 w 185"/>
                <a:gd name="T41" fmla="*/ 2147483647 h 162"/>
                <a:gd name="T42" fmla="*/ 2147483647 w 185"/>
                <a:gd name="T43" fmla="*/ 2147483647 h 162"/>
                <a:gd name="T44" fmla="*/ 2147483647 w 185"/>
                <a:gd name="T45" fmla="*/ 2147483647 h 162"/>
                <a:gd name="T46" fmla="*/ 2147483647 w 185"/>
                <a:gd name="T47" fmla="*/ 2147483647 h 162"/>
                <a:gd name="T48" fmla="*/ 2147483647 w 185"/>
                <a:gd name="T49" fmla="*/ 2147483647 h 162"/>
                <a:gd name="T50" fmla="*/ 2147483647 w 185"/>
                <a:gd name="T51" fmla="*/ 2147483647 h 162"/>
                <a:gd name="T52" fmla="*/ 2147483647 w 185"/>
                <a:gd name="T53" fmla="*/ 2147483647 h 162"/>
                <a:gd name="T54" fmla="*/ 2147483647 w 185"/>
                <a:gd name="T55" fmla="*/ 2147483647 h 162"/>
                <a:gd name="T56" fmla="*/ 2147483647 w 185"/>
                <a:gd name="T57" fmla="*/ 2147483647 h 162"/>
                <a:gd name="T58" fmla="*/ 2147483647 w 185"/>
                <a:gd name="T59" fmla="*/ 2147483647 h 162"/>
                <a:gd name="T60" fmla="*/ 2147483647 w 185"/>
                <a:gd name="T61" fmla="*/ 2147483647 h 162"/>
                <a:gd name="T62" fmla="*/ 2147483647 w 185"/>
                <a:gd name="T63" fmla="*/ 2147483647 h 162"/>
                <a:gd name="T64" fmla="*/ 2147483647 w 185"/>
                <a:gd name="T65" fmla="*/ 2147483647 h 162"/>
                <a:gd name="T66" fmla="*/ 2147483647 w 185"/>
                <a:gd name="T67" fmla="*/ 2147483647 h 162"/>
                <a:gd name="T68" fmla="*/ 2147483647 w 185"/>
                <a:gd name="T69" fmla="*/ 2147483647 h 162"/>
                <a:gd name="T70" fmla="*/ 2147483647 w 185"/>
                <a:gd name="T71" fmla="*/ 2147483647 h 162"/>
                <a:gd name="T72" fmla="*/ 2147483647 w 185"/>
                <a:gd name="T73" fmla="*/ 2147483647 h 162"/>
                <a:gd name="T74" fmla="*/ 2147483647 w 185"/>
                <a:gd name="T75" fmla="*/ 2147483647 h 162"/>
                <a:gd name="T76" fmla="*/ 2147483647 w 185"/>
                <a:gd name="T77" fmla="*/ 2147483647 h 162"/>
                <a:gd name="T78" fmla="*/ 2147483647 w 185"/>
                <a:gd name="T79" fmla="*/ 2147483647 h 162"/>
                <a:gd name="T80" fmla="*/ 2147483647 w 185"/>
                <a:gd name="T81" fmla="*/ 2147483647 h 162"/>
                <a:gd name="T82" fmla="*/ 2147483647 w 185"/>
                <a:gd name="T83" fmla="*/ 2147483647 h 162"/>
                <a:gd name="T84" fmla="*/ 2147483647 w 185"/>
                <a:gd name="T85" fmla="*/ 2147483647 h 162"/>
                <a:gd name="T86" fmla="*/ 2147483647 w 185"/>
                <a:gd name="T87" fmla="*/ 2147483647 h 162"/>
                <a:gd name="T88" fmla="*/ 2147483647 w 185"/>
                <a:gd name="T89" fmla="*/ 2147483647 h 162"/>
                <a:gd name="T90" fmla="*/ 2147483647 w 185"/>
                <a:gd name="T91" fmla="*/ 2147483647 h 162"/>
                <a:gd name="T92" fmla="*/ 2147483647 w 185"/>
                <a:gd name="T93" fmla="*/ 2147483647 h 162"/>
                <a:gd name="T94" fmla="*/ 2147483647 w 185"/>
                <a:gd name="T95" fmla="*/ 2147483647 h 162"/>
                <a:gd name="T96" fmla="*/ 2147483647 w 185"/>
                <a:gd name="T97" fmla="*/ 2147483647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1" name="Freeform 188"/>
            <p:cNvSpPr>
              <a:spLocks/>
            </p:cNvSpPr>
            <p:nvPr/>
          </p:nvSpPr>
          <p:spPr bwMode="auto">
            <a:xfrm>
              <a:off x="4908803" y="2991966"/>
              <a:ext cx="206407" cy="157966"/>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2" name="Freeform 189"/>
            <p:cNvSpPr>
              <a:spLocks/>
            </p:cNvSpPr>
            <p:nvPr/>
          </p:nvSpPr>
          <p:spPr bwMode="auto">
            <a:xfrm>
              <a:off x="5039105" y="3341084"/>
              <a:ext cx="41512" cy="82301"/>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3" name="Freeform 190"/>
            <p:cNvSpPr>
              <a:spLocks/>
            </p:cNvSpPr>
            <p:nvPr/>
          </p:nvSpPr>
          <p:spPr bwMode="auto">
            <a:xfrm>
              <a:off x="5062167" y="3364977"/>
              <a:ext cx="138373" cy="155311"/>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4" name="Freeform 191"/>
            <p:cNvSpPr>
              <a:spLocks/>
            </p:cNvSpPr>
            <p:nvPr/>
          </p:nvSpPr>
          <p:spPr bwMode="auto">
            <a:xfrm>
              <a:off x="4972224" y="3132675"/>
              <a:ext cx="114157" cy="62390"/>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5" name="Freeform 192"/>
            <p:cNvSpPr>
              <a:spLocks/>
            </p:cNvSpPr>
            <p:nvPr/>
          </p:nvSpPr>
          <p:spPr bwMode="auto">
            <a:xfrm>
              <a:off x="4873056" y="3107454"/>
              <a:ext cx="131455" cy="62390"/>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6" name="Freeform 193"/>
            <p:cNvSpPr>
              <a:spLocks/>
            </p:cNvSpPr>
            <p:nvPr/>
          </p:nvSpPr>
          <p:spPr bwMode="auto">
            <a:xfrm>
              <a:off x="5179783" y="3165861"/>
              <a:ext cx="72646" cy="78319"/>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7" name="Freeform 194"/>
            <p:cNvSpPr>
              <a:spLocks/>
            </p:cNvSpPr>
            <p:nvPr/>
          </p:nvSpPr>
          <p:spPr bwMode="auto">
            <a:xfrm>
              <a:off x="4960693" y="3169843"/>
              <a:ext cx="140680" cy="79646"/>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8" name="Freeform 195"/>
            <p:cNvSpPr>
              <a:spLocks/>
            </p:cNvSpPr>
            <p:nvPr/>
          </p:nvSpPr>
          <p:spPr bwMode="auto">
            <a:xfrm>
              <a:off x="5082923" y="3049046"/>
              <a:ext cx="380526" cy="234958"/>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9" name="Freeform 196"/>
            <p:cNvSpPr>
              <a:spLocks/>
            </p:cNvSpPr>
            <p:nvPr/>
          </p:nvSpPr>
          <p:spPr bwMode="auto">
            <a:xfrm>
              <a:off x="5092147" y="2945506"/>
              <a:ext cx="193722" cy="128763"/>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0" name="Freeform 197"/>
            <p:cNvSpPr>
              <a:spLocks/>
            </p:cNvSpPr>
            <p:nvPr/>
          </p:nvSpPr>
          <p:spPr bwMode="auto">
            <a:xfrm>
              <a:off x="4904191" y="3218959"/>
              <a:ext cx="71493" cy="58407"/>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1" name="Freeform 198"/>
            <p:cNvSpPr>
              <a:spLocks/>
            </p:cNvSpPr>
            <p:nvPr/>
          </p:nvSpPr>
          <p:spPr bwMode="auto">
            <a:xfrm>
              <a:off x="5065626" y="3349048"/>
              <a:ext cx="51890" cy="37169"/>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2" name="Freeform 199"/>
            <p:cNvSpPr>
              <a:spLocks/>
            </p:cNvSpPr>
            <p:nvPr/>
          </p:nvSpPr>
          <p:spPr bwMode="auto">
            <a:xfrm>
              <a:off x="5044870" y="3179136"/>
              <a:ext cx="207559" cy="126107"/>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3" name="Freeform 200"/>
            <p:cNvSpPr>
              <a:spLocks/>
            </p:cNvSpPr>
            <p:nvPr/>
          </p:nvSpPr>
          <p:spPr bwMode="auto">
            <a:xfrm>
              <a:off x="5016043" y="3232233"/>
              <a:ext cx="99168" cy="122125"/>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4" name="Freeform 201"/>
            <p:cNvSpPr>
              <a:spLocks/>
            </p:cNvSpPr>
            <p:nvPr/>
          </p:nvSpPr>
          <p:spPr bwMode="auto">
            <a:xfrm>
              <a:off x="5103679" y="3291968"/>
              <a:ext cx="127995" cy="80974"/>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5" name="Freeform 202"/>
            <p:cNvSpPr>
              <a:spLocks/>
            </p:cNvSpPr>
            <p:nvPr/>
          </p:nvSpPr>
          <p:spPr bwMode="auto">
            <a:xfrm>
              <a:off x="4828085" y="2986656"/>
              <a:ext cx="18450" cy="5310"/>
            </a:xfrm>
            <a:custGeom>
              <a:avLst/>
              <a:gdLst>
                <a:gd name="T0" fmla="*/ 0 w 14"/>
                <a:gd name="T1" fmla="*/ 2147483647 h 4"/>
                <a:gd name="T2" fmla="*/ 2147483647 w 14"/>
                <a:gd name="T3" fmla="*/ 2147483647 h 4"/>
                <a:gd name="T4" fmla="*/ 2147483647 w 14"/>
                <a:gd name="T5" fmla="*/ 2147483647 h 4"/>
                <a:gd name="T6" fmla="*/ 2147483647 w 14"/>
                <a:gd name="T7" fmla="*/ 2147483647 h 4"/>
                <a:gd name="T8" fmla="*/ 2147483647 w 14"/>
                <a:gd name="T9" fmla="*/ 0 h 4"/>
                <a:gd name="T10" fmla="*/ 2147483647 w 14"/>
                <a:gd name="T11" fmla="*/ 0 h 4"/>
                <a:gd name="T12" fmla="*/ 0 w 14"/>
                <a:gd name="T13" fmla="*/ 2147483647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6" name="Freeform 203"/>
            <p:cNvSpPr>
              <a:spLocks/>
            </p:cNvSpPr>
            <p:nvPr/>
          </p:nvSpPr>
          <p:spPr bwMode="auto">
            <a:xfrm>
              <a:off x="4649354" y="3337101"/>
              <a:ext cx="21909" cy="11947"/>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7" name="Freeform 204"/>
            <p:cNvSpPr>
              <a:spLocks/>
            </p:cNvSpPr>
            <p:nvPr/>
          </p:nvSpPr>
          <p:spPr bwMode="auto">
            <a:xfrm>
              <a:off x="4739296" y="3122056"/>
              <a:ext cx="17296" cy="25221"/>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8" name="Freeform 206"/>
            <p:cNvSpPr>
              <a:spLocks/>
            </p:cNvSpPr>
            <p:nvPr/>
          </p:nvSpPr>
          <p:spPr bwMode="auto">
            <a:xfrm>
              <a:off x="5416170" y="3641085"/>
              <a:ext cx="485460" cy="471243"/>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9" name="Freeform 207"/>
            <p:cNvSpPr>
              <a:spLocks/>
            </p:cNvSpPr>
            <p:nvPr/>
          </p:nvSpPr>
          <p:spPr bwMode="auto">
            <a:xfrm>
              <a:off x="5351596" y="3533563"/>
              <a:ext cx="29981" cy="18584"/>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0" name="Freeform 208"/>
            <p:cNvSpPr>
              <a:spLocks/>
            </p:cNvSpPr>
            <p:nvPr/>
          </p:nvSpPr>
          <p:spPr bwMode="auto">
            <a:xfrm>
              <a:off x="5191314" y="3354358"/>
              <a:ext cx="47278" cy="37169"/>
            </a:xfrm>
            <a:custGeom>
              <a:avLst/>
              <a:gdLst>
                <a:gd name="T0" fmla="*/ 2147483647 w 32"/>
                <a:gd name="T1" fmla="*/ 0 h 24"/>
                <a:gd name="T2" fmla="*/ 2147483647 w 32"/>
                <a:gd name="T3" fmla="*/ 2147483647 h 24"/>
                <a:gd name="T4" fmla="*/ 2147483647 w 32"/>
                <a:gd name="T5" fmla="*/ 2147483647 h 24"/>
                <a:gd name="T6" fmla="*/ 2147483647 w 32"/>
                <a:gd name="T7" fmla="*/ 2147483647 h 24"/>
                <a:gd name="T8" fmla="*/ 0 w 32"/>
                <a:gd name="T9" fmla="*/ 2147483647 h 24"/>
                <a:gd name="T10" fmla="*/ 2147483647 w 32"/>
                <a:gd name="T11" fmla="*/ 2147483647 h 24"/>
                <a:gd name="T12" fmla="*/ 2147483647 w 32"/>
                <a:gd name="T13" fmla="*/ 2147483647 h 24"/>
                <a:gd name="T14" fmla="*/ 2147483647 w 32"/>
                <a:gd name="T15" fmla="*/ 2147483647 h 24"/>
                <a:gd name="T16" fmla="*/ 2147483647 w 32"/>
                <a:gd name="T17" fmla="*/ 2147483647 h 24"/>
                <a:gd name="T18" fmla="*/ 2147483647 w 32"/>
                <a:gd name="T19" fmla="*/ 2147483647 h 24"/>
                <a:gd name="T20" fmla="*/ 2147483647 w 32"/>
                <a:gd name="T21" fmla="*/ 2147483647 h 24"/>
                <a:gd name="T22" fmla="*/ 2147483647 w 32"/>
                <a:gd name="T23" fmla="*/ 2147483647 h 24"/>
                <a:gd name="T24" fmla="*/ 2147483647 w 32"/>
                <a:gd name="T25" fmla="*/ 2147483647 h 24"/>
                <a:gd name="T26" fmla="*/ 2147483647 w 32"/>
                <a:gd name="T27" fmla="*/ 0 h 24"/>
                <a:gd name="T28" fmla="*/ 2147483647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1" name="Freeform 209"/>
            <p:cNvSpPr>
              <a:spLocks/>
            </p:cNvSpPr>
            <p:nvPr/>
          </p:nvSpPr>
          <p:spPr bwMode="auto">
            <a:xfrm>
              <a:off x="5393108" y="3611882"/>
              <a:ext cx="32287" cy="100886"/>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2" name="Freeform 210"/>
            <p:cNvSpPr>
              <a:spLocks/>
            </p:cNvSpPr>
            <p:nvPr/>
          </p:nvSpPr>
          <p:spPr bwMode="auto">
            <a:xfrm>
              <a:off x="5421936" y="3491085"/>
              <a:ext cx="138373" cy="140709"/>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3" name="Freeform 211"/>
            <p:cNvSpPr>
              <a:spLocks/>
            </p:cNvSpPr>
            <p:nvPr/>
          </p:nvSpPr>
          <p:spPr bwMode="auto">
            <a:xfrm>
              <a:off x="5495735" y="3489757"/>
              <a:ext cx="224857" cy="234958"/>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4" name="Freeform 212"/>
            <p:cNvSpPr>
              <a:spLocks/>
            </p:cNvSpPr>
            <p:nvPr/>
          </p:nvSpPr>
          <p:spPr bwMode="auto">
            <a:xfrm>
              <a:off x="5191314" y="3346394"/>
              <a:ext cx="407047" cy="183187"/>
            </a:xfrm>
            <a:custGeom>
              <a:avLst/>
              <a:gdLst>
                <a:gd name="T0" fmla="*/ 2147483647 w 278"/>
                <a:gd name="T1" fmla="*/ 2147483647 h 116"/>
                <a:gd name="T2" fmla="*/ 2147483647 w 278"/>
                <a:gd name="T3" fmla="*/ 2147483647 h 116"/>
                <a:gd name="T4" fmla="*/ 2147483647 w 278"/>
                <a:gd name="T5" fmla="*/ 2147483647 h 116"/>
                <a:gd name="T6" fmla="*/ 2147483647 w 278"/>
                <a:gd name="T7" fmla="*/ 2147483647 h 116"/>
                <a:gd name="T8" fmla="*/ 2147483647 w 278"/>
                <a:gd name="T9" fmla="*/ 2147483647 h 116"/>
                <a:gd name="T10" fmla="*/ 2147483647 w 278"/>
                <a:gd name="T11" fmla="*/ 2147483647 h 116"/>
                <a:gd name="T12" fmla="*/ 2147483647 w 278"/>
                <a:gd name="T13" fmla="*/ 2147483647 h 116"/>
                <a:gd name="T14" fmla="*/ 2147483647 w 278"/>
                <a:gd name="T15" fmla="*/ 2147483647 h 116"/>
                <a:gd name="T16" fmla="*/ 2147483647 w 278"/>
                <a:gd name="T17" fmla="*/ 2147483647 h 116"/>
                <a:gd name="T18" fmla="*/ 2147483647 w 278"/>
                <a:gd name="T19" fmla="*/ 2147483647 h 116"/>
                <a:gd name="T20" fmla="*/ 2147483647 w 278"/>
                <a:gd name="T21" fmla="*/ 2147483647 h 116"/>
                <a:gd name="T22" fmla="*/ 2147483647 w 278"/>
                <a:gd name="T23" fmla="*/ 2147483647 h 116"/>
                <a:gd name="T24" fmla="*/ 2147483647 w 278"/>
                <a:gd name="T25" fmla="*/ 2147483647 h 116"/>
                <a:gd name="T26" fmla="*/ 2147483647 w 278"/>
                <a:gd name="T27" fmla="*/ 2147483647 h 116"/>
                <a:gd name="T28" fmla="*/ 2147483647 w 278"/>
                <a:gd name="T29" fmla="*/ 2147483647 h 116"/>
                <a:gd name="T30" fmla="*/ 2147483647 w 278"/>
                <a:gd name="T31" fmla="*/ 2147483647 h 116"/>
                <a:gd name="T32" fmla="*/ 2147483647 w 278"/>
                <a:gd name="T33" fmla="*/ 2147483647 h 116"/>
                <a:gd name="T34" fmla="*/ 2147483647 w 278"/>
                <a:gd name="T35" fmla="*/ 2147483647 h 116"/>
                <a:gd name="T36" fmla="*/ 2147483647 w 278"/>
                <a:gd name="T37" fmla="*/ 2147483647 h 116"/>
                <a:gd name="T38" fmla="*/ 2147483647 w 278"/>
                <a:gd name="T39" fmla="*/ 2147483647 h 116"/>
                <a:gd name="T40" fmla="*/ 2147483647 w 278"/>
                <a:gd name="T41" fmla="*/ 2147483647 h 116"/>
                <a:gd name="T42" fmla="*/ 2147483647 w 278"/>
                <a:gd name="T43" fmla="*/ 2147483647 h 116"/>
                <a:gd name="T44" fmla="*/ 2147483647 w 278"/>
                <a:gd name="T45" fmla="*/ 0 h 116"/>
                <a:gd name="T46" fmla="*/ 2147483647 w 278"/>
                <a:gd name="T47" fmla="*/ 2147483647 h 116"/>
                <a:gd name="T48" fmla="*/ 2147483647 w 278"/>
                <a:gd name="T49" fmla="*/ 2147483647 h 116"/>
                <a:gd name="T50" fmla="*/ 2147483647 w 278"/>
                <a:gd name="T51" fmla="*/ 2147483647 h 116"/>
                <a:gd name="T52" fmla="*/ 2147483647 w 278"/>
                <a:gd name="T53" fmla="*/ 2147483647 h 116"/>
                <a:gd name="T54" fmla="*/ 2147483647 w 278"/>
                <a:gd name="T55" fmla="*/ 2147483647 h 116"/>
                <a:gd name="T56" fmla="*/ 2147483647 w 278"/>
                <a:gd name="T57" fmla="*/ 2147483647 h 116"/>
                <a:gd name="T58" fmla="*/ 2147483647 w 278"/>
                <a:gd name="T59" fmla="*/ 2147483647 h 116"/>
                <a:gd name="T60" fmla="*/ 2147483647 w 278"/>
                <a:gd name="T61" fmla="*/ 2147483647 h 116"/>
                <a:gd name="T62" fmla="*/ 0 w 278"/>
                <a:gd name="T63" fmla="*/ 2147483647 h 116"/>
                <a:gd name="T64" fmla="*/ 2147483647 w 278"/>
                <a:gd name="T65" fmla="*/ 2147483647 h 116"/>
                <a:gd name="T66" fmla="*/ 2147483647 w 278"/>
                <a:gd name="T67" fmla="*/ 2147483647 h 116"/>
                <a:gd name="T68" fmla="*/ 2147483647 w 278"/>
                <a:gd name="T69" fmla="*/ 2147483647 h 116"/>
                <a:gd name="T70" fmla="*/ 2147483647 w 278"/>
                <a:gd name="T71" fmla="*/ 2147483647 h 116"/>
                <a:gd name="T72" fmla="*/ 2147483647 w 278"/>
                <a:gd name="T73" fmla="*/ 2147483647 h 116"/>
                <a:gd name="T74" fmla="*/ 2147483647 w 278"/>
                <a:gd name="T75" fmla="*/ 2147483647 h 116"/>
                <a:gd name="T76" fmla="*/ 2147483647 w 278"/>
                <a:gd name="T77" fmla="*/ 2147483647 h 116"/>
                <a:gd name="T78" fmla="*/ 2147483647 w 278"/>
                <a:gd name="T79" fmla="*/ 2147483647 h 116"/>
                <a:gd name="T80" fmla="*/ 2147483647 w 278"/>
                <a:gd name="T81" fmla="*/ 2147483647 h 116"/>
                <a:gd name="T82" fmla="*/ 2147483647 w 278"/>
                <a:gd name="T83" fmla="*/ 2147483647 h 116"/>
                <a:gd name="T84" fmla="*/ 2147483647 w 278"/>
                <a:gd name="T85" fmla="*/ 2147483647 h 116"/>
                <a:gd name="T86" fmla="*/ 2147483647 w 278"/>
                <a:gd name="T87" fmla="*/ 2147483647 h 116"/>
                <a:gd name="T88" fmla="*/ 2147483647 w 278"/>
                <a:gd name="T89" fmla="*/ 2147483647 h 116"/>
                <a:gd name="T90" fmla="*/ 2147483647 w 278"/>
                <a:gd name="T91" fmla="*/ 2147483647 h 116"/>
                <a:gd name="T92" fmla="*/ 2147483647 w 278"/>
                <a:gd name="T93" fmla="*/ 2147483647 h 116"/>
                <a:gd name="T94" fmla="*/ 2147483647 w 278"/>
                <a:gd name="T95" fmla="*/ 2147483647 h 116"/>
                <a:gd name="T96" fmla="*/ 2147483647 w 278"/>
                <a:gd name="T97" fmla="*/ 2147483647 h 116"/>
                <a:gd name="T98" fmla="*/ 2147483647 w 278"/>
                <a:gd name="T99" fmla="*/ 2147483647 h 116"/>
                <a:gd name="T100" fmla="*/ 2147483647 w 278"/>
                <a:gd name="T101" fmla="*/ 2147483647 h 116"/>
                <a:gd name="T102" fmla="*/ 2147483647 w 278"/>
                <a:gd name="T103" fmla="*/ 2147483647 h 116"/>
                <a:gd name="T104" fmla="*/ 2147483647 w 278"/>
                <a:gd name="T105" fmla="*/ 2147483647 h 116"/>
                <a:gd name="T106" fmla="*/ 2147483647 w 278"/>
                <a:gd name="T107" fmla="*/ 2147483647 h 116"/>
                <a:gd name="T108" fmla="*/ 2147483647 w 278"/>
                <a:gd name="T109" fmla="*/ 2147483647 h 116"/>
                <a:gd name="T110" fmla="*/ 2147483647 w 278"/>
                <a:gd name="T111" fmla="*/ 2147483647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5" name="Freeform 213"/>
            <p:cNvSpPr>
              <a:spLocks/>
            </p:cNvSpPr>
            <p:nvPr/>
          </p:nvSpPr>
          <p:spPr bwMode="auto">
            <a:xfrm>
              <a:off x="5788625" y="3809671"/>
              <a:ext cx="21909" cy="37169"/>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6" name="Freeform 214"/>
            <p:cNvSpPr>
              <a:spLocks/>
            </p:cNvSpPr>
            <p:nvPr/>
          </p:nvSpPr>
          <p:spPr bwMode="auto">
            <a:xfrm>
              <a:off x="5828984" y="3836220"/>
              <a:ext cx="175272" cy="237612"/>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7" name="Freeform 215"/>
            <p:cNvSpPr>
              <a:spLocks/>
            </p:cNvSpPr>
            <p:nvPr/>
          </p:nvSpPr>
          <p:spPr bwMode="auto">
            <a:xfrm>
              <a:off x="5905089" y="3799051"/>
              <a:ext cx="13837" cy="27876"/>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8" name="Freeform 216"/>
            <p:cNvSpPr>
              <a:spLocks/>
            </p:cNvSpPr>
            <p:nvPr/>
          </p:nvSpPr>
          <p:spPr bwMode="auto">
            <a:xfrm>
              <a:off x="5794390" y="3812326"/>
              <a:ext cx="130301" cy="76991"/>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9" name="Freeform 217"/>
            <p:cNvSpPr>
              <a:spLocks/>
            </p:cNvSpPr>
            <p:nvPr/>
          </p:nvSpPr>
          <p:spPr bwMode="auto">
            <a:xfrm>
              <a:off x="5619118" y="4023389"/>
              <a:ext cx="239846" cy="167258"/>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0" name="Freeform 218"/>
            <p:cNvSpPr>
              <a:spLocks/>
            </p:cNvSpPr>
            <p:nvPr/>
          </p:nvSpPr>
          <p:spPr bwMode="auto">
            <a:xfrm>
              <a:off x="5679080" y="3696838"/>
              <a:ext cx="61115" cy="43805"/>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1" name="Freeform 219"/>
            <p:cNvSpPr>
              <a:spLocks/>
            </p:cNvSpPr>
            <p:nvPr/>
          </p:nvSpPr>
          <p:spPr bwMode="auto">
            <a:xfrm>
              <a:off x="5586831" y="3410111"/>
              <a:ext cx="485460" cy="418144"/>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2" name="Freeform 220"/>
            <p:cNvSpPr>
              <a:spLocks/>
            </p:cNvSpPr>
            <p:nvPr/>
          </p:nvSpPr>
          <p:spPr bwMode="auto">
            <a:xfrm>
              <a:off x="5416170" y="3605245"/>
              <a:ext cx="89943" cy="124780"/>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3" name="Freeform 221"/>
            <p:cNvSpPr>
              <a:spLocks/>
            </p:cNvSpPr>
            <p:nvPr/>
          </p:nvSpPr>
          <p:spPr bwMode="auto">
            <a:xfrm>
              <a:off x="5413864" y="3564094"/>
              <a:ext cx="25369" cy="47788"/>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4" name="Freeform 222"/>
            <p:cNvSpPr>
              <a:spLocks/>
            </p:cNvSpPr>
            <p:nvPr/>
          </p:nvSpPr>
          <p:spPr bwMode="auto">
            <a:xfrm>
              <a:off x="5411558" y="3625157"/>
              <a:ext cx="13837" cy="31859"/>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5" name="Freeform 224"/>
            <p:cNvSpPr>
              <a:spLocks/>
            </p:cNvSpPr>
            <p:nvPr/>
          </p:nvSpPr>
          <p:spPr bwMode="auto">
            <a:xfrm>
              <a:off x="5448458" y="2604352"/>
              <a:ext cx="39206" cy="23894"/>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2147483647 w 26"/>
                <a:gd name="T9" fmla="*/ 2147483647 h 16"/>
                <a:gd name="T10" fmla="*/ 2147483647 w 26"/>
                <a:gd name="T11" fmla="*/ 2147483647 h 16"/>
                <a:gd name="T12" fmla="*/ 0 w 26"/>
                <a:gd name="T13" fmla="*/ 2147483647 h 16"/>
                <a:gd name="T14" fmla="*/ 2147483647 w 26"/>
                <a:gd name="T15" fmla="*/ 0 h 16"/>
                <a:gd name="T16" fmla="*/ 2147483647 w 26"/>
                <a:gd name="T17" fmla="*/ 2147483647 h 16"/>
                <a:gd name="T18" fmla="*/ 2147483647 w 26"/>
                <a:gd name="T19" fmla="*/ 2147483647 h 16"/>
                <a:gd name="T20" fmla="*/ 2147483647 w 26"/>
                <a:gd name="T21" fmla="*/ 2147483647 h 16"/>
                <a:gd name="T22" fmla="*/ 2147483647 w 26"/>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6" name="Freeform 225"/>
            <p:cNvSpPr>
              <a:spLocks/>
            </p:cNvSpPr>
            <p:nvPr/>
          </p:nvSpPr>
          <p:spPr bwMode="auto">
            <a:xfrm>
              <a:off x="5478438" y="2433112"/>
              <a:ext cx="213325" cy="147346"/>
            </a:xfrm>
            <a:custGeom>
              <a:avLst/>
              <a:gdLst>
                <a:gd name="T0" fmla="*/ 2147483647 w 146"/>
                <a:gd name="T1" fmla="*/ 2147483647 h 94"/>
                <a:gd name="T2" fmla="*/ 2147483647 w 146"/>
                <a:gd name="T3" fmla="*/ 2147483647 h 94"/>
                <a:gd name="T4" fmla="*/ 2147483647 w 146"/>
                <a:gd name="T5" fmla="*/ 2147483647 h 94"/>
                <a:gd name="T6" fmla="*/ 2147483647 w 146"/>
                <a:gd name="T7" fmla="*/ 2147483647 h 94"/>
                <a:gd name="T8" fmla="*/ 2147483647 w 146"/>
                <a:gd name="T9" fmla="*/ 2147483647 h 94"/>
                <a:gd name="T10" fmla="*/ 2147483647 w 146"/>
                <a:gd name="T11" fmla="*/ 2147483647 h 94"/>
                <a:gd name="T12" fmla="*/ 2147483647 w 146"/>
                <a:gd name="T13" fmla="*/ 2147483647 h 94"/>
                <a:gd name="T14" fmla="*/ 0 w 146"/>
                <a:gd name="T15" fmla="*/ 2147483647 h 94"/>
                <a:gd name="T16" fmla="*/ 0 w 146"/>
                <a:gd name="T17" fmla="*/ 2147483647 h 94"/>
                <a:gd name="T18" fmla="*/ 2147483647 w 146"/>
                <a:gd name="T19" fmla="*/ 2147483647 h 94"/>
                <a:gd name="T20" fmla="*/ 2147483647 w 146"/>
                <a:gd name="T21" fmla="*/ 2147483647 h 94"/>
                <a:gd name="T22" fmla="*/ 2147483647 w 146"/>
                <a:gd name="T23" fmla="*/ 2147483647 h 94"/>
                <a:gd name="T24" fmla="*/ 2147483647 w 146"/>
                <a:gd name="T25" fmla="*/ 2147483647 h 94"/>
                <a:gd name="T26" fmla="*/ 2147483647 w 146"/>
                <a:gd name="T27" fmla="*/ 2147483647 h 94"/>
                <a:gd name="T28" fmla="*/ 2147483647 w 146"/>
                <a:gd name="T29" fmla="*/ 2147483647 h 94"/>
                <a:gd name="T30" fmla="*/ 2147483647 w 146"/>
                <a:gd name="T31" fmla="*/ 2147483647 h 94"/>
                <a:gd name="T32" fmla="*/ 2147483647 w 146"/>
                <a:gd name="T33" fmla="*/ 2147483647 h 94"/>
                <a:gd name="T34" fmla="*/ 2147483647 w 146"/>
                <a:gd name="T35" fmla="*/ 2147483647 h 94"/>
                <a:gd name="T36" fmla="*/ 2147483647 w 146"/>
                <a:gd name="T37" fmla="*/ 2147483647 h 94"/>
                <a:gd name="T38" fmla="*/ 2147483647 w 146"/>
                <a:gd name="T39" fmla="*/ 2147483647 h 94"/>
                <a:gd name="T40" fmla="*/ 2147483647 w 146"/>
                <a:gd name="T41" fmla="*/ 2147483647 h 94"/>
                <a:gd name="T42" fmla="*/ 2147483647 w 146"/>
                <a:gd name="T43" fmla="*/ 2147483647 h 94"/>
                <a:gd name="T44" fmla="*/ 2147483647 w 146"/>
                <a:gd name="T45" fmla="*/ 2147483647 h 94"/>
                <a:gd name="T46" fmla="*/ 2147483647 w 146"/>
                <a:gd name="T47" fmla="*/ 0 h 94"/>
                <a:gd name="T48" fmla="*/ 2147483647 w 146"/>
                <a:gd name="T49" fmla="*/ 0 h 94"/>
                <a:gd name="T50" fmla="*/ 2147483647 w 146"/>
                <a:gd name="T51" fmla="*/ 0 h 94"/>
                <a:gd name="T52" fmla="*/ 2147483647 w 146"/>
                <a:gd name="T53" fmla="*/ 2147483647 h 94"/>
                <a:gd name="T54" fmla="*/ 2147483647 w 146"/>
                <a:gd name="T55" fmla="*/ 2147483647 h 94"/>
                <a:gd name="T56" fmla="*/ 2147483647 w 146"/>
                <a:gd name="T57" fmla="*/ 2147483647 h 94"/>
                <a:gd name="T58" fmla="*/ 2147483647 w 146"/>
                <a:gd name="T59" fmla="*/ 2147483647 h 94"/>
                <a:gd name="T60" fmla="*/ 2147483647 w 146"/>
                <a:gd name="T61" fmla="*/ 2147483647 h 94"/>
                <a:gd name="T62" fmla="*/ 2147483647 w 146"/>
                <a:gd name="T63" fmla="*/ 2147483647 h 94"/>
                <a:gd name="T64" fmla="*/ 2147483647 w 146"/>
                <a:gd name="T65" fmla="*/ 2147483647 h 94"/>
                <a:gd name="T66" fmla="*/ 2147483647 w 146"/>
                <a:gd name="T67" fmla="*/ 2147483647 h 94"/>
                <a:gd name="T68" fmla="*/ 2147483647 w 146"/>
                <a:gd name="T69" fmla="*/ 2147483647 h 94"/>
                <a:gd name="T70" fmla="*/ 2147483647 w 146"/>
                <a:gd name="T71" fmla="*/ 2147483647 h 94"/>
                <a:gd name="T72" fmla="*/ 2147483647 w 146"/>
                <a:gd name="T73" fmla="*/ 2147483647 h 94"/>
                <a:gd name="T74" fmla="*/ 2147483647 w 146"/>
                <a:gd name="T75" fmla="*/ 2147483647 h 94"/>
                <a:gd name="T76" fmla="*/ 2147483647 w 146"/>
                <a:gd name="T77" fmla="*/ 2147483647 h 94"/>
                <a:gd name="T78" fmla="*/ 2147483647 w 146"/>
                <a:gd name="T79" fmla="*/ 2147483647 h 94"/>
                <a:gd name="T80" fmla="*/ 2147483647 w 146"/>
                <a:gd name="T81" fmla="*/ 2147483647 h 94"/>
                <a:gd name="T82" fmla="*/ 2147483647 w 146"/>
                <a:gd name="T83" fmla="*/ 2147483647 h 94"/>
                <a:gd name="T84" fmla="*/ 2147483647 w 146"/>
                <a:gd name="T85" fmla="*/ 2147483647 h 94"/>
                <a:gd name="T86" fmla="*/ 2147483647 w 146"/>
                <a:gd name="T87" fmla="*/ 2147483647 h 94"/>
                <a:gd name="T88" fmla="*/ 2147483647 w 146"/>
                <a:gd name="T89" fmla="*/ 2147483647 h 94"/>
                <a:gd name="T90" fmla="*/ 2147483647 w 146"/>
                <a:gd name="T91" fmla="*/ 2147483647 h 94"/>
                <a:gd name="T92" fmla="*/ 2147483647 w 146"/>
                <a:gd name="T93" fmla="*/ 2147483647 h 94"/>
                <a:gd name="T94" fmla="*/ 2147483647 w 146"/>
                <a:gd name="T95" fmla="*/ 2147483647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7" name="Freeform 226"/>
            <p:cNvSpPr>
              <a:spLocks/>
            </p:cNvSpPr>
            <p:nvPr/>
          </p:nvSpPr>
          <p:spPr bwMode="auto">
            <a:xfrm>
              <a:off x="5963898" y="2350811"/>
              <a:ext cx="154517" cy="46460"/>
            </a:xfrm>
            <a:custGeom>
              <a:avLst/>
              <a:gdLst>
                <a:gd name="T0" fmla="*/ 2147483647 w 106"/>
                <a:gd name="T1" fmla="*/ 2147483647 h 30"/>
                <a:gd name="T2" fmla="*/ 2147483647 w 106"/>
                <a:gd name="T3" fmla="*/ 2147483647 h 30"/>
                <a:gd name="T4" fmla="*/ 2147483647 w 106"/>
                <a:gd name="T5" fmla="*/ 2147483647 h 30"/>
                <a:gd name="T6" fmla="*/ 2147483647 w 106"/>
                <a:gd name="T7" fmla="*/ 2147483647 h 30"/>
                <a:gd name="T8" fmla="*/ 2147483647 w 106"/>
                <a:gd name="T9" fmla="*/ 2147483647 h 30"/>
                <a:gd name="T10" fmla="*/ 2147483647 w 106"/>
                <a:gd name="T11" fmla="*/ 2147483647 h 30"/>
                <a:gd name="T12" fmla="*/ 2147483647 w 106"/>
                <a:gd name="T13" fmla="*/ 2147483647 h 30"/>
                <a:gd name="T14" fmla="*/ 2147483647 w 106"/>
                <a:gd name="T15" fmla="*/ 2147483647 h 30"/>
                <a:gd name="T16" fmla="*/ 2147483647 w 106"/>
                <a:gd name="T17" fmla="*/ 2147483647 h 30"/>
                <a:gd name="T18" fmla="*/ 2147483647 w 106"/>
                <a:gd name="T19" fmla="*/ 2147483647 h 30"/>
                <a:gd name="T20" fmla="*/ 2147483647 w 106"/>
                <a:gd name="T21" fmla="*/ 2147483647 h 30"/>
                <a:gd name="T22" fmla="*/ 2147483647 w 106"/>
                <a:gd name="T23" fmla="*/ 2147483647 h 30"/>
                <a:gd name="T24" fmla="*/ 2147483647 w 106"/>
                <a:gd name="T25" fmla="*/ 2147483647 h 30"/>
                <a:gd name="T26" fmla="*/ 2147483647 w 106"/>
                <a:gd name="T27" fmla="*/ 2147483647 h 30"/>
                <a:gd name="T28" fmla="*/ 2147483647 w 106"/>
                <a:gd name="T29" fmla="*/ 2147483647 h 30"/>
                <a:gd name="T30" fmla="*/ 2147483647 w 106"/>
                <a:gd name="T31" fmla="*/ 2147483647 h 30"/>
                <a:gd name="T32" fmla="*/ 0 w 106"/>
                <a:gd name="T33" fmla="*/ 2147483647 h 30"/>
                <a:gd name="T34" fmla="*/ 2147483647 w 106"/>
                <a:gd name="T35" fmla="*/ 2147483647 h 30"/>
                <a:gd name="T36" fmla="*/ 2147483647 w 106"/>
                <a:gd name="T37" fmla="*/ 2147483647 h 30"/>
                <a:gd name="T38" fmla="*/ 2147483647 w 106"/>
                <a:gd name="T39" fmla="*/ 0 h 30"/>
                <a:gd name="T40" fmla="*/ 2147483647 w 106"/>
                <a:gd name="T41" fmla="*/ 0 h 30"/>
                <a:gd name="T42" fmla="*/ 2147483647 w 106"/>
                <a:gd name="T43" fmla="*/ 0 h 30"/>
                <a:gd name="T44" fmla="*/ 2147483647 w 106"/>
                <a:gd name="T45" fmla="*/ 2147483647 h 30"/>
                <a:gd name="T46" fmla="*/ 2147483647 w 106"/>
                <a:gd name="T47" fmla="*/ 2147483647 h 30"/>
                <a:gd name="T48" fmla="*/ 2147483647 w 106"/>
                <a:gd name="T49" fmla="*/ 2147483647 h 30"/>
                <a:gd name="T50" fmla="*/ 2147483647 w 106"/>
                <a:gd name="T51" fmla="*/ 2147483647 h 30"/>
                <a:gd name="T52" fmla="*/ 2147483647 w 106"/>
                <a:gd name="T53" fmla="*/ 2147483647 h 30"/>
                <a:gd name="T54" fmla="*/ 2147483647 w 106"/>
                <a:gd name="T55" fmla="*/ 2147483647 h 30"/>
                <a:gd name="T56" fmla="*/ 2147483647 w 106"/>
                <a:gd name="T57" fmla="*/ 2147483647 h 30"/>
                <a:gd name="T58" fmla="*/ 2147483647 w 106"/>
                <a:gd name="T59" fmla="*/ 2147483647 h 30"/>
                <a:gd name="T60" fmla="*/ 2147483647 w 106"/>
                <a:gd name="T61" fmla="*/ 2147483647 h 30"/>
                <a:gd name="T62" fmla="*/ 2147483647 w 106"/>
                <a:gd name="T63" fmla="*/ 2147483647 h 30"/>
                <a:gd name="T64" fmla="*/ 2147483647 w 106"/>
                <a:gd name="T65" fmla="*/ 2147483647 h 30"/>
                <a:gd name="T66" fmla="*/ 2147483647 w 106"/>
                <a:gd name="T67" fmla="*/ 2147483647 h 30"/>
                <a:gd name="T68" fmla="*/ 2147483647 w 106"/>
                <a:gd name="T69" fmla="*/ 2147483647 h 30"/>
                <a:gd name="T70" fmla="*/ 2147483647 w 106"/>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8" name="Freeform 227"/>
            <p:cNvSpPr>
              <a:spLocks/>
            </p:cNvSpPr>
            <p:nvPr/>
          </p:nvSpPr>
          <p:spPr bwMode="auto">
            <a:xfrm>
              <a:off x="6132251" y="2382670"/>
              <a:ext cx="77258" cy="34513"/>
            </a:xfrm>
            <a:custGeom>
              <a:avLst/>
              <a:gdLst>
                <a:gd name="T0" fmla="*/ 2147483647 w 52"/>
                <a:gd name="T1" fmla="*/ 2147483647 h 22"/>
                <a:gd name="T2" fmla="*/ 2147483647 w 52"/>
                <a:gd name="T3" fmla="*/ 2147483647 h 22"/>
                <a:gd name="T4" fmla="*/ 2147483647 w 52"/>
                <a:gd name="T5" fmla="*/ 2147483647 h 22"/>
                <a:gd name="T6" fmla="*/ 0 w 52"/>
                <a:gd name="T7" fmla="*/ 2147483647 h 22"/>
                <a:gd name="T8" fmla="*/ 0 w 52"/>
                <a:gd name="T9" fmla="*/ 2147483647 h 22"/>
                <a:gd name="T10" fmla="*/ 2147483647 w 52"/>
                <a:gd name="T11" fmla="*/ 2147483647 h 22"/>
                <a:gd name="T12" fmla="*/ 2147483647 w 52"/>
                <a:gd name="T13" fmla="*/ 0 h 22"/>
                <a:gd name="T14" fmla="*/ 2147483647 w 52"/>
                <a:gd name="T15" fmla="*/ 0 h 22"/>
                <a:gd name="T16" fmla="*/ 2147483647 w 52"/>
                <a:gd name="T17" fmla="*/ 2147483647 h 22"/>
                <a:gd name="T18" fmla="*/ 2147483647 w 52"/>
                <a:gd name="T19" fmla="*/ 2147483647 h 22"/>
                <a:gd name="T20" fmla="*/ 2147483647 w 52"/>
                <a:gd name="T21" fmla="*/ 2147483647 h 22"/>
                <a:gd name="T22" fmla="*/ 2147483647 w 52"/>
                <a:gd name="T23" fmla="*/ 2147483647 h 22"/>
                <a:gd name="T24" fmla="*/ 2147483647 w 52"/>
                <a:gd name="T25" fmla="*/ 2147483647 h 22"/>
                <a:gd name="T26" fmla="*/ 2147483647 w 52"/>
                <a:gd name="T27" fmla="*/ 2147483647 h 22"/>
                <a:gd name="T28" fmla="*/ 2147483647 w 52"/>
                <a:gd name="T29" fmla="*/ 2147483647 h 22"/>
                <a:gd name="T30" fmla="*/ 2147483647 w 52"/>
                <a:gd name="T31" fmla="*/ 2147483647 h 22"/>
                <a:gd name="T32" fmla="*/ 2147483647 w 52"/>
                <a:gd name="T33" fmla="*/ 2147483647 h 22"/>
                <a:gd name="T34" fmla="*/ 2147483647 w 5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9" name="Freeform 228"/>
            <p:cNvSpPr>
              <a:spLocks/>
            </p:cNvSpPr>
            <p:nvPr/>
          </p:nvSpPr>
          <p:spPr bwMode="auto">
            <a:xfrm>
              <a:off x="6781453" y="2449043"/>
              <a:ext cx="136067" cy="26549"/>
            </a:xfrm>
            <a:custGeom>
              <a:avLst/>
              <a:gdLst>
                <a:gd name="T0" fmla="*/ 2147483647 w 92"/>
                <a:gd name="T1" fmla="*/ 2147483647 h 18"/>
                <a:gd name="T2" fmla="*/ 2147483647 w 92"/>
                <a:gd name="T3" fmla="*/ 2147483647 h 18"/>
                <a:gd name="T4" fmla="*/ 2147483647 w 92"/>
                <a:gd name="T5" fmla="*/ 2147483647 h 18"/>
                <a:gd name="T6" fmla="*/ 2147483647 w 92"/>
                <a:gd name="T7" fmla="*/ 2147483647 h 18"/>
                <a:gd name="T8" fmla="*/ 2147483647 w 92"/>
                <a:gd name="T9" fmla="*/ 2147483647 h 18"/>
                <a:gd name="T10" fmla="*/ 2147483647 w 92"/>
                <a:gd name="T11" fmla="*/ 2147483647 h 18"/>
                <a:gd name="T12" fmla="*/ 2147483647 w 92"/>
                <a:gd name="T13" fmla="*/ 2147483647 h 18"/>
                <a:gd name="T14" fmla="*/ 0 w 92"/>
                <a:gd name="T15" fmla="*/ 2147483647 h 18"/>
                <a:gd name="T16" fmla="*/ 0 w 92"/>
                <a:gd name="T17" fmla="*/ 2147483647 h 18"/>
                <a:gd name="T18" fmla="*/ 0 w 92"/>
                <a:gd name="T19" fmla="*/ 2147483647 h 18"/>
                <a:gd name="T20" fmla="*/ 2147483647 w 92"/>
                <a:gd name="T21" fmla="*/ 2147483647 h 18"/>
                <a:gd name="T22" fmla="*/ 2147483647 w 92"/>
                <a:gd name="T23" fmla="*/ 0 h 18"/>
                <a:gd name="T24" fmla="*/ 2147483647 w 92"/>
                <a:gd name="T25" fmla="*/ 0 h 18"/>
                <a:gd name="T26" fmla="*/ 2147483647 w 92"/>
                <a:gd name="T27" fmla="*/ 2147483647 h 18"/>
                <a:gd name="T28" fmla="*/ 2147483647 w 92"/>
                <a:gd name="T29" fmla="*/ 2147483647 h 18"/>
                <a:gd name="T30" fmla="*/ 2147483647 w 92"/>
                <a:gd name="T31" fmla="*/ 2147483647 h 18"/>
                <a:gd name="T32" fmla="*/ 2147483647 w 92"/>
                <a:gd name="T33" fmla="*/ 2147483647 h 18"/>
                <a:gd name="T34" fmla="*/ 2147483647 w 92"/>
                <a:gd name="T35" fmla="*/ 2147483647 h 18"/>
                <a:gd name="T36" fmla="*/ 2147483647 w 92"/>
                <a:gd name="T37" fmla="*/ 2147483647 h 18"/>
                <a:gd name="T38" fmla="*/ 2147483647 w 92"/>
                <a:gd name="T39" fmla="*/ 2147483647 h 18"/>
                <a:gd name="T40" fmla="*/ 2147483647 w 92"/>
                <a:gd name="T41" fmla="*/ 2147483647 h 18"/>
                <a:gd name="T42" fmla="*/ 2147483647 w 92"/>
                <a:gd name="T43" fmla="*/ 2147483647 h 18"/>
                <a:gd name="T44" fmla="*/ 2147483647 w 92"/>
                <a:gd name="T45" fmla="*/ 2147483647 h 18"/>
                <a:gd name="T46" fmla="*/ 2147483647 w 92"/>
                <a:gd name="T47" fmla="*/ 2147483647 h 18"/>
                <a:gd name="T48" fmla="*/ 2147483647 w 92"/>
                <a:gd name="T49" fmla="*/ 2147483647 h 18"/>
                <a:gd name="T50" fmla="*/ 2147483647 w 92"/>
                <a:gd name="T51" fmla="*/ 2147483647 h 18"/>
                <a:gd name="T52" fmla="*/ 2147483647 w 92"/>
                <a:gd name="T53" fmla="*/ 2147483647 h 18"/>
                <a:gd name="T54" fmla="*/ 2147483647 w 92"/>
                <a:gd name="T55" fmla="*/ 2147483647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0" name="Freeform 229"/>
            <p:cNvSpPr>
              <a:spLocks/>
            </p:cNvSpPr>
            <p:nvPr/>
          </p:nvSpPr>
          <p:spPr bwMode="auto">
            <a:xfrm>
              <a:off x="6938275" y="2459662"/>
              <a:ext cx="76106" cy="23894"/>
            </a:xfrm>
            <a:custGeom>
              <a:avLst/>
              <a:gdLst>
                <a:gd name="T0" fmla="*/ 2147483647 w 52"/>
                <a:gd name="T1" fmla="*/ 2147483647 h 16"/>
                <a:gd name="T2" fmla="*/ 2147483647 w 52"/>
                <a:gd name="T3" fmla="*/ 2147483647 h 16"/>
                <a:gd name="T4" fmla="*/ 2147483647 w 52"/>
                <a:gd name="T5" fmla="*/ 2147483647 h 16"/>
                <a:gd name="T6" fmla="*/ 2147483647 w 52"/>
                <a:gd name="T7" fmla="*/ 2147483647 h 16"/>
                <a:gd name="T8" fmla="*/ 2147483647 w 52"/>
                <a:gd name="T9" fmla="*/ 2147483647 h 16"/>
                <a:gd name="T10" fmla="*/ 0 w 52"/>
                <a:gd name="T11" fmla="*/ 0 h 16"/>
                <a:gd name="T12" fmla="*/ 2147483647 w 52"/>
                <a:gd name="T13" fmla="*/ 0 h 16"/>
                <a:gd name="T14" fmla="*/ 2147483647 w 52"/>
                <a:gd name="T15" fmla="*/ 2147483647 h 16"/>
                <a:gd name="T16" fmla="*/ 2147483647 w 52"/>
                <a:gd name="T17" fmla="*/ 2147483647 h 16"/>
                <a:gd name="T18" fmla="*/ 2147483647 w 52"/>
                <a:gd name="T19" fmla="*/ 2147483647 h 16"/>
                <a:gd name="T20" fmla="*/ 2147483647 w 52"/>
                <a:gd name="T21" fmla="*/ 2147483647 h 16"/>
                <a:gd name="T22" fmla="*/ 2147483647 w 52"/>
                <a:gd name="T23" fmla="*/ 2147483647 h 16"/>
                <a:gd name="T24" fmla="*/ 2147483647 w 52"/>
                <a:gd name="T25" fmla="*/ 2147483647 h 16"/>
                <a:gd name="T26" fmla="*/ 2147483647 w 52"/>
                <a:gd name="T27" fmla="*/ 2147483647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1" name="Freeform 230"/>
            <p:cNvSpPr>
              <a:spLocks/>
            </p:cNvSpPr>
            <p:nvPr/>
          </p:nvSpPr>
          <p:spPr bwMode="auto">
            <a:xfrm>
              <a:off x="7615150" y="2551255"/>
              <a:ext cx="55349" cy="23894"/>
            </a:xfrm>
            <a:custGeom>
              <a:avLst/>
              <a:gdLst>
                <a:gd name="T0" fmla="*/ 2147483647 w 38"/>
                <a:gd name="T1" fmla="*/ 2147483647 h 14"/>
                <a:gd name="T2" fmla="*/ 2147483647 w 38"/>
                <a:gd name="T3" fmla="*/ 2147483647 h 14"/>
                <a:gd name="T4" fmla="*/ 2147483647 w 38"/>
                <a:gd name="T5" fmla="*/ 2147483647 h 14"/>
                <a:gd name="T6" fmla="*/ 2147483647 w 38"/>
                <a:gd name="T7" fmla="*/ 2147483647 h 14"/>
                <a:gd name="T8" fmla="*/ 2147483647 w 38"/>
                <a:gd name="T9" fmla="*/ 2147483647 h 14"/>
                <a:gd name="T10" fmla="*/ 0 w 38"/>
                <a:gd name="T11" fmla="*/ 2147483647 h 14"/>
                <a:gd name="T12" fmla="*/ 2147483647 w 38"/>
                <a:gd name="T13" fmla="*/ 2147483647 h 14"/>
                <a:gd name="T14" fmla="*/ 2147483647 w 38"/>
                <a:gd name="T15" fmla="*/ 2147483647 h 14"/>
                <a:gd name="T16" fmla="*/ 2147483647 w 38"/>
                <a:gd name="T17" fmla="*/ 0 h 14"/>
                <a:gd name="T18" fmla="*/ 2147483647 w 38"/>
                <a:gd name="T19" fmla="*/ 0 h 14"/>
                <a:gd name="T20" fmla="*/ 2147483647 w 38"/>
                <a:gd name="T21" fmla="*/ 2147483647 h 14"/>
                <a:gd name="T22" fmla="*/ 2147483647 w 38"/>
                <a:gd name="T23" fmla="*/ 2147483647 h 14"/>
                <a:gd name="T24" fmla="*/ 2147483647 w 38"/>
                <a:gd name="T25" fmla="*/ 2147483647 h 14"/>
                <a:gd name="T26" fmla="*/ 2147483647 w 38"/>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2" name="Freeform 231"/>
            <p:cNvSpPr>
              <a:spLocks/>
            </p:cNvSpPr>
            <p:nvPr/>
          </p:nvSpPr>
          <p:spPr bwMode="auto">
            <a:xfrm>
              <a:off x="7460634" y="3007896"/>
              <a:ext cx="175272" cy="232302"/>
            </a:xfrm>
            <a:custGeom>
              <a:avLst/>
              <a:gdLst>
                <a:gd name="T0" fmla="*/ 0 w 120"/>
                <a:gd name="T1" fmla="*/ 0 h 146"/>
                <a:gd name="T2" fmla="*/ 2147483647 w 120"/>
                <a:gd name="T3" fmla="*/ 2147483647 h 146"/>
                <a:gd name="T4" fmla="*/ 2147483647 w 120"/>
                <a:gd name="T5" fmla="*/ 2147483647 h 146"/>
                <a:gd name="T6" fmla="*/ 2147483647 w 120"/>
                <a:gd name="T7" fmla="*/ 2147483647 h 146"/>
                <a:gd name="T8" fmla="*/ 2147483647 w 120"/>
                <a:gd name="T9" fmla="*/ 2147483647 h 146"/>
                <a:gd name="T10" fmla="*/ 2147483647 w 120"/>
                <a:gd name="T11" fmla="*/ 2147483647 h 146"/>
                <a:gd name="T12" fmla="*/ 2147483647 w 120"/>
                <a:gd name="T13" fmla="*/ 2147483647 h 146"/>
                <a:gd name="T14" fmla="*/ 2147483647 w 120"/>
                <a:gd name="T15" fmla="*/ 2147483647 h 146"/>
                <a:gd name="T16" fmla="*/ 2147483647 w 120"/>
                <a:gd name="T17" fmla="*/ 2147483647 h 146"/>
                <a:gd name="T18" fmla="*/ 2147483647 w 120"/>
                <a:gd name="T19" fmla="*/ 2147483647 h 146"/>
                <a:gd name="T20" fmla="*/ 2147483647 w 120"/>
                <a:gd name="T21" fmla="*/ 2147483647 h 146"/>
                <a:gd name="T22" fmla="*/ 2147483647 w 120"/>
                <a:gd name="T23" fmla="*/ 2147483647 h 146"/>
                <a:gd name="T24" fmla="*/ 2147483647 w 120"/>
                <a:gd name="T25" fmla="*/ 2147483647 h 146"/>
                <a:gd name="T26" fmla="*/ 2147483647 w 120"/>
                <a:gd name="T27" fmla="*/ 2147483647 h 146"/>
                <a:gd name="T28" fmla="*/ 2147483647 w 120"/>
                <a:gd name="T29" fmla="*/ 2147483647 h 146"/>
                <a:gd name="T30" fmla="*/ 2147483647 w 120"/>
                <a:gd name="T31" fmla="*/ 2147483647 h 146"/>
                <a:gd name="T32" fmla="*/ 2147483647 w 120"/>
                <a:gd name="T33" fmla="*/ 2147483647 h 146"/>
                <a:gd name="T34" fmla="*/ 2147483647 w 120"/>
                <a:gd name="T35" fmla="*/ 2147483647 h 146"/>
                <a:gd name="T36" fmla="*/ 2147483647 w 120"/>
                <a:gd name="T37" fmla="*/ 2147483647 h 146"/>
                <a:gd name="T38" fmla="*/ 2147483647 w 120"/>
                <a:gd name="T39" fmla="*/ 2147483647 h 146"/>
                <a:gd name="T40" fmla="*/ 2147483647 w 120"/>
                <a:gd name="T41" fmla="*/ 2147483647 h 146"/>
                <a:gd name="T42" fmla="*/ 2147483647 w 120"/>
                <a:gd name="T43" fmla="*/ 2147483647 h 146"/>
                <a:gd name="T44" fmla="*/ 2147483647 w 120"/>
                <a:gd name="T45" fmla="*/ 2147483647 h 146"/>
                <a:gd name="T46" fmla="*/ 2147483647 w 120"/>
                <a:gd name="T47" fmla="*/ 2147483647 h 146"/>
                <a:gd name="T48" fmla="*/ 2147483647 w 120"/>
                <a:gd name="T49" fmla="*/ 2147483647 h 146"/>
                <a:gd name="T50" fmla="*/ 2147483647 w 120"/>
                <a:gd name="T51" fmla="*/ 2147483647 h 146"/>
                <a:gd name="T52" fmla="*/ 2147483647 w 120"/>
                <a:gd name="T53" fmla="*/ 2147483647 h 146"/>
                <a:gd name="T54" fmla="*/ 2147483647 w 120"/>
                <a:gd name="T55" fmla="*/ 2147483647 h 146"/>
                <a:gd name="T56" fmla="*/ 2147483647 w 120"/>
                <a:gd name="T57" fmla="*/ 2147483647 h 146"/>
                <a:gd name="T58" fmla="*/ 2147483647 w 120"/>
                <a:gd name="T59" fmla="*/ 2147483647 h 146"/>
                <a:gd name="T60" fmla="*/ 2147483647 w 120"/>
                <a:gd name="T61" fmla="*/ 2147483647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3" name="Freeform 232"/>
            <p:cNvSpPr>
              <a:spLocks/>
            </p:cNvSpPr>
            <p:nvPr/>
          </p:nvSpPr>
          <p:spPr bwMode="auto">
            <a:xfrm>
              <a:off x="5767869" y="3337101"/>
              <a:ext cx="336708" cy="204426"/>
            </a:xfrm>
            <a:custGeom>
              <a:avLst/>
              <a:gdLst>
                <a:gd name="T0" fmla="*/ 2147483647 w 230"/>
                <a:gd name="T1" fmla="*/ 2147483647 h 130"/>
                <a:gd name="T2" fmla="*/ 2147483647 w 230"/>
                <a:gd name="T3" fmla="*/ 2147483647 h 130"/>
                <a:gd name="T4" fmla="*/ 2147483647 w 230"/>
                <a:gd name="T5" fmla="*/ 2147483647 h 130"/>
                <a:gd name="T6" fmla="*/ 2147483647 w 230"/>
                <a:gd name="T7" fmla="*/ 2147483647 h 130"/>
                <a:gd name="T8" fmla="*/ 2147483647 w 230"/>
                <a:gd name="T9" fmla="*/ 2147483647 h 130"/>
                <a:gd name="T10" fmla="*/ 2147483647 w 230"/>
                <a:gd name="T11" fmla="*/ 2147483647 h 130"/>
                <a:gd name="T12" fmla="*/ 2147483647 w 230"/>
                <a:gd name="T13" fmla="*/ 2147483647 h 130"/>
                <a:gd name="T14" fmla="*/ 2147483647 w 230"/>
                <a:gd name="T15" fmla="*/ 2147483647 h 130"/>
                <a:gd name="T16" fmla="*/ 2147483647 w 230"/>
                <a:gd name="T17" fmla="*/ 2147483647 h 130"/>
                <a:gd name="T18" fmla="*/ 2147483647 w 230"/>
                <a:gd name="T19" fmla="*/ 2147483647 h 130"/>
                <a:gd name="T20" fmla="*/ 2147483647 w 230"/>
                <a:gd name="T21" fmla="*/ 2147483647 h 130"/>
                <a:gd name="T22" fmla="*/ 2147483647 w 230"/>
                <a:gd name="T23" fmla="*/ 2147483647 h 130"/>
                <a:gd name="T24" fmla="*/ 2147483647 w 230"/>
                <a:gd name="T25" fmla="*/ 2147483647 h 130"/>
                <a:gd name="T26" fmla="*/ 2147483647 w 230"/>
                <a:gd name="T27" fmla="*/ 2147483647 h 130"/>
                <a:gd name="T28" fmla="*/ 2147483647 w 230"/>
                <a:gd name="T29" fmla="*/ 2147483647 h 130"/>
                <a:gd name="T30" fmla="*/ 2147483647 w 230"/>
                <a:gd name="T31" fmla="*/ 2147483647 h 130"/>
                <a:gd name="T32" fmla="*/ 2147483647 w 230"/>
                <a:gd name="T33" fmla="*/ 2147483647 h 130"/>
                <a:gd name="T34" fmla="*/ 2147483647 w 230"/>
                <a:gd name="T35" fmla="*/ 2147483647 h 130"/>
                <a:gd name="T36" fmla="*/ 2147483647 w 230"/>
                <a:gd name="T37" fmla="*/ 2147483647 h 130"/>
                <a:gd name="T38" fmla="*/ 2147483647 w 230"/>
                <a:gd name="T39" fmla="*/ 2147483647 h 130"/>
                <a:gd name="T40" fmla="*/ 2147483647 w 230"/>
                <a:gd name="T41" fmla="*/ 2147483647 h 130"/>
                <a:gd name="T42" fmla="*/ 2147483647 w 230"/>
                <a:gd name="T43" fmla="*/ 2147483647 h 130"/>
                <a:gd name="T44" fmla="*/ 2147483647 w 230"/>
                <a:gd name="T45" fmla="*/ 2147483647 h 130"/>
                <a:gd name="T46" fmla="*/ 2147483647 w 230"/>
                <a:gd name="T47" fmla="*/ 2147483647 h 130"/>
                <a:gd name="T48" fmla="*/ 2147483647 w 230"/>
                <a:gd name="T49" fmla="*/ 2147483647 h 130"/>
                <a:gd name="T50" fmla="*/ 2147483647 w 230"/>
                <a:gd name="T51" fmla="*/ 2147483647 h 130"/>
                <a:gd name="T52" fmla="*/ 2147483647 w 230"/>
                <a:gd name="T53" fmla="*/ 2147483647 h 130"/>
                <a:gd name="T54" fmla="*/ 0 w 230"/>
                <a:gd name="T55" fmla="*/ 2147483647 h 130"/>
                <a:gd name="T56" fmla="*/ 2147483647 w 230"/>
                <a:gd name="T57" fmla="*/ 2147483647 h 130"/>
                <a:gd name="T58" fmla="*/ 2147483647 w 230"/>
                <a:gd name="T59" fmla="*/ 2147483647 h 130"/>
                <a:gd name="T60" fmla="*/ 2147483647 w 230"/>
                <a:gd name="T61" fmla="*/ 2147483647 h 130"/>
                <a:gd name="T62" fmla="*/ 2147483647 w 230"/>
                <a:gd name="T63" fmla="*/ 2147483647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4" name="Freeform 233"/>
            <p:cNvSpPr>
              <a:spLocks/>
            </p:cNvSpPr>
            <p:nvPr/>
          </p:nvSpPr>
          <p:spPr bwMode="auto">
            <a:xfrm>
              <a:off x="6158773" y="3321172"/>
              <a:ext cx="185651" cy="114160"/>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5" name="Freeform 234"/>
            <p:cNvSpPr>
              <a:spLocks/>
            </p:cNvSpPr>
            <p:nvPr/>
          </p:nvSpPr>
          <p:spPr bwMode="auto">
            <a:xfrm>
              <a:off x="5825524" y="3252145"/>
              <a:ext cx="394363" cy="244249"/>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6" name="Freeform 235"/>
            <p:cNvSpPr>
              <a:spLocks/>
            </p:cNvSpPr>
            <p:nvPr/>
          </p:nvSpPr>
          <p:spPr bwMode="auto">
            <a:xfrm>
              <a:off x="5602974" y="2970727"/>
              <a:ext cx="834851" cy="426109"/>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7" name="Freeform 236"/>
            <p:cNvSpPr>
              <a:spLocks/>
            </p:cNvSpPr>
            <p:nvPr/>
          </p:nvSpPr>
          <p:spPr bwMode="auto">
            <a:xfrm>
              <a:off x="5602974" y="3423385"/>
              <a:ext cx="34594" cy="21239"/>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8" name="Freeform 237"/>
            <p:cNvSpPr>
              <a:spLocks/>
            </p:cNvSpPr>
            <p:nvPr/>
          </p:nvSpPr>
          <p:spPr bwMode="auto">
            <a:xfrm>
              <a:off x="5117515" y="2417183"/>
              <a:ext cx="2878162" cy="955758"/>
            </a:xfrm>
            <a:custGeom>
              <a:avLst/>
              <a:gdLst>
                <a:gd name="T0" fmla="*/ 2147483647 w 1968"/>
                <a:gd name="T1" fmla="*/ 2147483647 h 606"/>
                <a:gd name="T2" fmla="*/ 2147483647 w 1968"/>
                <a:gd name="T3" fmla="*/ 2147483647 h 606"/>
                <a:gd name="T4" fmla="*/ 2147483647 w 1968"/>
                <a:gd name="T5" fmla="*/ 2147483647 h 606"/>
                <a:gd name="T6" fmla="*/ 2147483647 w 1968"/>
                <a:gd name="T7" fmla="*/ 2147483647 h 606"/>
                <a:gd name="T8" fmla="*/ 2147483647 w 1968"/>
                <a:gd name="T9" fmla="*/ 2147483647 h 606"/>
                <a:gd name="T10" fmla="*/ 2147483647 w 1968"/>
                <a:gd name="T11" fmla="*/ 2147483647 h 606"/>
                <a:gd name="T12" fmla="*/ 2147483647 w 1968"/>
                <a:gd name="T13" fmla="*/ 2147483647 h 606"/>
                <a:gd name="T14" fmla="*/ 2147483647 w 1968"/>
                <a:gd name="T15" fmla="*/ 2147483647 h 606"/>
                <a:gd name="T16" fmla="*/ 2147483647 w 1968"/>
                <a:gd name="T17" fmla="*/ 2147483647 h 606"/>
                <a:gd name="T18" fmla="*/ 2147483647 w 1968"/>
                <a:gd name="T19" fmla="*/ 2147483647 h 606"/>
                <a:gd name="T20" fmla="*/ 2147483647 w 1968"/>
                <a:gd name="T21" fmla="*/ 2147483647 h 606"/>
                <a:gd name="T22" fmla="*/ 2147483647 w 1968"/>
                <a:gd name="T23" fmla="*/ 2147483647 h 606"/>
                <a:gd name="T24" fmla="*/ 2147483647 w 1968"/>
                <a:gd name="T25" fmla="*/ 2147483647 h 606"/>
                <a:gd name="T26" fmla="*/ 2147483647 w 1968"/>
                <a:gd name="T27" fmla="*/ 2147483647 h 606"/>
                <a:gd name="T28" fmla="*/ 2147483647 w 1968"/>
                <a:gd name="T29" fmla="*/ 2147483647 h 606"/>
                <a:gd name="T30" fmla="*/ 2147483647 w 1968"/>
                <a:gd name="T31" fmla="*/ 2147483647 h 606"/>
                <a:gd name="T32" fmla="*/ 2147483647 w 1968"/>
                <a:gd name="T33" fmla="*/ 2147483647 h 606"/>
                <a:gd name="T34" fmla="*/ 2147483647 w 1968"/>
                <a:gd name="T35" fmla="*/ 2147483647 h 606"/>
                <a:gd name="T36" fmla="*/ 2147483647 w 1968"/>
                <a:gd name="T37" fmla="*/ 2147483647 h 606"/>
                <a:gd name="T38" fmla="*/ 2147483647 w 1968"/>
                <a:gd name="T39" fmla="*/ 2147483647 h 606"/>
                <a:gd name="T40" fmla="*/ 2147483647 w 1968"/>
                <a:gd name="T41" fmla="*/ 2147483647 h 606"/>
                <a:gd name="T42" fmla="*/ 2147483647 w 1968"/>
                <a:gd name="T43" fmla="*/ 2147483647 h 606"/>
                <a:gd name="T44" fmla="*/ 2147483647 w 1968"/>
                <a:gd name="T45" fmla="*/ 2147483647 h 606"/>
                <a:gd name="T46" fmla="*/ 2147483647 w 1968"/>
                <a:gd name="T47" fmla="*/ 2147483647 h 606"/>
                <a:gd name="T48" fmla="*/ 2147483647 w 1968"/>
                <a:gd name="T49" fmla="*/ 2147483647 h 606"/>
                <a:gd name="T50" fmla="*/ 2147483647 w 1968"/>
                <a:gd name="T51" fmla="*/ 2147483647 h 606"/>
                <a:gd name="T52" fmla="*/ 2147483647 w 1968"/>
                <a:gd name="T53" fmla="*/ 2147483647 h 606"/>
                <a:gd name="T54" fmla="*/ 2147483647 w 1968"/>
                <a:gd name="T55" fmla="*/ 2147483647 h 606"/>
                <a:gd name="T56" fmla="*/ 2147483647 w 1968"/>
                <a:gd name="T57" fmla="*/ 2147483647 h 606"/>
                <a:gd name="T58" fmla="*/ 2147483647 w 1968"/>
                <a:gd name="T59" fmla="*/ 2147483647 h 606"/>
                <a:gd name="T60" fmla="*/ 2147483647 w 1968"/>
                <a:gd name="T61" fmla="*/ 0 h 606"/>
                <a:gd name="T62" fmla="*/ 2147483647 w 1968"/>
                <a:gd name="T63" fmla="*/ 2147483647 h 606"/>
                <a:gd name="T64" fmla="*/ 2147483647 w 1968"/>
                <a:gd name="T65" fmla="*/ 2147483647 h 606"/>
                <a:gd name="T66" fmla="*/ 2147483647 w 1968"/>
                <a:gd name="T67" fmla="*/ 2147483647 h 606"/>
                <a:gd name="T68" fmla="*/ 2147483647 w 1968"/>
                <a:gd name="T69" fmla="*/ 2147483647 h 606"/>
                <a:gd name="T70" fmla="*/ 2147483647 w 1968"/>
                <a:gd name="T71" fmla="*/ 2147483647 h 606"/>
                <a:gd name="T72" fmla="*/ 2147483647 w 1968"/>
                <a:gd name="T73" fmla="*/ 2147483647 h 606"/>
                <a:gd name="T74" fmla="*/ 2147483647 w 1968"/>
                <a:gd name="T75" fmla="*/ 2147483647 h 606"/>
                <a:gd name="T76" fmla="*/ 2147483647 w 1968"/>
                <a:gd name="T77" fmla="*/ 2147483647 h 606"/>
                <a:gd name="T78" fmla="*/ 2147483647 w 1968"/>
                <a:gd name="T79" fmla="*/ 2147483647 h 606"/>
                <a:gd name="T80" fmla="*/ 2147483647 w 1968"/>
                <a:gd name="T81" fmla="*/ 2147483647 h 606"/>
                <a:gd name="T82" fmla="*/ 2147483647 w 1968"/>
                <a:gd name="T83" fmla="*/ 2147483647 h 606"/>
                <a:gd name="T84" fmla="*/ 2147483647 w 1968"/>
                <a:gd name="T85" fmla="*/ 2147483647 h 606"/>
                <a:gd name="T86" fmla="*/ 2147483647 w 1968"/>
                <a:gd name="T87" fmla="*/ 2147483647 h 606"/>
                <a:gd name="T88" fmla="*/ 2147483647 w 1968"/>
                <a:gd name="T89" fmla="*/ 2147483647 h 606"/>
                <a:gd name="T90" fmla="*/ 2147483647 w 1968"/>
                <a:gd name="T91" fmla="*/ 2147483647 h 606"/>
                <a:gd name="T92" fmla="*/ 2147483647 w 1968"/>
                <a:gd name="T93" fmla="*/ 2147483647 h 606"/>
                <a:gd name="T94" fmla="*/ 2147483647 w 1968"/>
                <a:gd name="T95" fmla="*/ 2147483647 h 606"/>
                <a:gd name="T96" fmla="*/ 2147483647 w 1968"/>
                <a:gd name="T97" fmla="*/ 2147483647 h 606"/>
                <a:gd name="T98" fmla="*/ 2147483647 w 1968"/>
                <a:gd name="T99" fmla="*/ 2147483647 h 606"/>
                <a:gd name="T100" fmla="*/ 2147483647 w 1968"/>
                <a:gd name="T101" fmla="*/ 2147483647 h 606"/>
                <a:gd name="T102" fmla="*/ 2147483647 w 1968"/>
                <a:gd name="T103" fmla="*/ 2147483647 h 606"/>
                <a:gd name="T104" fmla="*/ 2147483647 w 1968"/>
                <a:gd name="T105" fmla="*/ 2147483647 h 606"/>
                <a:gd name="T106" fmla="*/ 2147483647 w 1968"/>
                <a:gd name="T107" fmla="*/ 2147483647 h 606"/>
                <a:gd name="T108" fmla="*/ 2147483647 w 1968"/>
                <a:gd name="T109" fmla="*/ 2147483647 h 606"/>
                <a:gd name="T110" fmla="*/ 2147483647 w 1968"/>
                <a:gd name="T111" fmla="*/ 2147483647 h 606"/>
                <a:gd name="T112" fmla="*/ 2147483647 w 1968"/>
                <a:gd name="T113" fmla="*/ 2147483647 h 606"/>
                <a:gd name="T114" fmla="*/ 2147483647 w 1968"/>
                <a:gd name="T115" fmla="*/ 2147483647 h 606"/>
                <a:gd name="T116" fmla="*/ 2147483647 w 1968"/>
                <a:gd name="T117" fmla="*/ 2147483647 h 606"/>
                <a:gd name="T118" fmla="*/ 2147483647 w 1968"/>
                <a:gd name="T119" fmla="*/ 2147483647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9" name="Freeform 238"/>
            <p:cNvSpPr>
              <a:spLocks/>
            </p:cNvSpPr>
            <p:nvPr/>
          </p:nvSpPr>
          <p:spPr bwMode="auto">
            <a:xfrm>
              <a:off x="6109189" y="3386217"/>
              <a:ext cx="164895" cy="110178"/>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0" name="Freeform 239"/>
            <p:cNvSpPr>
              <a:spLocks/>
            </p:cNvSpPr>
            <p:nvPr/>
          </p:nvSpPr>
          <p:spPr bwMode="auto">
            <a:xfrm>
              <a:off x="5471520" y="3305243"/>
              <a:ext cx="161435" cy="73009"/>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1" name="Freeform 240"/>
            <p:cNvSpPr>
              <a:spLocks/>
            </p:cNvSpPr>
            <p:nvPr/>
          </p:nvSpPr>
          <p:spPr bwMode="auto">
            <a:xfrm>
              <a:off x="5568381" y="3372942"/>
              <a:ext cx="74952" cy="67700"/>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2" name="Freeform 241"/>
            <p:cNvSpPr>
              <a:spLocks/>
            </p:cNvSpPr>
            <p:nvPr/>
          </p:nvSpPr>
          <p:spPr bwMode="auto">
            <a:xfrm>
              <a:off x="5598362" y="3357013"/>
              <a:ext cx="113005" cy="92921"/>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3" name="Freeform 267"/>
            <p:cNvSpPr>
              <a:spLocks/>
            </p:cNvSpPr>
            <p:nvPr/>
          </p:nvSpPr>
          <p:spPr bwMode="auto">
            <a:xfrm>
              <a:off x="7933409" y="4637995"/>
              <a:ext cx="222550" cy="241594"/>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4" name="Freeform 268"/>
            <p:cNvSpPr>
              <a:spLocks/>
            </p:cNvSpPr>
            <p:nvPr/>
          </p:nvSpPr>
          <p:spPr bwMode="auto">
            <a:xfrm>
              <a:off x="6864476" y="4401710"/>
              <a:ext cx="257144" cy="325224"/>
            </a:xfrm>
            <a:custGeom>
              <a:avLst/>
              <a:gdLst>
                <a:gd name="T0" fmla="*/ 2147483647 w 176"/>
                <a:gd name="T1" fmla="*/ 2147483647 h 206"/>
                <a:gd name="T2" fmla="*/ 2147483647 w 176"/>
                <a:gd name="T3" fmla="*/ 2147483647 h 206"/>
                <a:gd name="T4" fmla="*/ 2147483647 w 176"/>
                <a:gd name="T5" fmla="*/ 2147483647 h 206"/>
                <a:gd name="T6" fmla="*/ 0 w 176"/>
                <a:gd name="T7" fmla="*/ 2147483647 h 206"/>
                <a:gd name="T8" fmla="*/ 2147483647 w 176"/>
                <a:gd name="T9" fmla="*/ 0 h 206"/>
                <a:gd name="T10" fmla="*/ 2147483647 w 176"/>
                <a:gd name="T11" fmla="*/ 0 h 206"/>
                <a:gd name="T12" fmla="*/ 2147483647 w 176"/>
                <a:gd name="T13" fmla="*/ 2147483647 h 206"/>
                <a:gd name="T14" fmla="*/ 2147483647 w 176"/>
                <a:gd name="T15" fmla="*/ 2147483647 h 206"/>
                <a:gd name="T16" fmla="*/ 2147483647 w 176"/>
                <a:gd name="T17" fmla="*/ 2147483647 h 206"/>
                <a:gd name="T18" fmla="*/ 2147483647 w 176"/>
                <a:gd name="T19" fmla="*/ 2147483647 h 206"/>
                <a:gd name="T20" fmla="*/ 2147483647 w 176"/>
                <a:gd name="T21" fmla="*/ 2147483647 h 206"/>
                <a:gd name="T22" fmla="*/ 2147483647 w 176"/>
                <a:gd name="T23" fmla="*/ 2147483647 h 206"/>
                <a:gd name="T24" fmla="*/ 2147483647 w 176"/>
                <a:gd name="T25" fmla="*/ 2147483647 h 206"/>
                <a:gd name="T26" fmla="*/ 2147483647 w 176"/>
                <a:gd name="T27" fmla="*/ 2147483647 h 206"/>
                <a:gd name="T28" fmla="*/ 2147483647 w 176"/>
                <a:gd name="T29" fmla="*/ 2147483647 h 206"/>
                <a:gd name="T30" fmla="*/ 2147483647 w 176"/>
                <a:gd name="T31" fmla="*/ 2147483647 h 206"/>
                <a:gd name="T32" fmla="*/ 2147483647 w 176"/>
                <a:gd name="T33" fmla="*/ 2147483647 h 206"/>
                <a:gd name="T34" fmla="*/ 2147483647 w 176"/>
                <a:gd name="T35" fmla="*/ 2147483647 h 206"/>
                <a:gd name="T36" fmla="*/ 2147483647 w 176"/>
                <a:gd name="T37" fmla="*/ 2147483647 h 206"/>
                <a:gd name="T38" fmla="*/ 2147483647 w 176"/>
                <a:gd name="T39" fmla="*/ 2147483647 h 206"/>
                <a:gd name="T40" fmla="*/ 2147483647 w 176"/>
                <a:gd name="T41" fmla="*/ 2147483647 h 206"/>
                <a:gd name="T42" fmla="*/ 2147483647 w 176"/>
                <a:gd name="T43" fmla="*/ 2147483647 h 206"/>
                <a:gd name="T44" fmla="*/ 2147483647 w 176"/>
                <a:gd name="T45" fmla="*/ 2147483647 h 206"/>
                <a:gd name="T46" fmla="*/ 2147483647 w 176"/>
                <a:gd name="T47" fmla="*/ 2147483647 h 206"/>
                <a:gd name="T48" fmla="*/ 2147483647 w 176"/>
                <a:gd name="T49" fmla="*/ 2147483647 h 206"/>
                <a:gd name="T50" fmla="*/ 2147483647 w 176"/>
                <a:gd name="T51" fmla="*/ 2147483647 h 206"/>
                <a:gd name="T52" fmla="*/ 2147483647 w 176"/>
                <a:gd name="T53" fmla="*/ 2147483647 h 206"/>
                <a:gd name="T54" fmla="*/ 2147483647 w 176"/>
                <a:gd name="T55" fmla="*/ 2147483647 h 206"/>
                <a:gd name="T56" fmla="*/ 2147483647 w 176"/>
                <a:gd name="T57" fmla="*/ 2147483647 h 206"/>
                <a:gd name="T58" fmla="*/ 2147483647 w 176"/>
                <a:gd name="T59" fmla="*/ 2147483647 h 206"/>
                <a:gd name="T60" fmla="*/ 2147483647 w 176"/>
                <a:gd name="T61" fmla="*/ 2147483647 h 206"/>
                <a:gd name="T62" fmla="*/ 2147483647 w 176"/>
                <a:gd name="T63" fmla="*/ 2147483647 h 206"/>
                <a:gd name="T64" fmla="*/ 2147483647 w 176"/>
                <a:gd name="T65" fmla="*/ 2147483647 h 206"/>
                <a:gd name="T66" fmla="*/ 2147483647 w 176"/>
                <a:gd name="T67" fmla="*/ 2147483647 h 206"/>
                <a:gd name="T68" fmla="*/ 2147483647 w 176"/>
                <a:gd name="T69" fmla="*/ 2147483647 h 206"/>
                <a:gd name="T70" fmla="*/ 2147483647 w 176"/>
                <a:gd name="T71" fmla="*/ 2147483647 h 206"/>
                <a:gd name="T72" fmla="*/ 2147483647 w 176"/>
                <a:gd name="T73" fmla="*/ 2147483647 h 206"/>
                <a:gd name="T74" fmla="*/ 2147483647 w 176"/>
                <a:gd name="T75" fmla="*/ 2147483647 h 206"/>
                <a:gd name="T76" fmla="*/ 2147483647 w 176"/>
                <a:gd name="T77" fmla="*/ 2147483647 h 206"/>
                <a:gd name="T78" fmla="*/ 2147483647 w 176"/>
                <a:gd name="T79" fmla="*/ 2147483647 h 206"/>
                <a:gd name="T80" fmla="*/ 2147483647 w 176"/>
                <a:gd name="T81" fmla="*/ 2147483647 h 206"/>
                <a:gd name="T82" fmla="*/ 2147483647 w 176"/>
                <a:gd name="T83" fmla="*/ 2147483647 h 206"/>
                <a:gd name="T84" fmla="*/ 2147483647 w 176"/>
                <a:gd name="T85" fmla="*/ 2147483647 h 206"/>
                <a:gd name="T86" fmla="*/ 2147483647 w 176"/>
                <a:gd name="T87" fmla="*/ 2147483647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5" name="Freeform 269"/>
            <p:cNvSpPr>
              <a:spLocks/>
            </p:cNvSpPr>
            <p:nvPr/>
          </p:nvSpPr>
          <p:spPr bwMode="auto">
            <a:xfrm>
              <a:off x="7194266" y="4449498"/>
              <a:ext cx="234082" cy="230974"/>
            </a:xfrm>
            <a:custGeom>
              <a:avLst/>
              <a:gdLst>
                <a:gd name="T0" fmla="*/ 2147483647 w 160"/>
                <a:gd name="T1" fmla="*/ 2147483647 h 146"/>
                <a:gd name="T2" fmla="*/ 2147483647 w 160"/>
                <a:gd name="T3" fmla="*/ 0 h 146"/>
                <a:gd name="T4" fmla="*/ 2147483647 w 160"/>
                <a:gd name="T5" fmla="*/ 2147483647 h 146"/>
                <a:gd name="T6" fmla="*/ 2147483647 w 160"/>
                <a:gd name="T7" fmla="*/ 2147483647 h 146"/>
                <a:gd name="T8" fmla="*/ 2147483647 w 160"/>
                <a:gd name="T9" fmla="*/ 2147483647 h 146"/>
                <a:gd name="T10" fmla="*/ 2147483647 w 160"/>
                <a:gd name="T11" fmla="*/ 2147483647 h 146"/>
                <a:gd name="T12" fmla="*/ 2147483647 w 160"/>
                <a:gd name="T13" fmla="*/ 2147483647 h 146"/>
                <a:gd name="T14" fmla="*/ 2147483647 w 160"/>
                <a:gd name="T15" fmla="*/ 2147483647 h 146"/>
                <a:gd name="T16" fmla="*/ 2147483647 w 160"/>
                <a:gd name="T17" fmla="*/ 2147483647 h 146"/>
                <a:gd name="T18" fmla="*/ 2147483647 w 160"/>
                <a:gd name="T19" fmla="*/ 2147483647 h 146"/>
                <a:gd name="T20" fmla="*/ 2147483647 w 160"/>
                <a:gd name="T21" fmla="*/ 2147483647 h 146"/>
                <a:gd name="T22" fmla="*/ 2147483647 w 160"/>
                <a:gd name="T23" fmla="*/ 2147483647 h 146"/>
                <a:gd name="T24" fmla="*/ 2147483647 w 160"/>
                <a:gd name="T25" fmla="*/ 2147483647 h 146"/>
                <a:gd name="T26" fmla="*/ 2147483647 w 160"/>
                <a:gd name="T27" fmla="*/ 2147483647 h 146"/>
                <a:gd name="T28" fmla="*/ 2147483647 w 160"/>
                <a:gd name="T29" fmla="*/ 2147483647 h 146"/>
                <a:gd name="T30" fmla="*/ 2147483647 w 160"/>
                <a:gd name="T31" fmla="*/ 2147483647 h 146"/>
                <a:gd name="T32" fmla="*/ 0 w 160"/>
                <a:gd name="T33" fmla="*/ 2147483647 h 146"/>
                <a:gd name="T34" fmla="*/ 2147483647 w 160"/>
                <a:gd name="T35" fmla="*/ 2147483647 h 146"/>
                <a:gd name="T36" fmla="*/ 2147483647 w 160"/>
                <a:gd name="T37" fmla="*/ 2147483647 h 146"/>
                <a:gd name="T38" fmla="*/ 2147483647 w 160"/>
                <a:gd name="T39" fmla="*/ 2147483647 h 146"/>
                <a:gd name="T40" fmla="*/ 2147483647 w 160"/>
                <a:gd name="T41" fmla="*/ 2147483647 h 146"/>
                <a:gd name="T42" fmla="*/ 2147483647 w 160"/>
                <a:gd name="T43" fmla="*/ 2147483647 h 146"/>
                <a:gd name="T44" fmla="*/ 2147483647 w 160"/>
                <a:gd name="T45" fmla="*/ 2147483647 h 146"/>
                <a:gd name="T46" fmla="*/ 2147483647 w 160"/>
                <a:gd name="T47" fmla="*/ 2147483647 h 146"/>
                <a:gd name="T48" fmla="*/ 2147483647 w 160"/>
                <a:gd name="T49" fmla="*/ 2147483647 h 146"/>
                <a:gd name="T50" fmla="*/ 2147483647 w 160"/>
                <a:gd name="T51" fmla="*/ 2147483647 h 146"/>
                <a:gd name="T52" fmla="*/ 2147483647 w 160"/>
                <a:gd name="T53" fmla="*/ 2147483647 h 146"/>
                <a:gd name="T54" fmla="*/ 2147483647 w 160"/>
                <a:gd name="T55" fmla="*/ 2147483647 h 146"/>
                <a:gd name="T56" fmla="*/ 2147483647 w 160"/>
                <a:gd name="T57" fmla="*/ 2147483647 h 146"/>
                <a:gd name="T58" fmla="*/ 2147483647 w 160"/>
                <a:gd name="T59" fmla="*/ 2147483647 h 146"/>
                <a:gd name="T60" fmla="*/ 2147483647 w 160"/>
                <a:gd name="T61" fmla="*/ 2147483647 h 146"/>
                <a:gd name="T62" fmla="*/ 2147483647 w 160"/>
                <a:gd name="T63" fmla="*/ 2147483647 h 146"/>
                <a:gd name="T64" fmla="*/ 2147483647 w 160"/>
                <a:gd name="T65" fmla="*/ 2147483647 h 146"/>
                <a:gd name="T66" fmla="*/ 2147483647 w 160"/>
                <a:gd name="T67" fmla="*/ 2147483647 h 146"/>
                <a:gd name="T68" fmla="*/ 2147483647 w 160"/>
                <a:gd name="T69" fmla="*/ 2147483647 h 146"/>
                <a:gd name="T70" fmla="*/ 2147483647 w 160"/>
                <a:gd name="T71" fmla="*/ 2147483647 h 146"/>
                <a:gd name="T72" fmla="*/ 2147483647 w 160"/>
                <a:gd name="T73" fmla="*/ 2147483647 h 146"/>
                <a:gd name="T74" fmla="*/ 2147483647 w 160"/>
                <a:gd name="T75" fmla="*/ 2147483647 h 146"/>
                <a:gd name="T76" fmla="*/ 2147483647 w 160"/>
                <a:gd name="T77" fmla="*/ 2147483647 h 146"/>
                <a:gd name="T78" fmla="*/ 2147483647 w 160"/>
                <a:gd name="T79" fmla="*/ 2147483647 h 146"/>
                <a:gd name="T80" fmla="*/ 2147483647 w 160"/>
                <a:gd name="T81" fmla="*/ 2147483647 h 146"/>
                <a:gd name="T82" fmla="*/ 2147483647 w 160"/>
                <a:gd name="T83" fmla="*/ 2147483647 h 146"/>
                <a:gd name="T84" fmla="*/ 2147483647 w 160"/>
                <a:gd name="T85" fmla="*/ 2147483647 h 146"/>
                <a:gd name="T86" fmla="*/ 2147483647 w 160"/>
                <a:gd name="T87" fmla="*/ 2147483647 h 146"/>
                <a:gd name="T88" fmla="*/ 2147483647 w 160"/>
                <a:gd name="T89" fmla="*/ 2147483647 h 146"/>
                <a:gd name="T90" fmla="*/ 2147483647 w 160"/>
                <a:gd name="T91" fmla="*/ 2147483647 h 146"/>
                <a:gd name="T92" fmla="*/ 2147483647 w 160"/>
                <a:gd name="T93" fmla="*/ 2147483647 h 146"/>
                <a:gd name="T94" fmla="*/ 2147483647 w 160"/>
                <a:gd name="T95" fmla="*/ 2147483647 h 146"/>
                <a:gd name="T96" fmla="*/ 2147483647 w 160"/>
                <a:gd name="T97" fmla="*/ 2147483647 h 146"/>
                <a:gd name="T98" fmla="*/ 2147483647 w 160"/>
                <a:gd name="T99" fmla="*/ 2147483647 h 146"/>
                <a:gd name="T100" fmla="*/ 2147483647 w 160"/>
                <a:gd name="T101" fmla="*/ 2147483647 h 146"/>
                <a:gd name="T102" fmla="*/ 2147483647 w 160"/>
                <a:gd name="T103" fmla="*/ 2147483647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6" name="Freeform 270"/>
            <p:cNvSpPr>
              <a:spLocks/>
            </p:cNvSpPr>
            <p:nvPr/>
          </p:nvSpPr>
          <p:spPr bwMode="auto">
            <a:xfrm>
              <a:off x="7190806" y="4879590"/>
              <a:ext cx="930560" cy="816377"/>
            </a:xfrm>
            <a:custGeom>
              <a:avLst/>
              <a:gdLst>
                <a:gd name="T0" fmla="*/ 2147483647 w 636"/>
                <a:gd name="T1" fmla="*/ 2147483647 h 516"/>
                <a:gd name="T2" fmla="*/ 2147483647 w 636"/>
                <a:gd name="T3" fmla="*/ 2147483647 h 516"/>
                <a:gd name="T4" fmla="*/ 2147483647 w 636"/>
                <a:gd name="T5" fmla="*/ 2147483647 h 516"/>
                <a:gd name="T6" fmla="*/ 2147483647 w 636"/>
                <a:gd name="T7" fmla="*/ 2147483647 h 516"/>
                <a:gd name="T8" fmla="*/ 2147483647 w 636"/>
                <a:gd name="T9" fmla="*/ 2147483647 h 516"/>
                <a:gd name="T10" fmla="*/ 2147483647 w 636"/>
                <a:gd name="T11" fmla="*/ 2147483647 h 516"/>
                <a:gd name="T12" fmla="*/ 2147483647 w 636"/>
                <a:gd name="T13" fmla="*/ 2147483647 h 516"/>
                <a:gd name="T14" fmla="*/ 2147483647 w 636"/>
                <a:gd name="T15" fmla="*/ 2147483647 h 516"/>
                <a:gd name="T16" fmla="*/ 2147483647 w 636"/>
                <a:gd name="T17" fmla="*/ 2147483647 h 516"/>
                <a:gd name="T18" fmla="*/ 2147483647 w 636"/>
                <a:gd name="T19" fmla="*/ 2147483647 h 516"/>
                <a:gd name="T20" fmla="*/ 2147483647 w 636"/>
                <a:gd name="T21" fmla="*/ 2147483647 h 516"/>
                <a:gd name="T22" fmla="*/ 2147483647 w 636"/>
                <a:gd name="T23" fmla="*/ 2147483647 h 516"/>
                <a:gd name="T24" fmla="*/ 2147483647 w 636"/>
                <a:gd name="T25" fmla="*/ 2147483647 h 516"/>
                <a:gd name="T26" fmla="*/ 2147483647 w 636"/>
                <a:gd name="T27" fmla="*/ 2147483647 h 516"/>
                <a:gd name="T28" fmla="*/ 2147483647 w 636"/>
                <a:gd name="T29" fmla="*/ 2147483647 h 516"/>
                <a:gd name="T30" fmla="*/ 2147483647 w 636"/>
                <a:gd name="T31" fmla="*/ 2147483647 h 516"/>
                <a:gd name="T32" fmla="*/ 2147483647 w 636"/>
                <a:gd name="T33" fmla="*/ 2147483647 h 516"/>
                <a:gd name="T34" fmla="*/ 2147483647 w 636"/>
                <a:gd name="T35" fmla="*/ 2147483647 h 516"/>
                <a:gd name="T36" fmla="*/ 2147483647 w 636"/>
                <a:gd name="T37" fmla="*/ 2147483647 h 516"/>
                <a:gd name="T38" fmla="*/ 2147483647 w 636"/>
                <a:gd name="T39" fmla="*/ 2147483647 h 516"/>
                <a:gd name="T40" fmla="*/ 2147483647 w 636"/>
                <a:gd name="T41" fmla="*/ 2147483647 h 516"/>
                <a:gd name="T42" fmla="*/ 2147483647 w 636"/>
                <a:gd name="T43" fmla="*/ 0 h 516"/>
                <a:gd name="T44" fmla="*/ 2147483647 w 636"/>
                <a:gd name="T45" fmla="*/ 2147483647 h 516"/>
                <a:gd name="T46" fmla="*/ 2147483647 w 636"/>
                <a:gd name="T47" fmla="*/ 2147483647 h 516"/>
                <a:gd name="T48" fmla="*/ 2147483647 w 636"/>
                <a:gd name="T49" fmla="*/ 2147483647 h 516"/>
                <a:gd name="T50" fmla="*/ 2147483647 w 636"/>
                <a:gd name="T51" fmla="*/ 2147483647 h 516"/>
                <a:gd name="T52" fmla="*/ 2147483647 w 636"/>
                <a:gd name="T53" fmla="*/ 2147483647 h 516"/>
                <a:gd name="T54" fmla="*/ 2147483647 w 636"/>
                <a:gd name="T55" fmla="*/ 2147483647 h 516"/>
                <a:gd name="T56" fmla="*/ 2147483647 w 636"/>
                <a:gd name="T57" fmla="*/ 2147483647 h 516"/>
                <a:gd name="T58" fmla="*/ 2147483647 w 636"/>
                <a:gd name="T59" fmla="*/ 2147483647 h 516"/>
                <a:gd name="T60" fmla="*/ 2147483647 w 636"/>
                <a:gd name="T61" fmla="*/ 2147483647 h 516"/>
                <a:gd name="T62" fmla="*/ 2147483647 w 636"/>
                <a:gd name="T63" fmla="*/ 2147483647 h 516"/>
                <a:gd name="T64" fmla="*/ 2147483647 w 636"/>
                <a:gd name="T65" fmla="*/ 2147483647 h 516"/>
                <a:gd name="T66" fmla="*/ 2147483647 w 636"/>
                <a:gd name="T67" fmla="*/ 2147483647 h 516"/>
                <a:gd name="T68" fmla="*/ 2147483647 w 636"/>
                <a:gd name="T69" fmla="*/ 2147483647 h 516"/>
                <a:gd name="T70" fmla="*/ 2147483647 w 636"/>
                <a:gd name="T71" fmla="*/ 2147483647 h 516"/>
                <a:gd name="T72" fmla="*/ 2147483647 w 636"/>
                <a:gd name="T73" fmla="*/ 2147483647 h 516"/>
                <a:gd name="T74" fmla="*/ 2147483647 w 636"/>
                <a:gd name="T75" fmla="*/ 2147483647 h 516"/>
                <a:gd name="T76" fmla="*/ 2147483647 w 636"/>
                <a:gd name="T77" fmla="*/ 2147483647 h 516"/>
                <a:gd name="T78" fmla="*/ 2147483647 w 636"/>
                <a:gd name="T79" fmla="*/ 2147483647 h 516"/>
                <a:gd name="T80" fmla="*/ 2147483647 w 636"/>
                <a:gd name="T81" fmla="*/ 2147483647 h 516"/>
                <a:gd name="T82" fmla="*/ 2147483647 w 636"/>
                <a:gd name="T83" fmla="*/ 2147483647 h 516"/>
                <a:gd name="T84" fmla="*/ 2147483647 w 636"/>
                <a:gd name="T85" fmla="*/ 2147483647 h 516"/>
                <a:gd name="T86" fmla="*/ 2147483647 w 636"/>
                <a:gd name="T87" fmla="*/ 2147483647 h 516"/>
                <a:gd name="T88" fmla="*/ 2147483647 w 636"/>
                <a:gd name="T89" fmla="*/ 2147483647 h 516"/>
                <a:gd name="T90" fmla="*/ 2147483647 w 636"/>
                <a:gd name="T91" fmla="*/ 2147483647 h 516"/>
                <a:gd name="T92" fmla="*/ 2147483647 w 636"/>
                <a:gd name="T93" fmla="*/ 2147483647 h 516"/>
                <a:gd name="T94" fmla="*/ 2147483647 w 636"/>
                <a:gd name="T95" fmla="*/ 2147483647 h 516"/>
                <a:gd name="T96" fmla="*/ 2147483647 w 636"/>
                <a:gd name="T97" fmla="*/ 2147483647 h 516"/>
                <a:gd name="T98" fmla="*/ 2147483647 w 636"/>
                <a:gd name="T99" fmla="*/ 2147483647 h 516"/>
                <a:gd name="T100" fmla="*/ 0 w 636"/>
                <a:gd name="T101" fmla="*/ 2147483647 h 516"/>
                <a:gd name="T102" fmla="*/ 2147483647 w 636"/>
                <a:gd name="T103" fmla="*/ 2147483647 h 516"/>
                <a:gd name="T104" fmla="*/ 2147483647 w 636"/>
                <a:gd name="T105" fmla="*/ 2147483647 h 516"/>
                <a:gd name="T106" fmla="*/ 2147483647 w 636"/>
                <a:gd name="T107" fmla="*/ 2147483647 h 516"/>
                <a:gd name="T108" fmla="*/ 2147483647 w 636"/>
                <a:gd name="T109" fmla="*/ 2147483647 h 516"/>
                <a:gd name="T110" fmla="*/ 2147483647 w 636"/>
                <a:gd name="T111" fmla="*/ 2147483647 h 516"/>
                <a:gd name="T112" fmla="*/ 2147483647 w 636"/>
                <a:gd name="T113" fmla="*/ 2147483647 h 516"/>
                <a:gd name="T114" fmla="*/ 2147483647 w 636"/>
                <a:gd name="T115" fmla="*/ 2147483647 h 516"/>
                <a:gd name="T116" fmla="*/ 2147483647 w 636"/>
                <a:gd name="T117" fmla="*/ 2147483647 h 516"/>
                <a:gd name="T118" fmla="*/ 2147483647 w 636"/>
                <a:gd name="T119" fmla="*/ 2147483647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7" name="Freeform 272"/>
            <p:cNvSpPr>
              <a:spLocks/>
            </p:cNvSpPr>
            <p:nvPr/>
          </p:nvSpPr>
          <p:spPr bwMode="auto">
            <a:xfrm>
              <a:off x="7515983" y="4807908"/>
              <a:ext cx="94555" cy="58407"/>
            </a:xfrm>
            <a:custGeom>
              <a:avLst/>
              <a:gdLst>
                <a:gd name="T0" fmla="*/ 2147483647 w 64"/>
                <a:gd name="T1" fmla="*/ 0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2147483647 w 64"/>
                <a:gd name="T13" fmla="*/ 2147483647 h 38"/>
                <a:gd name="T14" fmla="*/ 2147483647 w 64"/>
                <a:gd name="T15" fmla="*/ 2147483647 h 38"/>
                <a:gd name="T16" fmla="*/ 2147483647 w 64"/>
                <a:gd name="T17" fmla="*/ 2147483647 h 38"/>
                <a:gd name="T18" fmla="*/ 0 w 64"/>
                <a:gd name="T19" fmla="*/ 2147483647 h 38"/>
                <a:gd name="T20" fmla="*/ 0 w 64"/>
                <a:gd name="T21" fmla="*/ 2147483647 h 38"/>
                <a:gd name="T22" fmla="*/ 0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2147483647 h 38"/>
                <a:gd name="T38" fmla="*/ 2147483647 w 64"/>
                <a:gd name="T39" fmla="*/ 2147483647 h 38"/>
                <a:gd name="T40" fmla="*/ 2147483647 w 64"/>
                <a:gd name="T41" fmla="*/ 0 h 38"/>
                <a:gd name="T42" fmla="*/ 2147483647 w 64"/>
                <a:gd name="T43" fmla="*/ 0 h 38"/>
                <a:gd name="T44" fmla="*/ 2147483647 w 64"/>
                <a:gd name="T45" fmla="*/ 2147483647 h 38"/>
                <a:gd name="T46" fmla="*/ 2147483647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8" name="Freeform 273"/>
            <p:cNvSpPr>
              <a:spLocks/>
            </p:cNvSpPr>
            <p:nvPr/>
          </p:nvSpPr>
          <p:spPr bwMode="auto">
            <a:xfrm>
              <a:off x="7437572" y="4799943"/>
              <a:ext cx="72646" cy="15929"/>
            </a:xfrm>
            <a:custGeom>
              <a:avLst/>
              <a:gdLst>
                <a:gd name="T0" fmla="*/ 2147483647 w 50"/>
                <a:gd name="T1" fmla="*/ 2147483647 h 10"/>
                <a:gd name="T2" fmla="*/ 2147483647 w 50"/>
                <a:gd name="T3" fmla="*/ 2147483647 h 10"/>
                <a:gd name="T4" fmla="*/ 2147483647 w 50"/>
                <a:gd name="T5" fmla="*/ 2147483647 h 10"/>
                <a:gd name="T6" fmla="*/ 2147483647 w 50"/>
                <a:gd name="T7" fmla="*/ 2147483647 h 10"/>
                <a:gd name="T8" fmla="*/ 2147483647 w 50"/>
                <a:gd name="T9" fmla="*/ 2147483647 h 10"/>
                <a:gd name="T10" fmla="*/ 2147483647 w 50"/>
                <a:gd name="T11" fmla="*/ 2147483647 h 10"/>
                <a:gd name="T12" fmla="*/ 2147483647 w 50"/>
                <a:gd name="T13" fmla="*/ 2147483647 h 10"/>
                <a:gd name="T14" fmla="*/ 0 w 50"/>
                <a:gd name="T15" fmla="*/ 2147483647 h 10"/>
                <a:gd name="T16" fmla="*/ 2147483647 w 50"/>
                <a:gd name="T17" fmla="*/ 2147483647 h 10"/>
                <a:gd name="T18" fmla="*/ 2147483647 w 50"/>
                <a:gd name="T19" fmla="*/ 0 h 10"/>
                <a:gd name="T20" fmla="*/ 2147483647 w 50"/>
                <a:gd name="T21" fmla="*/ 2147483647 h 10"/>
                <a:gd name="T22" fmla="*/ 2147483647 w 50"/>
                <a:gd name="T23" fmla="*/ 2147483647 h 10"/>
                <a:gd name="T24" fmla="*/ 2147483647 w 50"/>
                <a:gd name="T25" fmla="*/ 2147483647 h 10"/>
                <a:gd name="T26" fmla="*/ 2147483647 w 50"/>
                <a:gd name="T27" fmla="*/ 2147483647 h 10"/>
                <a:gd name="T28" fmla="*/ 2147483647 w 50"/>
                <a:gd name="T29" fmla="*/ 2147483647 h 10"/>
                <a:gd name="T30" fmla="*/ 2147483647 w 50"/>
                <a:gd name="T31" fmla="*/ 2147483647 h 10"/>
                <a:gd name="T32" fmla="*/ 2147483647 w 50"/>
                <a:gd name="T33" fmla="*/ 2147483647 h 10"/>
                <a:gd name="T34" fmla="*/ 2147483647 w 50"/>
                <a:gd name="T35" fmla="*/ 2147483647 h 10"/>
                <a:gd name="T36" fmla="*/ 2147483647 w 50"/>
                <a:gd name="T37" fmla="*/ 2147483647 h 10"/>
                <a:gd name="T38" fmla="*/ 2147483647 w 50"/>
                <a:gd name="T39" fmla="*/ 2147483647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9" name="Freeform 274"/>
            <p:cNvSpPr>
              <a:spLocks/>
            </p:cNvSpPr>
            <p:nvPr/>
          </p:nvSpPr>
          <p:spPr bwMode="auto">
            <a:xfrm>
              <a:off x="7105476" y="4737554"/>
              <a:ext cx="235234" cy="78319"/>
            </a:xfrm>
            <a:custGeom>
              <a:avLst/>
              <a:gdLst>
                <a:gd name="T0" fmla="*/ 2147483647 w 162"/>
                <a:gd name="T1" fmla="*/ 2147483647 h 50"/>
                <a:gd name="T2" fmla="*/ 0 w 162"/>
                <a:gd name="T3" fmla="*/ 2147483647 h 50"/>
                <a:gd name="T4" fmla="*/ 2147483647 w 162"/>
                <a:gd name="T5" fmla="*/ 2147483647 h 50"/>
                <a:gd name="T6" fmla="*/ 2147483647 w 162"/>
                <a:gd name="T7" fmla="*/ 2147483647 h 50"/>
                <a:gd name="T8" fmla="*/ 2147483647 w 162"/>
                <a:gd name="T9" fmla="*/ 2147483647 h 50"/>
                <a:gd name="T10" fmla="*/ 2147483647 w 162"/>
                <a:gd name="T11" fmla="*/ 0 h 50"/>
                <a:gd name="T12" fmla="*/ 2147483647 w 162"/>
                <a:gd name="T13" fmla="*/ 2147483647 h 50"/>
                <a:gd name="T14" fmla="*/ 2147483647 w 162"/>
                <a:gd name="T15" fmla="*/ 2147483647 h 50"/>
                <a:gd name="T16" fmla="*/ 2147483647 w 162"/>
                <a:gd name="T17" fmla="*/ 2147483647 h 50"/>
                <a:gd name="T18" fmla="*/ 2147483647 w 162"/>
                <a:gd name="T19" fmla="*/ 2147483647 h 50"/>
                <a:gd name="T20" fmla="*/ 2147483647 w 162"/>
                <a:gd name="T21" fmla="*/ 2147483647 h 50"/>
                <a:gd name="T22" fmla="*/ 2147483647 w 162"/>
                <a:gd name="T23" fmla="*/ 2147483647 h 50"/>
                <a:gd name="T24" fmla="*/ 2147483647 w 162"/>
                <a:gd name="T25" fmla="*/ 2147483647 h 50"/>
                <a:gd name="T26" fmla="*/ 2147483647 w 162"/>
                <a:gd name="T27" fmla="*/ 2147483647 h 50"/>
                <a:gd name="T28" fmla="*/ 2147483647 w 162"/>
                <a:gd name="T29" fmla="*/ 2147483647 h 50"/>
                <a:gd name="T30" fmla="*/ 2147483647 w 162"/>
                <a:gd name="T31" fmla="*/ 2147483647 h 50"/>
                <a:gd name="T32" fmla="*/ 2147483647 w 162"/>
                <a:gd name="T33" fmla="*/ 2147483647 h 50"/>
                <a:gd name="T34" fmla="*/ 2147483647 w 162"/>
                <a:gd name="T35" fmla="*/ 2147483647 h 50"/>
                <a:gd name="T36" fmla="*/ 2147483647 w 162"/>
                <a:gd name="T37" fmla="*/ 2147483647 h 50"/>
                <a:gd name="T38" fmla="*/ 2147483647 w 162"/>
                <a:gd name="T39" fmla="*/ 2147483647 h 50"/>
                <a:gd name="T40" fmla="*/ 2147483647 w 162"/>
                <a:gd name="T41" fmla="*/ 2147483647 h 50"/>
                <a:gd name="T42" fmla="*/ 2147483647 w 162"/>
                <a:gd name="T43" fmla="*/ 2147483647 h 50"/>
                <a:gd name="T44" fmla="*/ 2147483647 w 162"/>
                <a:gd name="T45" fmla="*/ 2147483647 h 50"/>
                <a:gd name="T46" fmla="*/ 2147483647 w 162"/>
                <a:gd name="T47" fmla="*/ 2147483647 h 50"/>
                <a:gd name="T48" fmla="*/ 2147483647 w 162"/>
                <a:gd name="T49" fmla="*/ 2147483647 h 50"/>
                <a:gd name="T50" fmla="*/ 2147483647 w 162"/>
                <a:gd name="T51" fmla="*/ 2147483647 h 50"/>
                <a:gd name="T52" fmla="*/ 2147483647 w 162"/>
                <a:gd name="T53" fmla="*/ 2147483647 h 50"/>
                <a:gd name="T54" fmla="*/ 2147483647 w 162"/>
                <a:gd name="T55" fmla="*/ 2147483647 h 50"/>
                <a:gd name="T56" fmla="*/ 2147483647 w 162"/>
                <a:gd name="T57" fmla="*/ 2147483647 h 50"/>
                <a:gd name="T58" fmla="*/ 2147483647 w 162"/>
                <a:gd name="T59" fmla="*/ 2147483647 h 50"/>
                <a:gd name="T60" fmla="*/ 2147483647 w 162"/>
                <a:gd name="T61" fmla="*/ 2147483647 h 50"/>
                <a:gd name="T62" fmla="*/ 2147483647 w 162"/>
                <a:gd name="T63" fmla="*/ 2147483647 h 50"/>
                <a:gd name="T64" fmla="*/ 2147483647 w 162"/>
                <a:gd name="T65" fmla="*/ 2147483647 h 50"/>
                <a:gd name="T66" fmla="*/ 2147483647 w 162"/>
                <a:gd name="T67" fmla="*/ 2147483647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0" name="Freeform 275"/>
            <p:cNvSpPr>
              <a:spLocks/>
            </p:cNvSpPr>
            <p:nvPr/>
          </p:nvSpPr>
          <p:spPr bwMode="auto">
            <a:xfrm>
              <a:off x="7105476" y="4610119"/>
              <a:ext cx="33440" cy="41151"/>
            </a:xfrm>
            <a:custGeom>
              <a:avLst/>
              <a:gdLst>
                <a:gd name="T0" fmla="*/ 0 w 24"/>
                <a:gd name="T1" fmla="*/ 2147483647 h 26"/>
                <a:gd name="T2" fmla="*/ 2147483647 w 24"/>
                <a:gd name="T3" fmla="*/ 2147483647 h 26"/>
                <a:gd name="T4" fmla="*/ 2147483647 w 24"/>
                <a:gd name="T5" fmla="*/ 2147483647 h 26"/>
                <a:gd name="T6" fmla="*/ 2147483647 w 24"/>
                <a:gd name="T7" fmla="*/ 0 h 26"/>
                <a:gd name="T8" fmla="*/ 2147483647 w 24"/>
                <a:gd name="T9" fmla="*/ 0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2147483647 h 26"/>
                <a:gd name="T24" fmla="*/ 2147483647 w 24"/>
                <a:gd name="T25" fmla="*/ 2147483647 h 26"/>
                <a:gd name="T26" fmla="*/ 2147483647 w 24"/>
                <a:gd name="T27" fmla="*/ 2147483647 h 26"/>
                <a:gd name="T28" fmla="*/ 2147483647 w 24"/>
                <a:gd name="T29" fmla="*/ 2147483647 h 26"/>
                <a:gd name="T30" fmla="*/ 2147483647 w 24"/>
                <a:gd name="T31" fmla="*/ 2147483647 h 26"/>
                <a:gd name="T32" fmla="*/ 2147483647 w 24"/>
                <a:gd name="T33" fmla="*/ 2147483647 h 26"/>
                <a:gd name="T34" fmla="*/ 2147483647 w 24"/>
                <a:gd name="T35" fmla="*/ 2147483647 h 26"/>
                <a:gd name="T36" fmla="*/ 0 w 24"/>
                <a:gd name="T37" fmla="*/ 2147483647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1" name="Freeform 276"/>
            <p:cNvSpPr>
              <a:spLocks/>
            </p:cNvSpPr>
            <p:nvPr/>
          </p:nvSpPr>
          <p:spPr bwMode="auto">
            <a:xfrm>
              <a:off x="7159672" y="4639322"/>
              <a:ext cx="17296" cy="15929"/>
            </a:xfrm>
            <a:custGeom>
              <a:avLst/>
              <a:gdLst>
                <a:gd name="T0" fmla="*/ 2147483647 w 12"/>
                <a:gd name="T1" fmla="*/ 2147483647 h 10"/>
                <a:gd name="T2" fmla="*/ 2147483647 w 12"/>
                <a:gd name="T3" fmla="*/ 2147483647 h 10"/>
                <a:gd name="T4" fmla="*/ 2147483647 w 12"/>
                <a:gd name="T5" fmla="*/ 2147483647 h 10"/>
                <a:gd name="T6" fmla="*/ 2147483647 w 12"/>
                <a:gd name="T7" fmla="*/ 2147483647 h 10"/>
                <a:gd name="T8" fmla="*/ 2147483647 w 12"/>
                <a:gd name="T9" fmla="*/ 2147483647 h 10"/>
                <a:gd name="T10" fmla="*/ 0 w 12"/>
                <a:gd name="T11" fmla="*/ 2147483647 h 10"/>
                <a:gd name="T12" fmla="*/ 2147483647 w 12"/>
                <a:gd name="T13" fmla="*/ 2147483647 h 10"/>
                <a:gd name="T14" fmla="*/ 2147483647 w 12"/>
                <a:gd name="T15" fmla="*/ 0 h 10"/>
                <a:gd name="T16" fmla="*/ 2147483647 w 12"/>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2" name="Freeform 277"/>
            <p:cNvSpPr>
              <a:spLocks/>
            </p:cNvSpPr>
            <p:nvPr/>
          </p:nvSpPr>
          <p:spPr bwMode="auto">
            <a:xfrm>
              <a:off x="6948653" y="4592862"/>
              <a:ext cx="13837" cy="17257"/>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3" name="Freeform 278"/>
            <p:cNvSpPr>
              <a:spLocks/>
            </p:cNvSpPr>
            <p:nvPr/>
          </p:nvSpPr>
          <p:spPr bwMode="auto">
            <a:xfrm>
              <a:off x="6917519" y="4522508"/>
              <a:ext cx="17296" cy="22567"/>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0 w 12"/>
                <a:gd name="T9" fmla="*/ 2147483647 h 14"/>
                <a:gd name="T10" fmla="*/ 0 w 12"/>
                <a:gd name="T11" fmla="*/ 2147483647 h 14"/>
                <a:gd name="T12" fmla="*/ 0 w 12"/>
                <a:gd name="T13" fmla="*/ 0 h 14"/>
                <a:gd name="T14" fmla="*/ 2147483647 w 12"/>
                <a:gd name="T15" fmla="*/ 2147483647 h 14"/>
                <a:gd name="T16" fmla="*/ 2147483647 w 12"/>
                <a:gd name="T17" fmla="*/ 2147483647 h 14"/>
                <a:gd name="T18" fmla="*/ 2147483647 w 12"/>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4" name="Freeform 279"/>
            <p:cNvSpPr>
              <a:spLocks/>
            </p:cNvSpPr>
            <p:nvPr/>
          </p:nvSpPr>
          <p:spPr bwMode="auto">
            <a:xfrm>
              <a:off x="7673959" y="4888882"/>
              <a:ext cx="29981" cy="15929"/>
            </a:xfrm>
            <a:custGeom>
              <a:avLst/>
              <a:gdLst>
                <a:gd name="T0" fmla="*/ 0 w 20"/>
                <a:gd name="T1" fmla="*/ 0 h 10"/>
                <a:gd name="T2" fmla="*/ 0 w 20"/>
                <a:gd name="T3" fmla="*/ 2147483647 h 10"/>
                <a:gd name="T4" fmla="*/ 2147483647 w 20"/>
                <a:gd name="T5" fmla="*/ 2147483647 h 10"/>
                <a:gd name="T6" fmla="*/ 2147483647 w 20"/>
                <a:gd name="T7" fmla="*/ 2147483647 h 10"/>
                <a:gd name="T8" fmla="*/ 2147483647 w 20"/>
                <a:gd name="T9" fmla="*/ 2147483647 h 10"/>
                <a:gd name="T10" fmla="*/ 2147483647 w 20"/>
                <a:gd name="T11" fmla="*/ 2147483647 h 10"/>
                <a:gd name="T12" fmla="*/ 2147483647 w 20"/>
                <a:gd name="T13" fmla="*/ 2147483647 h 10"/>
                <a:gd name="T14" fmla="*/ 2147483647 w 20"/>
                <a:gd name="T15" fmla="*/ 0 h 10"/>
                <a:gd name="T16" fmla="*/ 2147483647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5" name="Freeform 280"/>
            <p:cNvSpPr>
              <a:spLocks/>
            </p:cNvSpPr>
            <p:nvPr/>
          </p:nvSpPr>
          <p:spPr bwMode="auto">
            <a:xfrm>
              <a:off x="7730461" y="5734463"/>
              <a:ext cx="95708" cy="92921"/>
            </a:xfrm>
            <a:custGeom>
              <a:avLst/>
              <a:gdLst>
                <a:gd name="T0" fmla="*/ 2147483647 w 66"/>
                <a:gd name="T1" fmla="*/ 2147483647 h 58"/>
                <a:gd name="T2" fmla="*/ 2147483647 w 66"/>
                <a:gd name="T3" fmla="*/ 2147483647 h 58"/>
                <a:gd name="T4" fmla="*/ 2147483647 w 66"/>
                <a:gd name="T5" fmla="*/ 2147483647 h 58"/>
                <a:gd name="T6" fmla="*/ 2147483647 w 66"/>
                <a:gd name="T7" fmla="*/ 2147483647 h 58"/>
                <a:gd name="T8" fmla="*/ 2147483647 w 66"/>
                <a:gd name="T9" fmla="*/ 2147483647 h 58"/>
                <a:gd name="T10" fmla="*/ 2147483647 w 66"/>
                <a:gd name="T11" fmla="*/ 2147483647 h 58"/>
                <a:gd name="T12" fmla="*/ 2147483647 w 66"/>
                <a:gd name="T13" fmla="*/ 2147483647 h 58"/>
                <a:gd name="T14" fmla="*/ 2147483647 w 66"/>
                <a:gd name="T15" fmla="*/ 2147483647 h 58"/>
                <a:gd name="T16" fmla="*/ 2147483647 w 66"/>
                <a:gd name="T17" fmla="*/ 2147483647 h 58"/>
                <a:gd name="T18" fmla="*/ 2147483647 w 66"/>
                <a:gd name="T19" fmla="*/ 2147483647 h 58"/>
                <a:gd name="T20" fmla="*/ 2147483647 w 66"/>
                <a:gd name="T21" fmla="*/ 2147483647 h 58"/>
                <a:gd name="T22" fmla="*/ 2147483647 w 66"/>
                <a:gd name="T23" fmla="*/ 2147483647 h 58"/>
                <a:gd name="T24" fmla="*/ 2147483647 w 66"/>
                <a:gd name="T25" fmla="*/ 2147483647 h 58"/>
                <a:gd name="T26" fmla="*/ 2147483647 w 66"/>
                <a:gd name="T27" fmla="*/ 2147483647 h 58"/>
                <a:gd name="T28" fmla="*/ 2147483647 w 66"/>
                <a:gd name="T29" fmla="*/ 2147483647 h 58"/>
                <a:gd name="T30" fmla="*/ 2147483647 w 66"/>
                <a:gd name="T31" fmla="*/ 2147483647 h 58"/>
                <a:gd name="T32" fmla="*/ 2147483647 w 66"/>
                <a:gd name="T33" fmla="*/ 2147483647 h 58"/>
                <a:gd name="T34" fmla="*/ 2147483647 w 66"/>
                <a:gd name="T35" fmla="*/ 2147483647 h 58"/>
                <a:gd name="T36" fmla="*/ 2147483647 w 66"/>
                <a:gd name="T37" fmla="*/ 2147483647 h 58"/>
                <a:gd name="T38" fmla="*/ 2147483647 w 66"/>
                <a:gd name="T39" fmla="*/ 2147483647 h 58"/>
                <a:gd name="T40" fmla="*/ 2147483647 w 66"/>
                <a:gd name="T41" fmla="*/ 2147483647 h 58"/>
                <a:gd name="T42" fmla="*/ 2147483647 w 66"/>
                <a:gd name="T43" fmla="*/ 2147483647 h 58"/>
                <a:gd name="T44" fmla="*/ 2147483647 w 66"/>
                <a:gd name="T45" fmla="*/ 2147483647 h 58"/>
                <a:gd name="T46" fmla="*/ 2147483647 w 66"/>
                <a:gd name="T47" fmla="*/ 2147483647 h 58"/>
                <a:gd name="T48" fmla="*/ 2147483647 w 66"/>
                <a:gd name="T49" fmla="*/ 2147483647 h 58"/>
                <a:gd name="T50" fmla="*/ 0 w 66"/>
                <a:gd name="T51" fmla="*/ 2147483647 h 58"/>
                <a:gd name="T52" fmla="*/ 0 w 66"/>
                <a:gd name="T53" fmla="*/ 2147483647 h 58"/>
                <a:gd name="T54" fmla="*/ 0 w 66"/>
                <a:gd name="T55" fmla="*/ 2147483647 h 58"/>
                <a:gd name="T56" fmla="*/ 0 w 66"/>
                <a:gd name="T57" fmla="*/ 2147483647 h 58"/>
                <a:gd name="T58" fmla="*/ 2147483647 w 66"/>
                <a:gd name="T59" fmla="*/ 2147483647 h 58"/>
                <a:gd name="T60" fmla="*/ 2147483647 w 66"/>
                <a:gd name="T61" fmla="*/ 2147483647 h 58"/>
                <a:gd name="T62" fmla="*/ 2147483647 w 66"/>
                <a:gd name="T63" fmla="*/ 2147483647 h 58"/>
                <a:gd name="T64" fmla="*/ 2147483647 w 66"/>
                <a:gd name="T65" fmla="*/ 2147483647 h 58"/>
                <a:gd name="T66" fmla="*/ 2147483647 w 66"/>
                <a:gd name="T67" fmla="*/ 2147483647 h 58"/>
                <a:gd name="T68" fmla="*/ 2147483647 w 66"/>
                <a:gd name="T69" fmla="*/ 2147483647 h 58"/>
                <a:gd name="T70" fmla="*/ 2147483647 w 66"/>
                <a:gd name="T71" fmla="*/ 2147483647 h 58"/>
                <a:gd name="T72" fmla="*/ 2147483647 w 66"/>
                <a:gd name="T73" fmla="*/ 0 h 58"/>
                <a:gd name="T74" fmla="*/ 2147483647 w 66"/>
                <a:gd name="T75" fmla="*/ 2147483647 h 58"/>
                <a:gd name="T76" fmla="*/ 2147483647 w 66"/>
                <a:gd name="T77" fmla="*/ 2147483647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6" name="Freeform 281"/>
            <p:cNvSpPr>
              <a:spLocks/>
            </p:cNvSpPr>
            <p:nvPr/>
          </p:nvSpPr>
          <p:spPr bwMode="auto">
            <a:xfrm>
              <a:off x="8116753" y="5739773"/>
              <a:ext cx="267521" cy="179205"/>
            </a:xfrm>
            <a:custGeom>
              <a:avLst/>
              <a:gdLst>
                <a:gd name="T0" fmla="*/ 2147483647 w 184"/>
                <a:gd name="T1" fmla="*/ 2147483647 h 114"/>
                <a:gd name="T2" fmla="*/ 2147483647 w 184"/>
                <a:gd name="T3" fmla="*/ 2147483647 h 114"/>
                <a:gd name="T4" fmla="*/ 2147483647 w 184"/>
                <a:gd name="T5" fmla="*/ 2147483647 h 114"/>
                <a:gd name="T6" fmla="*/ 2147483647 w 184"/>
                <a:gd name="T7" fmla="*/ 2147483647 h 114"/>
                <a:gd name="T8" fmla="*/ 2147483647 w 184"/>
                <a:gd name="T9" fmla="*/ 2147483647 h 114"/>
                <a:gd name="T10" fmla="*/ 2147483647 w 184"/>
                <a:gd name="T11" fmla="*/ 2147483647 h 114"/>
                <a:gd name="T12" fmla="*/ 2147483647 w 184"/>
                <a:gd name="T13" fmla="*/ 2147483647 h 114"/>
                <a:gd name="T14" fmla="*/ 2147483647 w 184"/>
                <a:gd name="T15" fmla="*/ 0 h 114"/>
                <a:gd name="T16" fmla="*/ 2147483647 w 184"/>
                <a:gd name="T17" fmla="*/ 2147483647 h 114"/>
                <a:gd name="T18" fmla="*/ 2147483647 w 184"/>
                <a:gd name="T19" fmla="*/ 2147483647 h 114"/>
                <a:gd name="T20" fmla="*/ 2147483647 w 184"/>
                <a:gd name="T21" fmla="*/ 2147483647 h 114"/>
                <a:gd name="T22" fmla="*/ 2147483647 w 184"/>
                <a:gd name="T23" fmla="*/ 2147483647 h 114"/>
                <a:gd name="T24" fmla="*/ 2147483647 w 184"/>
                <a:gd name="T25" fmla="*/ 2147483647 h 114"/>
                <a:gd name="T26" fmla="*/ 2147483647 w 184"/>
                <a:gd name="T27" fmla="*/ 2147483647 h 114"/>
                <a:gd name="T28" fmla="*/ 2147483647 w 184"/>
                <a:gd name="T29" fmla="*/ 2147483647 h 114"/>
                <a:gd name="T30" fmla="*/ 2147483647 w 184"/>
                <a:gd name="T31" fmla="*/ 2147483647 h 114"/>
                <a:gd name="T32" fmla="*/ 2147483647 w 184"/>
                <a:gd name="T33" fmla="*/ 2147483647 h 114"/>
                <a:gd name="T34" fmla="*/ 2147483647 w 184"/>
                <a:gd name="T35" fmla="*/ 2147483647 h 114"/>
                <a:gd name="T36" fmla="*/ 2147483647 w 184"/>
                <a:gd name="T37" fmla="*/ 2147483647 h 114"/>
                <a:gd name="T38" fmla="*/ 2147483647 w 184"/>
                <a:gd name="T39" fmla="*/ 2147483647 h 114"/>
                <a:gd name="T40" fmla="*/ 2147483647 w 184"/>
                <a:gd name="T41" fmla="*/ 2147483647 h 114"/>
                <a:gd name="T42" fmla="*/ 2147483647 w 184"/>
                <a:gd name="T43" fmla="*/ 2147483647 h 114"/>
                <a:gd name="T44" fmla="*/ 2147483647 w 184"/>
                <a:gd name="T45" fmla="*/ 2147483647 h 114"/>
                <a:gd name="T46" fmla="*/ 2147483647 w 184"/>
                <a:gd name="T47" fmla="*/ 2147483647 h 114"/>
                <a:gd name="T48" fmla="*/ 2147483647 w 184"/>
                <a:gd name="T49" fmla="*/ 2147483647 h 114"/>
                <a:gd name="T50" fmla="*/ 2147483647 w 184"/>
                <a:gd name="T51" fmla="*/ 2147483647 h 114"/>
                <a:gd name="T52" fmla="*/ 2147483647 w 184"/>
                <a:gd name="T53" fmla="*/ 2147483647 h 114"/>
                <a:gd name="T54" fmla="*/ 2147483647 w 184"/>
                <a:gd name="T55" fmla="*/ 2147483647 h 114"/>
                <a:gd name="T56" fmla="*/ 2147483647 w 184"/>
                <a:gd name="T57" fmla="*/ 2147483647 h 114"/>
                <a:gd name="T58" fmla="*/ 2147483647 w 184"/>
                <a:gd name="T59" fmla="*/ 2147483647 h 114"/>
                <a:gd name="T60" fmla="*/ 2147483647 w 184"/>
                <a:gd name="T61" fmla="*/ 2147483647 h 114"/>
                <a:gd name="T62" fmla="*/ 2147483647 w 184"/>
                <a:gd name="T63" fmla="*/ 2147483647 h 114"/>
                <a:gd name="T64" fmla="*/ 2147483647 w 184"/>
                <a:gd name="T65" fmla="*/ 2147483647 h 114"/>
                <a:gd name="T66" fmla="*/ 2147483647 w 184"/>
                <a:gd name="T67" fmla="*/ 2147483647 h 114"/>
                <a:gd name="T68" fmla="*/ 2147483647 w 184"/>
                <a:gd name="T69" fmla="*/ 2147483647 h 114"/>
                <a:gd name="T70" fmla="*/ 2147483647 w 184"/>
                <a:gd name="T71" fmla="*/ 2147483647 h 114"/>
                <a:gd name="T72" fmla="*/ 2147483647 w 184"/>
                <a:gd name="T73" fmla="*/ 2147483647 h 114"/>
                <a:gd name="T74" fmla="*/ 2147483647 w 184"/>
                <a:gd name="T75" fmla="*/ 2147483647 h 114"/>
                <a:gd name="T76" fmla="*/ 2147483647 w 184"/>
                <a:gd name="T77" fmla="*/ 2147483647 h 114"/>
                <a:gd name="T78" fmla="*/ 2147483647 w 184"/>
                <a:gd name="T79" fmla="*/ 2147483647 h 114"/>
                <a:gd name="T80" fmla="*/ 2147483647 w 184"/>
                <a:gd name="T81" fmla="*/ 2147483647 h 114"/>
                <a:gd name="T82" fmla="*/ 2147483647 w 184"/>
                <a:gd name="T83" fmla="*/ 2147483647 h 114"/>
                <a:gd name="T84" fmla="*/ 0 w 184"/>
                <a:gd name="T85" fmla="*/ 2147483647 h 114"/>
                <a:gd name="T86" fmla="*/ 0 w 184"/>
                <a:gd name="T87" fmla="*/ 2147483647 h 114"/>
                <a:gd name="T88" fmla="*/ 2147483647 w 184"/>
                <a:gd name="T89" fmla="*/ 2147483647 h 114"/>
                <a:gd name="T90" fmla="*/ 2147483647 w 184"/>
                <a:gd name="T91" fmla="*/ 2147483647 h 114"/>
                <a:gd name="T92" fmla="*/ 2147483647 w 184"/>
                <a:gd name="T93" fmla="*/ 2147483647 h 114"/>
                <a:gd name="T94" fmla="*/ 2147483647 w 184"/>
                <a:gd name="T95" fmla="*/ 2147483647 h 114"/>
                <a:gd name="T96" fmla="*/ 2147483647 w 184"/>
                <a:gd name="T97" fmla="*/ 2147483647 h 114"/>
                <a:gd name="T98" fmla="*/ 2147483647 w 184"/>
                <a:gd name="T99" fmla="*/ 2147483647 h 114"/>
                <a:gd name="T100" fmla="*/ 2147483647 w 184"/>
                <a:gd name="T101" fmla="*/ 2147483647 h 114"/>
                <a:gd name="T102" fmla="*/ 2147483647 w 184"/>
                <a:gd name="T103" fmla="*/ 2147483647 h 114"/>
                <a:gd name="T104" fmla="*/ 2147483647 w 184"/>
                <a:gd name="T105" fmla="*/ 2147483647 h 114"/>
                <a:gd name="T106" fmla="*/ 2147483647 w 184"/>
                <a:gd name="T107" fmla="*/ 2147483647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7" name="Freeform 282"/>
            <p:cNvSpPr>
              <a:spLocks/>
            </p:cNvSpPr>
            <p:nvPr/>
          </p:nvSpPr>
          <p:spPr bwMode="auto">
            <a:xfrm>
              <a:off x="8391193" y="5565877"/>
              <a:ext cx="153364" cy="208409"/>
            </a:xfrm>
            <a:custGeom>
              <a:avLst/>
              <a:gdLst>
                <a:gd name="T0" fmla="*/ 2147483647 w 106"/>
                <a:gd name="T1" fmla="*/ 2147483647 h 132"/>
                <a:gd name="T2" fmla="*/ 0 w 106"/>
                <a:gd name="T3" fmla="*/ 2147483647 h 132"/>
                <a:gd name="T4" fmla="*/ 2147483647 w 106"/>
                <a:gd name="T5" fmla="*/ 2147483647 h 132"/>
                <a:gd name="T6" fmla="*/ 2147483647 w 106"/>
                <a:gd name="T7" fmla="*/ 2147483647 h 132"/>
                <a:gd name="T8" fmla="*/ 2147483647 w 106"/>
                <a:gd name="T9" fmla="*/ 2147483647 h 132"/>
                <a:gd name="T10" fmla="*/ 2147483647 w 106"/>
                <a:gd name="T11" fmla="*/ 2147483647 h 132"/>
                <a:gd name="T12" fmla="*/ 2147483647 w 106"/>
                <a:gd name="T13" fmla="*/ 2147483647 h 132"/>
                <a:gd name="T14" fmla="*/ 2147483647 w 106"/>
                <a:gd name="T15" fmla="*/ 2147483647 h 132"/>
                <a:gd name="T16" fmla="*/ 2147483647 w 106"/>
                <a:gd name="T17" fmla="*/ 2147483647 h 132"/>
                <a:gd name="T18" fmla="*/ 2147483647 w 106"/>
                <a:gd name="T19" fmla="*/ 2147483647 h 132"/>
                <a:gd name="T20" fmla="*/ 2147483647 w 106"/>
                <a:gd name="T21" fmla="*/ 2147483647 h 132"/>
                <a:gd name="T22" fmla="*/ 2147483647 w 106"/>
                <a:gd name="T23" fmla="*/ 2147483647 h 132"/>
                <a:gd name="T24" fmla="*/ 2147483647 w 106"/>
                <a:gd name="T25" fmla="*/ 2147483647 h 132"/>
                <a:gd name="T26" fmla="*/ 2147483647 w 106"/>
                <a:gd name="T27" fmla="*/ 2147483647 h 132"/>
                <a:gd name="T28" fmla="*/ 2147483647 w 106"/>
                <a:gd name="T29" fmla="*/ 2147483647 h 132"/>
                <a:gd name="T30" fmla="*/ 2147483647 w 106"/>
                <a:gd name="T31" fmla="*/ 2147483647 h 132"/>
                <a:gd name="T32" fmla="*/ 2147483647 w 106"/>
                <a:gd name="T33" fmla="*/ 2147483647 h 132"/>
                <a:gd name="T34" fmla="*/ 2147483647 w 106"/>
                <a:gd name="T35" fmla="*/ 0 h 132"/>
                <a:gd name="T36" fmla="*/ 2147483647 w 106"/>
                <a:gd name="T37" fmla="*/ 2147483647 h 132"/>
                <a:gd name="T38" fmla="*/ 2147483647 w 106"/>
                <a:gd name="T39" fmla="*/ 2147483647 h 132"/>
                <a:gd name="T40" fmla="*/ 2147483647 w 106"/>
                <a:gd name="T41" fmla="*/ 2147483647 h 132"/>
                <a:gd name="T42" fmla="*/ 2147483647 w 106"/>
                <a:gd name="T43" fmla="*/ 2147483647 h 132"/>
                <a:gd name="T44" fmla="*/ 2147483647 w 106"/>
                <a:gd name="T45" fmla="*/ 2147483647 h 132"/>
                <a:gd name="T46" fmla="*/ 2147483647 w 106"/>
                <a:gd name="T47" fmla="*/ 2147483647 h 132"/>
                <a:gd name="T48" fmla="*/ 2147483647 w 106"/>
                <a:gd name="T49" fmla="*/ 2147483647 h 132"/>
                <a:gd name="T50" fmla="*/ 2147483647 w 106"/>
                <a:gd name="T51" fmla="*/ 2147483647 h 132"/>
                <a:gd name="T52" fmla="*/ 2147483647 w 106"/>
                <a:gd name="T53" fmla="*/ 2147483647 h 132"/>
                <a:gd name="T54" fmla="*/ 2147483647 w 106"/>
                <a:gd name="T55" fmla="*/ 2147483647 h 132"/>
                <a:gd name="T56" fmla="*/ 2147483647 w 106"/>
                <a:gd name="T57" fmla="*/ 2147483647 h 132"/>
                <a:gd name="T58" fmla="*/ 2147483647 w 106"/>
                <a:gd name="T59" fmla="*/ 2147483647 h 132"/>
                <a:gd name="T60" fmla="*/ 2147483647 w 106"/>
                <a:gd name="T61" fmla="*/ 2147483647 h 132"/>
                <a:gd name="T62" fmla="*/ 2147483647 w 106"/>
                <a:gd name="T63" fmla="*/ 2147483647 h 132"/>
                <a:gd name="T64" fmla="*/ 2147483647 w 106"/>
                <a:gd name="T65" fmla="*/ 2147483647 h 132"/>
                <a:gd name="T66" fmla="*/ 2147483647 w 106"/>
                <a:gd name="T67" fmla="*/ 2147483647 h 132"/>
                <a:gd name="T68" fmla="*/ 2147483647 w 106"/>
                <a:gd name="T69" fmla="*/ 2147483647 h 132"/>
                <a:gd name="T70" fmla="*/ 2147483647 w 106"/>
                <a:gd name="T71" fmla="*/ 2147483647 h 132"/>
                <a:gd name="T72" fmla="*/ 2147483647 w 106"/>
                <a:gd name="T73" fmla="*/ 2147483647 h 132"/>
                <a:gd name="T74" fmla="*/ 2147483647 w 106"/>
                <a:gd name="T75" fmla="*/ 2147483647 h 132"/>
                <a:gd name="T76" fmla="*/ 2147483647 w 106"/>
                <a:gd name="T77" fmla="*/ 2147483647 h 132"/>
                <a:gd name="T78" fmla="*/ 2147483647 w 106"/>
                <a:gd name="T79" fmla="*/ 2147483647 h 132"/>
                <a:gd name="T80" fmla="*/ 2147483647 w 106"/>
                <a:gd name="T81" fmla="*/ 2147483647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8" name="Freeform 283"/>
            <p:cNvSpPr>
              <a:spLocks/>
            </p:cNvSpPr>
            <p:nvPr/>
          </p:nvSpPr>
          <p:spPr bwMode="auto">
            <a:xfrm>
              <a:off x="8418868" y="5151716"/>
              <a:ext cx="56503" cy="70354"/>
            </a:xfrm>
            <a:custGeom>
              <a:avLst/>
              <a:gdLst>
                <a:gd name="T0" fmla="*/ 2147483647 w 38"/>
                <a:gd name="T1" fmla="*/ 2147483647 h 44"/>
                <a:gd name="T2" fmla="*/ 2147483647 w 38"/>
                <a:gd name="T3" fmla="*/ 2147483647 h 44"/>
                <a:gd name="T4" fmla="*/ 2147483647 w 38"/>
                <a:gd name="T5" fmla="*/ 2147483647 h 44"/>
                <a:gd name="T6" fmla="*/ 2147483647 w 38"/>
                <a:gd name="T7" fmla="*/ 2147483647 h 44"/>
                <a:gd name="T8" fmla="*/ 2147483647 w 38"/>
                <a:gd name="T9" fmla="*/ 2147483647 h 44"/>
                <a:gd name="T10" fmla="*/ 2147483647 w 38"/>
                <a:gd name="T11" fmla="*/ 2147483647 h 44"/>
                <a:gd name="T12" fmla="*/ 0 w 38"/>
                <a:gd name="T13" fmla="*/ 2147483647 h 44"/>
                <a:gd name="T14" fmla="*/ 0 w 38"/>
                <a:gd name="T15" fmla="*/ 0 h 44"/>
                <a:gd name="T16" fmla="*/ 2147483647 w 38"/>
                <a:gd name="T17" fmla="*/ 2147483647 h 44"/>
                <a:gd name="T18" fmla="*/ 2147483647 w 38"/>
                <a:gd name="T19" fmla="*/ 2147483647 h 44"/>
                <a:gd name="T20" fmla="*/ 2147483647 w 38"/>
                <a:gd name="T21" fmla="*/ 2147483647 h 44"/>
                <a:gd name="T22" fmla="*/ 2147483647 w 38"/>
                <a:gd name="T23" fmla="*/ 2147483647 h 44"/>
                <a:gd name="T24" fmla="*/ 2147483647 w 38"/>
                <a:gd name="T25" fmla="*/ 2147483647 h 44"/>
                <a:gd name="T26" fmla="*/ 2147483647 w 38"/>
                <a:gd name="T27" fmla="*/ 2147483647 h 44"/>
                <a:gd name="T28" fmla="*/ 2147483647 w 38"/>
                <a:gd name="T29" fmla="*/ 2147483647 h 44"/>
                <a:gd name="T30" fmla="*/ 2147483647 w 38"/>
                <a:gd name="T31" fmla="*/ 2147483647 h 44"/>
                <a:gd name="T32" fmla="*/ 2147483647 w 38"/>
                <a:gd name="T33" fmla="*/ 2147483647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9" name="Freeform 284"/>
            <p:cNvSpPr>
              <a:spLocks/>
            </p:cNvSpPr>
            <p:nvPr/>
          </p:nvSpPr>
          <p:spPr bwMode="auto">
            <a:xfrm>
              <a:off x="8116753" y="4691093"/>
              <a:ext cx="92249" cy="59734"/>
            </a:xfrm>
            <a:custGeom>
              <a:avLst/>
              <a:gdLst>
                <a:gd name="T0" fmla="*/ 2147483647 w 64"/>
                <a:gd name="T1" fmla="*/ 2147483647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0 w 64"/>
                <a:gd name="T13" fmla="*/ 2147483647 h 38"/>
                <a:gd name="T14" fmla="*/ 0 w 64"/>
                <a:gd name="T15" fmla="*/ 2147483647 h 38"/>
                <a:gd name="T16" fmla="*/ 0 w 64"/>
                <a:gd name="T17" fmla="*/ 2147483647 h 38"/>
                <a:gd name="T18" fmla="*/ 2147483647 w 64"/>
                <a:gd name="T19" fmla="*/ 2147483647 h 38"/>
                <a:gd name="T20" fmla="*/ 2147483647 w 64"/>
                <a:gd name="T21" fmla="*/ 2147483647 h 38"/>
                <a:gd name="T22" fmla="*/ 2147483647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0 h 38"/>
                <a:gd name="T38" fmla="*/ 2147483647 w 64"/>
                <a:gd name="T39" fmla="*/ 0 h 38"/>
                <a:gd name="T40" fmla="*/ 2147483647 w 64"/>
                <a:gd name="T41" fmla="*/ 2147483647 h 38"/>
                <a:gd name="T42" fmla="*/ 2147483647 w 64"/>
                <a:gd name="T43" fmla="*/ 2147483647 h 38"/>
                <a:gd name="T44" fmla="*/ 2147483647 w 64"/>
                <a:gd name="T45" fmla="*/ 2147483647 h 38"/>
                <a:gd name="T46" fmla="*/ 2147483647 w 64"/>
                <a:gd name="T47" fmla="*/ 2147483647 h 38"/>
                <a:gd name="T48" fmla="*/ 2147483647 w 64"/>
                <a:gd name="T49" fmla="*/ 2147483647 h 38"/>
                <a:gd name="T50" fmla="*/ 2147483647 w 64"/>
                <a:gd name="T51" fmla="*/ 2147483647 h 38"/>
                <a:gd name="T52" fmla="*/ 2147483647 w 64"/>
                <a:gd name="T53" fmla="*/ 2147483647 h 38"/>
                <a:gd name="T54" fmla="*/ 2147483647 w 64"/>
                <a:gd name="T55" fmla="*/ 2147483647 h 38"/>
                <a:gd name="T56" fmla="*/ 2147483647 w 64"/>
                <a:gd name="T57" fmla="*/ 2147483647 h 38"/>
                <a:gd name="T58" fmla="*/ 2147483647 w 64"/>
                <a:gd name="T59" fmla="*/ 2147483647 h 38"/>
                <a:gd name="T60" fmla="*/ 2147483647 w 64"/>
                <a:gd name="T61" fmla="*/ 2147483647 h 38"/>
                <a:gd name="T62" fmla="*/ 2147483647 w 64"/>
                <a:gd name="T63" fmla="*/ 2147483647 h 38"/>
                <a:gd name="T64" fmla="*/ 2147483647 w 64"/>
                <a:gd name="T65" fmla="*/ 2147483647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0" name="Freeform 285"/>
            <p:cNvSpPr>
              <a:spLocks/>
            </p:cNvSpPr>
            <p:nvPr/>
          </p:nvSpPr>
          <p:spPr bwMode="auto">
            <a:xfrm>
              <a:off x="7778892" y="4725607"/>
              <a:ext cx="17296" cy="25221"/>
            </a:xfrm>
            <a:custGeom>
              <a:avLst/>
              <a:gdLst>
                <a:gd name="T0" fmla="*/ 2147483647 w 12"/>
                <a:gd name="T1" fmla="*/ 2147483647 h 16"/>
                <a:gd name="T2" fmla="*/ 2147483647 w 12"/>
                <a:gd name="T3" fmla="*/ 2147483647 h 16"/>
                <a:gd name="T4" fmla="*/ 2147483647 w 12"/>
                <a:gd name="T5" fmla="*/ 2147483647 h 16"/>
                <a:gd name="T6" fmla="*/ 2147483647 w 12"/>
                <a:gd name="T7" fmla="*/ 2147483647 h 16"/>
                <a:gd name="T8" fmla="*/ 2147483647 w 12"/>
                <a:gd name="T9" fmla="*/ 2147483647 h 16"/>
                <a:gd name="T10" fmla="*/ 0 w 12"/>
                <a:gd name="T11" fmla="*/ 2147483647 h 16"/>
                <a:gd name="T12" fmla="*/ 2147483647 w 12"/>
                <a:gd name="T13" fmla="*/ 2147483647 h 16"/>
                <a:gd name="T14" fmla="*/ 2147483647 w 12"/>
                <a:gd name="T15" fmla="*/ 0 h 16"/>
                <a:gd name="T16" fmla="*/ 2147483647 w 12"/>
                <a:gd name="T17" fmla="*/ 2147483647 h 16"/>
                <a:gd name="T18" fmla="*/ 2147483647 w 12"/>
                <a:gd name="T19" fmla="*/ 2147483647 h 16"/>
                <a:gd name="T20" fmla="*/ 2147483647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1" name="Freeform 286"/>
            <p:cNvSpPr>
              <a:spLocks/>
            </p:cNvSpPr>
            <p:nvPr/>
          </p:nvSpPr>
          <p:spPr bwMode="auto">
            <a:xfrm>
              <a:off x="7703940" y="4773395"/>
              <a:ext cx="17296" cy="29203"/>
            </a:xfrm>
            <a:custGeom>
              <a:avLst/>
              <a:gdLst>
                <a:gd name="T0" fmla="*/ 2147483647 w 12"/>
                <a:gd name="T1" fmla="*/ 2147483647 h 20"/>
                <a:gd name="T2" fmla="*/ 2147483647 w 12"/>
                <a:gd name="T3" fmla="*/ 2147483647 h 20"/>
                <a:gd name="T4" fmla="*/ 2147483647 w 12"/>
                <a:gd name="T5" fmla="*/ 0 h 20"/>
                <a:gd name="T6" fmla="*/ 2147483647 w 12"/>
                <a:gd name="T7" fmla="*/ 2147483647 h 20"/>
                <a:gd name="T8" fmla="*/ 2147483647 w 12"/>
                <a:gd name="T9" fmla="*/ 2147483647 h 20"/>
                <a:gd name="T10" fmla="*/ 2147483647 w 12"/>
                <a:gd name="T11" fmla="*/ 2147483647 h 20"/>
                <a:gd name="T12" fmla="*/ 2147483647 w 12"/>
                <a:gd name="T13" fmla="*/ 2147483647 h 20"/>
                <a:gd name="T14" fmla="*/ 0 w 12"/>
                <a:gd name="T15" fmla="*/ 2147483647 h 20"/>
                <a:gd name="T16" fmla="*/ 0 w 12"/>
                <a:gd name="T17" fmla="*/ 2147483647 h 20"/>
                <a:gd name="T18" fmla="*/ 2147483647 w 12"/>
                <a:gd name="T19" fmla="*/ 2147483647 h 20"/>
                <a:gd name="T20" fmla="*/ 2147483647 w 12"/>
                <a:gd name="T21" fmla="*/ 2147483647 h 20"/>
                <a:gd name="T22" fmla="*/ 2147483647 w 12"/>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2" name="Freeform 287"/>
            <p:cNvSpPr>
              <a:spLocks/>
            </p:cNvSpPr>
            <p:nvPr/>
          </p:nvSpPr>
          <p:spPr bwMode="auto">
            <a:xfrm>
              <a:off x="7635907" y="4645960"/>
              <a:ext cx="73799" cy="34513"/>
            </a:xfrm>
            <a:custGeom>
              <a:avLst/>
              <a:gdLst>
                <a:gd name="T0" fmla="*/ 2147483647 w 50"/>
                <a:gd name="T1" fmla="*/ 2147483647 h 22"/>
                <a:gd name="T2" fmla="*/ 2147483647 w 50"/>
                <a:gd name="T3" fmla="*/ 2147483647 h 22"/>
                <a:gd name="T4" fmla="*/ 2147483647 w 50"/>
                <a:gd name="T5" fmla="*/ 2147483647 h 22"/>
                <a:gd name="T6" fmla="*/ 2147483647 w 50"/>
                <a:gd name="T7" fmla="*/ 2147483647 h 22"/>
                <a:gd name="T8" fmla="*/ 2147483647 w 50"/>
                <a:gd name="T9" fmla="*/ 2147483647 h 22"/>
                <a:gd name="T10" fmla="*/ 2147483647 w 50"/>
                <a:gd name="T11" fmla="*/ 2147483647 h 22"/>
                <a:gd name="T12" fmla="*/ 2147483647 w 50"/>
                <a:gd name="T13" fmla="*/ 2147483647 h 22"/>
                <a:gd name="T14" fmla="*/ 2147483647 w 50"/>
                <a:gd name="T15" fmla="*/ 2147483647 h 22"/>
                <a:gd name="T16" fmla="*/ 2147483647 w 50"/>
                <a:gd name="T17" fmla="*/ 2147483647 h 22"/>
                <a:gd name="T18" fmla="*/ 0 w 50"/>
                <a:gd name="T19" fmla="*/ 2147483647 h 22"/>
                <a:gd name="T20" fmla="*/ 2147483647 w 50"/>
                <a:gd name="T21" fmla="*/ 2147483647 h 22"/>
                <a:gd name="T22" fmla="*/ 2147483647 w 50"/>
                <a:gd name="T23" fmla="*/ 2147483647 h 22"/>
                <a:gd name="T24" fmla="*/ 2147483647 w 50"/>
                <a:gd name="T25" fmla="*/ 2147483647 h 22"/>
                <a:gd name="T26" fmla="*/ 2147483647 w 50"/>
                <a:gd name="T27" fmla="*/ 2147483647 h 22"/>
                <a:gd name="T28" fmla="*/ 2147483647 w 50"/>
                <a:gd name="T29" fmla="*/ 0 h 22"/>
                <a:gd name="T30" fmla="*/ 2147483647 w 50"/>
                <a:gd name="T31" fmla="*/ 2147483647 h 22"/>
                <a:gd name="T32" fmla="*/ 2147483647 w 50"/>
                <a:gd name="T33" fmla="*/ 2147483647 h 22"/>
                <a:gd name="T34" fmla="*/ 2147483647 w 50"/>
                <a:gd name="T35" fmla="*/ 0 h 22"/>
                <a:gd name="T36" fmla="*/ 2147483647 w 50"/>
                <a:gd name="T37" fmla="*/ 2147483647 h 22"/>
                <a:gd name="T38" fmla="*/ 2147483647 w 50"/>
                <a:gd name="T39" fmla="*/ 2147483647 h 22"/>
                <a:gd name="T40" fmla="*/ 2147483647 w 50"/>
                <a:gd name="T41" fmla="*/ 2147483647 h 22"/>
                <a:gd name="T42" fmla="*/ 2147483647 w 50"/>
                <a:gd name="T43" fmla="*/ 2147483647 h 22"/>
                <a:gd name="T44" fmla="*/ 2147483647 w 50"/>
                <a:gd name="T45" fmla="*/ 2147483647 h 22"/>
                <a:gd name="T46" fmla="*/ 2147483647 w 50"/>
                <a:gd name="T47" fmla="*/ 2147483647 h 22"/>
                <a:gd name="T48" fmla="*/ 2147483647 w 50"/>
                <a:gd name="T49" fmla="*/ 2147483647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3" name="Freeform 288"/>
            <p:cNvSpPr>
              <a:spLocks/>
            </p:cNvSpPr>
            <p:nvPr/>
          </p:nvSpPr>
          <p:spPr bwMode="auto">
            <a:xfrm>
              <a:off x="7633600" y="4510561"/>
              <a:ext cx="28828" cy="66372"/>
            </a:xfrm>
            <a:custGeom>
              <a:avLst/>
              <a:gdLst>
                <a:gd name="T0" fmla="*/ 2147483647 w 20"/>
                <a:gd name="T1" fmla="*/ 2147483647 h 42"/>
                <a:gd name="T2" fmla="*/ 2147483647 w 20"/>
                <a:gd name="T3" fmla="*/ 2147483647 h 42"/>
                <a:gd name="T4" fmla="*/ 2147483647 w 20"/>
                <a:gd name="T5" fmla="*/ 2147483647 h 42"/>
                <a:gd name="T6" fmla="*/ 0 w 20"/>
                <a:gd name="T7" fmla="*/ 2147483647 h 42"/>
                <a:gd name="T8" fmla="*/ 2147483647 w 20"/>
                <a:gd name="T9" fmla="*/ 2147483647 h 42"/>
                <a:gd name="T10" fmla="*/ 0 w 20"/>
                <a:gd name="T11" fmla="*/ 0 h 42"/>
                <a:gd name="T12" fmla="*/ 2147483647 w 20"/>
                <a:gd name="T13" fmla="*/ 0 h 42"/>
                <a:gd name="T14" fmla="*/ 2147483647 w 20"/>
                <a:gd name="T15" fmla="*/ 2147483647 h 42"/>
                <a:gd name="T16" fmla="*/ 2147483647 w 20"/>
                <a:gd name="T17" fmla="*/ 2147483647 h 42"/>
                <a:gd name="T18" fmla="*/ 2147483647 w 20"/>
                <a:gd name="T19" fmla="*/ 2147483647 h 42"/>
                <a:gd name="T20" fmla="*/ 2147483647 w 20"/>
                <a:gd name="T21" fmla="*/ 2147483647 h 42"/>
                <a:gd name="T22" fmla="*/ 2147483647 w 20"/>
                <a:gd name="T23" fmla="*/ 2147483647 h 42"/>
                <a:gd name="T24" fmla="*/ 2147483647 w 20"/>
                <a:gd name="T25" fmla="*/ 2147483647 h 42"/>
                <a:gd name="T26" fmla="*/ 2147483647 w 20"/>
                <a:gd name="T27" fmla="*/ 2147483647 h 42"/>
                <a:gd name="T28" fmla="*/ 2147483647 w 20"/>
                <a:gd name="T29" fmla="*/ 2147483647 h 42"/>
                <a:gd name="T30" fmla="*/ 2147483647 w 20"/>
                <a:gd name="T31" fmla="*/ 2147483647 h 42"/>
                <a:gd name="T32" fmla="*/ 2147483647 w 20"/>
                <a:gd name="T33" fmla="*/ 2147483647 h 42"/>
                <a:gd name="T34" fmla="*/ 2147483647 w 20"/>
                <a:gd name="T35" fmla="*/ 2147483647 h 42"/>
                <a:gd name="T36" fmla="*/ 2147483647 w 20"/>
                <a:gd name="T37" fmla="*/ 2147483647 h 42"/>
                <a:gd name="T38" fmla="*/ 2147483647 w 20"/>
                <a:gd name="T39" fmla="*/ 2147483647 h 42"/>
                <a:gd name="T40" fmla="*/ 2147483647 w 20"/>
                <a:gd name="T41" fmla="*/ 2147483647 h 42"/>
                <a:gd name="T42" fmla="*/ 2147483647 w 20"/>
                <a:gd name="T43" fmla="*/ 2147483647 h 42"/>
                <a:gd name="T44" fmla="*/ 2147483647 w 20"/>
                <a:gd name="T45" fmla="*/ 2147483647 h 42"/>
                <a:gd name="T46" fmla="*/ 2147483647 w 20"/>
                <a:gd name="T47" fmla="*/ 2147483647 h 42"/>
                <a:gd name="T48" fmla="*/ 2147483647 w 20"/>
                <a:gd name="T49" fmla="*/ 2147483647 h 42"/>
                <a:gd name="T50" fmla="*/ 2147483647 w 20"/>
                <a:gd name="T51" fmla="*/ 2147483647 h 42"/>
                <a:gd name="T52" fmla="*/ 2147483647 w 20"/>
                <a:gd name="T53" fmla="*/ 2147483647 h 42"/>
                <a:gd name="T54" fmla="*/ 2147483647 w 20"/>
                <a:gd name="T55" fmla="*/ 2147483647 h 42"/>
                <a:gd name="T56" fmla="*/ 2147483647 w 20"/>
                <a:gd name="T57" fmla="*/ 2147483647 h 42"/>
                <a:gd name="T58" fmla="*/ 2147483647 w 2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4" name="Freeform 289"/>
            <p:cNvSpPr>
              <a:spLocks/>
            </p:cNvSpPr>
            <p:nvPr/>
          </p:nvSpPr>
          <p:spPr bwMode="auto">
            <a:xfrm>
              <a:off x="7596701" y="4655252"/>
              <a:ext cx="24215" cy="25221"/>
            </a:xfrm>
            <a:custGeom>
              <a:avLst/>
              <a:gdLst>
                <a:gd name="T0" fmla="*/ 2147483647 w 18"/>
                <a:gd name="T1" fmla="*/ 2147483647 h 16"/>
                <a:gd name="T2" fmla="*/ 2147483647 w 18"/>
                <a:gd name="T3" fmla="*/ 2147483647 h 16"/>
                <a:gd name="T4" fmla="*/ 2147483647 w 18"/>
                <a:gd name="T5" fmla="*/ 2147483647 h 16"/>
                <a:gd name="T6" fmla="*/ 2147483647 w 18"/>
                <a:gd name="T7" fmla="*/ 2147483647 h 16"/>
                <a:gd name="T8" fmla="*/ 2147483647 w 18"/>
                <a:gd name="T9" fmla="*/ 2147483647 h 16"/>
                <a:gd name="T10" fmla="*/ 2147483647 w 18"/>
                <a:gd name="T11" fmla="*/ 2147483647 h 16"/>
                <a:gd name="T12" fmla="*/ 2147483647 w 18"/>
                <a:gd name="T13" fmla="*/ 2147483647 h 16"/>
                <a:gd name="T14" fmla="*/ 0 w 18"/>
                <a:gd name="T15" fmla="*/ 2147483647 h 16"/>
                <a:gd name="T16" fmla="*/ 0 w 18"/>
                <a:gd name="T17" fmla="*/ 2147483647 h 16"/>
                <a:gd name="T18" fmla="*/ 2147483647 w 18"/>
                <a:gd name="T19" fmla="*/ 0 h 16"/>
                <a:gd name="T20" fmla="*/ 2147483647 w 18"/>
                <a:gd name="T21" fmla="*/ 2147483647 h 16"/>
                <a:gd name="T22" fmla="*/ 2147483647 w 18"/>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5" name="Freeform 290"/>
            <p:cNvSpPr>
              <a:spLocks/>
            </p:cNvSpPr>
            <p:nvPr/>
          </p:nvSpPr>
          <p:spPr bwMode="auto">
            <a:xfrm>
              <a:off x="7349935" y="4798616"/>
              <a:ext cx="73799" cy="25221"/>
            </a:xfrm>
            <a:custGeom>
              <a:avLst/>
              <a:gdLst>
                <a:gd name="T0" fmla="*/ 2147483647 w 50"/>
                <a:gd name="T1" fmla="*/ 2147483647 h 16"/>
                <a:gd name="T2" fmla="*/ 2147483647 w 50"/>
                <a:gd name="T3" fmla="*/ 2147483647 h 16"/>
                <a:gd name="T4" fmla="*/ 2147483647 w 50"/>
                <a:gd name="T5" fmla="*/ 2147483647 h 16"/>
                <a:gd name="T6" fmla="*/ 2147483647 w 50"/>
                <a:gd name="T7" fmla="*/ 2147483647 h 16"/>
                <a:gd name="T8" fmla="*/ 2147483647 w 50"/>
                <a:gd name="T9" fmla="*/ 2147483647 h 16"/>
                <a:gd name="T10" fmla="*/ 2147483647 w 50"/>
                <a:gd name="T11" fmla="*/ 2147483647 h 16"/>
                <a:gd name="T12" fmla="*/ 2147483647 w 50"/>
                <a:gd name="T13" fmla="*/ 2147483647 h 16"/>
                <a:gd name="T14" fmla="*/ 2147483647 w 50"/>
                <a:gd name="T15" fmla="*/ 2147483647 h 16"/>
                <a:gd name="T16" fmla="*/ 2147483647 w 50"/>
                <a:gd name="T17" fmla="*/ 2147483647 h 16"/>
                <a:gd name="T18" fmla="*/ 2147483647 w 50"/>
                <a:gd name="T19" fmla="*/ 2147483647 h 16"/>
                <a:gd name="T20" fmla="*/ 2147483647 w 50"/>
                <a:gd name="T21" fmla="*/ 2147483647 h 16"/>
                <a:gd name="T22" fmla="*/ 2147483647 w 50"/>
                <a:gd name="T23" fmla="*/ 2147483647 h 16"/>
                <a:gd name="T24" fmla="*/ 2147483647 w 50"/>
                <a:gd name="T25" fmla="*/ 2147483647 h 16"/>
                <a:gd name="T26" fmla="*/ 0 w 50"/>
                <a:gd name="T27" fmla="*/ 2147483647 h 16"/>
                <a:gd name="T28" fmla="*/ 2147483647 w 50"/>
                <a:gd name="T29" fmla="*/ 2147483647 h 16"/>
                <a:gd name="T30" fmla="*/ 2147483647 w 50"/>
                <a:gd name="T31" fmla="*/ 2147483647 h 16"/>
                <a:gd name="T32" fmla="*/ 2147483647 w 50"/>
                <a:gd name="T33" fmla="*/ 2147483647 h 16"/>
                <a:gd name="T34" fmla="*/ 2147483647 w 50"/>
                <a:gd name="T35" fmla="*/ 2147483647 h 16"/>
                <a:gd name="T36" fmla="*/ 2147483647 w 50"/>
                <a:gd name="T37" fmla="*/ 2147483647 h 16"/>
                <a:gd name="T38" fmla="*/ 2147483647 w 50"/>
                <a:gd name="T39" fmla="*/ 2147483647 h 16"/>
                <a:gd name="T40" fmla="*/ 2147483647 w 50"/>
                <a:gd name="T41" fmla="*/ 2147483647 h 16"/>
                <a:gd name="T42" fmla="*/ 2147483647 w 50"/>
                <a:gd name="T43" fmla="*/ 2147483647 h 16"/>
                <a:gd name="T44" fmla="*/ 2147483647 w 50"/>
                <a:gd name="T45" fmla="*/ 2147483647 h 16"/>
                <a:gd name="T46" fmla="*/ 2147483647 w 50"/>
                <a:gd name="T47" fmla="*/ 2147483647 h 16"/>
                <a:gd name="T48" fmla="*/ 2147483647 w 50"/>
                <a:gd name="T49" fmla="*/ 0 h 16"/>
                <a:gd name="T50" fmla="*/ 2147483647 w 50"/>
                <a:gd name="T51" fmla="*/ 2147483647 h 16"/>
                <a:gd name="T52" fmla="*/ 2147483647 w 50"/>
                <a:gd name="T53" fmla="*/ 2147483647 h 16"/>
                <a:gd name="T54" fmla="*/ 2147483647 w 50"/>
                <a:gd name="T55" fmla="*/ 2147483647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6" name="Freeform 291"/>
            <p:cNvSpPr>
              <a:spLocks/>
            </p:cNvSpPr>
            <p:nvPr/>
          </p:nvSpPr>
          <p:spPr bwMode="auto">
            <a:xfrm>
              <a:off x="7494074" y="4279585"/>
              <a:ext cx="110698" cy="122125"/>
            </a:xfrm>
            <a:custGeom>
              <a:avLst/>
              <a:gdLst>
                <a:gd name="T0" fmla="*/ 2147483647 w 76"/>
                <a:gd name="T1" fmla="*/ 2147483647 h 78"/>
                <a:gd name="T2" fmla="*/ 2147483647 w 76"/>
                <a:gd name="T3" fmla="*/ 2147483647 h 78"/>
                <a:gd name="T4" fmla="*/ 2147483647 w 76"/>
                <a:gd name="T5" fmla="*/ 2147483647 h 78"/>
                <a:gd name="T6" fmla="*/ 2147483647 w 76"/>
                <a:gd name="T7" fmla="*/ 2147483647 h 78"/>
                <a:gd name="T8" fmla="*/ 2147483647 w 76"/>
                <a:gd name="T9" fmla="*/ 2147483647 h 78"/>
                <a:gd name="T10" fmla="*/ 2147483647 w 76"/>
                <a:gd name="T11" fmla="*/ 2147483647 h 78"/>
                <a:gd name="T12" fmla="*/ 2147483647 w 76"/>
                <a:gd name="T13" fmla="*/ 2147483647 h 78"/>
                <a:gd name="T14" fmla="*/ 2147483647 w 76"/>
                <a:gd name="T15" fmla="*/ 2147483647 h 78"/>
                <a:gd name="T16" fmla="*/ 2147483647 w 76"/>
                <a:gd name="T17" fmla="*/ 2147483647 h 78"/>
                <a:gd name="T18" fmla="*/ 2147483647 w 76"/>
                <a:gd name="T19" fmla="*/ 2147483647 h 78"/>
                <a:gd name="T20" fmla="*/ 2147483647 w 76"/>
                <a:gd name="T21" fmla="*/ 2147483647 h 78"/>
                <a:gd name="T22" fmla="*/ 2147483647 w 76"/>
                <a:gd name="T23" fmla="*/ 2147483647 h 78"/>
                <a:gd name="T24" fmla="*/ 2147483647 w 76"/>
                <a:gd name="T25" fmla="*/ 2147483647 h 78"/>
                <a:gd name="T26" fmla="*/ 2147483647 w 76"/>
                <a:gd name="T27" fmla="*/ 2147483647 h 78"/>
                <a:gd name="T28" fmla="*/ 2147483647 w 76"/>
                <a:gd name="T29" fmla="*/ 2147483647 h 78"/>
                <a:gd name="T30" fmla="*/ 2147483647 w 76"/>
                <a:gd name="T31" fmla="*/ 2147483647 h 78"/>
                <a:gd name="T32" fmla="*/ 0 w 76"/>
                <a:gd name="T33" fmla="*/ 2147483647 h 78"/>
                <a:gd name="T34" fmla="*/ 2147483647 w 76"/>
                <a:gd name="T35" fmla="*/ 2147483647 h 78"/>
                <a:gd name="T36" fmla="*/ 0 w 76"/>
                <a:gd name="T37" fmla="*/ 2147483647 h 78"/>
                <a:gd name="T38" fmla="*/ 2147483647 w 76"/>
                <a:gd name="T39" fmla="*/ 2147483647 h 78"/>
                <a:gd name="T40" fmla="*/ 2147483647 w 76"/>
                <a:gd name="T41" fmla="*/ 2147483647 h 78"/>
                <a:gd name="T42" fmla="*/ 2147483647 w 76"/>
                <a:gd name="T43" fmla="*/ 2147483647 h 78"/>
                <a:gd name="T44" fmla="*/ 2147483647 w 76"/>
                <a:gd name="T45" fmla="*/ 2147483647 h 78"/>
                <a:gd name="T46" fmla="*/ 2147483647 w 76"/>
                <a:gd name="T47" fmla="*/ 2147483647 h 78"/>
                <a:gd name="T48" fmla="*/ 2147483647 w 76"/>
                <a:gd name="T49" fmla="*/ 2147483647 h 78"/>
                <a:gd name="T50" fmla="*/ 2147483647 w 76"/>
                <a:gd name="T51" fmla="*/ 2147483647 h 78"/>
                <a:gd name="T52" fmla="*/ 2147483647 w 76"/>
                <a:gd name="T53" fmla="*/ 2147483647 h 78"/>
                <a:gd name="T54" fmla="*/ 2147483647 w 76"/>
                <a:gd name="T55" fmla="*/ 2147483647 h 78"/>
                <a:gd name="T56" fmla="*/ 2147483647 w 76"/>
                <a:gd name="T57" fmla="*/ 0 h 78"/>
                <a:gd name="T58" fmla="*/ 2147483647 w 76"/>
                <a:gd name="T59" fmla="*/ 2147483647 h 78"/>
                <a:gd name="T60" fmla="*/ 2147483647 w 76"/>
                <a:gd name="T61" fmla="*/ 2147483647 h 78"/>
                <a:gd name="T62" fmla="*/ 2147483647 w 76"/>
                <a:gd name="T63" fmla="*/ 2147483647 h 78"/>
                <a:gd name="T64" fmla="*/ 2147483647 w 76"/>
                <a:gd name="T65" fmla="*/ 2147483647 h 78"/>
                <a:gd name="T66" fmla="*/ 2147483647 w 76"/>
                <a:gd name="T67" fmla="*/ 2147483647 h 78"/>
                <a:gd name="T68" fmla="*/ 2147483647 w 76"/>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7" name="Freeform 292"/>
            <p:cNvSpPr>
              <a:spLocks/>
            </p:cNvSpPr>
            <p:nvPr/>
          </p:nvSpPr>
          <p:spPr bwMode="auto">
            <a:xfrm>
              <a:off x="7379916" y="4251709"/>
              <a:ext cx="57656" cy="66372"/>
            </a:xfrm>
            <a:custGeom>
              <a:avLst/>
              <a:gdLst>
                <a:gd name="T0" fmla="*/ 2147483647 w 38"/>
                <a:gd name="T1" fmla="*/ 2147483647 h 42"/>
                <a:gd name="T2" fmla="*/ 0 w 38"/>
                <a:gd name="T3" fmla="*/ 2147483647 h 42"/>
                <a:gd name="T4" fmla="*/ 2147483647 w 38"/>
                <a:gd name="T5" fmla="*/ 2147483647 h 42"/>
                <a:gd name="T6" fmla="*/ 2147483647 w 38"/>
                <a:gd name="T7" fmla="*/ 2147483647 h 42"/>
                <a:gd name="T8" fmla="*/ 2147483647 w 38"/>
                <a:gd name="T9" fmla="*/ 2147483647 h 42"/>
                <a:gd name="T10" fmla="*/ 2147483647 w 38"/>
                <a:gd name="T11" fmla="*/ 2147483647 h 42"/>
                <a:gd name="T12" fmla="*/ 2147483647 w 38"/>
                <a:gd name="T13" fmla="*/ 2147483647 h 42"/>
                <a:gd name="T14" fmla="*/ 2147483647 w 38"/>
                <a:gd name="T15" fmla="*/ 2147483647 h 42"/>
                <a:gd name="T16" fmla="*/ 2147483647 w 38"/>
                <a:gd name="T17" fmla="*/ 0 h 42"/>
                <a:gd name="T18" fmla="*/ 2147483647 w 38"/>
                <a:gd name="T19" fmla="*/ 2147483647 h 42"/>
                <a:gd name="T20" fmla="*/ 2147483647 w 38"/>
                <a:gd name="T21" fmla="*/ 2147483647 h 42"/>
                <a:gd name="T22" fmla="*/ 2147483647 w 38"/>
                <a:gd name="T23" fmla="*/ 2147483647 h 42"/>
                <a:gd name="T24" fmla="*/ 2147483647 w 38"/>
                <a:gd name="T25" fmla="*/ 2147483647 h 42"/>
                <a:gd name="T26" fmla="*/ 2147483647 w 38"/>
                <a:gd name="T27" fmla="*/ 2147483647 h 42"/>
                <a:gd name="T28" fmla="*/ 2147483647 w 38"/>
                <a:gd name="T29" fmla="*/ 2147483647 h 42"/>
                <a:gd name="T30" fmla="*/ 2147483647 w 38"/>
                <a:gd name="T31" fmla="*/ 2147483647 h 42"/>
                <a:gd name="T32" fmla="*/ 2147483647 w 38"/>
                <a:gd name="T33" fmla="*/ 2147483647 h 42"/>
                <a:gd name="T34" fmla="*/ 2147483647 w 38"/>
                <a:gd name="T35" fmla="*/ 2147483647 h 42"/>
                <a:gd name="T36" fmla="*/ 2147483647 w 38"/>
                <a:gd name="T37" fmla="*/ 2147483647 h 42"/>
                <a:gd name="T38" fmla="*/ 2147483647 w 38"/>
                <a:gd name="T39" fmla="*/ 2147483647 h 42"/>
                <a:gd name="T40" fmla="*/ 2147483647 w 38"/>
                <a:gd name="T41" fmla="*/ 2147483647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8" name="Freeform 293"/>
            <p:cNvSpPr>
              <a:spLocks/>
            </p:cNvSpPr>
            <p:nvPr/>
          </p:nvSpPr>
          <p:spPr bwMode="auto">
            <a:xfrm>
              <a:off x="7423734" y="4031354"/>
              <a:ext cx="107239" cy="171240"/>
            </a:xfrm>
            <a:custGeom>
              <a:avLst/>
              <a:gdLst>
                <a:gd name="T0" fmla="*/ 2147483647 w 74"/>
                <a:gd name="T1" fmla="*/ 2147483647 h 110"/>
                <a:gd name="T2" fmla="*/ 2147483647 w 74"/>
                <a:gd name="T3" fmla="*/ 2147483647 h 110"/>
                <a:gd name="T4" fmla="*/ 2147483647 w 74"/>
                <a:gd name="T5" fmla="*/ 2147483647 h 110"/>
                <a:gd name="T6" fmla="*/ 2147483647 w 74"/>
                <a:gd name="T7" fmla="*/ 0 h 110"/>
                <a:gd name="T8" fmla="*/ 2147483647 w 74"/>
                <a:gd name="T9" fmla="*/ 2147483647 h 110"/>
                <a:gd name="T10" fmla="*/ 2147483647 w 74"/>
                <a:gd name="T11" fmla="*/ 2147483647 h 110"/>
                <a:gd name="T12" fmla="*/ 2147483647 w 74"/>
                <a:gd name="T13" fmla="*/ 2147483647 h 110"/>
                <a:gd name="T14" fmla="*/ 2147483647 w 74"/>
                <a:gd name="T15" fmla="*/ 2147483647 h 110"/>
                <a:gd name="T16" fmla="*/ 2147483647 w 74"/>
                <a:gd name="T17" fmla="*/ 2147483647 h 110"/>
                <a:gd name="T18" fmla="*/ 2147483647 w 74"/>
                <a:gd name="T19" fmla="*/ 2147483647 h 110"/>
                <a:gd name="T20" fmla="*/ 2147483647 w 74"/>
                <a:gd name="T21" fmla="*/ 2147483647 h 110"/>
                <a:gd name="T22" fmla="*/ 2147483647 w 74"/>
                <a:gd name="T23" fmla="*/ 2147483647 h 110"/>
                <a:gd name="T24" fmla="*/ 2147483647 w 74"/>
                <a:gd name="T25" fmla="*/ 2147483647 h 110"/>
                <a:gd name="T26" fmla="*/ 2147483647 w 74"/>
                <a:gd name="T27" fmla="*/ 2147483647 h 110"/>
                <a:gd name="T28" fmla="*/ 2147483647 w 74"/>
                <a:gd name="T29" fmla="*/ 2147483647 h 110"/>
                <a:gd name="T30" fmla="*/ 2147483647 w 74"/>
                <a:gd name="T31" fmla="*/ 2147483647 h 110"/>
                <a:gd name="T32" fmla="*/ 2147483647 w 74"/>
                <a:gd name="T33" fmla="*/ 2147483647 h 110"/>
                <a:gd name="T34" fmla="*/ 2147483647 w 74"/>
                <a:gd name="T35" fmla="*/ 2147483647 h 110"/>
                <a:gd name="T36" fmla="*/ 2147483647 w 74"/>
                <a:gd name="T37" fmla="*/ 2147483647 h 110"/>
                <a:gd name="T38" fmla="*/ 2147483647 w 74"/>
                <a:gd name="T39" fmla="*/ 2147483647 h 110"/>
                <a:gd name="T40" fmla="*/ 2147483647 w 74"/>
                <a:gd name="T41" fmla="*/ 2147483647 h 110"/>
                <a:gd name="T42" fmla="*/ 2147483647 w 74"/>
                <a:gd name="T43" fmla="*/ 2147483647 h 110"/>
                <a:gd name="T44" fmla="*/ 2147483647 w 74"/>
                <a:gd name="T45" fmla="*/ 2147483647 h 110"/>
                <a:gd name="T46" fmla="*/ 2147483647 w 74"/>
                <a:gd name="T47" fmla="*/ 2147483647 h 110"/>
                <a:gd name="T48" fmla="*/ 2147483647 w 74"/>
                <a:gd name="T49" fmla="*/ 2147483647 h 110"/>
                <a:gd name="T50" fmla="*/ 2147483647 w 74"/>
                <a:gd name="T51" fmla="*/ 2147483647 h 110"/>
                <a:gd name="T52" fmla="*/ 2147483647 w 74"/>
                <a:gd name="T53" fmla="*/ 2147483647 h 110"/>
                <a:gd name="T54" fmla="*/ 2147483647 w 74"/>
                <a:gd name="T55" fmla="*/ 2147483647 h 110"/>
                <a:gd name="T56" fmla="*/ 2147483647 w 74"/>
                <a:gd name="T57" fmla="*/ 2147483647 h 110"/>
                <a:gd name="T58" fmla="*/ 2147483647 w 74"/>
                <a:gd name="T59" fmla="*/ 2147483647 h 110"/>
                <a:gd name="T60" fmla="*/ 2147483647 w 74"/>
                <a:gd name="T61" fmla="*/ 2147483647 h 110"/>
                <a:gd name="T62" fmla="*/ 2147483647 w 74"/>
                <a:gd name="T63" fmla="*/ 2147483647 h 110"/>
                <a:gd name="T64" fmla="*/ 2147483647 w 74"/>
                <a:gd name="T65" fmla="*/ 2147483647 h 110"/>
                <a:gd name="T66" fmla="*/ 2147483647 w 74"/>
                <a:gd name="T67" fmla="*/ 2147483647 h 110"/>
                <a:gd name="T68" fmla="*/ 2147483647 w 74"/>
                <a:gd name="T69" fmla="*/ 2147483647 h 110"/>
                <a:gd name="T70" fmla="*/ 2147483647 w 74"/>
                <a:gd name="T71" fmla="*/ 2147483647 h 110"/>
                <a:gd name="T72" fmla="*/ 2147483647 w 74"/>
                <a:gd name="T73" fmla="*/ 2147483647 h 110"/>
                <a:gd name="T74" fmla="*/ 0 w 74"/>
                <a:gd name="T75" fmla="*/ 2147483647 h 110"/>
                <a:gd name="T76" fmla="*/ 2147483647 w 74"/>
                <a:gd name="T77" fmla="*/ 2147483647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9" name="Freeform 294"/>
            <p:cNvSpPr>
              <a:spLocks/>
            </p:cNvSpPr>
            <p:nvPr/>
          </p:nvSpPr>
          <p:spPr bwMode="auto">
            <a:xfrm>
              <a:off x="7536739" y="4206577"/>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2147483647 h 42"/>
                <a:gd name="T28" fmla="*/ 2147483647 w 24"/>
                <a:gd name="T29" fmla="*/ 2147483647 h 42"/>
                <a:gd name="T30" fmla="*/ 2147483647 w 24"/>
                <a:gd name="T31" fmla="*/ 2147483647 h 42"/>
                <a:gd name="T32" fmla="*/ 2147483647 w 24"/>
                <a:gd name="T33" fmla="*/ 2147483647 h 42"/>
                <a:gd name="T34" fmla="*/ 2147483647 w 24"/>
                <a:gd name="T35" fmla="*/ 2147483647 h 42"/>
                <a:gd name="T36" fmla="*/ 2147483647 w 24"/>
                <a:gd name="T37" fmla="*/ 2147483647 h 42"/>
                <a:gd name="T38" fmla="*/ 2147483647 w 24"/>
                <a:gd name="T39" fmla="*/ 2147483647 h 42"/>
                <a:gd name="T40" fmla="*/ 2147483647 w 24"/>
                <a:gd name="T41" fmla="*/ 2147483647 h 42"/>
                <a:gd name="T42" fmla="*/ 0 w 24"/>
                <a:gd name="T43" fmla="*/ 2147483647 h 42"/>
                <a:gd name="T44" fmla="*/ 2147483647 w 24"/>
                <a:gd name="T45" fmla="*/ 0 h 42"/>
                <a:gd name="T46" fmla="*/ 2147483647 w 24"/>
                <a:gd name="T47" fmla="*/ 0 h 42"/>
                <a:gd name="T48" fmla="*/ 2147483647 w 24"/>
                <a:gd name="T49" fmla="*/ 2147483647 h 42"/>
                <a:gd name="T50" fmla="*/ 2147483647 w 24"/>
                <a:gd name="T51" fmla="*/ 2147483647 h 42"/>
                <a:gd name="T52" fmla="*/ 2147483647 w 24"/>
                <a:gd name="T53" fmla="*/ 2147483647 h 42"/>
                <a:gd name="T54" fmla="*/ 2147483647 w 24"/>
                <a:gd name="T55" fmla="*/ 2147483647 h 42"/>
                <a:gd name="T56" fmla="*/ 2147483647 w 24"/>
                <a:gd name="T57" fmla="*/ 2147483647 h 42"/>
                <a:gd name="T58" fmla="*/ 2147483647 w 24"/>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0" name="Freeform 295"/>
            <p:cNvSpPr>
              <a:spLocks/>
            </p:cNvSpPr>
            <p:nvPr/>
          </p:nvSpPr>
          <p:spPr bwMode="auto">
            <a:xfrm>
              <a:off x="7480236" y="4225161"/>
              <a:ext cx="33440" cy="45133"/>
            </a:xfrm>
            <a:custGeom>
              <a:avLst/>
              <a:gdLst>
                <a:gd name="T0" fmla="*/ 2147483647 w 22"/>
                <a:gd name="T1" fmla="*/ 2147483647 h 28"/>
                <a:gd name="T2" fmla="*/ 2147483647 w 22"/>
                <a:gd name="T3" fmla="*/ 2147483647 h 28"/>
                <a:gd name="T4" fmla="*/ 2147483647 w 22"/>
                <a:gd name="T5" fmla="*/ 2147483647 h 28"/>
                <a:gd name="T6" fmla="*/ 2147483647 w 22"/>
                <a:gd name="T7" fmla="*/ 2147483647 h 28"/>
                <a:gd name="T8" fmla="*/ 2147483647 w 22"/>
                <a:gd name="T9" fmla="*/ 2147483647 h 28"/>
                <a:gd name="T10" fmla="*/ 2147483647 w 22"/>
                <a:gd name="T11" fmla="*/ 2147483647 h 28"/>
                <a:gd name="T12" fmla="*/ 2147483647 w 22"/>
                <a:gd name="T13" fmla="*/ 2147483647 h 28"/>
                <a:gd name="T14" fmla="*/ 2147483647 w 22"/>
                <a:gd name="T15" fmla="*/ 2147483647 h 28"/>
                <a:gd name="T16" fmla="*/ 2147483647 w 22"/>
                <a:gd name="T17" fmla="*/ 2147483647 h 28"/>
                <a:gd name="T18" fmla="*/ 0 w 22"/>
                <a:gd name="T19" fmla="*/ 2147483647 h 28"/>
                <a:gd name="T20" fmla="*/ 2147483647 w 22"/>
                <a:gd name="T21" fmla="*/ 2147483647 h 28"/>
                <a:gd name="T22" fmla="*/ 2147483647 w 22"/>
                <a:gd name="T23" fmla="*/ 0 h 28"/>
                <a:gd name="T24" fmla="*/ 2147483647 w 22"/>
                <a:gd name="T25" fmla="*/ 2147483647 h 28"/>
                <a:gd name="T26" fmla="*/ 2147483647 w 22"/>
                <a:gd name="T27" fmla="*/ 214748364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1" name="Freeform 296"/>
            <p:cNvSpPr>
              <a:spLocks/>
            </p:cNvSpPr>
            <p:nvPr/>
          </p:nvSpPr>
          <p:spPr bwMode="auto">
            <a:xfrm>
              <a:off x="8264352" y="4721624"/>
              <a:ext cx="24215" cy="47788"/>
            </a:xfrm>
            <a:custGeom>
              <a:avLst/>
              <a:gdLst>
                <a:gd name="T0" fmla="*/ 2147483647 w 16"/>
                <a:gd name="T1" fmla="*/ 2147483647 h 30"/>
                <a:gd name="T2" fmla="*/ 2147483647 w 16"/>
                <a:gd name="T3" fmla="*/ 2147483647 h 30"/>
                <a:gd name="T4" fmla="*/ 2147483647 w 16"/>
                <a:gd name="T5" fmla="*/ 2147483647 h 30"/>
                <a:gd name="T6" fmla="*/ 2147483647 w 16"/>
                <a:gd name="T7" fmla="*/ 2147483647 h 30"/>
                <a:gd name="T8" fmla="*/ 2147483647 w 16"/>
                <a:gd name="T9" fmla="*/ 2147483647 h 30"/>
                <a:gd name="T10" fmla="*/ 2147483647 w 16"/>
                <a:gd name="T11" fmla="*/ 2147483647 h 30"/>
                <a:gd name="T12" fmla="*/ 2147483647 w 16"/>
                <a:gd name="T13" fmla="*/ 2147483647 h 30"/>
                <a:gd name="T14" fmla="*/ 2147483647 w 16"/>
                <a:gd name="T15" fmla="*/ 2147483647 h 30"/>
                <a:gd name="T16" fmla="*/ 2147483647 w 16"/>
                <a:gd name="T17" fmla="*/ 2147483647 h 30"/>
                <a:gd name="T18" fmla="*/ 0 w 16"/>
                <a:gd name="T19" fmla="*/ 2147483647 h 30"/>
                <a:gd name="T20" fmla="*/ 0 w 16"/>
                <a:gd name="T21" fmla="*/ 0 h 30"/>
                <a:gd name="T22" fmla="*/ 2147483647 w 16"/>
                <a:gd name="T23" fmla="*/ 2147483647 h 30"/>
                <a:gd name="T24" fmla="*/ 2147483647 w 16"/>
                <a:gd name="T25" fmla="*/ 2147483647 h 30"/>
                <a:gd name="T26" fmla="*/ 2147483647 w 16"/>
                <a:gd name="T27" fmla="*/ 2147483647 h 30"/>
                <a:gd name="T28" fmla="*/ 2147483647 w 16"/>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2" name="Freeform 297"/>
            <p:cNvSpPr>
              <a:spLocks/>
            </p:cNvSpPr>
            <p:nvPr/>
          </p:nvSpPr>
          <p:spPr bwMode="auto">
            <a:xfrm>
              <a:off x="8346222" y="4786669"/>
              <a:ext cx="32287" cy="27876"/>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0 w 22"/>
                <a:gd name="T11" fmla="*/ 2147483647 h 16"/>
                <a:gd name="T12" fmla="*/ 0 w 22"/>
                <a:gd name="T13" fmla="*/ 0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3" name="Freeform 298"/>
            <p:cNvSpPr>
              <a:spLocks/>
            </p:cNvSpPr>
            <p:nvPr/>
          </p:nvSpPr>
          <p:spPr bwMode="auto">
            <a:xfrm>
              <a:off x="8396959" y="4810562"/>
              <a:ext cx="19603" cy="38495"/>
            </a:xfrm>
            <a:custGeom>
              <a:avLst/>
              <a:gdLst>
                <a:gd name="T0" fmla="*/ 2147483647 w 14"/>
                <a:gd name="T1" fmla="*/ 0 h 24"/>
                <a:gd name="T2" fmla="*/ 2147483647 w 14"/>
                <a:gd name="T3" fmla="*/ 2147483647 h 24"/>
                <a:gd name="T4" fmla="*/ 2147483647 w 14"/>
                <a:gd name="T5" fmla="*/ 2147483647 h 24"/>
                <a:gd name="T6" fmla="*/ 2147483647 w 14"/>
                <a:gd name="T7" fmla="*/ 2147483647 h 24"/>
                <a:gd name="T8" fmla="*/ 2147483647 w 14"/>
                <a:gd name="T9" fmla="*/ 2147483647 h 24"/>
                <a:gd name="T10" fmla="*/ 2147483647 w 14"/>
                <a:gd name="T11" fmla="*/ 2147483647 h 24"/>
                <a:gd name="T12" fmla="*/ 2147483647 w 14"/>
                <a:gd name="T13" fmla="*/ 2147483647 h 24"/>
                <a:gd name="T14" fmla="*/ 2147483647 w 14"/>
                <a:gd name="T15" fmla="*/ 2147483647 h 24"/>
                <a:gd name="T16" fmla="*/ 0 w 14"/>
                <a:gd name="T17" fmla="*/ 2147483647 h 24"/>
                <a:gd name="T18" fmla="*/ 0 w 14"/>
                <a:gd name="T19" fmla="*/ 2147483647 h 24"/>
                <a:gd name="T20" fmla="*/ 0 w 14"/>
                <a:gd name="T21" fmla="*/ 2147483647 h 24"/>
                <a:gd name="T22" fmla="*/ 2147483647 w 14"/>
                <a:gd name="T23" fmla="*/ 2147483647 h 24"/>
                <a:gd name="T24" fmla="*/ 2147483647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4" name="Freeform 299"/>
            <p:cNvSpPr>
              <a:spLocks/>
            </p:cNvSpPr>
            <p:nvPr/>
          </p:nvSpPr>
          <p:spPr bwMode="auto">
            <a:xfrm>
              <a:off x="8408490" y="4866315"/>
              <a:ext cx="25369" cy="15929"/>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0 w 18"/>
                <a:gd name="T9" fmla="*/ 0 h 10"/>
                <a:gd name="T10" fmla="*/ 2147483647 w 18"/>
                <a:gd name="T11" fmla="*/ 0 h 10"/>
                <a:gd name="T12" fmla="*/ 2147483647 w 18"/>
                <a:gd name="T13" fmla="*/ 2147483647 h 10"/>
                <a:gd name="T14" fmla="*/ 2147483647 w 18"/>
                <a:gd name="T15" fmla="*/ 2147483647 h 10"/>
                <a:gd name="T16" fmla="*/ 2147483647 w 18"/>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5" name="Freeform 300"/>
            <p:cNvSpPr>
              <a:spLocks/>
            </p:cNvSpPr>
            <p:nvPr/>
          </p:nvSpPr>
          <p:spPr bwMode="auto">
            <a:xfrm>
              <a:off x="8302403" y="4790651"/>
              <a:ext cx="34594" cy="33186"/>
            </a:xfrm>
            <a:custGeom>
              <a:avLst/>
              <a:gdLst>
                <a:gd name="T0" fmla="*/ 2147483647 w 24"/>
                <a:gd name="T1" fmla="*/ 0 h 20"/>
                <a:gd name="T2" fmla="*/ 2147483647 w 24"/>
                <a:gd name="T3" fmla="*/ 2147483647 h 20"/>
                <a:gd name="T4" fmla="*/ 2147483647 w 24"/>
                <a:gd name="T5" fmla="*/ 2147483647 h 20"/>
                <a:gd name="T6" fmla="*/ 2147483647 w 24"/>
                <a:gd name="T7" fmla="*/ 2147483647 h 20"/>
                <a:gd name="T8" fmla="*/ 2147483647 w 24"/>
                <a:gd name="T9" fmla="*/ 2147483647 h 20"/>
                <a:gd name="T10" fmla="*/ 2147483647 w 24"/>
                <a:gd name="T11" fmla="*/ 2147483647 h 20"/>
                <a:gd name="T12" fmla="*/ 2147483647 w 24"/>
                <a:gd name="T13" fmla="*/ 2147483647 h 20"/>
                <a:gd name="T14" fmla="*/ 2147483647 w 24"/>
                <a:gd name="T15" fmla="*/ 2147483647 h 20"/>
                <a:gd name="T16" fmla="*/ 2147483647 w 24"/>
                <a:gd name="T17" fmla="*/ 2147483647 h 20"/>
                <a:gd name="T18" fmla="*/ 2147483647 w 24"/>
                <a:gd name="T19" fmla="*/ 2147483647 h 20"/>
                <a:gd name="T20" fmla="*/ 2147483647 w 24"/>
                <a:gd name="T21" fmla="*/ 2147483647 h 20"/>
                <a:gd name="T22" fmla="*/ 2147483647 w 24"/>
                <a:gd name="T23" fmla="*/ 2147483647 h 20"/>
                <a:gd name="T24" fmla="*/ 2147483647 w 24"/>
                <a:gd name="T25" fmla="*/ 2147483647 h 20"/>
                <a:gd name="T26" fmla="*/ 2147483647 w 24"/>
                <a:gd name="T27" fmla="*/ 2147483647 h 20"/>
                <a:gd name="T28" fmla="*/ 2147483647 w 24"/>
                <a:gd name="T29" fmla="*/ 2147483647 h 20"/>
                <a:gd name="T30" fmla="*/ 2147483647 w 24"/>
                <a:gd name="T31" fmla="*/ 2147483647 h 20"/>
                <a:gd name="T32" fmla="*/ 0 w 24"/>
                <a:gd name="T33" fmla="*/ 2147483647 h 20"/>
                <a:gd name="T34" fmla="*/ 0 w 24"/>
                <a:gd name="T35" fmla="*/ 0 h 20"/>
                <a:gd name="T36" fmla="*/ 2147483647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6" name="Freeform 301"/>
            <p:cNvSpPr>
              <a:spLocks/>
            </p:cNvSpPr>
            <p:nvPr/>
          </p:nvSpPr>
          <p:spPr bwMode="auto">
            <a:xfrm>
              <a:off x="8515729" y="5032246"/>
              <a:ext cx="18450" cy="17257"/>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0 w 12"/>
                <a:gd name="T11" fmla="*/ 0 h 12"/>
                <a:gd name="T12" fmla="*/ 2147483647 w 12"/>
                <a:gd name="T13" fmla="*/ 0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7" name="Freeform 302"/>
            <p:cNvSpPr>
              <a:spLocks/>
            </p:cNvSpPr>
            <p:nvPr/>
          </p:nvSpPr>
          <p:spPr bwMode="auto">
            <a:xfrm>
              <a:off x="8741739" y="5073396"/>
              <a:ext cx="35746" cy="23894"/>
            </a:xfrm>
            <a:custGeom>
              <a:avLst/>
              <a:gdLst>
                <a:gd name="T0" fmla="*/ 2147483647 w 24"/>
                <a:gd name="T1" fmla="*/ 2147483647 h 16"/>
                <a:gd name="T2" fmla="*/ 2147483647 w 24"/>
                <a:gd name="T3" fmla="*/ 2147483647 h 16"/>
                <a:gd name="T4" fmla="*/ 2147483647 w 24"/>
                <a:gd name="T5" fmla="*/ 2147483647 h 16"/>
                <a:gd name="T6" fmla="*/ 2147483647 w 24"/>
                <a:gd name="T7" fmla="*/ 2147483647 h 16"/>
                <a:gd name="T8" fmla="*/ 2147483647 w 24"/>
                <a:gd name="T9" fmla="*/ 2147483647 h 16"/>
                <a:gd name="T10" fmla="*/ 2147483647 w 24"/>
                <a:gd name="T11" fmla="*/ 2147483647 h 16"/>
                <a:gd name="T12" fmla="*/ 2147483647 w 24"/>
                <a:gd name="T13" fmla="*/ 2147483647 h 16"/>
                <a:gd name="T14" fmla="*/ 0 w 24"/>
                <a:gd name="T15" fmla="*/ 2147483647 h 16"/>
                <a:gd name="T16" fmla="*/ 2147483647 w 24"/>
                <a:gd name="T17" fmla="*/ 2147483647 h 16"/>
                <a:gd name="T18" fmla="*/ 2147483647 w 24"/>
                <a:gd name="T19" fmla="*/ 2147483647 h 16"/>
                <a:gd name="T20" fmla="*/ 2147483647 w 24"/>
                <a:gd name="T21" fmla="*/ 2147483647 h 16"/>
                <a:gd name="T22" fmla="*/ 2147483647 w 24"/>
                <a:gd name="T23" fmla="*/ 0 h 16"/>
                <a:gd name="T24" fmla="*/ 2147483647 w 24"/>
                <a:gd name="T25" fmla="*/ 0 h 16"/>
                <a:gd name="T26" fmla="*/ 2147483647 w 24"/>
                <a:gd name="T27" fmla="*/ 2147483647 h 16"/>
                <a:gd name="T28" fmla="*/ 2147483647 w 24"/>
                <a:gd name="T29" fmla="*/ 2147483647 h 16"/>
                <a:gd name="T30" fmla="*/ 2147483647 w 24"/>
                <a:gd name="T31" fmla="*/ 2147483647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8" name="Freeform 303"/>
            <p:cNvSpPr>
              <a:spLocks/>
            </p:cNvSpPr>
            <p:nvPr/>
          </p:nvSpPr>
          <p:spPr bwMode="auto">
            <a:xfrm>
              <a:off x="8779791" y="5040210"/>
              <a:ext cx="40359" cy="23894"/>
            </a:xfrm>
            <a:custGeom>
              <a:avLst/>
              <a:gdLst>
                <a:gd name="T0" fmla="*/ 2147483647 w 28"/>
                <a:gd name="T1" fmla="*/ 2147483647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0 w 28"/>
                <a:gd name="T13" fmla="*/ 2147483647 h 14"/>
                <a:gd name="T14" fmla="*/ 0 w 28"/>
                <a:gd name="T15" fmla="*/ 2147483647 h 14"/>
                <a:gd name="T16" fmla="*/ 2147483647 w 28"/>
                <a:gd name="T17" fmla="*/ 2147483647 h 14"/>
                <a:gd name="T18" fmla="*/ 2147483647 w 28"/>
                <a:gd name="T19" fmla="*/ 2147483647 h 14"/>
                <a:gd name="T20" fmla="*/ 2147483647 w 28"/>
                <a:gd name="T21" fmla="*/ 0 h 14"/>
                <a:gd name="T22" fmla="*/ 2147483647 w 28"/>
                <a:gd name="T23" fmla="*/ 0 h 14"/>
                <a:gd name="T24" fmla="*/ 2147483647 w 28"/>
                <a:gd name="T25" fmla="*/ 0 h 14"/>
                <a:gd name="T26" fmla="*/ 2147483647 w 28"/>
                <a:gd name="T27" fmla="*/ 2147483647 h 14"/>
                <a:gd name="T28" fmla="*/ 2147483647 w 28"/>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9" name="Freeform 304"/>
            <p:cNvSpPr>
              <a:spLocks/>
            </p:cNvSpPr>
            <p:nvPr/>
          </p:nvSpPr>
          <p:spPr bwMode="auto">
            <a:xfrm>
              <a:off x="7428346" y="4515871"/>
              <a:ext cx="145292" cy="215046"/>
            </a:xfrm>
            <a:custGeom>
              <a:avLst/>
              <a:gdLst>
                <a:gd name="T0" fmla="*/ 2147483647 w 100"/>
                <a:gd name="T1" fmla="*/ 2147483647 h 136"/>
                <a:gd name="T2" fmla="*/ 2147483647 w 100"/>
                <a:gd name="T3" fmla="*/ 2147483647 h 136"/>
                <a:gd name="T4" fmla="*/ 2147483647 w 100"/>
                <a:gd name="T5" fmla="*/ 2147483647 h 136"/>
                <a:gd name="T6" fmla="*/ 2147483647 w 100"/>
                <a:gd name="T7" fmla="*/ 2147483647 h 136"/>
                <a:gd name="T8" fmla="*/ 2147483647 w 100"/>
                <a:gd name="T9" fmla="*/ 2147483647 h 136"/>
                <a:gd name="T10" fmla="*/ 2147483647 w 100"/>
                <a:gd name="T11" fmla="*/ 2147483647 h 136"/>
                <a:gd name="T12" fmla="*/ 2147483647 w 100"/>
                <a:gd name="T13" fmla="*/ 2147483647 h 136"/>
                <a:gd name="T14" fmla="*/ 2147483647 w 100"/>
                <a:gd name="T15" fmla="*/ 2147483647 h 136"/>
                <a:gd name="T16" fmla="*/ 2147483647 w 100"/>
                <a:gd name="T17" fmla="*/ 0 h 136"/>
                <a:gd name="T18" fmla="*/ 2147483647 w 100"/>
                <a:gd name="T19" fmla="*/ 2147483647 h 136"/>
                <a:gd name="T20" fmla="*/ 2147483647 w 100"/>
                <a:gd name="T21" fmla="*/ 2147483647 h 136"/>
                <a:gd name="T22" fmla="*/ 2147483647 w 100"/>
                <a:gd name="T23" fmla="*/ 2147483647 h 136"/>
                <a:gd name="T24" fmla="*/ 2147483647 w 100"/>
                <a:gd name="T25" fmla="*/ 2147483647 h 136"/>
                <a:gd name="T26" fmla="*/ 2147483647 w 100"/>
                <a:gd name="T27" fmla="*/ 2147483647 h 136"/>
                <a:gd name="T28" fmla="*/ 2147483647 w 100"/>
                <a:gd name="T29" fmla="*/ 2147483647 h 136"/>
                <a:gd name="T30" fmla="*/ 2147483647 w 100"/>
                <a:gd name="T31" fmla="*/ 2147483647 h 136"/>
                <a:gd name="T32" fmla="*/ 2147483647 w 100"/>
                <a:gd name="T33" fmla="*/ 2147483647 h 136"/>
                <a:gd name="T34" fmla="*/ 2147483647 w 100"/>
                <a:gd name="T35" fmla="*/ 2147483647 h 136"/>
                <a:gd name="T36" fmla="*/ 2147483647 w 100"/>
                <a:gd name="T37" fmla="*/ 2147483647 h 136"/>
                <a:gd name="T38" fmla="*/ 2147483647 w 100"/>
                <a:gd name="T39" fmla="*/ 2147483647 h 136"/>
                <a:gd name="T40" fmla="*/ 2147483647 w 100"/>
                <a:gd name="T41" fmla="*/ 2147483647 h 136"/>
                <a:gd name="T42" fmla="*/ 2147483647 w 100"/>
                <a:gd name="T43" fmla="*/ 2147483647 h 136"/>
                <a:gd name="T44" fmla="*/ 2147483647 w 100"/>
                <a:gd name="T45" fmla="*/ 2147483647 h 136"/>
                <a:gd name="T46" fmla="*/ 2147483647 w 100"/>
                <a:gd name="T47" fmla="*/ 2147483647 h 136"/>
                <a:gd name="T48" fmla="*/ 2147483647 w 100"/>
                <a:gd name="T49" fmla="*/ 2147483647 h 136"/>
                <a:gd name="T50" fmla="*/ 2147483647 w 100"/>
                <a:gd name="T51" fmla="*/ 2147483647 h 136"/>
                <a:gd name="T52" fmla="*/ 2147483647 w 100"/>
                <a:gd name="T53" fmla="*/ 2147483647 h 136"/>
                <a:gd name="T54" fmla="*/ 2147483647 w 100"/>
                <a:gd name="T55" fmla="*/ 2147483647 h 136"/>
                <a:gd name="T56" fmla="*/ 2147483647 w 100"/>
                <a:gd name="T57" fmla="*/ 2147483647 h 136"/>
                <a:gd name="T58" fmla="*/ 2147483647 w 100"/>
                <a:gd name="T59" fmla="*/ 2147483647 h 136"/>
                <a:gd name="T60" fmla="*/ 2147483647 w 100"/>
                <a:gd name="T61" fmla="*/ 2147483647 h 136"/>
                <a:gd name="T62" fmla="*/ 2147483647 w 100"/>
                <a:gd name="T63" fmla="*/ 2147483647 h 136"/>
                <a:gd name="T64" fmla="*/ 2147483647 w 100"/>
                <a:gd name="T65" fmla="*/ 2147483647 h 136"/>
                <a:gd name="T66" fmla="*/ 2147483647 w 100"/>
                <a:gd name="T67" fmla="*/ 2147483647 h 136"/>
                <a:gd name="T68" fmla="*/ 2147483647 w 100"/>
                <a:gd name="T69" fmla="*/ 2147483647 h 136"/>
                <a:gd name="T70" fmla="*/ 2147483647 w 100"/>
                <a:gd name="T71" fmla="*/ 2147483647 h 136"/>
                <a:gd name="T72" fmla="*/ 2147483647 w 100"/>
                <a:gd name="T73" fmla="*/ 2147483647 h 136"/>
                <a:gd name="T74" fmla="*/ 2147483647 w 100"/>
                <a:gd name="T75" fmla="*/ 2147483647 h 136"/>
                <a:gd name="T76" fmla="*/ 2147483647 w 100"/>
                <a:gd name="T77" fmla="*/ 2147483647 h 136"/>
                <a:gd name="T78" fmla="*/ 2147483647 w 100"/>
                <a:gd name="T79" fmla="*/ 2147483647 h 136"/>
                <a:gd name="T80" fmla="*/ 0 w 100"/>
                <a:gd name="T81" fmla="*/ 2147483647 h 136"/>
                <a:gd name="T82" fmla="*/ 2147483647 w 100"/>
                <a:gd name="T83" fmla="*/ 2147483647 h 136"/>
                <a:gd name="T84" fmla="*/ 2147483647 w 100"/>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0" name="Freeform 305"/>
            <p:cNvSpPr>
              <a:spLocks/>
            </p:cNvSpPr>
            <p:nvPr/>
          </p:nvSpPr>
          <p:spPr bwMode="auto">
            <a:xfrm>
              <a:off x="7216174" y="4360560"/>
              <a:ext cx="221397" cy="177877"/>
            </a:xfrm>
            <a:custGeom>
              <a:avLst/>
              <a:gdLst>
                <a:gd name="T0" fmla="*/ 2147483647 w 152"/>
                <a:gd name="T1" fmla="*/ 2147483647 h 112"/>
                <a:gd name="T2" fmla="*/ 2147483647 w 152"/>
                <a:gd name="T3" fmla="*/ 2147483647 h 112"/>
                <a:gd name="T4" fmla="*/ 2147483647 w 152"/>
                <a:gd name="T5" fmla="*/ 2147483647 h 112"/>
                <a:gd name="T6" fmla="*/ 2147483647 w 152"/>
                <a:gd name="T7" fmla="*/ 2147483647 h 112"/>
                <a:gd name="T8" fmla="*/ 2147483647 w 152"/>
                <a:gd name="T9" fmla="*/ 2147483647 h 112"/>
                <a:gd name="T10" fmla="*/ 2147483647 w 152"/>
                <a:gd name="T11" fmla="*/ 2147483647 h 112"/>
                <a:gd name="T12" fmla="*/ 2147483647 w 152"/>
                <a:gd name="T13" fmla="*/ 2147483647 h 112"/>
                <a:gd name="T14" fmla="*/ 2147483647 w 152"/>
                <a:gd name="T15" fmla="*/ 2147483647 h 112"/>
                <a:gd name="T16" fmla="*/ 2147483647 w 152"/>
                <a:gd name="T17" fmla="*/ 2147483647 h 112"/>
                <a:gd name="T18" fmla="*/ 2147483647 w 152"/>
                <a:gd name="T19" fmla="*/ 0 h 112"/>
                <a:gd name="T20" fmla="*/ 2147483647 w 152"/>
                <a:gd name="T21" fmla="*/ 2147483647 h 112"/>
                <a:gd name="T22" fmla="*/ 2147483647 w 152"/>
                <a:gd name="T23" fmla="*/ 2147483647 h 112"/>
                <a:gd name="T24" fmla="*/ 2147483647 w 152"/>
                <a:gd name="T25" fmla="*/ 2147483647 h 112"/>
                <a:gd name="T26" fmla="*/ 2147483647 w 152"/>
                <a:gd name="T27" fmla="*/ 2147483647 h 112"/>
                <a:gd name="T28" fmla="*/ 2147483647 w 152"/>
                <a:gd name="T29" fmla="*/ 2147483647 h 112"/>
                <a:gd name="T30" fmla="*/ 2147483647 w 152"/>
                <a:gd name="T31" fmla="*/ 2147483647 h 112"/>
                <a:gd name="T32" fmla="*/ 2147483647 w 152"/>
                <a:gd name="T33" fmla="*/ 2147483647 h 112"/>
                <a:gd name="T34" fmla="*/ 2147483647 w 152"/>
                <a:gd name="T35" fmla="*/ 2147483647 h 112"/>
                <a:gd name="T36" fmla="*/ 2147483647 w 152"/>
                <a:gd name="T37" fmla="*/ 2147483647 h 112"/>
                <a:gd name="T38" fmla="*/ 2147483647 w 152"/>
                <a:gd name="T39" fmla="*/ 2147483647 h 112"/>
                <a:gd name="T40" fmla="*/ 2147483647 w 152"/>
                <a:gd name="T41" fmla="*/ 2147483647 h 112"/>
                <a:gd name="T42" fmla="*/ 2147483647 w 152"/>
                <a:gd name="T43" fmla="*/ 2147483647 h 112"/>
                <a:gd name="T44" fmla="*/ 2147483647 w 152"/>
                <a:gd name="T45" fmla="*/ 2147483647 h 112"/>
                <a:gd name="T46" fmla="*/ 2147483647 w 152"/>
                <a:gd name="T47" fmla="*/ 2147483647 h 112"/>
                <a:gd name="T48" fmla="*/ 2147483647 w 152"/>
                <a:gd name="T49" fmla="*/ 2147483647 h 112"/>
                <a:gd name="T50" fmla="*/ 2147483647 w 152"/>
                <a:gd name="T51" fmla="*/ 2147483647 h 112"/>
                <a:gd name="T52" fmla="*/ 2147483647 w 152"/>
                <a:gd name="T53" fmla="*/ 2147483647 h 112"/>
                <a:gd name="T54" fmla="*/ 2147483647 w 152"/>
                <a:gd name="T55" fmla="*/ 2147483647 h 112"/>
                <a:gd name="T56" fmla="*/ 2147483647 w 152"/>
                <a:gd name="T57" fmla="*/ 2147483647 h 112"/>
                <a:gd name="T58" fmla="*/ 2147483647 w 152"/>
                <a:gd name="T59" fmla="*/ 2147483647 h 112"/>
                <a:gd name="T60" fmla="*/ 2147483647 w 152"/>
                <a:gd name="T61" fmla="*/ 2147483647 h 112"/>
                <a:gd name="T62" fmla="*/ 2147483647 w 152"/>
                <a:gd name="T63" fmla="*/ 2147483647 h 112"/>
                <a:gd name="T64" fmla="*/ 0 w 152"/>
                <a:gd name="T65" fmla="*/ 2147483647 h 112"/>
                <a:gd name="T66" fmla="*/ 0 w 152"/>
                <a:gd name="T67" fmla="*/ 2147483647 h 112"/>
                <a:gd name="T68" fmla="*/ 0 w 152"/>
                <a:gd name="T69" fmla="*/ 2147483647 h 112"/>
                <a:gd name="T70" fmla="*/ 2147483647 w 152"/>
                <a:gd name="T71" fmla="*/ 2147483647 h 112"/>
                <a:gd name="T72" fmla="*/ 2147483647 w 152"/>
                <a:gd name="T73" fmla="*/ 2147483647 h 112"/>
                <a:gd name="T74" fmla="*/ 2147483647 w 152"/>
                <a:gd name="T75" fmla="*/ 2147483647 h 112"/>
                <a:gd name="T76" fmla="*/ 2147483647 w 152"/>
                <a:gd name="T77" fmla="*/ 2147483647 h 112"/>
                <a:gd name="T78" fmla="*/ 2147483647 w 152"/>
                <a:gd name="T79" fmla="*/ 2147483647 h 112"/>
                <a:gd name="T80" fmla="*/ 2147483647 w 152"/>
                <a:gd name="T81" fmla="*/ 2147483647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1" name="Freeform 306"/>
            <p:cNvSpPr>
              <a:spLocks/>
            </p:cNvSpPr>
            <p:nvPr/>
          </p:nvSpPr>
          <p:spPr bwMode="auto">
            <a:xfrm>
              <a:off x="7300352" y="4437551"/>
              <a:ext cx="23062" cy="23894"/>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2" name="Freeform 307"/>
            <p:cNvSpPr>
              <a:spLocks/>
            </p:cNvSpPr>
            <p:nvPr/>
          </p:nvSpPr>
          <p:spPr bwMode="auto">
            <a:xfrm>
              <a:off x="7707399" y="4576933"/>
              <a:ext cx="232928" cy="260179"/>
            </a:xfrm>
            <a:custGeom>
              <a:avLst/>
              <a:gdLst>
                <a:gd name="T0" fmla="*/ 2147483647 w 160"/>
                <a:gd name="T1" fmla="*/ 2147483647 h 164"/>
                <a:gd name="T2" fmla="*/ 2147483647 w 160"/>
                <a:gd name="T3" fmla="*/ 2147483647 h 164"/>
                <a:gd name="T4" fmla="*/ 2147483647 w 160"/>
                <a:gd name="T5" fmla="*/ 2147483647 h 164"/>
                <a:gd name="T6" fmla="*/ 2147483647 w 160"/>
                <a:gd name="T7" fmla="*/ 2147483647 h 164"/>
                <a:gd name="T8" fmla="*/ 2147483647 w 160"/>
                <a:gd name="T9" fmla="*/ 2147483647 h 164"/>
                <a:gd name="T10" fmla="*/ 2147483647 w 160"/>
                <a:gd name="T11" fmla="*/ 2147483647 h 164"/>
                <a:gd name="T12" fmla="*/ 2147483647 w 160"/>
                <a:gd name="T13" fmla="*/ 2147483647 h 164"/>
                <a:gd name="T14" fmla="*/ 2147483647 w 160"/>
                <a:gd name="T15" fmla="*/ 2147483647 h 164"/>
                <a:gd name="T16" fmla="*/ 2147483647 w 160"/>
                <a:gd name="T17" fmla="*/ 2147483647 h 164"/>
                <a:gd name="T18" fmla="*/ 2147483647 w 160"/>
                <a:gd name="T19" fmla="*/ 2147483647 h 164"/>
                <a:gd name="T20" fmla="*/ 2147483647 w 160"/>
                <a:gd name="T21" fmla="*/ 2147483647 h 164"/>
                <a:gd name="T22" fmla="*/ 2147483647 w 160"/>
                <a:gd name="T23" fmla="*/ 2147483647 h 164"/>
                <a:gd name="T24" fmla="*/ 2147483647 w 160"/>
                <a:gd name="T25" fmla="*/ 2147483647 h 164"/>
                <a:gd name="T26" fmla="*/ 2147483647 w 160"/>
                <a:gd name="T27" fmla="*/ 2147483647 h 164"/>
                <a:gd name="T28" fmla="*/ 2147483647 w 160"/>
                <a:gd name="T29" fmla="*/ 2147483647 h 164"/>
                <a:gd name="T30" fmla="*/ 2147483647 w 160"/>
                <a:gd name="T31" fmla="*/ 2147483647 h 164"/>
                <a:gd name="T32" fmla="*/ 2147483647 w 160"/>
                <a:gd name="T33" fmla="*/ 2147483647 h 164"/>
                <a:gd name="T34" fmla="*/ 2147483647 w 160"/>
                <a:gd name="T35" fmla="*/ 2147483647 h 164"/>
                <a:gd name="T36" fmla="*/ 2147483647 w 160"/>
                <a:gd name="T37" fmla="*/ 2147483647 h 164"/>
                <a:gd name="T38" fmla="*/ 2147483647 w 160"/>
                <a:gd name="T39" fmla="*/ 2147483647 h 164"/>
                <a:gd name="T40" fmla="*/ 2147483647 w 160"/>
                <a:gd name="T41" fmla="*/ 2147483647 h 164"/>
                <a:gd name="T42" fmla="*/ 2147483647 w 160"/>
                <a:gd name="T43" fmla="*/ 2147483647 h 164"/>
                <a:gd name="T44" fmla="*/ 2147483647 w 160"/>
                <a:gd name="T45" fmla="*/ 2147483647 h 164"/>
                <a:gd name="T46" fmla="*/ 2147483647 w 160"/>
                <a:gd name="T47" fmla="*/ 2147483647 h 164"/>
                <a:gd name="T48" fmla="*/ 2147483647 w 160"/>
                <a:gd name="T49" fmla="*/ 2147483647 h 164"/>
                <a:gd name="T50" fmla="*/ 2147483647 w 160"/>
                <a:gd name="T51" fmla="*/ 2147483647 h 164"/>
                <a:gd name="T52" fmla="*/ 2147483647 w 160"/>
                <a:gd name="T53" fmla="*/ 2147483647 h 164"/>
                <a:gd name="T54" fmla="*/ 2147483647 w 160"/>
                <a:gd name="T55" fmla="*/ 2147483647 h 164"/>
                <a:gd name="T56" fmla="*/ 2147483647 w 160"/>
                <a:gd name="T57" fmla="*/ 2147483647 h 164"/>
                <a:gd name="T58" fmla="*/ 2147483647 w 160"/>
                <a:gd name="T59" fmla="*/ 2147483647 h 164"/>
                <a:gd name="T60" fmla="*/ 2147483647 w 160"/>
                <a:gd name="T61" fmla="*/ 2147483647 h 164"/>
                <a:gd name="T62" fmla="*/ 2147483647 w 160"/>
                <a:gd name="T63" fmla="*/ 2147483647 h 164"/>
                <a:gd name="T64" fmla="*/ 0 w 160"/>
                <a:gd name="T65" fmla="*/ 2147483647 h 164"/>
                <a:gd name="T66" fmla="*/ 2147483647 w 160"/>
                <a:gd name="T67" fmla="*/ 2147483647 h 164"/>
                <a:gd name="T68" fmla="*/ 2147483647 w 160"/>
                <a:gd name="T69" fmla="*/ 0 h 164"/>
                <a:gd name="T70" fmla="*/ 2147483647 w 160"/>
                <a:gd name="T71" fmla="*/ 2147483647 h 164"/>
                <a:gd name="T72" fmla="*/ 2147483647 w 160"/>
                <a:gd name="T73" fmla="*/ 2147483647 h 164"/>
                <a:gd name="T74" fmla="*/ 2147483647 w 160"/>
                <a:gd name="T75" fmla="*/ 2147483647 h 164"/>
                <a:gd name="T76" fmla="*/ 2147483647 w 160"/>
                <a:gd name="T77" fmla="*/ 2147483647 h 164"/>
                <a:gd name="T78" fmla="*/ 2147483647 w 160"/>
                <a:gd name="T79" fmla="*/ 2147483647 h 164"/>
                <a:gd name="T80" fmla="*/ 2147483647 w 160"/>
                <a:gd name="T81" fmla="*/ 2147483647 h 164"/>
                <a:gd name="T82" fmla="*/ 2147483647 w 160"/>
                <a:gd name="T83" fmla="*/ 2147483647 h 164"/>
                <a:gd name="T84" fmla="*/ 2147483647 w 160"/>
                <a:gd name="T85" fmla="*/ 2147483647 h 164"/>
                <a:gd name="T86" fmla="*/ 2147483647 w 160"/>
                <a:gd name="T87" fmla="*/ 2147483647 h 164"/>
                <a:gd name="T88" fmla="*/ 2147483647 w 160"/>
                <a:gd name="T89" fmla="*/ 2147483647 h 164"/>
                <a:gd name="T90" fmla="*/ 2147483647 w 160"/>
                <a:gd name="T91" fmla="*/ 2147483647 h 164"/>
                <a:gd name="T92" fmla="*/ 2147483647 w 160"/>
                <a:gd name="T93" fmla="*/ 2147483647 h 164"/>
                <a:gd name="T94" fmla="*/ 2147483647 w 160"/>
                <a:gd name="T95" fmla="*/ 2147483647 h 164"/>
                <a:gd name="T96" fmla="*/ 2147483647 w 160"/>
                <a:gd name="T97" fmla="*/ 2147483647 h 164"/>
                <a:gd name="T98" fmla="*/ 2147483647 w 160"/>
                <a:gd name="T99" fmla="*/ 2147483647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3" name="Freeform 308"/>
            <p:cNvSpPr>
              <a:spLocks/>
            </p:cNvSpPr>
            <p:nvPr/>
          </p:nvSpPr>
          <p:spPr bwMode="auto">
            <a:xfrm>
              <a:off x="7420275" y="4837111"/>
              <a:ext cx="34594" cy="19911"/>
            </a:xfrm>
            <a:custGeom>
              <a:avLst/>
              <a:gdLst>
                <a:gd name="T0" fmla="*/ 2147483647 w 24"/>
                <a:gd name="T1" fmla="*/ 2147483647 h 14"/>
                <a:gd name="T2" fmla="*/ 2147483647 w 24"/>
                <a:gd name="T3" fmla="*/ 2147483647 h 14"/>
                <a:gd name="T4" fmla="*/ 0 w 24"/>
                <a:gd name="T5" fmla="*/ 2147483647 h 14"/>
                <a:gd name="T6" fmla="*/ 2147483647 w 24"/>
                <a:gd name="T7" fmla="*/ 0 h 14"/>
                <a:gd name="T8" fmla="*/ 2147483647 w 24"/>
                <a:gd name="T9" fmla="*/ 0 h 14"/>
                <a:gd name="T10" fmla="*/ 2147483647 w 24"/>
                <a:gd name="T11" fmla="*/ 0 h 14"/>
                <a:gd name="T12" fmla="*/ 2147483647 w 24"/>
                <a:gd name="T13" fmla="*/ 0 h 14"/>
                <a:gd name="T14" fmla="*/ 2147483647 w 24"/>
                <a:gd name="T15" fmla="*/ 2147483647 h 14"/>
                <a:gd name="T16" fmla="*/ 2147483647 w 24"/>
                <a:gd name="T17" fmla="*/ 2147483647 h 14"/>
                <a:gd name="T18" fmla="*/ 2147483647 w 24"/>
                <a:gd name="T19" fmla="*/ 2147483647 h 14"/>
                <a:gd name="T20" fmla="*/ 2147483647 w 24"/>
                <a:gd name="T21" fmla="*/ 2147483647 h 14"/>
                <a:gd name="T22" fmla="*/ 2147483647 w 24"/>
                <a:gd name="T23" fmla="*/ 2147483647 h 14"/>
                <a:gd name="T24" fmla="*/ 2147483647 w 24"/>
                <a:gd name="T25" fmla="*/ 2147483647 h 14"/>
                <a:gd name="T26" fmla="*/ 2147483647 w 24"/>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4" name="Freeform 309"/>
            <p:cNvSpPr>
              <a:spLocks/>
            </p:cNvSpPr>
            <p:nvPr/>
          </p:nvSpPr>
          <p:spPr bwMode="auto">
            <a:xfrm>
              <a:off x="7645131" y="5597736"/>
              <a:ext cx="31134" cy="11947"/>
            </a:xfrm>
            <a:custGeom>
              <a:avLst/>
              <a:gdLst>
                <a:gd name="T0" fmla="*/ 2147483647 w 22"/>
                <a:gd name="T1" fmla="*/ 2147483647 h 8"/>
                <a:gd name="T2" fmla="*/ 2147483647 w 22"/>
                <a:gd name="T3" fmla="*/ 2147483647 h 8"/>
                <a:gd name="T4" fmla="*/ 2147483647 w 22"/>
                <a:gd name="T5" fmla="*/ 2147483647 h 8"/>
                <a:gd name="T6" fmla="*/ 0 w 22"/>
                <a:gd name="T7" fmla="*/ 2147483647 h 8"/>
                <a:gd name="T8" fmla="*/ 2147483647 w 22"/>
                <a:gd name="T9" fmla="*/ 2147483647 h 8"/>
                <a:gd name="T10" fmla="*/ 2147483647 w 22"/>
                <a:gd name="T11" fmla="*/ 2147483647 h 8"/>
                <a:gd name="T12" fmla="*/ 2147483647 w 22"/>
                <a:gd name="T13" fmla="*/ 2147483647 h 8"/>
                <a:gd name="T14" fmla="*/ 2147483647 w 22"/>
                <a:gd name="T15" fmla="*/ 2147483647 h 8"/>
                <a:gd name="T16" fmla="*/ 2147483647 w 22"/>
                <a:gd name="T17" fmla="*/ 2147483647 h 8"/>
                <a:gd name="T18" fmla="*/ 2147483647 w 22"/>
                <a:gd name="T19" fmla="*/ 0 h 8"/>
                <a:gd name="T20" fmla="*/ 2147483647 w 22"/>
                <a:gd name="T21" fmla="*/ 0 h 8"/>
                <a:gd name="T22" fmla="*/ 2147483647 w 22"/>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5" name="Freeform 310"/>
            <p:cNvSpPr>
              <a:spLocks/>
            </p:cNvSpPr>
            <p:nvPr/>
          </p:nvSpPr>
          <p:spPr bwMode="auto">
            <a:xfrm>
              <a:off x="8187093" y="4648614"/>
              <a:ext cx="42665" cy="58407"/>
            </a:xfrm>
            <a:custGeom>
              <a:avLst/>
              <a:gdLst>
                <a:gd name="T0" fmla="*/ 2147483647 w 30"/>
                <a:gd name="T1" fmla="*/ 2147483647 h 36"/>
                <a:gd name="T2" fmla="*/ 2147483647 w 30"/>
                <a:gd name="T3" fmla="*/ 2147483647 h 36"/>
                <a:gd name="T4" fmla="*/ 2147483647 w 30"/>
                <a:gd name="T5" fmla="*/ 2147483647 h 36"/>
                <a:gd name="T6" fmla="*/ 2147483647 w 30"/>
                <a:gd name="T7" fmla="*/ 2147483647 h 36"/>
                <a:gd name="T8" fmla="*/ 2147483647 w 30"/>
                <a:gd name="T9" fmla="*/ 2147483647 h 36"/>
                <a:gd name="T10" fmla="*/ 2147483647 w 30"/>
                <a:gd name="T11" fmla="*/ 2147483647 h 36"/>
                <a:gd name="T12" fmla="*/ 2147483647 w 30"/>
                <a:gd name="T13" fmla="*/ 2147483647 h 36"/>
                <a:gd name="T14" fmla="*/ 2147483647 w 30"/>
                <a:gd name="T15" fmla="*/ 2147483647 h 36"/>
                <a:gd name="T16" fmla="*/ 0 w 30"/>
                <a:gd name="T17" fmla="*/ 2147483647 h 36"/>
                <a:gd name="T18" fmla="*/ 0 w 30"/>
                <a:gd name="T19" fmla="*/ 0 h 36"/>
                <a:gd name="T20" fmla="*/ 2147483647 w 30"/>
                <a:gd name="T21" fmla="*/ 2147483647 h 36"/>
                <a:gd name="T22" fmla="*/ 2147483647 w 30"/>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6" name="Freeform 311"/>
            <p:cNvSpPr>
              <a:spLocks/>
            </p:cNvSpPr>
            <p:nvPr/>
          </p:nvSpPr>
          <p:spPr bwMode="auto">
            <a:xfrm>
              <a:off x="7816945" y="4582242"/>
              <a:ext cx="18450"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0 w 12"/>
                <a:gd name="T11" fmla="*/ 0 h 12"/>
                <a:gd name="T12" fmla="*/ 2147483647 w 12"/>
                <a:gd name="T13" fmla="*/ 2147483647 h 12"/>
                <a:gd name="T14" fmla="*/ 2147483647 w 12"/>
                <a:gd name="T15" fmla="*/ 2147483647 h 12"/>
                <a:gd name="T16" fmla="*/ 2147483647 w 12"/>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7" name="Freeform 312"/>
            <p:cNvSpPr>
              <a:spLocks/>
            </p:cNvSpPr>
            <p:nvPr/>
          </p:nvSpPr>
          <p:spPr bwMode="auto">
            <a:xfrm>
              <a:off x="7820404" y="4618083"/>
              <a:ext cx="20756" cy="5310"/>
            </a:xfrm>
            <a:custGeom>
              <a:avLst/>
              <a:gdLst>
                <a:gd name="T0" fmla="*/ 2147483647 w 14"/>
                <a:gd name="T1" fmla="*/ 0 h 4"/>
                <a:gd name="T2" fmla="*/ 2147483647 w 14"/>
                <a:gd name="T3" fmla="*/ 2147483647 h 4"/>
                <a:gd name="T4" fmla="*/ 0 w 14"/>
                <a:gd name="T5" fmla="*/ 2147483647 h 4"/>
                <a:gd name="T6" fmla="*/ 0 w 14"/>
                <a:gd name="T7" fmla="*/ 0 h 4"/>
                <a:gd name="T8" fmla="*/ 2147483647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8" name="Freeform 313"/>
            <p:cNvSpPr>
              <a:spLocks/>
            </p:cNvSpPr>
            <p:nvPr/>
          </p:nvSpPr>
          <p:spPr bwMode="auto">
            <a:xfrm>
              <a:off x="7773126" y="4750828"/>
              <a:ext cx="14991" cy="18584"/>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0 w 10"/>
                <a:gd name="T9" fmla="*/ 2147483647 h 12"/>
                <a:gd name="T10" fmla="*/ 0 w 10"/>
                <a:gd name="T11" fmla="*/ 2147483647 h 12"/>
                <a:gd name="T12" fmla="*/ 2147483647 w 10"/>
                <a:gd name="T13" fmla="*/ 0 h 12"/>
                <a:gd name="T14" fmla="*/ 2147483647 w 10"/>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9" name="Freeform 314"/>
            <p:cNvSpPr>
              <a:spLocks/>
            </p:cNvSpPr>
            <p:nvPr/>
          </p:nvSpPr>
          <p:spPr bwMode="auto">
            <a:xfrm>
              <a:off x="7695868" y="4566314"/>
              <a:ext cx="21909" cy="10620"/>
            </a:xfrm>
            <a:custGeom>
              <a:avLst/>
              <a:gdLst>
                <a:gd name="T0" fmla="*/ 2147483647 w 16"/>
                <a:gd name="T1" fmla="*/ 2147483647 h 6"/>
                <a:gd name="T2" fmla="*/ 2147483647 w 16"/>
                <a:gd name="T3" fmla="*/ 2147483647 h 6"/>
                <a:gd name="T4" fmla="*/ 2147483647 w 16"/>
                <a:gd name="T5" fmla="*/ 2147483647 h 6"/>
                <a:gd name="T6" fmla="*/ 0 w 16"/>
                <a:gd name="T7" fmla="*/ 2147483647 h 6"/>
                <a:gd name="T8" fmla="*/ 2147483647 w 16"/>
                <a:gd name="T9" fmla="*/ 2147483647 h 6"/>
                <a:gd name="T10" fmla="*/ 2147483647 w 16"/>
                <a:gd name="T11" fmla="*/ 0 h 6"/>
                <a:gd name="T12" fmla="*/ 2147483647 w 16"/>
                <a:gd name="T13" fmla="*/ 0 h 6"/>
                <a:gd name="T14" fmla="*/ 2147483647 w 16"/>
                <a:gd name="T15" fmla="*/ 2147483647 h 6"/>
                <a:gd name="T16" fmla="*/ 2147483647 w 1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0" name="Freeform 315"/>
            <p:cNvSpPr>
              <a:spLocks/>
            </p:cNvSpPr>
            <p:nvPr/>
          </p:nvSpPr>
          <p:spPr bwMode="auto">
            <a:xfrm>
              <a:off x="7557495" y="4622066"/>
              <a:ext cx="13837" cy="5310"/>
            </a:xfrm>
            <a:custGeom>
              <a:avLst/>
              <a:gdLst>
                <a:gd name="T0" fmla="*/ 2147483647 w 10"/>
                <a:gd name="T1" fmla="*/ 0 h 4"/>
                <a:gd name="T2" fmla="*/ 2147483647 w 10"/>
                <a:gd name="T3" fmla="*/ 2147483647 h 4"/>
                <a:gd name="T4" fmla="*/ 2147483647 w 10"/>
                <a:gd name="T5" fmla="*/ 2147483647 h 4"/>
                <a:gd name="T6" fmla="*/ 2147483647 w 10"/>
                <a:gd name="T7" fmla="*/ 2147483647 h 4"/>
                <a:gd name="T8" fmla="*/ 0 w 10"/>
                <a:gd name="T9" fmla="*/ 0 h 4"/>
                <a:gd name="T10" fmla="*/ 2147483647 w 10"/>
                <a:gd name="T11" fmla="*/ 0 h 4"/>
                <a:gd name="T12" fmla="*/ 2147483647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1" name="Freeform 316"/>
            <p:cNvSpPr>
              <a:spLocks/>
            </p:cNvSpPr>
            <p:nvPr/>
          </p:nvSpPr>
          <p:spPr bwMode="auto">
            <a:xfrm>
              <a:off x="7502146" y="4254364"/>
              <a:ext cx="26521" cy="53098"/>
            </a:xfrm>
            <a:custGeom>
              <a:avLst/>
              <a:gdLst>
                <a:gd name="T0" fmla="*/ 2147483647 w 18"/>
                <a:gd name="T1" fmla="*/ 2147483647 h 34"/>
                <a:gd name="T2" fmla="*/ 2147483647 w 18"/>
                <a:gd name="T3" fmla="*/ 2147483647 h 34"/>
                <a:gd name="T4" fmla="*/ 2147483647 w 18"/>
                <a:gd name="T5" fmla="*/ 2147483647 h 34"/>
                <a:gd name="T6" fmla="*/ 2147483647 w 18"/>
                <a:gd name="T7" fmla="*/ 2147483647 h 34"/>
                <a:gd name="T8" fmla="*/ 2147483647 w 18"/>
                <a:gd name="T9" fmla="*/ 2147483647 h 34"/>
                <a:gd name="T10" fmla="*/ 2147483647 w 18"/>
                <a:gd name="T11" fmla="*/ 2147483647 h 34"/>
                <a:gd name="T12" fmla="*/ 2147483647 w 18"/>
                <a:gd name="T13" fmla="*/ 2147483647 h 34"/>
                <a:gd name="T14" fmla="*/ 2147483647 w 18"/>
                <a:gd name="T15" fmla="*/ 2147483647 h 34"/>
                <a:gd name="T16" fmla="*/ 2147483647 w 18"/>
                <a:gd name="T17" fmla="*/ 2147483647 h 34"/>
                <a:gd name="T18" fmla="*/ 2147483647 w 18"/>
                <a:gd name="T19" fmla="*/ 2147483647 h 34"/>
                <a:gd name="T20" fmla="*/ 2147483647 w 18"/>
                <a:gd name="T21" fmla="*/ 2147483647 h 34"/>
                <a:gd name="T22" fmla="*/ 2147483647 w 18"/>
                <a:gd name="T23" fmla="*/ 2147483647 h 34"/>
                <a:gd name="T24" fmla="*/ 0 w 18"/>
                <a:gd name="T25" fmla="*/ 2147483647 h 34"/>
                <a:gd name="T26" fmla="*/ 2147483647 w 18"/>
                <a:gd name="T27" fmla="*/ 2147483647 h 34"/>
                <a:gd name="T28" fmla="*/ 2147483647 w 18"/>
                <a:gd name="T29" fmla="*/ 2147483647 h 34"/>
                <a:gd name="T30" fmla="*/ 2147483647 w 18"/>
                <a:gd name="T31" fmla="*/ 2147483647 h 34"/>
                <a:gd name="T32" fmla="*/ 2147483647 w 18"/>
                <a:gd name="T33" fmla="*/ 2147483647 h 34"/>
                <a:gd name="T34" fmla="*/ 2147483647 w 18"/>
                <a:gd name="T35" fmla="*/ 0 h 34"/>
                <a:gd name="T36" fmla="*/ 2147483647 w 18"/>
                <a:gd name="T37" fmla="*/ 0 h 34"/>
                <a:gd name="T38" fmla="*/ 2147483647 w 18"/>
                <a:gd name="T39" fmla="*/ 2147483647 h 34"/>
                <a:gd name="T40" fmla="*/ 2147483647 w 18"/>
                <a:gd name="T41" fmla="*/ 2147483647 h 34"/>
                <a:gd name="T42" fmla="*/ 2147483647 w 18"/>
                <a:gd name="T43" fmla="*/ 2147483647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2" name="Freeform 317"/>
            <p:cNvSpPr>
              <a:spLocks/>
            </p:cNvSpPr>
            <p:nvPr/>
          </p:nvSpPr>
          <p:spPr bwMode="auto">
            <a:xfrm>
              <a:off x="7530973" y="4275603"/>
              <a:ext cx="19603" cy="19911"/>
            </a:xfrm>
            <a:custGeom>
              <a:avLst/>
              <a:gdLst>
                <a:gd name="T0" fmla="*/ 2147483647 w 14"/>
                <a:gd name="T1" fmla="*/ 0 h 12"/>
                <a:gd name="T2" fmla="*/ 2147483647 w 14"/>
                <a:gd name="T3" fmla="*/ 2147483647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w 14"/>
                <a:gd name="T13" fmla="*/ 2147483647 h 12"/>
                <a:gd name="T14" fmla="*/ 2147483647 w 14"/>
                <a:gd name="T15" fmla="*/ 2147483647 h 12"/>
                <a:gd name="T16" fmla="*/ 2147483647 w 14"/>
                <a:gd name="T17" fmla="*/ 0 h 12"/>
                <a:gd name="T18" fmla="*/ 2147483647 w 14"/>
                <a:gd name="T19" fmla="*/ 0 h 12"/>
                <a:gd name="T20" fmla="*/ 2147483647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3" name="Freeform 318"/>
            <p:cNvSpPr>
              <a:spLocks/>
            </p:cNvSpPr>
            <p:nvPr/>
          </p:nvSpPr>
          <p:spPr bwMode="auto">
            <a:xfrm>
              <a:off x="7513677" y="4206577"/>
              <a:ext cx="17296" cy="25221"/>
            </a:xfrm>
            <a:custGeom>
              <a:avLst/>
              <a:gdLst>
                <a:gd name="T0" fmla="*/ 0 w 12"/>
                <a:gd name="T1" fmla="*/ 2147483647 h 16"/>
                <a:gd name="T2" fmla="*/ 0 w 12"/>
                <a:gd name="T3" fmla="*/ 0 h 16"/>
                <a:gd name="T4" fmla="*/ 2147483647 w 12"/>
                <a:gd name="T5" fmla="*/ 0 h 16"/>
                <a:gd name="T6" fmla="*/ 2147483647 w 12"/>
                <a:gd name="T7" fmla="*/ 2147483647 h 16"/>
                <a:gd name="T8" fmla="*/ 2147483647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0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4" name="Freeform 319"/>
            <p:cNvSpPr>
              <a:spLocks/>
            </p:cNvSpPr>
            <p:nvPr/>
          </p:nvSpPr>
          <p:spPr bwMode="auto">
            <a:xfrm>
              <a:off x="7442184" y="4180028"/>
              <a:ext cx="29981" cy="31859"/>
            </a:xfrm>
            <a:custGeom>
              <a:avLst/>
              <a:gdLst>
                <a:gd name="T0" fmla="*/ 2147483647 w 20"/>
                <a:gd name="T1" fmla="*/ 2147483647 h 20"/>
                <a:gd name="T2" fmla="*/ 2147483647 w 20"/>
                <a:gd name="T3" fmla="*/ 2147483647 h 20"/>
                <a:gd name="T4" fmla="*/ 2147483647 w 20"/>
                <a:gd name="T5" fmla="*/ 2147483647 h 20"/>
                <a:gd name="T6" fmla="*/ 0 w 20"/>
                <a:gd name="T7" fmla="*/ 0 h 20"/>
                <a:gd name="T8" fmla="*/ 2147483647 w 20"/>
                <a:gd name="T9" fmla="*/ 0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5" name="Freeform 320"/>
            <p:cNvSpPr>
              <a:spLocks/>
            </p:cNvSpPr>
            <p:nvPr/>
          </p:nvSpPr>
          <p:spPr bwMode="auto">
            <a:xfrm>
              <a:off x="8302403" y="4760120"/>
              <a:ext cx="20756" cy="25221"/>
            </a:xfrm>
            <a:custGeom>
              <a:avLst/>
              <a:gdLst>
                <a:gd name="T0" fmla="*/ 2147483647 w 14"/>
                <a:gd name="T1" fmla="*/ 2147483647 h 16"/>
                <a:gd name="T2" fmla="*/ 2147483647 w 14"/>
                <a:gd name="T3" fmla="*/ 2147483647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0 h 16"/>
                <a:gd name="T14" fmla="*/ 2147483647 w 14"/>
                <a:gd name="T15" fmla="*/ 2147483647 h 16"/>
                <a:gd name="T16" fmla="*/ 2147483647 w 14"/>
                <a:gd name="T17" fmla="*/ 2147483647 h 16"/>
                <a:gd name="T18" fmla="*/ 2147483647 w 14"/>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6" name="Freeform 321"/>
            <p:cNvSpPr>
              <a:spLocks/>
            </p:cNvSpPr>
            <p:nvPr/>
          </p:nvSpPr>
          <p:spPr bwMode="auto">
            <a:xfrm>
              <a:off x="8368131" y="4839767"/>
              <a:ext cx="28828" cy="17257"/>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2147483647 h 12"/>
                <a:gd name="T12" fmla="*/ 0 w 20"/>
                <a:gd name="T13" fmla="*/ 0 h 12"/>
                <a:gd name="T14" fmla="*/ 2147483647 w 20"/>
                <a:gd name="T15" fmla="*/ 0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7" name="Freeform 322"/>
            <p:cNvSpPr>
              <a:spLocks/>
            </p:cNvSpPr>
            <p:nvPr/>
          </p:nvSpPr>
          <p:spPr bwMode="auto">
            <a:xfrm>
              <a:off x="8509964" y="4997732"/>
              <a:ext cx="11531" cy="21239"/>
            </a:xfrm>
            <a:custGeom>
              <a:avLst/>
              <a:gdLst>
                <a:gd name="T0" fmla="*/ 2147483647 w 8"/>
                <a:gd name="T1" fmla="*/ 0 h 14"/>
                <a:gd name="T2" fmla="*/ 2147483647 w 8"/>
                <a:gd name="T3" fmla="*/ 2147483647 h 14"/>
                <a:gd name="T4" fmla="*/ 2147483647 w 8"/>
                <a:gd name="T5" fmla="*/ 2147483647 h 14"/>
                <a:gd name="T6" fmla="*/ 2147483647 w 8"/>
                <a:gd name="T7" fmla="*/ 2147483647 h 14"/>
                <a:gd name="T8" fmla="*/ 2147483647 w 8"/>
                <a:gd name="T9" fmla="*/ 2147483647 h 14"/>
                <a:gd name="T10" fmla="*/ 2147483647 w 8"/>
                <a:gd name="T11" fmla="*/ 2147483647 h 14"/>
                <a:gd name="T12" fmla="*/ 2147483647 w 8"/>
                <a:gd name="T13" fmla="*/ 2147483647 h 14"/>
                <a:gd name="T14" fmla="*/ 2147483647 w 8"/>
                <a:gd name="T15" fmla="*/ 2147483647 h 14"/>
                <a:gd name="T16" fmla="*/ 0 w 8"/>
                <a:gd name="T17" fmla="*/ 2147483647 h 14"/>
                <a:gd name="T18" fmla="*/ 0 w 8"/>
                <a:gd name="T19" fmla="*/ 2147483647 h 14"/>
                <a:gd name="T20" fmla="*/ 0 w 8"/>
                <a:gd name="T21" fmla="*/ 0 h 14"/>
                <a:gd name="T22" fmla="*/ 2147483647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grpSp>
      <p:grpSp>
        <p:nvGrpSpPr>
          <p:cNvPr id="271" name="组合 270"/>
          <p:cNvGrpSpPr/>
          <p:nvPr/>
        </p:nvGrpSpPr>
        <p:grpSpPr>
          <a:xfrm>
            <a:off x="8892480" y="411510"/>
            <a:ext cx="251520" cy="661800"/>
            <a:chOff x="8892480" y="411510"/>
            <a:chExt cx="251520" cy="661800"/>
          </a:xfrm>
        </p:grpSpPr>
        <p:sp>
          <p:nvSpPr>
            <p:cNvPr id="272" name="矩形 27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25</a:t>
              </a:r>
              <a:endParaRPr lang="zh-CN" altLang="en-US" sz="800" dirty="0">
                <a:solidFill>
                  <a:schemeClr val="bg1"/>
                </a:solidFill>
                <a:latin typeface="Century Gothic" panose="020B0502020202020204" pitchFamily="34" charset="0"/>
              </a:endParaRPr>
            </a:p>
          </p:txBody>
        </p:sp>
        <p:grpSp>
          <p:nvGrpSpPr>
            <p:cNvPr id="274" name="组合 273"/>
            <p:cNvGrpSpPr/>
            <p:nvPr/>
          </p:nvGrpSpPr>
          <p:grpSpPr>
            <a:xfrm>
              <a:off x="8964240" y="818664"/>
              <a:ext cx="108000" cy="8629"/>
              <a:chOff x="8953171" y="847239"/>
              <a:chExt cx="130138" cy="8629"/>
            </a:xfrm>
          </p:grpSpPr>
          <p:cxnSp>
            <p:nvCxnSpPr>
              <p:cNvPr id="275" name="直接连接符 27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40" name="组合 339"/>
          <p:cNvGrpSpPr/>
          <p:nvPr/>
        </p:nvGrpSpPr>
        <p:grpSpPr>
          <a:xfrm>
            <a:off x="6330755" y="1631535"/>
            <a:ext cx="2305245" cy="461665"/>
            <a:chOff x="6330755" y="1631535"/>
            <a:chExt cx="2305245" cy="461665"/>
          </a:xfrm>
        </p:grpSpPr>
        <p:sp>
          <p:nvSpPr>
            <p:cNvPr id="269" name="矩形 268"/>
            <p:cNvSpPr/>
            <p:nvPr/>
          </p:nvSpPr>
          <p:spPr>
            <a:xfrm>
              <a:off x="6934889" y="1668343"/>
              <a:ext cx="880369" cy="261610"/>
            </a:xfrm>
            <a:prstGeom prst="rect">
              <a:avLst/>
            </a:prstGeom>
          </p:spPr>
          <p:txBody>
            <a:bodyPr wrap="none">
              <a:spAutoFit/>
            </a:bodyPr>
            <a:lstStyle/>
            <a:p>
              <a:r>
                <a:rPr lang="en-US" altLang="zh-CN" sz="1100" b="1" dirty="0" smtClean="0">
                  <a:solidFill>
                    <a:srgbClr val="F44F56"/>
                  </a:solidFill>
                  <a:latin typeface="Century Gothic" panose="020B0502020202020204" pitchFamily="34" charset="0"/>
                  <a:cs typeface="Arial" panose="020B0604020202020204" pitchFamily="34" charset="0"/>
                </a:rPr>
                <a:t>New Yorrk</a:t>
              </a:r>
              <a:endParaRPr lang="en-US" altLang="zh-CN" sz="1100" b="1" dirty="0">
                <a:solidFill>
                  <a:srgbClr val="F44F56"/>
                </a:solidFill>
                <a:latin typeface="Century Gothic" panose="020B0502020202020204" pitchFamily="34" charset="0"/>
                <a:cs typeface="Arial" panose="020B0604020202020204" pitchFamily="34" charset="0"/>
              </a:endParaRPr>
            </a:p>
          </p:txBody>
        </p:sp>
        <p:sp>
          <p:nvSpPr>
            <p:cNvPr id="279" name="矩形 278"/>
            <p:cNvSpPr/>
            <p:nvPr/>
          </p:nvSpPr>
          <p:spPr>
            <a:xfrm>
              <a:off x="7026906" y="1926523"/>
              <a:ext cx="1609094" cy="4571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矩形 325"/>
            <p:cNvSpPr/>
            <p:nvPr/>
          </p:nvSpPr>
          <p:spPr>
            <a:xfrm>
              <a:off x="6330755" y="1631535"/>
              <a:ext cx="694421" cy="461665"/>
            </a:xfrm>
            <a:prstGeom prst="rect">
              <a:avLst/>
            </a:prstGeom>
          </p:spPr>
          <p:txBody>
            <a:bodyPr wrap="square">
              <a:spAutoFit/>
            </a:bodyPr>
            <a:lstStyle/>
            <a:p>
              <a:r>
                <a:rPr lang="en-US" altLang="zh-CN" sz="2400" dirty="0">
                  <a:solidFill>
                    <a:srgbClr val="F44F56"/>
                  </a:solidFill>
                  <a:latin typeface="Century Gothic" panose="020B0502020202020204" pitchFamily="34" charset="0"/>
                  <a:cs typeface="Arial" panose="020B0604020202020204" pitchFamily="34" charset="0"/>
                </a:rPr>
                <a:t>200</a:t>
              </a:r>
            </a:p>
          </p:txBody>
        </p:sp>
      </p:grpSp>
      <p:grpSp>
        <p:nvGrpSpPr>
          <p:cNvPr id="344" name="组合 343"/>
          <p:cNvGrpSpPr/>
          <p:nvPr/>
        </p:nvGrpSpPr>
        <p:grpSpPr>
          <a:xfrm>
            <a:off x="6510776" y="2089645"/>
            <a:ext cx="1801044" cy="461665"/>
            <a:chOff x="6510776" y="2089645"/>
            <a:chExt cx="1801044" cy="461665"/>
          </a:xfrm>
        </p:grpSpPr>
        <p:grpSp>
          <p:nvGrpSpPr>
            <p:cNvPr id="341" name="组合 340"/>
            <p:cNvGrpSpPr/>
            <p:nvPr/>
          </p:nvGrpSpPr>
          <p:grpSpPr>
            <a:xfrm>
              <a:off x="6934889" y="2115778"/>
              <a:ext cx="1376931" cy="307329"/>
              <a:chOff x="6934889" y="2115778"/>
              <a:chExt cx="1376931" cy="307329"/>
            </a:xfrm>
          </p:grpSpPr>
          <p:sp>
            <p:nvSpPr>
              <p:cNvPr id="283" name="矩形 282"/>
              <p:cNvSpPr/>
              <p:nvPr/>
            </p:nvSpPr>
            <p:spPr>
              <a:xfrm>
                <a:off x="7031023" y="2377388"/>
                <a:ext cx="1280797"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矩形 286"/>
              <p:cNvSpPr/>
              <p:nvPr/>
            </p:nvSpPr>
            <p:spPr>
              <a:xfrm>
                <a:off x="6934889" y="21157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
          <p:nvSpPr>
            <p:cNvPr id="327" name="矩形 326"/>
            <p:cNvSpPr/>
            <p:nvPr/>
          </p:nvSpPr>
          <p:spPr>
            <a:xfrm>
              <a:off x="6510776" y="2089645"/>
              <a:ext cx="584124"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60</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345" name="组合 344"/>
          <p:cNvGrpSpPr/>
          <p:nvPr/>
        </p:nvGrpSpPr>
        <p:grpSpPr>
          <a:xfrm>
            <a:off x="6510775" y="2515000"/>
            <a:ext cx="1373520" cy="461665"/>
            <a:chOff x="6510775" y="2515000"/>
            <a:chExt cx="1373520" cy="461665"/>
          </a:xfrm>
        </p:grpSpPr>
        <p:sp>
          <p:nvSpPr>
            <p:cNvPr id="281" name="矩形 280"/>
            <p:cNvSpPr/>
            <p:nvPr/>
          </p:nvSpPr>
          <p:spPr>
            <a:xfrm>
              <a:off x="7031024" y="2819948"/>
              <a:ext cx="853271"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6934889" y="2555830"/>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328" name="矩形 327"/>
            <p:cNvSpPr/>
            <p:nvPr/>
          </p:nvSpPr>
          <p:spPr>
            <a:xfrm>
              <a:off x="6510775" y="2515000"/>
              <a:ext cx="584125"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48</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346" name="组合 345"/>
          <p:cNvGrpSpPr/>
          <p:nvPr/>
        </p:nvGrpSpPr>
        <p:grpSpPr>
          <a:xfrm>
            <a:off x="6546779" y="2919690"/>
            <a:ext cx="1765041" cy="461665"/>
            <a:chOff x="6546779" y="2919690"/>
            <a:chExt cx="1765041" cy="461665"/>
          </a:xfrm>
        </p:grpSpPr>
        <p:sp>
          <p:nvSpPr>
            <p:cNvPr id="282" name="矩形 281"/>
            <p:cNvSpPr/>
            <p:nvPr/>
          </p:nvSpPr>
          <p:spPr>
            <a:xfrm>
              <a:off x="7031024" y="3282111"/>
              <a:ext cx="1280796"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矩形 288"/>
            <p:cNvSpPr/>
            <p:nvPr/>
          </p:nvSpPr>
          <p:spPr>
            <a:xfrm>
              <a:off x="6934889" y="30189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329" name="矩形 328"/>
            <p:cNvSpPr/>
            <p:nvPr/>
          </p:nvSpPr>
          <p:spPr>
            <a:xfrm>
              <a:off x="6546779" y="2919690"/>
              <a:ext cx="548121"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57</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347" name="组合 346"/>
          <p:cNvGrpSpPr/>
          <p:nvPr/>
        </p:nvGrpSpPr>
        <p:grpSpPr>
          <a:xfrm>
            <a:off x="6330755" y="3429270"/>
            <a:ext cx="2069691" cy="461665"/>
            <a:chOff x="6330755" y="3429270"/>
            <a:chExt cx="2069691" cy="461665"/>
          </a:xfrm>
        </p:grpSpPr>
        <p:sp>
          <p:nvSpPr>
            <p:cNvPr id="284" name="矩形 283"/>
            <p:cNvSpPr/>
            <p:nvPr/>
          </p:nvSpPr>
          <p:spPr>
            <a:xfrm>
              <a:off x="7031024" y="3748593"/>
              <a:ext cx="1369422"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矩形 289"/>
            <p:cNvSpPr/>
            <p:nvPr/>
          </p:nvSpPr>
          <p:spPr>
            <a:xfrm>
              <a:off x="6934889" y="3487626"/>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330" name="矩形 329"/>
            <p:cNvSpPr/>
            <p:nvPr/>
          </p:nvSpPr>
          <p:spPr>
            <a:xfrm>
              <a:off x="6330755" y="3429270"/>
              <a:ext cx="694421"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139</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336" name="组合 335"/>
          <p:cNvGrpSpPr/>
          <p:nvPr/>
        </p:nvGrpSpPr>
        <p:grpSpPr>
          <a:xfrm>
            <a:off x="3895526" y="2034838"/>
            <a:ext cx="1213794" cy="2399007"/>
            <a:chOff x="3895526" y="2034838"/>
            <a:chExt cx="1213794" cy="2399007"/>
          </a:xfrm>
        </p:grpSpPr>
        <p:sp>
          <p:nvSpPr>
            <p:cNvPr id="301" name="椭圆 300"/>
            <p:cNvSpPr/>
            <p:nvPr/>
          </p:nvSpPr>
          <p:spPr>
            <a:xfrm>
              <a:off x="4407609" y="2034838"/>
              <a:ext cx="189629" cy="189629"/>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4" name="直接连接符 313"/>
            <p:cNvCxnSpPr/>
            <p:nvPr/>
          </p:nvCxnSpPr>
          <p:spPr>
            <a:xfrm>
              <a:off x="4502423" y="2224467"/>
              <a:ext cx="0" cy="151429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32" name="组合 331"/>
            <p:cNvGrpSpPr/>
            <p:nvPr/>
          </p:nvGrpSpPr>
          <p:grpSpPr>
            <a:xfrm>
              <a:off x="3895526" y="3845081"/>
              <a:ext cx="1213794" cy="588764"/>
              <a:chOff x="395989" y="3509014"/>
              <a:chExt cx="1213794" cy="588764"/>
            </a:xfrm>
          </p:grpSpPr>
          <p:sp>
            <p:nvSpPr>
              <p:cNvPr id="333" name="矩形 332"/>
              <p:cNvSpPr/>
              <p:nvPr/>
            </p:nvSpPr>
            <p:spPr>
              <a:xfrm>
                <a:off x="622212" y="3509014"/>
                <a:ext cx="762981" cy="230832"/>
              </a:xfrm>
              <a:prstGeom prst="rect">
                <a:avLst/>
              </a:prstGeom>
            </p:spPr>
            <p:txBody>
              <a:bodyPr wrap="square">
                <a:spAutoFit/>
              </a:bodyPr>
              <a:lstStyle/>
              <a:p>
                <a:pPr algn="ctr"/>
                <a:r>
                  <a:rPr lang="en-US" altLang="zh-CN" sz="900" dirty="0">
                    <a:solidFill>
                      <a:srgbClr val="F44F56"/>
                    </a:solidFill>
                    <a:latin typeface="Century Gothic" panose="020B0502020202020204" pitchFamily="34" charset="0"/>
                    <a:cs typeface="Arial" panose="020B0604020202020204" pitchFamily="34" charset="0"/>
                  </a:rPr>
                  <a:t>Insert Info</a:t>
                </a:r>
              </a:p>
            </p:txBody>
          </p:sp>
          <p:sp>
            <p:nvSpPr>
              <p:cNvPr id="334" name="矩形 333"/>
              <p:cNvSpPr/>
              <p:nvPr/>
            </p:nvSpPr>
            <p:spPr>
              <a:xfrm>
                <a:off x="395989" y="3689012"/>
                <a:ext cx="1213794" cy="408766"/>
              </a:xfrm>
              <a:prstGeom prst="rect">
                <a:avLst/>
              </a:prstGeom>
            </p:spPr>
            <p:txBody>
              <a:bodyPr wrap="none">
                <a:spAutoFit/>
              </a:bodyPr>
              <a:lstStyle/>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Lorem </a:t>
                </a:r>
                <a:r>
                  <a:rPr lang="en-US" altLang="zh-CN" sz="900" dirty="0">
                    <a:solidFill>
                      <a:schemeClr val="bg1">
                        <a:lumMod val="50000"/>
                      </a:schemeClr>
                    </a:solidFill>
                    <a:latin typeface="Century Gothic" panose="020B0502020202020204" pitchFamily="34" charset="0"/>
                    <a:cs typeface="Arial" panose="020B0604020202020204" pitchFamily="34" charset="0"/>
                  </a:rPr>
                  <a:t>iosum </a:t>
                </a:r>
                <a:r>
                  <a:rPr lang="en-US" altLang="zh-CN" sz="900" dirty="0" smtClean="0">
                    <a:solidFill>
                      <a:schemeClr val="bg1">
                        <a:lumMod val="50000"/>
                      </a:schemeClr>
                    </a:solidFill>
                    <a:latin typeface="Century Gothic" panose="020B0502020202020204" pitchFamily="34" charset="0"/>
                    <a:cs typeface="Arial" panose="020B0604020202020204" pitchFamily="34" charset="0"/>
                  </a:rPr>
                  <a:t>Dolor</a:t>
                </a:r>
              </a:p>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Sit amet</a:t>
                </a:r>
                <a:endParaRPr lang="en-US" altLang="zh-CN" sz="900" dirty="0">
                  <a:solidFill>
                    <a:schemeClr val="bg1">
                      <a:lumMod val="50000"/>
                    </a:schemeClr>
                  </a:solidFill>
                  <a:latin typeface="Century Gothic" panose="020B0502020202020204" pitchFamily="34" charset="0"/>
                  <a:cs typeface="Arial" panose="020B0604020202020204" pitchFamily="34" charset="0"/>
                </a:endParaRPr>
              </a:p>
            </p:txBody>
          </p:sp>
        </p:grpSp>
      </p:grpSp>
      <p:grpSp>
        <p:nvGrpSpPr>
          <p:cNvPr id="338" name="组合 337"/>
          <p:cNvGrpSpPr/>
          <p:nvPr/>
        </p:nvGrpSpPr>
        <p:grpSpPr>
          <a:xfrm>
            <a:off x="395989" y="2860154"/>
            <a:ext cx="1213794" cy="1161836"/>
            <a:chOff x="395989" y="2860154"/>
            <a:chExt cx="1213794" cy="1161836"/>
          </a:xfrm>
        </p:grpSpPr>
        <p:sp>
          <p:nvSpPr>
            <p:cNvPr id="293" name="椭圆 292"/>
            <p:cNvSpPr/>
            <p:nvPr/>
          </p:nvSpPr>
          <p:spPr>
            <a:xfrm>
              <a:off x="1086297" y="2860154"/>
              <a:ext cx="189629" cy="189629"/>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3" name="组合 322"/>
            <p:cNvGrpSpPr/>
            <p:nvPr/>
          </p:nvGrpSpPr>
          <p:grpSpPr>
            <a:xfrm>
              <a:off x="395989" y="3433226"/>
              <a:ext cx="1213794" cy="588764"/>
              <a:chOff x="395989" y="3509014"/>
              <a:chExt cx="1213794" cy="588764"/>
            </a:xfrm>
          </p:grpSpPr>
          <p:sp>
            <p:nvSpPr>
              <p:cNvPr id="302" name="矩形 301"/>
              <p:cNvSpPr/>
              <p:nvPr/>
            </p:nvSpPr>
            <p:spPr>
              <a:xfrm>
                <a:off x="622212" y="3509014"/>
                <a:ext cx="762981" cy="230832"/>
              </a:xfrm>
              <a:prstGeom prst="rect">
                <a:avLst/>
              </a:prstGeom>
            </p:spPr>
            <p:txBody>
              <a:bodyPr wrap="square">
                <a:spAutoFit/>
              </a:bodyPr>
              <a:lstStyle/>
              <a:p>
                <a:r>
                  <a:rPr lang="en-US" altLang="zh-CN" sz="900" dirty="0">
                    <a:solidFill>
                      <a:srgbClr val="F44F56"/>
                    </a:solidFill>
                    <a:latin typeface="Century Gothic" panose="020B0502020202020204" pitchFamily="34" charset="0"/>
                    <a:cs typeface="Arial" panose="020B0604020202020204" pitchFamily="34" charset="0"/>
                  </a:rPr>
                  <a:t>Insert Info</a:t>
                </a:r>
              </a:p>
            </p:txBody>
          </p:sp>
          <p:sp>
            <p:nvSpPr>
              <p:cNvPr id="303" name="矩形 302"/>
              <p:cNvSpPr/>
              <p:nvPr/>
            </p:nvSpPr>
            <p:spPr>
              <a:xfrm>
                <a:off x="395989" y="3689012"/>
                <a:ext cx="1213794" cy="408766"/>
              </a:xfrm>
              <a:prstGeom prst="rect">
                <a:avLst/>
              </a:prstGeom>
            </p:spPr>
            <p:txBody>
              <a:bodyPr wrap="none">
                <a:spAutoFit/>
              </a:bodyPr>
              <a:lstStyle/>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Lorem </a:t>
                </a:r>
                <a:r>
                  <a:rPr lang="en-US" altLang="zh-CN" sz="900" dirty="0">
                    <a:solidFill>
                      <a:schemeClr val="bg1">
                        <a:lumMod val="50000"/>
                      </a:schemeClr>
                    </a:solidFill>
                    <a:latin typeface="Century Gothic" panose="020B0502020202020204" pitchFamily="34" charset="0"/>
                    <a:cs typeface="Arial" panose="020B0604020202020204" pitchFamily="34" charset="0"/>
                  </a:rPr>
                  <a:t>iosum </a:t>
                </a:r>
                <a:r>
                  <a:rPr lang="en-US" altLang="zh-CN" sz="900" dirty="0" smtClean="0">
                    <a:solidFill>
                      <a:schemeClr val="bg1">
                        <a:lumMod val="50000"/>
                      </a:schemeClr>
                    </a:solidFill>
                    <a:latin typeface="Century Gothic" panose="020B0502020202020204" pitchFamily="34" charset="0"/>
                    <a:cs typeface="Arial" panose="020B0604020202020204" pitchFamily="34" charset="0"/>
                  </a:rPr>
                  <a:t>Dolor</a:t>
                </a:r>
              </a:p>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Sit amet</a:t>
                </a:r>
                <a:endParaRPr lang="en-US" altLang="zh-CN" sz="900" dirty="0">
                  <a:solidFill>
                    <a:schemeClr val="bg1">
                      <a:lumMod val="50000"/>
                    </a:schemeClr>
                  </a:solidFill>
                  <a:latin typeface="Century Gothic" panose="020B0502020202020204" pitchFamily="34" charset="0"/>
                  <a:cs typeface="Arial" panose="020B0604020202020204" pitchFamily="34" charset="0"/>
                </a:endParaRPr>
              </a:p>
            </p:txBody>
          </p:sp>
        </p:grpSp>
        <p:cxnSp>
          <p:nvCxnSpPr>
            <p:cNvPr id="337" name="直接连接符 336"/>
            <p:cNvCxnSpPr/>
            <p:nvPr/>
          </p:nvCxnSpPr>
          <p:spPr>
            <a:xfrm>
              <a:off x="1181111" y="3049841"/>
              <a:ext cx="0" cy="38184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39" name="组合 338"/>
          <p:cNvGrpSpPr/>
          <p:nvPr/>
        </p:nvGrpSpPr>
        <p:grpSpPr>
          <a:xfrm>
            <a:off x="412490" y="524010"/>
            <a:ext cx="5282215" cy="615066"/>
            <a:chOff x="412490" y="524010"/>
            <a:chExt cx="5282215" cy="615066"/>
          </a:xfrm>
        </p:grpSpPr>
        <p:sp>
          <p:nvSpPr>
            <p:cNvPr id="342" name="矩形 341"/>
            <p:cNvSpPr/>
            <p:nvPr/>
          </p:nvSpPr>
          <p:spPr>
            <a:xfrm>
              <a:off x="412490" y="524010"/>
              <a:ext cx="5282215" cy="461665"/>
            </a:xfrm>
            <a:prstGeom prst="rect">
              <a:avLst/>
            </a:prstGeom>
          </p:spPr>
          <p:txBody>
            <a:bodyPr wrap="none">
              <a:spAutoFit/>
            </a:bodyPr>
            <a:lstStyle/>
            <a:p>
              <a:r>
                <a:rPr lang="en-US" altLang="zh-CN" sz="2400" dirty="0">
                  <a:solidFill>
                    <a:srgbClr val="F44F56"/>
                  </a:solidFill>
                  <a:latin typeface="Century Gothic" panose="020B0502020202020204" pitchFamily="34" charset="0"/>
                  <a:cs typeface="Arial" panose="020B0604020202020204" pitchFamily="34" charset="0"/>
                </a:rPr>
                <a:t>Our Retail Reach Across the World</a:t>
              </a:r>
            </a:p>
          </p:txBody>
        </p:sp>
        <p:sp>
          <p:nvSpPr>
            <p:cNvPr id="343" name="矩形 34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4282169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39"/>
                                        </p:tgtEl>
                                        <p:attrNameLst>
                                          <p:attrName>style.visibility</p:attrName>
                                        </p:attrNameLst>
                                      </p:cBhvr>
                                      <p:to>
                                        <p:strVal val="visible"/>
                                      </p:to>
                                    </p:set>
                                    <p:anim calcmode="lin" valueType="num">
                                      <p:cBhvr additive="base">
                                        <p:cTn id="7" dur="500" fill="hold"/>
                                        <p:tgtEl>
                                          <p:spTgt spid="339"/>
                                        </p:tgtEl>
                                        <p:attrNameLst>
                                          <p:attrName>ppt_x</p:attrName>
                                        </p:attrNameLst>
                                      </p:cBhvr>
                                      <p:tavLst>
                                        <p:tav tm="0">
                                          <p:val>
                                            <p:strVal val="0-#ppt_w/2"/>
                                          </p:val>
                                        </p:tav>
                                        <p:tav tm="100000">
                                          <p:val>
                                            <p:strVal val="#ppt_x"/>
                                          </p:val>
                                        </p:tav>
                                      </p:tavLst>
                                    </p:anim>
                                    <p:anim calcmode="lin" valueType="num">
                                      <p:cBhvr additive="base">
                                        <p:cTn id="8" dur="500" fill="hold"/>
                                        <p:tgtEl>
                                          <p:spTgt spid="339"/>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22" presetClass="entr" presetSubtype="1" fill="hold" nodeType="withEffect">
                                  <p:stCondLst>
                                    <p:cond delay="1500"/>
                                  </p:stCondLst>
                                  <p:childTnLst>
                                    <p:set>
                                      <p:cBhvr>
                                        <p:cTn id="15" dur="1" fill="hold">
                                          <p:stCondLst>
                                            <p:cond delay="0"/>
                                          </p:stCondLst>
                                        </p:cTn>
                                        <p:tgtEl>
                                          <p:spTgt spid="338"/>
                                        </p:tgtEl>
                                        <p:attrNameLst>
                                          <p:attrName>style.visibility</p:attrName>
                                        </p:attrNameLst>
                                      </p:cBhvr>
                                      <p:to>
                                        <p:strVal val="visible"/>
                                      </p:to>
                                    </p:set>
                                    <p:animEffect transition="in" filter="wipe(up)">
                                      <p:cBhvr>
                                        <p:cTn id="16" dur="500"/>
                                        <p:tgtEl>
                                          <p:spTgt spid="338"/>
                                        </p:tgtEl>
                                      </p:cBhvr>
                                    </p:animEffect>
                                  </p:childTnLst>
                                </p:cTn>
                              </p:par>
                              <p:par>
                                <p:cTn id="17" presetID="22" presetClass="entr" presetSubtype="1" fill="hold" nodeType="withEffect">
                                  <p:stCondLst>
                                    <p:cond delay="2000"/>
                                  </p:stCondLst>
                                  <p:childTnLst>
                                    <p:set>
                                      <p:cBhvr>
                                        <p:cTn id="18" dur="1" fill="hold">
                                          <p:stCondLst>
                                            <p:cond delay="0"/>
                                          </p:stCondLst>
                                        </p:cTn>
                                        <p:tgtEl>
                                          <p:spTgt spid="336"/>
                                        </p:tgtEl>
                                        <p:attrNameLst>
                                          <p:attrName>style.visibility</p:attrName>
                                        </p:attrNameLst>
                                      </p:cBhvr>
                                      <p:to>
                                        <p:strVal val="visible"/>
                                      </p:to>
                                    </p:set>
                                    <p:animEffect transition="in" filter="wipe(up)">
                                      <p:cBhvr>
                                        <p:cTn id="19" dur="500"/>
                                        <p:tgtEl>
                                          <p:spTgt spid="336"/>
                                        </p:tgtEl>
                                      </p:cBhvr>
                                    </p:animEffect>
                                  </p:childTnLst>
                                </p:cTn>
                              </p:par>
                              <p:par>
                                <p:cTn id="20" presetID="2" presetClass="entr" presetSubtype="2" decel="100000" fill="hold" nodeType="withEffect">
                                  <p:stCondLst>
                                    <p:cond delay="2500"/>
                                  </p:stCondLst>
                                  <p:childTnLst>
                                    <p:set>
                                      <p:cBhvr>
                                        <p:cTn id="21" dur="1" fill="hold">
                                          <p:stCondLst>
                                            <p:cond delay="0"/>
                                          </p:stCondLst>
                                        </p:cTn>
                                        <p:tgtEl>
                                          <p:spTgt spid="340"/>
                                        </p:tgtEl>
                                        <p:attrNameLst>
                                          <p:attrName>style.visibility</p:attrName>
                                        </p:attrNameLst>
                                      </p:cBhvr>
                                      <p:to>
                                        <p:strVal val="visible"/>
                                      </p:to>
                                    </p:set>
                                    <p:anim calcmode="lin" valueType="num">
                                      <p:cBhvr additive="base">
                                        <p:cTn id="22" dur="500" fill="hold"/>
                                        <p:tgtEl>
                                          <p:spTgt spid="340"/>
                                        </p:tgtEl>
                                        <p:attrNameLst>
                                          <p:attrName>ppt_x</p:attrName>
                                        </p:attrNameLst>
                                      </p:cBhvr>
                                      <p:tavLst>
                                        <p:tav tm="0">
                                          <p:val>
                                            <p:strVal val="1+#ppt_w/2"/>
                                          </p:val>
                                        </p:tav>
                                        <p:tav tm="100000">
                                          <p:val>
                                            <p:strVal val="#ppt_x"/>
                                          </p:val>
                                        </p:tav>
                                      </p:tavLst>
                                    </p:anim>
                                    <p:anim calcmode="lin" valueType="num">
                                      <p:cBhvr additive="base">
                                        <p:cTn id="23" dur="500" fill="hold"/>
                                        <p:tgtEl>
                                          <p:spTgt spid="340"/>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2750"/>
                                  </p:stCondLst>
                                  <p:childTnLst>
                                    <p:set>
                                      <p:cBhvr>
                                        <p:cTn id="25" dur="1" fill="hold">
                                          <p:stCondLst>
                                            <p:cond delay="0"/>
                                          </p:stCondLst>
                                        </p:cTn>
                                        <p:tgtEl>
                                          <p:spTgt spid="344"/>
                                        </p:tgtEl>
                                        <p:attrNameLst>
                                          <p:attrName>style.visibility</p:attrName>
                                        </p:attrNameLst>
                                      </p:cBhvr>
                                      <p:to>
                                        <p:strVal val="visible"/>
                                      </p:to>
                                    </p:set>
                                    <p:anim calcmode="lin" valueType="num">
                                      <p:cBhvr additive="base">
                                        <p:cTn id="26" dur="500" fill="hold"/>
                                        <p:tgtEl>
                                          <p:spTgt spid="344"/>
                                        </p:tgtEl>
                                        <p:attrNameLst>
                                          <p:attrName>ppt_x</p:attrName>
                                        </p:attrNameLst>
                                      </p:cBhvr>
                                      <p:tavLst>
                                        <p:tav tm="0">
                                          <p:val>
                                            <p:strVal val="1+#ppt_w/2"/>
                                          </p:val>
                                        </p:tav>
                                        <p:tav tm="100000">
                                          <p:val>
                                            <p:strVal val="#ppt_x"/>
                                          </p:val>
                                        </p:tav>
                                      </p:tavLst>
                                    </p:anim>
                                    <p:anim calcmode="lin" valueType="num">
                                      <p:cBhvr additive="base">
                                        <p:cTn id="27" dur="500" fill="hold"/>
                                        <p:tgtEl>
                                          <p:spTgt spid="344"/>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3000"/>
                                  </p:stCondLst>
                                  <p:childTnLst>
                                    <p:set>
                                      <p:cBhvr>
                                        <p:cTn id="29" dur="1" fill="hold">
                                          <p:stCondLst>
                                            <p:cond delay="0"/>
                                          </p:stCondLst>
                                        </p:cTn>
                                        <p:tgtEl>
                                          <p:spTgt spid="345"/>
                                        </p:tgtEl>
                                        <p:attrNameLst>
                                          <p:attrName>style.visibility</p:attrName>
                                        </p:attrNameLst>
                                      </p:cBhvr>
                                      <p:to>
                                        <p:strVal val="visible"/>
                                      </p:to>
                                    </p:set>
                                    <p:anim calcmode="lin" valueType="num">
                                      <p:cBhvr additive="base">
                                        <p:cTn id="30" dur="500" fill="hold"/>
                                        <p:tgtEl>
                                          <p:spTgt spid="345"/>
                                        </p:tgtEl>
                                        <p:attrNameLst>
                                          <p:attrName>ppt_x</p:attrName>
                                        </p:attrNameLst>
                                      </p:cBhvr>
                                      <p:tavLst>
                                        <p:tav tm="0">
                                          <p:val>
                                            <p:strVal val="1+#ppt_w/2"/>
                                          </p:val>
                                        </p:tav>
                                        <p:tav tm="100000">
                                          <p:val>
                                            <p:strVal val="#ppt_x"/>
                                          </p:val>
                                        </p:tav>
                                      </p:tavLst>
                                    </p:anim>
                                    <p:anim calcmode="lin" valueType="num">
                                      <p:cBhvr additive="base">
                                        <p:cTn id="31" dur="500" fill="hold"/>
                                        <p:tgtEl>
                                          <p:spTgt spid="345"/>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3250"/>
                                  </p:stCondLst>
                                  <p:childTnLst>
                                    <p:set>
                                      <p:cBhvr>
                                        <p:cTn id="33" dur="1" fill="hold">
                                          <p:stCondLst>
                                            <p:cond delay="0"/>
                                          </p:stCondLst>
                                        </p:cTn>
                                        <p:tgtEl>
                                          <p:spTgt spid="346"/>
                                        </p:tgtEl>
                                        <p:attrNameLst>
                                          <p:attrName>style.visibility</p:attrName>
                                        </p:attrNameLst>
                                      </p:cBhvr>
                                      <p:to>
                                        <p:strVal val="visible"/>
                                      </p:to>
                                    </p:set>
                                    <p:anim calcmode="lin" valueType="num">
                                      <p:cBhvr additive="base">
                                        <p:cTn id="34" dur="500" fill="hold"/>
                                        <p:tgtEl>
                                          <p:spTgt spid="346"/>
                                        </p:tgtEl>
                                        <p:attrNameLst>
                                          <p:attrName>ppt_x</p:attrName>
                                        </p:attrNameLst>
                                      </p:cBhvr>
                                      <p:tavLst>
                                        <p:tav tm="0">
                                          <p:val>
                                            <p:strVal val="1+#ppt_w/2"/>
                                          </p:val>
                                        </p:tav>
                                        <p:tav tm="100000">
                                          <p:val>
                                            <p:strVal val="#ppt_x"/>
                                          </p:val>
                                        </p:tav>
                                      </p:tavLst>
                                    </p:anim>
                                    <p:anim calcmode="lin" valueType="num">
                                      <p:cBhvr additive="base">
                                        <p:cTn id="35" dur="500" fill="hold"/>
                                        <p:tgtEl>
                                          <p:spTgt spid="346"/>
                                        </p:tgtEl>
                                        <p:attrNameLst>
                                          <p:attrName>ppt_y</p:attrName>
                                        </p:attrNameLst>
                                      </p:cBhvr>
                                      <p:tavLst>
                                        <p:tav tm="0">
                                          <p:val>
                                            <p:strVal val="#ppt_y"/>
                                          </p:val>
                                        </p:tav>
                                        <p:tav tm="100000">
                                          <p:val>
                                            <p:strVal val="#ppt_y"/>
                                          </p:val>
                                        </p:tav>
                                      </p:tavLst>
                                    </p:anim>
                                  </p:childTnLst>
                                </p:cTn>
                              </p:par>
                              <p:par>
                                <p:cTn id="36" presetID="2" presetClass="entr" presetSubtype="2" decel="100000" fill="hold" nodeType="withEffect">
                                  <p:stCondLst>
                                    <p:cond delay="3500"/>
                                  </p:stCondLst>
                                  <p:childTnLst>
                                    <p:set>
                                      <p:cBhvr>
                                        <p:cTn id="37" dur="1" fill="hold">
                                          <p:stCondLst>
                                            <p:cond delay="0"/>
                                          </p:stCondLst>
                                        </p:cTn>
                                        <p:tgtEl>
                                          <p:spTgt spid="347"/>
                                        </p:tgtEl>
                                        <p:attrNameLst>
                                          <p:attrName>style.visibility</p:attrName>
                                        </p:attrNameLst>
                                      </p:cBhvr>
                                      <p:to>
                                        <p:strVal val="visible"/>
                                      </p:to>
                                    </p:set>
                                    <p:anim calcmode="lin" valueType="num">
                                      <p:cBhvr additive="base">
                                        <p:cTn id="38" dur="500" fill="hold"/>
                                        <p:tgtEl>
                                          <p:spTgt spid="347"/>
                                        </p:tgtEl>
                                        <p:attrNameLst>
                                          <p:attrName>ppt_x</p:attrName>
                                        </p:attrNameLst>
                                      </p:cBhvr>
                                      <p:tavLst>
                                        <p:tav tm="0">
                                          <p:val>
                                            <p:strVal val="1+#ppt_w/2"/>
                                          </p:val>
                                        </p:tav>
                                        <p:tav tm="100000">
                                          <p:val>
                                            <p:strVal val="#ppt_x"/>
                                          </p:val>
                                        </p:tav>
                                      </p:tavLst>
                                    </p:anim>
                                    <p:anim calcmode="lin" valueType="num">
                                      <p:cBhvr additive="base">
                                        <p:cTn id="39" dur="500" fill="hold"/>
                                        <p:tgtEl>
                                          <p:spTgt spid="3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4402167" cy="615066"/>
            <a:chOff x="412490" y="524010"/>
            <a:chExt cx="4402167" cy="615066"/>
          </a:xfrm>
        </p:grpSpPr>
        <p:sp>
          <p:nvSpPr>
            <p:cNvPr id="2" name="矩形 1"/>
            <p:cNvSpPr/>
            <p:nvPr/>
          </p:nvSpPr>
          <p:spPr>
            <a:xfrm>
              <a:off x="412490" y="524010"/>
              <a:ext cx="4402167"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Single Lmage Layout Option</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26</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6" name="组合 15"/>
          <p:cNvGrpSpPr/>
          <p:nvPr/>
        </p:nvGrpSpPr>
        <p:grpSpPr>
          <a:xfrm>
            <a:off x="3812304" y="1526672"/>
            <a:ext cx="2358517" cy="1337783"/>
            <a:chOff x="4051643" y="1578011"/>
            <a:chExt cx="2358517" cy="1337783"/>
          </a:xfrm>
        </p:grpSpPr>
        <p:sp>
          <p:nvSpPr>
            <p:cNvPr id="128" name="矩形 127"/>
            <p:cNvSpPr/>
            <p:nvPr/>
          </p:nvSpPr>
          <p:spPr>
            <a:xfrm>
              <a:off x="4051643" y="2054020"/>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a:t>
              </a:r>
              <a:r>
                <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rPr>
                <a:t>sum</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2" name="组合 11"/>
            <p:cNvGrpSpPr/>
            <p:nvPr/>
          </p:nvGrpSpPr>
          <p:grpSpPr>
            <a:xfrm>
              <a:off x="4085400" y="1578011"/>
              <a:ext cx="1854752" cy="422357"/>
              <a:chOff x="5435732" y="1578011"/>
              <a:chExt cx="1854752" cy="422357"/>
            </a:xfrm>
          </p:grpSpPr>
          <p:grpSp>
            <p:nvGrpSpPr>
              <p:cNvPr id="80" name="组合 79"/>
              <p:cNvGrpSpPr/>
              <p:nvPr/>
            </p:nvGrpSpPr>
            <p:grpSpPr>
              <a:xfrm>
                <a:off x="5435732" y="1578011"/>
                <a:ext cx="422357" cy="422357"/>
                <a:chOff x="503238" y="1734936"/>
                <a:chExt cx="612620" cy="612620"/>
              </a:xfrm>
            </p:grpSpPr>
            <p:sp>
              <p:nvSpPr>
                <p:cNvPr id="83" name="椭圆 82"/>
                <p:cNvSpPr/>
                <p:nvPr/>
              </p:nvSpPr>
              <p:spPr>
                <a:xfrm>
                  <a:off x="503238" y="1734936"/>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650052" y="1881750"/>
                  <a:ext cx="318993" cy="318993"/>
                  <a:chOff x="13405333" y="-598488"/>
                  <a:chExt cx="479425" cy="479425"/>
                </a:xfrm>
                <a:solidFill>
                  <a:schemeClr val="bg1"/>
                </a:solidFill>
              </p:grpSpPr>
              <p:sp>
                <p:nvSpPr>
                  <p:cNvPr id="85"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9" name="矩形 128"/>
              <p:cNvSpPr/>
              <p:nvPr/>
            </p:nvSpPr>
            <p:spPr>
              <a:xfrm>
                <a:off x="5862633" y="1666079"/>
                <a:ext cx="1427851" cy="276999"/>
              </a:xfrm>
              <a:prstGeom prst="rect">
                <a:avLst/>
              </a:prstGeom>
            </p:spPr>
            <p:txBody>
              <a:bodyPr wrap="squar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Add The Title</a:t>
                </a:r>
                <a:endParaRPr lang="en-US" altLang="zh-CN" sz="1200" dirty="0">
                  <a:solidFill>
                    <a:srgbClr val="F44F56"/>
                  </a:solidFill>
                  <a:latin typeface="Century Gothic" panose="020B0502020202020204" pitchFamily="34" charset="0"/>
                  <a:cs typeface="Arial" panose="020B0604020202020204" pitchFamily="34" charset="0"/>
                </a:endParaRPr>
              </a:p>
            </p:txBody>
          </p:sp>
        </p:grpSp>
      </p:grpSp>
      <p:grpSp>
        <p:nvGrpSpPr>
          <p:cNvPr id="17" name="组合 16"/>
          <p:cNvGrpSpPr/>
          <p:nvPr/>
        </p:nvGrpSpPr>
        <p:grpSpPr>
          <a:xfrm>
            <a:off x="6366383" y="1526672"/>
            <a:ext cx="2358517" cy="1337783"/>
            <a:chOff x="6605722" y="1578011"/>
            <a:chExt cx="2358517" cy="1337783"/>
          </a:xfrm>
        </p:grpSpPr>
        <p:sp>
          <p:nvSpPr>
            <p:cNvPr id="131" name="矩形 130"/>
            <p:cNvSpPr/>
            <p:nvPr/>
          </p:nvSpPr>
          <p:spPr>
            <a:xfrm>
              <a:off x="6605722" y="2054020"/>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a:t>
              </a:r>
            </a:p>
          </p:txBody>
        </p:sp>
        <p:sp>
          <p:nvSpPr>
            <p:cNvPr id="135" name="椭圆 134"/>
            <p:cNvSpPr/>
            <p:nvPr/>
          </p:nvSpPr>
          <p:spPr>
            <a:xfrm>
              <a:off x="6639479" y="1578011"/>
              <a:ext cx="422357" cy="422357"/>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7066380" y="1666079"/>
              <a:ext cx="1427851" cy="276999"/>
            </a:xfrm>
            <a:prstGeom prst="rect">
              <a:avLst/>
            </a:prstGeom>
          </p:spPr>
          <p:txBody>
            <a:bodyPr wrap="squar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Add The Title</a:t>
              </a:r>
              <a:endParaRPr lang="en-US" altLang="zh-CN" sz="1200" dirty="0">
                <a:solidFill>
                  <a:srgbClr val="F44F56"/>
                </a:solidFill>
                <a:latin typeface="Century Gothic" panose="020B0502020202020204" pitchFamily="34" charset="0"/>
                <a:cs typeface="Arial" panose="020B0604020202020204" pitchFamily="34" charset="0"/>
              </a:endParaRP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9" name="组合 18"/>
          <p:cNvGrpSpPr/>
          <p:nvPr/>
        </p:nvGrpSpPr>
        <p:grpSpPr>
          <a:xfrm>
            <a:off x="3812304" y="3141154"/>
            <a:ext cx="2358517" cy="1337783"/>
            <a:chOff x="4051643" y="2893539"/>
            <a:chExt cx="2358517" cy="1337783"/>
          </a:xfrm>
        </p:grpSpPr>
        <p:sp>
          <p:nvSpPr>
            <p:cNvPr id="143" name="矩形 142"/>
            <p:cNvSpPr/>
            <p:nvPr/>
          </p:nvSpPr>
          <p:spPr>
            <a:xfrm>
              <a:off x="4051643" y="3369548"/>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a:t>
              </a:r>
            </a:p>
          </p:txBody>
        </p:sp>
        <p:sp>
          <p:nvSpPr>
            <p:cNvPr id="147" name="椭圆 146"/>
            <p:cNvSpPr/>
            <p:nvPr/>
          </p:nvSpPr>
          <p:spPr>
            <a:xfrm>
              <a:off x="4085400" y="2893539"/>
              <a:ext cx="422357" cy="422357"/>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4512301" y="2981607"/>
              <a:ext cx="1427851" cy="276999"/>
            </a:xfrm>
            <a:prstGeom prst="rect">
              <a:avLst/>
            </a:prstGeom>
          </p:spPr>
          <p:txBody>
            <a:bodyPr wrap="squar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Add The Title</a:t>
              </a:r>
              <a:endParaRPr lang="en-US" altLang="zh-CN" sz="1200" dirty="0">
                <a:solidFill>
                  <a:srgbClr val="F44F56"/>
                </a:solidFill>
                <a:latin typeface="Century Gothic" panose="020B0502020202020204" pitchFamily="34" charset="0"/>
                <a:cs typeface="Arial" panose="020B0604020202020204" pitchFamily="34" charset="0"/>
              </a:endParaRPr>
            </a:p>
          </p:txBody>
        </p:sp>
        <p:grpSp>
          <p:nvGrpSpPr>
            <p:cNvPr id="119" name="组合 118"/>
            <p:cNvGrpSpPr/>
            <p:nvPr/>
          </p:nvGrpSpPr>
          <p:grpSpPr>
            <a:xfrm>
              <a:off x="4187321" y="2997240"/>
              <a:ext cx="218514" cy="214955"/>
              <a:chOff x="14627708" y="5551488"/>
              <a:chExt cx="487362" cy="479425"/>
            </a:xfrm>
            <a:solidFill>
              <a:schemeClr val="bg1"/>
            </a:solidFill>
          </p:grpSpPr>
          <p:sp>
            <p:nvSpPr>
              <p:cNvPr id="120"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8" name="组合 17"/>
          <p:cNvGrpSpPr/>
          <p:nvPr/>
        </p:nvGrpSpPr>
        <p:grpSpPr>
          <a:xfrm>
            <a:off x="6366383" y="3141154"/>
            <a:ext cx="2358517" cy="1337783"/>
            <a:chOff x="6605722" y="2893539"/>
            <a:chExt cx="2358517" cy="1337783"/>
          </a:xfrm>
        </p:grpSpPr>
        <p:sp>
          <p:nvSpPr>
            <p:cNvPr id="155" name="矩形 154"/>
            <p:cNvSpPr/>
            <p:nvPr/>
          </p:nvSpPr>
          <p:spPr>
            <a:xfrm>
              <a:off x="6605722" y="3369548"/>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a:t>
              </a:r>
            </a:p>
          </p:txBody>
        </p:sp>
        <p:sp>
          <p:nvSpPr>
            <p:cNvPr id="156" name="椭圆 155"/>
            <p:cNvSpPr/>
            <p:nvPr/>
          </p:nvSpPr>
          <p:spPr>
            <a:xfrm>
              <a:off x="6639479" y="2893539"/>
              <a:ext cx="422357" cy="422357"/>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矩形 156"/>
            <p:cNvSpPr/>
            <p:nvPr/>
          </p:nvSpPr>
          <p:spPr>
            <a:xfrm>
              <a:off x="7066380" y="2981607"/>
              <a:ext cx="1427851" cy="276999"/>
            </a:xfrm>
            <a:prstGeom prst="rect">
              <a:avLst/>
            </a:prstGeom>
          </p:spPr>
          <p:txBody>
            <a:bodyPr wrap="squar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Add The Title</a:t>
              </a:r>
              <a:endParaRPr lang="en-US" altLang="zh-CN" sz="1200" dirty="0">
                <a:solidFill>
                  <a:srgbClr val="F44F56"/>
                </a:solidFill>
                <a:latin typeface="Century Gothic" panose="020B0502020202020204" pitchFamily="34" charset="0"/>
                <a:cs typeface="Arial" panose="020B0604020202020204" pitchFamily="34" charset="0"/>
              </a:endParaRPr>
            </a:p>
          </p:txBody>
        </p:sp>
        <p:grpSp>
          <p:nvGrpSpPr>
            <p:cNvPr id="101" name="组合 100"/>
            <p:cNvGrpSpPr/>
            <p:nvPr/>
          </p:nvGrpSpPr>
          <p:grpSpPr>
            <a:xfrm>
              <a:off x="6754411" y="2998032"/>
              <a:ext cx="212641" cy="213370"/>
              <a:chOff x="13416445" y="3094038"/>
              <a:chExt cx="463550" cy="465138"/>
            </a:xfrm>
            <a:solidFill>
              <a:schemeClr val="bg1"/>
            </a:solidFill>
          </p:grpSpPr>
          <p:sp>
            <p:nvSpPr>
              <p:cNvPr id="102"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169" name="图片 168"/>
          <p:cNvPicPr>
            <a:picLocks noChangeAspect="1"/>
          </p:cNvPicPr>
          <p:nvPr/>
        </p:nvPicPr>
        <p:blipFill rotWithShape="1">
          <a:blip r:embed="rId2" cstate="print">
            <a:extLst>
              <a:ext uri="{28A0092B-C50C-407E-A947-70E740481C1C}">
                <a14:useLocalDpi xmlns:a14="http://schemas.microsoft.com/office/drawing/2010/main" val="0"/>
              </a:ext>
            </a:extLst>
          </a:blip>
          <a:srcRect l="589" t="15882" r="654" b="5979"/>
          <a:stretch/>
        </p:blipFill>
        <p:spPr>
          <a:xfrm>
            <a:off x="503238" y="1395508"/>
            <a:ext cx="2709862" cy="3214592"/>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spTree>
    <p:extLst>
      <p:ext uri="{BB962C8B-B14F-4D97-AF65-F5344CB8AC3E}">
        <p14:creationId xmlns:p14="http://schemas.microsoft.com/office/powerpoint/2010/main" val="3223010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69"/>
                                        </p:tgtEl>
                                        <p:attrNameLst>
                                          <p:attrName>style.visibility</p:attrName>
                                        </p:attrNameLst>
                                      </p:cBhvr>
                                      <p:to>
                                        <p:strVal val="visible"/>
                                      </p:to>
                                    </p:set>
                                    <p:animEffect transition="in" filter="fade">
                                      <p:cBhvr>
                                        <p:cTn id="11" dur="1000"/>
                                        <p:tgtEl>
                                          <p:spTgt spid="169"/>
                                        </p:tgtEl>
                                      </p:cBhvr>
                                    </p:animEffect>
                                    <p:anim calcmode="lin" valueType="num">
                                      <p:cBhvr>
                                        <p:cTn id="12" dur="1000" fill="hold"/>
                                        <p:tgtEl>
                                          <p:spTgt spid="169"/>
                                        </p:tgtEl>
                                        <p:attrNameLst>
                                          <p:attrName>ppt_x</p:attrName>
                                        </p:attrNameLst>
                                      </p:cBhvr>
                                      <p:tavLst>
                                        <p:tav tm="0">
                                          <p:val>
                                            <p:strVal val="#ppt_x"/>
                                          </p:val>
                                        </p:tav>
                                        <p:tav tm="100000">
                                          <p:val>
                                            <p:strVal val="#ppt_x"/>
                                          </p:val>
                                        </p:tav>
                                      </p:tavLst>
                                    </p:anim>
                                    <p:anim calcmode="lin" valueType="num">
                                      <p:cBhvr>
                                        <p:cTn id="13" dur="1000" fill="hold"/>
                                        <p:tgtEl>
                                          <p:spTgt spid="169"/>
                                        </p:tgtEl>
                                        <p:attrNameLst>
                                          <p:attrName>ppt_y</p:attrName>
                                        </p:attrNameLst>
                                      </p:cBhvr>
                                      <p:tavLst>
                                        <p:tav tm="0">
                                          <p:val>
                                            <p:strVal val="#ppt_y+.1"/>
                                          </p:val>
                                        </p:tav>
                                        <p:tav tm="100000">
                                          <p:val>
                                            <p:strVal val="#ppt_y"/>
                                          </p:val>
                                        </p:tav>
                                      </p:tavLst>
                                    </p:anim>
                                  </p:childTnLst>
                                </p:cTn>
                              </p:par>
                              <p:par>
                                <p:cTn id="14" presetID="25" presetClass="entr" presetSubtype="0" fill="hold" nodeType="withEffect">
                                  <p:stCondLst>
                                    <p:cond delay="15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9" dur="1000" fill="hold"/>
                                        <p:tgtEl>
                                          <p:spTgt spid="16"/>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16"/>
                                        </p:tgtEl>
                                      </p:cBhvr>
                                    </p:animEffect>
                                  </p:childTnLst>
                                </p:cTn>
                              </p:par>
                              <p:par>
                                <p:cTn id="24" presetID="25" presetClass="entr" presetSubtype="0" fill="hold" nodeType="withEffect">
                                  <p:stCondLst>
                                    <p:cond delay="175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9" dur="1000" fill="hold"/>
                                        <p:tgtEl>
                                          <p:spTgt spid="17"/>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17"/>
                                        </p:tgtEl>
                                      </p:cBhvr>
                                    </p:animEffect>
                                  </p:childTnLst>
                                </p:cTn>
                              </p:par>
                              <p:par>
                                <p:cTn id="34" presetID="25" presetClass="entr" presetSubtype="0" fill="hold" nodeType="withEffect">
                                  <p:stCondLst>
                                    <p:cond delay="200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39" dur="1000" fill="hold"/>
                                        <p:tgtEl>
                                          <p:spTgt spid="19"/>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19"/>
                                        </p:tgtEl>
                                      </p:cBhvr>
                                    </p:animEffect>
                                  </p:childTnLst>
                                </p:cTn>
                              </p:par>
                              <p:par>
                                <p:cTn id="44" presetID="25" presetClass="entr" presetSubtype="0" fill="hold" nodeType="withEffect">
                                  <p:stCondLst>
                                    <p:cond delay="225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49" dur="1000" fill="hold"/>
                                        <p:tgtEl>
                                          <p:spTgt spid="18"/>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0"/>
            <a:ext cx="4351970" cy="5141913"/>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4633344" y="492037"/>
            <a:ext cx="3676006" cy="647039"/>
            <a:chOff x="412490" y="492037"/>
            <a:chExt cx="3676006" cy="647039"/>
          </a:xfrm>
        </p:grpSpPr>
        <p:sp>
          <p:nvSpPr>
            <p:cNvPr id="5" name="矩形 4"/>
            <p:cNvSpPr/>
            <p:nvPr/>
          </p:nvSpPr>
          <p:spPr>
            <a:xfrm>
              <a:off x="412490" y="524010"/>
              <a:ext cx="2969083"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Case Study Layout</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8892480" y="411510"/>
            <a:ext cx="251520" cy="6618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27</a:t>
              </a:r>
              <a:endParaRPr lang="zh-CN" altLang="en-US" sz="800"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178" name="组合 7177"/>
          <p:cNvGrpSpPr/>
          <p:nvPr/>
        </p:nvGrpSpPr>
        <p:grpSpPr>
          <a:xfrm>
            <a:off x="4676776" y="3444350"/>
            <a:ext cx="2944322" cy="443198"/>
            <a:chOff x="5688125" y="3444350"/>
            <a:chExt cx="2944322" cy="443198"/>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矩形 72"/>
            <p:cNvSpPr/>
            <p:nvPr/>
          </p:nvSpPr>
          <p:spPr>
            <a:xfrm>
              <a:off x="5688125" y="3444350"/>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4.The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4676776" y="2869918"/>
            <a:ext cx="2956950" cy="443198"/>
            <a:chOff x="5688125" y="2869918"/>
            <a:chExt cx="2956950" cy="443198"/>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6" name="矩形 65"/>
            <p:cNvSpPr/>
            <p:nvPr/>
          </p:nvSpPr>
          <p:spPr>
            <a:xfrm>
              <a:off x="5688125" y="2869918"/>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3.The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4676776" y="2269654"/>
            <a:ext cx="2932842" cy="443198"/>
            <a:chOff x="5688125" y="2269654"/>
            <a:chExt cx="2932842" cy="443198"/>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矩形 58"/>
            <p:cNvSpPr/>
            <p:nvPr/>
          </p:nvSpPr>
          <p:spPr>
            <a:xfrm>
              <a:off x="5688125" y="2269654"/>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2.The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4676776" y="1662502"/>
            <a:ext cx="2942028" cy="443198"/>
            <a:chOff x="5688125" y="1662502"/>
            <a:chExt cx="2942028" cy="443198"/>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矩形 52"/>
            <p:cNvSpPr/>
            <p:nvPr/>
          </p:nvSpPr>
          <p:spPr>
            <a:xfrm>
              <a:off x="5688125" y="1662502"/>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1.The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 national 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4676776" y="4037228"/>
            <a:ext cx="2970691" cy="443198"/>
            <a:chOff x="5688125" y="4037228"/>
            <a:chExt cx="2970691" cy="443198"/>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4" name="矩形 73"/>
            <p:cNvSpPr/>
            <p:nvPr/>
          </p:nvSpPr>
          <p:spPr>
            <a:xfrm>
              <a:off x="5688125" y="4037228"/>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5.The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2828628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4402167"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Single Lmage Layout Option</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28</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63" name="Picture 2" descr="E:\迅雷下载\shutterstock_61491664.jpg"/>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33000"/>
                    </a14:imgEffect>
                    <a14:imgEffect>
                      <a14:brightnessContrast bright="20000"/>
                    </a14:imgEffect>
                  </a14:imgLayer>
                </a14:imgProps>
              </a:ext>
              <a:ext uri="{28A0092B-C50C-407E-A947-70E740481C1C}">
                <a14:useLocalDpi xmlns:a14="http://schemas.microsoft.com/office/drawing/2010/main" val="0"/>
              </a:ext>
            </a:extLst>
          </a:blip>
          <a:srcRect l="6763" t="372" r="11033" b="1825"/>
          <a:stretch/>
        </p:blipFill>
        <p:spPr bwMode="auto">
          <a:xfrm>
            <a:off x="503238" y="1494971"/>
            <a:ext cx="4564062" cy="3207657"/>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The concepts national income and national product have roughly the same value and can be used interchangeably if our interest is in their sum </a:t>
              </a:r>
              <a:r>
                <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rPr>
                <a:t>total</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307777"/>
            </a:xfrm>
            <a:prstGeom prst="rect">
              <a:avLst/>
            </a:prstGeom>
          </p:spPr>
          <p:txBody>
            <a:bodyPr wrap="square">
              <a:spAutoFit/>
            </a:bodyPr>
            <a:lstStyle/>
            <a:p>
              <a:r>
                <a:rPr lang="en-US" altLang="zh-CN" sz="1400" b="1" dirty="0">
                  <a:solidFill>
                    <a:srgbClr val="F44F56"/>
                  </a:solidFill>
                  <a:latin typeface="Century Gothic" panose="020B0502020202020204" pitchFamily="34" charset="0"/>
                  <a:cs typeface="Arial" panose="020B0604020202020204" pitchFamily="34" charset="0"/>
                </a:rPr>
                <a:t>Click to add title</a:t>
              </a: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矩形 72"/>
            <p:cNvSpPr/>
            <p:nvPr/>
          </p:nvSpPr>
          <p:spPr>
            <a:xfrm>
              <a:off x="5777053" y="2268523"/>
              <a:ext cx="1427851" cy="276999"/>
            </a:xfrm>
            <a:prstGeom prst="rect">
              <a:avLst/>
            </a:prstGeom>
          </p:spPr>
          <p:txBody>
            <a:bodyPr wrap="square">
              <a:spAutoFit/>
            </a:bodyPr>
            <a:lstStyle/>
            <a:p>
              <a:r>
                <a:rPr lang="en-US" altLang="zh-CN" sz="1200" dirty="0" smtClean="0">
                  <a:solidFill>
                    <a:schemeClr val="tx1">
                      <a:lumMod val="95000"/>
                      <a:lumOff val="5000"/>
                    </a:schemeClr>
                  </a:solidFill>
                  <a:latin typeface="Century Gothic" panose="020B0502020202020204" pitchFamily="34" charset="0"/>
                  <a:cs typeface="Arial" panose="020B0604020202020204" pitchFamily="34" charset="0"/>
                </a:rPr>
                <a:t>Add The Title</a:t>
              </a:r>
              <a:endParaRPr lang="en-US" altLang="zh-CN" sz="12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0223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307777"/>
              <a:chOff x="969781" y="2018675"/>
              <a:chExt cx="820325" cy="307777"/>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1011404" y="2018675"/>
                <a:ext cx="737080"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Who </a:t>
                </a: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矩形 88"/>
              <p:cNvSpPr/>
              <p:nvPr/>
            </p:nvSpPr>
            <p:spPr>
              <a:xfrm>
                <a:off x="1029527" y="2018675"/>
                <a:ext cx="700833"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What</a:t>
                </a:r>
                <a:r>
                  <a:rPr lang="en-US" altLang="zh-CN" sz="1400" dirty="0">
                    <a:solidFill>
                      <a:schemeClr val="bg1"/>
                    </a:solidFill>
                    <a:latin typeface="Century Gothic" panose="020B0502020202020204" pitchFamily="34" charset="0"/>
                    <a:cs typeface="Arial" panose="020B0604020202020204" pitchFamily="34" charset="0"/>
                  </a:rPr>
                  <a:t> </a:t>
                </a:r>
                <a:endParaRPr lang="en-US" altLang="zh-CN" sz="1400" dirty="0" smtClean="0">
                  <a:solidFill>
                    <a:schemeClr val="bg1"/>
                  </a:solidFill>
                  <a:latin typeface="Century Gothic" panose="020B0502020202020204" pitchFamily="34" charset="0"/>
                  <a:cs typeface="Arial" panose="020B0604020202020204" pitchFamily="34" charset="0"/>
                </a:endParaRP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Where</a:t>
                </a:r>
              </a:p>
            </p:txBody>
          </p:sp>
        </p:grpSp>
      </p:grpSp>
    </p:spTree>
    <p:extLst>
      <p:ext uri="{BB962C8B-B14F-4D97-AF65-F5344CB8AC3E}">
        <p14:creationId xmlns:p14="http://schemas.microsoft.com/office/powerpoint/2010/main" val="28761858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03238" y="1698171"/>
            <a:ext cx="3276674" cy="249403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12490" y="524010"/>
            <a:ext cx="3129383" cy="615066"/>
            <a:chOff x="412490" y="524010"/>
            <a:chExt cx="3129383" cy="615066"/>
          </a:xfrm>
        </p:grpSpPr>
        <p:sp>
          <p:nvSpPr>
            <p:cNvPr id="2" name="矩形 1"/>
            <p:cNvSpPr/>
            <p:nvPr/>
          </p:nvSpPr>
          <p:spPr>
            <a:xfrm>
              <a:off x="412490" y="524010"/>
              <a:ext cx="3129383"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Marketing Deadline</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29</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3074" name="Picture 2" descr="C:\Users\Admin\Desktop\Nipic_2716341_201009211203190548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272" t="1031" r="5163" b="1671"/>
          <a:stretch/>
        </p:blipFill>
        <p:spPr bwMode="auto">
          <a:xfrm>
            <a:off x="3592465" y="1147027"/>
            <a:ext cx="2579735" cy="3433763"/>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57" name="组合 56"/>
          <p:cNvGrpSpPr/>
          <p:nvPr/>
        </p:nvGrpSpPr>
        <p:grpSpPr>
          <a:xfrm>
            <a:off x="572736" y="3549569"/>
            <a:ext cx="3232637" cy="443198"/>
            <a:chOff x="5908753" y="2562993"/>
            <a:chExt cx="3232637" cy="443198"/>
          </a:xfrm>
        </p:grpSpPr>
        <p:grpSp>
          <p:nvGrpSpPr>
            <p:cNvPr id="58" name="组合 57"/>
            <p:cNvGrpSpPr/>
            <p:nvPr/>
          </p:nvGrpSpPr>
          <p:grpSpPr>
            <a:xfrm>
              <a:off x="5908753" y="2616971"/>
              <a:ext cx="378868" cy="335242"/>
              <a:chOff x="3889375" y="3302000"/>
              <a:chExt cx="261938" cy="231776"/>
            </a:xfrm>
            <a:solidFill>
              <a:schemeClr val="bg1"/>
            </a:solidFill>
          </p:grpSpPr>
          <p:sp>
            <p:nvSpPr>
              <p:cNvPr id="60"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矩形 58"/>
            <p:cNvSpPr/>
            <p:nvPr/>
          </p:nvSpPr>
          <p:spPr>
            <a:xfrm>
              <a:off x="6358359" y="256299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65" name="组合 64"/>
          <p:cNvGrpSpPr/>
          <p:nvPr/>
        </p:nvGrpSpPr>
        <p:grpSpPr>
          <a:xfrm>
            <a:off x="571589" y="2723587"/>
            <a:ext cx="3233784" cy="443198"/>
            <a:chOff x="5907606" y="1788538"/>
            <a:chExt cx="3233784" cy="443198"/>
          </a:xfrm>
        </p:grpSpPr>
        <p:grpSp>
          <p:nvGrpSpPr>
            <p:cNvPr id="66" name="组合 65"/>
            <p:cNvGrpSpPr/>
            <p:nvPr/>
          </p:nvGrpSpPr>
          <p:grpSpPr>
            <a:xfrm>
              <a:off x="5907606" y="1821851"/>
              <a:ext cx="355907" cy="376572"/>
              <a:chOff x="5908675" y="1281113"/>
              <a:chExt cx="246063" cy="260350"/>
            </a:xfrm>
            <a:solidFill>
              <a:schemeClr val="bg1"/>
            </a:solidFill>
          </p:grpSpPr>
          <p:sp>
            <p:nvSpPr>
              <p:cNvPr id="6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矩形 66"/>
            <p:cNvSpPr/>
            <p:nvPr/>
          </p:nvSpPr>
          <p:spPr>
            <a:xfrm>
              <a:off x="6358359" y="1788538"/>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73" name="组合 72"/>
          <p:cNvGrpSpPr/>
          <p:nvPr/>
        </p:nvGrpSpPr>
        <p:grpSpPr>
          <a:xfrm>
            <a:off x="564703" y="1897606"/>
            <a:ext cx="3240670" cy="443198"/>
            <a:chOff x="5900720" y="1014083"/>
            <a:chExt cx="3240670" cy="443198"/>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5" name="矩形 74"/>
            <p:cNvSpPr/>
            <p:nvPr/>
          </p:nvSpPr>
          <p:spPr>
            <a:xfrm>
              <a:off x="6358359" y="101408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81" name="组合 80"/>
          <p:cNvGrpSpPr/>
          <p:nvPr/>
        </p:nvGrpSpPr>
        <p:grpSpPr>
          <a:xfrm>
            <a:off x="571153" y="2528624"/>
            <a:ext cx="3021313" cy="7143"/>
            <a:chOff x="5934316" y="1592499"/>
            <a:chExt cx="2714384" cy="7143"/>
          </a:xfrm>
        </p:grpSpPr>
        <p:cxnSp>
          <p:nvCxnSpPr>
            <p:cNvPr id="91" name="直接连接符 90"/>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34316" y="1592499"/>
              <a:ext cx="2714384" cy="0"/>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571153" y="3354605"/>
            <a:ext cx="3021313" cy="7143"/>
            <a:chOff x="5934316" y="1592499"/>
            <a:chExt cx="2714384" cy="7143"/>
          </a:xfrm>
        </p:grpSpPr>
        <p:cxnSp>
          <p:nvCxnSpPr>
            <p:cNvPr id="89" name="直接连接符 88"/>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5934316" y="1592499"/>
              <a:ext cx="2714384" cy="0"/>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93" name="组合 92"/>
          <p:cNvGrpSpPr/>
          <p:nvPr/>
        </p:nvGrpSpPr>
        <p:grpSpPr>
          <a:xfrm>
            <a:off x="6330755" y="1881630"/>
            <a:ext cx="2305245" cy="461665"/>
            <a:chOff x="6330755" y="1631535"/>
            <a:chExt cx="2305245" cy="461665"/>
          </a:xfrm>
        </p:grpSpPr>
        <p:sp>
          <p:nvSpPr>
            <p:cNvPr id="94" name="矩形 93"/>
            <p:cNvSpPr/>
            <p:nvPr/>
          </p:nvSpPr>
          <p:spPr>
            <a:xfrm>
              <a:off x="6934889" y="1668343"/>
              <a:ext cx="880369" cy="261610"/>
            </a:xfrm>
            <a:prstGeom prst="rect">
              <a:avLst/>
            </a:prstGeom>
          </p:spPr>
          <p:txBody>
            <a:bodyPr wrap="none">
              <a:spAutoFit/>
            </a:bodyPr>
            <a:lstStyle/>
            <a:p>
              <a:r>
                <a:rPr lang="en-US" altLang="zh-CN" sz="1100" b="1" dirty="0" smtClean="0">
                  <a:solidFill>
                    <a:srgbClr val="F44F56"/>
                  </a:solidFill>
                  <a:latin typeface="Century Gothic" panose="020B0502020202020204" pitchFamily="34" charset="0"/>
                  <a:cs typeface="Arial" panose="020B0604020202020204" pitchFamily="34" charset="0"/>
                </a:rPr>
                <a:t>New Yorrk</a:t>
              </a:r>
              <a:endParaRPr lang="en-US" altLang="zh-CN" sz="1100" b="1" dirty="0">
                <a:solidFill>
                  <a:srgbClr val="F44F56"/>
                </a:solidFill>
                <a:latin typeface="Century Gothic" panose="020B0502020202020204" pitchFamily="34" charset="0"/>
                <a:cs typeface="Arial" panose="020B0604020202020204" pitchFamily="34" charset="0"/>
              </a:endParaRPr>
            </a:p>
          </p:txBody>
        </p:sp>
        <p:sp>
          <p:nvSpPr>
            <p:cNvPr id="95" name="矩形 94"/>
            <p:cNvSpPr/>
            <p:nvPr/>
          </p:nvSpPr>
          <p:spPr>
            <a:xfrm>
              <a:off x="7026906" y="1926523"/>
              <a:ext cx="1609094" cy="4571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6330755" y="1631535"/>
              <a:ext cx="694421" cy="461665"/>
            </a:xfrm>
            <a:prstGeom prst="rect">
              <a:avLst/>
            </a:prstGeom>
          </p:spPr>
          <p:txBody>
            <a:bodyPr wrap="square">
              <a:spAutoFit/>
            </a:bodyPr>
            <a:lstStyle/>
            <a:p>
              <a:r>
                <a:rPr lang="en-US" altLang="zh-CN" sz="2400" dirty="0">
                  <a:solidFill>
                    <a:srgbClr val="F44F56"/>
                  </a:solidFill>
                  <a:latin typeface="Century Gothic" panose="020B0502020202020204" pitchFamily="34" charset="0"/>
                  <a:cs typeface="Arial" panose="020B0604020202020204" pitchFamily="34" charset="0"/>
                </a:rPr>
                <a:t>200</a:t>
              </a:r>
            </a:p>
          </p:txBody>
        </p:sp>
      </p:grpSp>
      <p:grpSp>
        <p:nvGrpSpPr>
          <p:cNvPr id="97" name="组合 96"/>
          <p:cNvGrpSpPr/>
          <p:nvPr/>
        </p:nvGrpSpPr>
        <p:grpSpPr>
          <a:xfrm>
            <a:off x="6510776" y="2339740"/>
            <a:ext cx="1801044" cy="461665"/>
            <a:chOff x="6510776" y="2089645"/>
            <a:chExt cx="1801044" cy="461665"/>
          </a:xfrm>
        </p:grpSpPr>
        <p:grpSp>
          <p:nvGrpSpPr>
            <p:cNvPr id="98" name="组合 97"/>
            <p:cNvGrpSpPr/>
            <p:nvPr/>
          </p:nvGrpSpPr>
          <p:grpSpPr>
            <a:xfrm>
              <a:off x="6934889" y="2115778"/>
              <a:ext cx="1376931" cy="307329"/>
              <a:chOff x="6934889" y="2115778"/>
              <a:chExt cx="1376931" cy="307329"/>
            </a:xfrm>
          </p:grpSpPr>
          <p:sp>
            <p:nvSpPr>
              <p:cNvPr id="100" name="矩形 99"/>
              <p:cNvSpPr/>
              <p:nvPr/>
            </p:nvSpPr>
            <p:spPr>
              <a:xfrm>
                <a:off x="7031023" y="2377388"/>
                <a:ext cx="1280797"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6934889" y="21157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
          <p:nvSpPr>
            <p:cNvPr id="99" name="矩形 98"/>
            <p:cNvSpPr/>
            <p:nvPr/>
          </p:nvSpPr>
          <p:spPr>
            <a:xfrm>
              <a:off x="6510776" y="2089645"/>
              <a:ext cx="584124"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60</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102" name="组合 101"/>
          <p:cNvGrpSpPr/>
          <p:nvPr/>
        </p:nvGrpSpPr>
        <p:grpSpPr>
          <a:xfrm>
            <a:off x="6510775" y="2765095"/>
            <a:ext cx="1373520" cy="461665"/>
            <a:chOff x="6510775" y="2515000"/>
            <a:chExt cx="1373520" cy="461665"/>
          </a:xfrm>
        </p:grpSpPr>
        <p:sp>
          <p:nvSpPr>
            <p:cNvPr id="103" name="矩形 102"/>
            <p:cNvSpPr/>
            <p:nvPr/>
          </p:nvSpPr>
          <p:spPr>
            <a:xfrm>
              <a:off x="7031024" y="2819948"/>
              <a:ext cx="853271"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6934889" y="2555830"/>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105" name="矩形 104"/>
            <p:cNvSpPr/>
            <p:nvPr/>
          </p:nvSpPr>
          <p:spPr>
            <a:xfrm>
              <a:off x="6510775" y="2515000"/>
              <a:ext cx="584125"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48</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106" name="组合 105"/>
          <p:cNvGrpSpPr/>
          <p:nvPr/>
        </p:nvGrpSpPr>
        <p:grpSpPr>
          <a:xfrm>
            <a:off x="6546779" y="3169785"/>
            <a:ext cx="1765041" cy="461665"/>
            <a:chOff x="6546779" y="2919690"/>
            <a:chExt cx="1765041" cy="461665"/>
          </a:xfrm>
        </p:grpSpPr>
        <p:sp>
          <p:nvSpPr>
            <p:cNvPr id="107" name="矩形 106"/>
            <p:cNvSpPr/>
            <p:nvPr/>
          </p:nvSpPr>
          <p:spPr>
            <a:xfrm>
              <a:off x="7031024" y="3282111"/>
              <a:ext cx="1280796"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6934889" y="30189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109" name="矩形 108"/>
            <p:cNvSpPr/>
            <p:nvPr/>
          </p:nvSpPr>
          <p:spPr>
            <a:xfrm>
              <a:off x="6546779" y="2919690"/>
              <a:ext cx="548121"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57</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110" name="组合 109"/>
          <p:cNvGrpSpPr/>
          <p:nvPr/>
        </p:nvGrpSpPr>
        <p:grpSpPr>
          <a:xfrm>
            <a:off x="6330755" y="3679365"/>
            <a:ext cx="2069691" cy="461665"/>
            <a:chOff x="6330755" y="3429270"/>
            <a:chExt cx="2069691" cy="461665"/>
          </a:xfrm>
        </p:grpSpPr>
        <p:sp>
          <p:nvSpPr>
            <p:cNvPr id="111" name="矩形 110"/>
            <p:cNvSpPr/>
            <p:nvPr/>
          </p:nvSpPr>
          <p:spPr>
            <a:xfrm>
              <a:off x="7031024" y="3748593"/>
              <a:ext cx="1369422"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6934889" y="3487626"/>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113" name="矩形 112"/>
            <p:cNvSpPr/>
            <p:nvPr/>
          </p:nvSpPr>
          <p:spPr>
            <a:xfrm>
              <a:off x="6330755" y="3429270"/>
              <a:ext cx="694421"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139</a:t>
              </a:r>
              <a:endParaRPr lang="en-US" altLang="zh-CN" sz="2400" dirty="0">
                <a:solidFill>
                  <a:srgbClr val="394A57"/>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73738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42" presetClass="entr" presetSubtype="0" fill="hold" nodeType="withEffect">
                                  <p:stCondLst>
                                    <p:cond delay="50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1000"/>
                                        <p:tgtEl>
                                          <p:spTgt spid="3074"/>
                                        </p:tgtEl>
                                      </p:cBhvr>
                                    </p:animEffect>
                                    <p:anim calcmode="lin" valueType="num">
                                      <p:cBhvr>
                                        <p:cTn id="11" dur="1000" fill="hold"/>
                                        <p:tgtEl>
                                          <p:spTgt spid="3074"/>
                                        </p:tgtEl>
                                        <p:attrNameLst>
                                          <p:attrName>ppt_x</p:attrName>
                                        </p:attrNameLst>
                                      </p:cBhvr>
                                      <p:tavLst>
                                        <p:tav tm="0">
                                          <p:val>
                                            <p:strVal val="#ppt_x"/>
                                          </p:val>
                                        </p:tav>
                                        <p:tav tm="100000">
                                          <p:val>
                                            <p:strVal val="#ppt_x"/>
                                          </p:val>
                                        </p:tav>
                                      </p:tavLst>
                                    </p:anim>
                                    <p:anim calcmode="lin" valueType="num">
                                      <p:cBhvr>
                                        <p:cTn id="12" dur="1000" fill="hold"/>
                                        <p:tgtEl>
                                          <p:spTgt spid="3074"/>
                                        </p:tgtEl>
                                        <p:attrNameLst>
                                          <p:attrName>ppt_y</p:attrName>
                                        </p:attrNameLst>
                                      </p:cBhvr>
                                      <p:tavLst>
                                        <p:tav tm="0">
                                          <p:val>
                                            <p:strVal val="#ppt_y+.1"/>
                                          </p:val>
                                        </p:tav>
                                        <p:tav tm="100000">
                                          <p:val>
                                            <p:strVal val="#ppt_y"/>
                                          </p:val>
                                        </p:tav>
                                      </p:tavLst>
                                    </p:anim>
                                  </p:childTnLst>
                                </p:cTn>
                              </p:par>
                              <p:par>
                                <p:cTn id="13" presetID="22" presetClass="entr" presetSubtype="2" fill="hold" grpId="0"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8" decel="100000" fill="hold" nodeType="withEffect">
                                  <p:stCondLst>
                                    <p:cond delay="20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par>
                                <p:cTn id="20" presetID="2" presetClass="entr" presetSubtype="8" decel="100000" fill="hold" nodeType="withEffect">
                                  <p:stCondLst>
                                    <p:cond delay="225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0-#ppt_w/2"/>
                                          </p:val>
                                        </p:tav>
                                        <p:tav tm="100000">
                                          <p:val>
                                            <p:strVal val="#ppt_x"/>
                                          </p:val>
                                        </p:tav>
                                      </p:tavLst>
                                    </p:anim>
                                    <p:anim calcmode="lin" valueType="num">
                                      <p:cBhvr additive="base">
                                        <p:cTn id="23" dur="500" fill="hold"/>
                                        <p:tgtEl>
                                          <p:spTgt spid="65"/>
                                        </p:tgtEl>
                                        <p:attrNameLst>
                                          <p:attrName>ppt_y</p:attrName>
                                        </p:attrNameLst>
                                      </p:cBhvr>
                                      <p:tavLst>
                                        <p:tav tm="0">
                                          <p:val>
                                            <p:strVal val="#ppt_y"/>
                                          </p:val>
                                        </p:tav>
                                        <p:tav tm="100000">
                                          <p:val>
                                            <p:strVal val="#ppt_y"/>
                                          </p:val>
                                        </p:tav>
                                      </p:tavLst>
                                    </p:anim>
                                  </p:childTnLst>
                                </p:cTn>
                              </p:par>
                              <p:par>
                                <p:cTn id="24" presetID="2" presetClass="entr" presetSubtype="8" decel="100000" fill="hold" nodeType="withEffect">
                                  <p:stCondLst>
                                    <p:cond delay="250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500" fill="hold"/>
                                        <p:tgtEl>
                                          <p:spTgt spid="57"/>
                                        </p:tgtEl>
                                        <p:attrNameLst>
                                          <p:attrName>ppt_x</p:attrName>
                                        </p:attrNameLst>
                                      </p:cBhvr>
                                      <p:tavLst>
                                        <p:tav tm="0">
                                          <p:val>
                                            <p:strVal val="0-#ppt_w/2"/>
                                          </p:val>
                                        </p:tav>
                                        <p:tav tm="100000">
                                          <p:val>
                                            <p:strVal val="#ppt_x"/>
                                          </p:val>
                                        </p:tav>
                                      </p:tavLst>
                                    </p:anim>
                                    <p:anim calcmode="lin" valueType="num">
                                      <p:cBhvr additive="base">
                                        <p:cTn id="27" dur="500" fill="hold"/>
                                        <p:tgtEl>
                                          <p:spTgt spid="57"/>
                                        </p:tgtEl>
                                        <p:attrNameLst>
                                          <p:attrName>ppt_y</p:attrName>
                                        </p:attrNameLst>
                                      </p:cBhvr>
                                      <p:tavLst>
                                        <p:tav tm="0">
                                          <p:val>
                                            <p:strVal val="#ppt_y"/>
                                          </p:val>
                                        </p:tav>
                                        <p:tav tm="100000">
                                          <p:val>
                                            <p:strVal val="#ppt_y"/>
                                          </p:val>
                                        </p:tav>
                                      </p:tavLst>
                                    </p:anim>
                                  </p:childTnLst>
                                </p:cTn>
                              </p:par>
                              <p:par>
                                <p:cTn id="28" presetID="10" presetClass="entr" presetSubtype="0" fill="hold" nodeType="withEffect">
                                  <p:stCondLst>
                                    <p:cond delay="3000"/>
                                  </p:stCondLst>
                                  <p:childTnLst>
                                    <p:set>
                                      <p:cBhvr>
                                        <p:cTn id="29" dur="1" fill="hold">
                                          <p:stCondLst>
                                            <p:cond delay="0"/>
                                          </p:stCondLst>
                                        </p:cTn>
                                        <p:tgtEl>
                                          <p:spTgt spid="81"/>
                                        </p:tgtEl>
                                        <p:attrNameLst>
                                          <p:attrName>style.visibility</p:attrName>
                                        </p:attrNameLst>
                                      </p:cBhvr>
                                      <p:to>
                                        <p:strVal val="visible"/>
                                      </p:to>
                                    </p:set>
                                    <p:animEffect transition="in" filter="fade">
                                      <p:cBhvr>
                                        <p:cTn id="30" dur="500"/>
                                        <p:tgtEl>
                                          <p:spTgt spid="81"/>
                                        </p:tgtEl>
                                      </p:cBhvr>
                                    </p:animEffect>
                                  </p:childTnLst>
                                </p:cTn>
                              </p:par>
                              <p:par>
                                <p:cTn id="31" presetID="10" presetClass="entr" presetSubtype="0" fill="hold" nodeType="withEffect">
                                  <p:stCondLst>
                                    <p:cond delay="3000"/>
                                  </p:stCondLst>
                                  <p:childTnLst>
                                    <p:set>
                                      <p:cBhvr>
                                        <p:cTn id="32" dur="1" fill="hold">
                                          <p:stCondLst>
                                            <p:cond delay="0"/>
                                          </p:stCondLst>
                                        </p:cTn>
                                        <p:tgtEl>
                                          <p:spTgt spid="82"/>
                                        </p:tgtEl>
                                        <p:attrNameLst>
                                          <p:attrName>style.visibility</p:attrName>
                                        </p:attrNameLst>
                                      </p:cBhvr>
                                      <p:to>
                                        <p:strVal val="visible"/>
                                      </p:to>
                                    </p:set>
                                    <p:animEffect transition="in" filter="fade">
                                      <p:cBhvr>
                                        <p:cTn id="33" dur="500"/>
                                        <p:tgtEl>
                                          <p:spTgt spid="82"/>
                                        </p:tgtEl>
                                      </p:cBhvr>
                                    </p:animEffect>
                                  </p:childTnLst>
                                </p:cTn>
                              </p:par>
                              <p:par>
                                <p:cTn id="34" presetID="2" presetClass="entr" presetSubtype="2" decel="100000" fill="hold" nodeType="withEffect">
                                  <p:stCondLst>
                                    <p:cond delay="3000"/>
                                  </p:stCondLst>
                                  <p:childTnLst>
                                    <p:set>
                                      <p:cBhvr>
                                        <p:cTn id="35" dur="1" fill="hold">
                                          <p:stCondLst>
                                            <p:cond delay="0"/>
                                          </p:stCondLst>
                                        </p:cTn>
                                        <p:tgtEl>
                                          <p:spTgt spid="93"/>
                                        </p:tgtEl>
                                        <p:attrNameLst>
                                          <p:attrName>style.visibility</p:attrName>
                                        </p:attrNameLst>
                                      </p:cBhvr>
                                      <p:to>
                                        <p:strVal val="visible"/>
                                      </p:to>
                                    </p:set>
                                    <p:anim calcmode="lin" valueType="num">
                                      <p:cBhvr additive="base">
                                        <p:cTn id="36" dur="500" fill="hold"/>
                                        <p:tgtEl>
                                          <p:spTgt spid="93"/>
                                        </p:tgtEl>
                                        <p:attrNameLst>
                                          <p:attrName>ppt_x</p:attrName>
                                        </p:attrNameLst>
                                      </p:cBhvr>
                                      <p:tavLst>
                                        <p:tav tm="0">
                                          <p:val>
                                            <p:strVal val="1+#ppt_w/2"/>
                                          </p:val>
                                        </p:tav>
                                        <p:tav tm="100000">
                                          <p:val>
                                            <p:strVal val="#ppt_x"/>
                                          </p:val>
                                        </p:tav>
                                      </p:tavLst>
                                    </p:anim>
                                    <p:anim calcmode="lin" valueType="num">
                                      <p:cBhvr additive="base">
                                        <p:cTn id="37" dur="500" fill="hold"/>
                                        <p:tgtEl>
                                          <p:spTgt spid="93"/>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325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fill="hold"/>
                                        <p:tgtEl>
                                          <p:spTgt spid="97"/>
                                        </p:tgtEl>
                                        <p:attrNameLst>
                                          <p:attrName>ppt_x</p:attrName>
                                        </p:attrNameLst>
                                      </p:cBhvr>
                                      <p:tavLst>
                                        <p:tav tm="0">
                                          <p:val>
                                            <p:strVal val="1+#ppt_w/2"/>
                                          </p:val>
                                        </p:tav>
                                        <p:tav tm="100000">
                                          <p:val>
                                            <p:strVal val="#ppt_x"/>
                                          </p:val>
                                        </p:tav>
                                      </p:tavLst>
                                    </p:anim>
                                    <p:anim calcmode="lin" valueType="num">
                                      <p:cBhvr additive="base">
                                        <p:cTn id="41" dur="500" fill="hold"/>
                                        <p:tgtEl>
                                          <p:spTgt spid="97"/>
                                        </p:tgtEl>
                                        <p:attrNameLst>
                                          <p:attrName>ppt_y</p:attrName>
                                        </p:attrNameLst>
                                      </p:cBhvr>
                                      <p:tavLst>
                                        <p:tav tm="0">
                                          <p:val>
                                            <p:strVal val="#ppt_y"/>
                                          </p:val>
                                        </p:tav>
                                        <p:tav tm="100000">
                                          <p:val>
                                            <p:strVal val="#ppt_y"/>
                                          </p:val>
                                        </p:tav>
                                      </p:tavLst>
                                    </p:anim>
                                  </p:childTnLst>
                                </p:cTn>
                              </p:par>
                              <p:par>
                                <p:cTn id="42" presetID="2" presetClass="entr" presetSubtype="2" decel="100000" fill="hold" nodeType="withEffect">
                                  <p:stCondLst>
                                    <p:cond delay="3500"/>
                                  </p:stCondLst>
                                  <p:childTnLst>
                                    <p:set>
                                      <p:cBhvr>
                                        <p:cTn id="43" dur="1" fill="hold">
                                          <p:stCondLst>
                                            <p:cond delay="0"/>
                                          </p:stCondLst>
                                        </p:cTn>
                                        <p:tgtEl>
                                          <p:spTgt spid="102"/>
                                        </p:tgtEl>
                                        <p:attrNameLst>
                                          <p:attrName>style.visibility</p:attrName>
                                        </p:attrNameLst>
                                      </p:cBhvr>
                                      <p:to>
                                        <p:strVal val="visible"/>
                                      </p:to>
                                    </p:set>
                                    <p:anim calcmode="lin" valueType="num">
                                      <p:cBhvr additive="base">
                                        <p:cTn id="44" dur="500" fill="hold"/>
                                        <p:tgtEl>
                                          <p:spTgt spid="102"/>
                                        </p:tgtEl>
                                        <p:attrNameLst>
                                          <p:attrName>ppt_x</p:attrName>
                                        </p:attrNameLst>
                                      </p:cBhvr>
                                      <p:tavLst>
                                        <p:tav tm="0">
                                          <p:val>
                                            <p:strVal val="1+#ppt_w/2"/>
                                          </p:val>
                                        </p:tav>
                                        <p:tav tm="100000">
                                          <p:val>
                                            <p:strVal val="#ppt_x"/>
                                          </p:val>
                                        </p:tav>
                                      </p:tavLst>
                                    </p:anim>
                                    <p:anim calcmode="lin" valueType="num">
                                      <p:cBhvr additive="base">
                                        <p:cTn id="45" dur="500" fill="hold"/>
                                        <p:tgtEl>
                                          <p:spTgt spid="102"/>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3750"/>
                                  </p:stCondLst>
                                  <p:childTnLst>
                                    <p:set>
                                      <p:cBhvr>
                                        <p:cTn id="47" dur="1" fill="hold">
                                          <p:stCondLst>
                                            <p:cond delay="0"/>
                                          </p:stCondLst>
                                        </p:cTn>
                                        <p:tgtEl>
                                          <p:spTgt spid="106"/>
                                        </p:tgtEl>
                                        <p:attrNameLst>
                                          <p:attrName>style.visibility</p:attrName>
                                        </p:attrNameLst>
                                      </p:cBhvr>
                                      <p:to>
                                        <p:strVal val="visible"/>
                                      </p:to>
                                    </p:set>
                                    <p:anim calcmode="lin" valueType="num">
                                      <p:cBhvr additive="base">
                                        <p:cTn id="48" dur="500" fill="hold"/>
                                        <p:tgtEl>
                                          <p:spTgt spid="106"/>
                                        </p:tgtEl>
                                        <p:attrNameLst>
                                          <p:attrName>ppt_x</p:attrName>
                                        </p:attrNameLst>
                                      </p:cBhvr>
                                      <p:tavLst>
                                        <p:tav tm="0">
                                          <p:val>
                                            <p:strVal val="1+#ppt_w/2"/>
                                          </p:val>
                                        </p:tav>
                                        <p:tav tm="100000">
                                          <p:val>
                                            <p:strVal val="#ppt_x"/>
                                          </p:val>
                                        </p:tav>
                                      </p:tavLst>
                                    </p:anim>
                                    <p:anim calcmode="lin" valueType="num">
                                      <p:cBhvr additive="base">
                                        <p:cTn id="49" dur="500" fill="hold"/>
                                        <p:tgtEl>
                                          <p:spTgt spid="106"/>
                                        </p:tgtEl>
                                        <p:attrNameLst>
                                          <p:attrName>ppt_y</p:attrName>
                                        </p:attrNameLst>
                                      </p:cBhvr>
                                      <p:tavLst>
                                        <p:tav tm="0">
                                          <p:val>
                                            <p:strVal val="#ppt_y"/>
                                          </p:val>
                                        </p:tav>
                                        <p:tav tm="100000">
                                          <p:val>
                                            <p:strVal val="#ppt_y"/>
                                          </p:val>
                                        </p:tav>
                                      </p:tavLst>
                                    </p:anim>
                                  </p:childTnLst>
                                </p:cTn>
                              </p:par>
                              <p:par>
                                <p:cTn id="50" presetID="2" presetClass="entr" presetSubtype="2" decel="100000" fill="hold" nodeType="withEffect">
                                  <p:stCondLst>
                                    <p:cond delay="4000"/>
                                  </p:stCondLst>
                                  <p:childTnLst>
                                    <p:set>
                                      <p:cBhvr>
                                        <p:cTn id="51" dur="1" fill="hold">
                                          <p:stCondLst>
                                            <p:cond delay="0"/>
                                          </p:stCondLst>
                                        </p:cTn>
                                        <p:tgtEl>
                                          <p:spTgt spid="110"/>
                                        </p:tgtEl>
                                        <p:attrNameLst>
                                          <p:attrName>style.visibility</p:attrName>
                                        </p:attrNameLst>
                                      </p:cBhvr>
                                      <p:to>
                                        <p:strVal val="visible"/>
                                      </p:to>
                                    </p:set>
                                    <p:anim calcmode="lin" valueType="num">
                                      <p:cBhvr additive="base">
                                        <p:cTn id="52" dur="500" fill="hold"/>
                                        <p:tgtEl>
                                          <p:spTgt spid="110"/>
                                        </p:tgtEl>
                                        <p:attrNameLst>
                                          <p:attrName>ppt_x</p:attrName>
                                        </p:attrNameLst>
                                      </p:cBhvr>
                                      <p:tavLst>
                                        <p:tav tm="0">
                                          <p:val>
                                            <p:strVal val="1+#ppt_w/2"/>
                                          </p:val>
                                        </p:tav>
                                        <p:tav tm="100000">
                                          <p:val>
                                            <p:strVal val="#ppt_x"/>
                                          </p:val>
                                        </p:tav>
                                      </p:tavLst>
                                    </p:anim>
                                    <p:anim calcmode="lin" valueType="num">
                                      <p:cBhvr additive="base">
                                        <p:cTn id="53" dur="500" fill="hold"/>
                                        <p:tgtEl>
                                          <p:spTgt spid="1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ipic_13466494_201403171956351740001.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l="4097" b="19577"/>
          <a:stretch/>
        </p:blipFill>
        <p:spPr bwMode="auto">
          <a:xfrm>
            <a:off x="0" y="-1"/>
            <a:ext cx="9216516" cy="514350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6691474" y="0"/>
            <a:ext cx="1944526" cy="1563154"/>
            <a:chOff x="503238" y="0"/>
            <a:chExt cx="1944526" cy="1563154"/>
          </a:xfrm>
        </p:grpSpPr>
        <p:sp>
          <p:nvSpPr>
            <p:cNvPr id="5" name="矩形 4"/>
            <p:cNvSpPr/>
            <p:nvPr/>
          </p:nvSpPr>
          <p:spPr>
            <a:xfrm>
              <a:off x="503238" y="0"/>
              <a:ext cx="1944526" cy="156315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534378" y="339502"/>
              <a:ext cx="1319592" cy="707886"/>
            </a:xfrm>
            <a:prstGeom prst="rect">
              <a:avLst/>
            </a:prstGeom>
          </p:spPr>
          <p:txBody>
            <a:bodyPr wrap="none">
              <a:spAutoFit/>
            </a:bodyPr>
            <a:lstStyle/>
            <a:p>
              <a:r>
                <a:rPr lang="en-US" altLang="zh-CN" sz="4000" dirty="0" smtClean="0">
                  <a:solidFill>
                    <a:schemeClr val="bg1"/>
                  </a:solidFill>
                  <a:latin typeface="Century Gothic" panose="020B0502020202020204" pitchFamily="34" charset="0"/>
                  <a:cs typeface="Arial" panose="020B0604020202020204" pitchFamily="34" charset="0"/>
                </a:rPr>
                <a:t>2015</a:t>
              </a:r>
              <a:endParaRPr lang="en-US" altLang="zh-CN" sz="40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30370" y="973446"/>
              <a:ext cx="1890261" cy="276999"/>
            </a:xfrm>
            <a:prstGeom prst="rect">
              <a:avLst/>
            </a:prstGeom>
          </p:spPr>
          <p:txBody>
            <a:bodyPr wrap="none">
              <a:spAutoFit/>
            </a:bodyPr>
            <a:lstStyle/>
            <a:p>
              <a:r>
                <a:rPr lang="en-US" altLang="zh-CN" sz="1200" dirty="0">
                  <a:solidFill>
                    <a:schemeClr val="bg1"/>
                  </a:solidFill>
                  <a:latin typeface="Century Gothic" panose="020B0502020202020204" pitchFamily="34" charset="0"/>
                  <a:cs typeface="Arial" panose="020B0604020202020204" pitchFamily="34" charset="0"/>
                </a:rPr>
                <a:t>The year-end summary</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5" name="矩形 24"/>
          <p:cNvSpPr/>
          <p:nvPr/>
        </p:nvSpPr>
        <p:spPr>
          <a:xfrm>
            <a:off x="4296961" y="2591616"/>
            <a:ext cx="4440639" cy="307777"/>
          </a:xfrm>
          <a:prstGeom prst="rect">
            <a:avLst/>
          </a:prstGeom>
        </p:spPr>
        <p:txBody>
          <a:bodyPr wrap="none">
            <a:spAutoFit/>
          </a:bodyPr>
          <a:lstStyle/>
          <a:p>
            <a:pPr algn="r"/>
            <a:r>
              <a:rPr lang="en-US" altLang="zh-CN" sz="1400" dirty="0">
                <a:solidFill>
                  <a:schemeClr val="bg1"/>
                </a:solidFill>
                <a:latin typeface="Century Gothic" panose="020B0502020202020204" pitchFamily="34" charset="0"/>
                <a:cs typeface="Arial" panose="020B0604020202020204" pitchFamily="34" charset="0"/>
              </a:rPr>
              <a:t>For consulting, management, planning, reporting</a:t>
            </a:r>
          </a:p>
        </p:txBody>
      </p:sp>
      <p:sp>
        <p:nvSpPr>
          <p:cNvPr id="46" name="矩形 45"/>
          <p:cNvSpPr/>
          <p:nvPr/>
        </p:nvSpPr>
        <p:spPr>
          <a:xfrm>
            <a:off x="4266504" y="1695453"/>
            <a:ext cx="4471096" cy="1015663"/>
          </a:xfrm>
          <a:prstGeom prst="rect">
            <a:avLst/>
          </a:prstGeom>
        </p:spPr>
        <p:txBody>
          <a:bodyPr wrap="none">
            <a:spAutoFit/>
          </a:bodyPr>
          <a:lstStyle/>
          <a:p>
            <a:r>
              <a:rPr lang="en-US" altLang="zh-CN" sz="6000" dirty="0" smtClean="0">
                <a:solidFill>
                  <a:srgbClr val="F44F56"/>
                </a:solidFill>
                <a:latin typeface="Century Gothic" panose="020B0502020202020204" pitchFamily="34" charset="0"/>
                <a:cs typeface="Arial" panose="020B0604020202020204" pitchFamily="34" charset="0"/>
              </a:rPr>
              <a:t>THANK</a:t>
            </a:r>
            <a:r>
              <a:rPr lang="en-US" altLang="zh-CN" sz="6000" dirty="0" smtClean="0">
                <a:solidFill>
                  <a:schemeClr val="bg1"/>
                </a:solidFill>
                <a:latin typeface="Century Gothic" panose="020B0502020202020204" pitchFamily="34" charset="0"/>
                <a:cs typeface="Arial" panose="020B0604020202020204" pitchFamily="34" charset="0"/>
              </a:rPr>
              <a:t> YOU</a:t>
            </a:r>
            <a:endParaRPr lang="en-US" altLang="zh-CN" sz="6000" dirty="0">
              <a:solidFill>
                <a:schemeClr val="bg1"/>
              </a:solidFill>
              <a:latin typeface="Century Gothic" panose="020B0502020202020204" pitchFamily="34" charset="0"/>
              <a:cs typeface="Arial" panose="020B0604020202020204" pitchFamily="34" charset="0"/>
            </a:endParaRPr>
          </a:p>
        </p:txBody>
      </p:sp>
      <p:grpSp>
        <p:nvGrpSpPr>
          <p:cNvPr id="47" name="组合 46"/>
          <p:cNvGrpSpPr/>
          <p:nvPr/>
        </p:nvGrpSpPr>
        <p:grpSpPr>
          <a:xfrm>
            <a:off x="7638350" y="4634629"/>
            <a:ext cx="1022300" cy="233002"/>
            <a:chOff x="4422775" y="-1163638"/>
            <a:chExt cx="3343275" cy="762000"/>
          </a:xfrm>
          <a:solidFill>
            <a:schemeClr val="bg1"/>
          </a:solidFill>
        </p:grpSpPr>
        <p:sp>
          <p:nvSpPr>
            <p:cNvPr id="48" name="Freeform 14"/>
            <p:cNvSpPr>
              <a:spLocks/>
            </p:cNvSpPr>
            <p:nvPr/>
          </p:nvSpPr>
          <p:spPr bwMode="auto">
            <a:xfrm>
              <a:off x="4422775" y="-1030288"/>
              <a:ext cx="304800" cy="623888"/>
            </a:xfrm>
            <a:custGeom>
              <a:avLst/>
              <a:gdLst>
                <a:gd name="T0" fmla="*/ 142 w 192"/>
                <a:gd name="T1" fmla="*/ 0 h 393"/>
                <a:gd name="T2" fmla="*/ 0 w 192"/>
                <a:gd name="T3" fmla="*/ 376 h 393"/>
                <a:gd name="T4" fmla="*/ 47 w 192"/>
                <a:gd name="T5" fmla="*/ 393 h 393"/>
                <a:gd name="T6" fmla="*/ 192 w 192"/>
                <a:gd name="T7" fmla="*/ 17 h 393"/>
                <a:gd name="T8" fmla="*/ 142 w 192"/>
                <a:gd name="T9" fmla="*/ 0 h 393"/>
              </a:gdLst>
              <a:ahLst/>
              <a:cxnLst>
                <a:cxn ang="0">
                  <a:pos x="T0" y="T1"/>
                </a:cxn>
                <a:cxn ang="0">
                  <a:pos x="T2" y="T3"/>
                </a:cxn>
                <a:cxn ang="0">
                  <a:pos x="T4" y="T5"/>
                </a:cxn>
                <a:cxn ang="0">
                  <a:pos x="T6" y="T7"/>
                </a:cxn>
                <a:cxn ang="0">
                  <a:pos x="T8" y="T9"/>
                </a:cxn>
              </a:cxnLst>
              <a:rect l="0" t="0" r="r" b="b"/>
              <a:pathLst>
                <a:path w="192" h="393">
                  <a:moveTo>
                    <a:pt x="142" y="0"/>
                  </a:moveTo>
                  <a:lnTo>
                    <a:pt x="0" y="376"/>
                  </a:lnTo>
                  <a:lnTo>
                    <a:pt x="47" y="393"/>
                  </a:lnTo>
                  <a:lnTo>
                    <a:pt x="192" y="17"/>
                  </a:lnTo>
                  <a:lnTo>
                    <a:pt x="1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5"/>
            <p:cNvSpPr>
              <a:spLocks/>
            </p:cNvSpPr>
            <p:nvPr/>
          </p:nvSpPr>
          <p:spPr bwMode="auto">
            <a:xfrm>
              <a:off x="6927850" y="-1084263"/>
              <a:ext cx="153988" cy="465138"/>
            </a:xfrm>
            <a:custGeom>
              <a:avLst/>
              <a:gdLst>
                <a:gd name="T0" fmla="*/ 56 w 97"/>
                <a:gd name="T1" fmla="*/ 293 h 293"/>
                <a:gd name="T2" fmla="*/ 97 w 97"/>
                <a:gd name="T3" fmla="*/ 0 h 293"/>
                <a:gd name="T4" fmla="*/ 42 w 97"/>
                <a:gd name="T5" fmla="*/ 0 h 293"/>
                <a:gd name="T6" fmla="*/ 0 w 97"/>
                <a:gd name="T7" fmla="*/ 293 h 293"/>
                <a:gd name="T8" fmla="*/ 56 w 97"/>
                <a:gd name="T9" fmla="*/ 293 h 293"/>
              </a:gdLst>
              <a:ahLst/>
              <a:cxnLst>
                <a:cxn ang="0">
                  <a:pos x="T0" y="T1"/>
                </a:cxn>
                <a:cxn ang="0">
                  <a:pos x="T2" y="T3"/>
                </a:cxn>
                <a:cxn ang="0">
                  <a:pos x="T4" y="T5"/>
                </a:cxn>
                <a:cxn ang="0">
                  <a:pos x="T6" y="T7"/>
                </a:cxn>
                <a:cxn ang="0">
                  <a:pos x="T8" y="T9"/>
                </a:cxn>
              </a:cxnLst>
              <a:rect l="0" t="0" r="r" b="b"/>
              <a:pathLst>
                <a:path w="97" h="293">
                  <a:moveTo>
                    <a:pt x="56" y="293"/>
                  </a:moveTo>
                  <a:lnTo>
                    <a:pt x="97" y="0"/>
                  </a:lnTo>
                  <a:lnTo>
                    <a:pt x="42" y="0"/>
                  </a:lnTo>
                  <a:lnTo>
                    <a:pt x="0" y="293"/>
                  </a:lnTo>
                  <a:lnTo>
                    <a:pt x="56"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6"/>
            <p:cNvSpPr>
              <a:spLocks/>
            </p:cNvSpPr>
            <p:nvPr/>
          </p:nvSpPr>
          <p:spPr bwMode="auto">
            <a:xfrm>
              <a:off x="5137150" y="-1122363"/>
              <a:ext cx="533400" cy="715963"/>
            </a:xfrm>
            <a:custGeom>
              <a:avLst/>
              <a:gdLst>
                <a:gd name="T0" fmla="*/ 142 w 142"/>
                <a:gd name="T1" fmla="*/ 0 h 188"/>
                <a:gd name="T2" fmla="*/ 63 w 142"/>
                <a:gd name="T3" fmla="*/ 0 h 188"/>
                <a:gd name="T4" fmla="*/ 40 w 142"/>
                <a:gd name="T5" fmla="*/ 167 h 188"/>
                <a:gd name="T6" fmla="*/ 34 w 142"/>
                <a:gd name="T7" fmla="*/ 167 h 188"/>
                <a:gd name="T8" fmla="*/ 23 w 142"/>
                <a:gd name="T9" fmla="*/ 24 h 188"/>
                <a:gd name="T10" fmla="*/ 0 w 142"/>
                <a:gd name="T11" fmla="*/ 32 h 188"/>
                <a:gd name="T12" fmla="*/ 12 w 142"/>
                <a:gd name="T13" fmla="*/ 188 h 188"/>
                <a:gd name="T14" fmla="*/ 13 w 142"/>
                <a:gd name="T15" fmla="*/ 188 h 188"/>
                <a:gd name="T16" fmla="*/ 13 w 142"/>
                <a:gd name="T17" fmla="*/ 188 h 188"/>
                <a:gd name="T18" fmla="*/ 37 w 142"/>
                <a:gd name="T19" fmla="*/ 188 h 188"/>
                <a:gd name="T20" fmla="*/ 40 w 142"/>
                <a:gd name="T21" fmla="*/ 188 h 188"/>
                <a:gd name="T22" fmla="*/ 60 w 142"/>
                <a:gd name="T23" fmla="*/ 188 h 188"/>
                <a:gd name="T24" fmla="*/ 84 w 142"/>
                <a:gd name="T25" fmla="*/ 21 h 188"/>
                <a:gd name="T26" fmla="*/ 113 w 142"/>
                <a:gd name="T27" fmla="*/ 21 h 188"/>
                <a:gd name="T28" fmla="*/ 91 w 142"/>
                <a:gd name="T29" fmla="*/ 75 h 188"/>
                <a:gd name="T30" fmla="*/ 101 w 142"/>
                <a:gd name="T31" fmla="*/ 82 h 188"/>
                <a:gd name="T32" fmla="*/ 91 w 142"/>
                <a:gd name="T33" fmla="*/ 158 h 188"/>
                <a:gd name="T34" fmla="*/ 88 w 142"/>
                <a:gd name="T35" fmla="*/ 158 h 188"/>
                <a:gd name="T36" fmla="*/ 68 w 142"/>
                <a:gd name="T37" fmla="*/ 158 h 188"/>
                <a:gd name="T38" fmla="*/ 71 w 142"/>
                <a:gd name="T39" fmla="*/ 159 h 188"/>
                <a:gd name="T40" fmla="*/ 83 w 142"/>
                <a:gd name="T41" fmla="*/ 165 h 188"/>
                <a:gd name="T42" fmla="*/ 87 w 142"/>
                <a:gd name="T43" fmla="*/ 179 h 188"/>
                <a:gd name="T44" fmla="*/ 88 w 142"/>
                <a:gd name="T45" fmla="*/ 179 h 188"/>
                <a:gd name="T46" fmla="*/ 111 w 142"/>
                <a:gd name="T47" fmla="*/ 179 h 188"/>
                <a:gd name="T48" fmla="*/ 125 w 142"/>
                <a:gd name="T49" fmla="*/ 82 h 188"/>
                <a:gd name="T50" fmla="*/ 110 w 142"/>
                <a:gd name="T51" fmla="*/ 82 h 188"/>
                <a:gd name="T52" fmla="*/ 142 w 142"/>
                <a:gd name="T53"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2" h="188">
                  <a:moveTo>
                    <a:pt x="142" y="0"/>
                  </a:moveTo>
                  <a:cubicBezTo>
                    <a:pt x="63" y="0"/>
                    <a:pt x="63" y="0"/>
                    <a:pt x="63" y="0"/>
                  </a:cubicBezTo>
                  <a:cubicBezTo>
                    <a:pt x="40" y="167"/>
                    <a:pt x="40" y="167"/>
                    <a:pt x="40" y="167"/>
                  </a:cubicBezTo>
                  <a:cubicBezTo>
                    <a:pt x="34" y="167"/>
                    <a:pt x="34" y="167"/>
                    <a:pt x="34" y="167"/>
                  </a:cubicBezTo>
                  <a:cubicBezTo>
                    <a:pt x="23" y="24"/>
                    <a:pt x="23" y="24"/>
                    <a:pt x="23" y="24"/>
                  </a:cubicBezTo>
                  <a:cubicBezTo>
                    <a:pt x="0" y="32"/>
                    <a:pt x="0" y="32"/>
                    <a:pt x="0" y="32"/>
                  </a:cubicBezTo>
                  <a:cubicBezTo>
                    <a:pt x="12" y="188"/>
                    <a:pt x="12" y="188"/>
                    <a:pt x="12" y="188"/>
                  </a:cubicBezTo>
                  <a:cubicBezTo>
                    <a:pt x="13" y="188"/>
                    <a:pt x="13" y="188"/>
                    <a:pt x="13" y="188"/>
                  </a:cubicBezTo>
                  <a:cubicBezTo>
                    <a:pt x="13" y="188"/>
                    <a:pt x="13" y="188"/>
                    <a:pt x="13" y="188"/>
                  </a:cubicBezTo>
                  <a:cubicBezTo>
                    <a:pt x="37" y="188"/>
                    <a:pt x="37" y="188"/>
                    <a:pt x="37" y="188"/>
                  </a:cubicBezTo>
                  <a:cubicBezTo>
                    <a:pt x="40" y="188"/>
                    <a:pt x="40" y="188"/>
                    <a:pt x="40" y="188"/>
                  </a:cubicBezTo>
                  <a:cubicBezTo>
                    <a:pt x="60" y="188"/>
                    <a:pt x="60" y="188"/>
                    <a:pt x="60" y="188"/>
                  </a:cubicBezTo>
                  <a:cubicBezTo>
                    <a:pt x="84" y="21"/>
                    <a:pt x="84" y="21"/>
                    <a:pt x="84" y="21"/>
                  </a:cubicBezTo>
                  <a:cubicBezTo>
                    <a:pt x="113" y="21"/>
                    <a:pt x="113" y="21"/>
                    <a:pt x="113" y="21"/>
                  </a:cubicBezTo>
                  <a:cubicBezTo>
                    <a:pt x="91" y="75"/>
                    <a:pt x="91" y="75"/>
                    <a:pt x="91" y="75"/>
                  </a:cubicBezTo>
                  <a:cubicBezTo>
                    <a:pt x="101" y="82"/>
                    <a:pt x="101" y="82"/>
                    <a:pt x="101" y="82"/>
                  </a:cubicBezTo>
                  <a:cubicBezTo>
                    <a:pt x="91" y="158"/>
                    <a:pt x="91" y="158"/>
                    <a:pt x="91" y="158"/>
                  </a:cubicBezTo>
                  <a:cubicBezTo>
                    <a:pt x="88" y="158"/>
                    <a:pt x="88" y="158"/>
                    <a:pt x="88" y="158"/>
                  </a:cubicBezTo>
                  <a:cubicBezTo>
                    <a:pt x="68" y="158"/>
                    <a:pt x="68" y="158"/>
                    <a:pt x="68" y="158"/>
                  </a:cubicBezTo>
                  <a:cubicBezTo>
                    <a:pt x="69" y="158"/>
                    <a:pt x="70" y="158"/>
                    <a:pt x="71" y="159"/>
                  </a:cubicBezTo>
                  <a:cubicBezTo>
                    <a:pt x="76" y="160"/>
                    <a:pt x="79" y="162"/>
                    <a:pt x="83" y="165"/>
                  </a:cubicBezTo>
                  <a:cubicBezTo>
                    <a:pt x="86" y="168"/>
                    <a:pt x="88" y="173"/>
                    <a:pt x="87" y="179"/>
                  </a:cubicBezTo>
                  <a:cubicBezTo>
                    <a:pt x="87" y="179"/>
                    <a:pt x="88" y="179"/>
                    <a:pt x="88" y="179"/>
                  </a:cubicBezTo>
                  <a:cubicBezTo>
                    <a:pt x="111" y="179"/>
                    <a:pt x="111" y="179"/>
                    <a:pt x="111" y="179"/>
                  </a:cubicBezTo>
                  <a:cubicBezTo>
                    <a:pt x="125" y="82"/>
                    <a:pt x="125" y="82"/>
                    <a:pt x="125" y="82"/>
                  </a:cubicBezTo>
                  <a:cubicBezTo>
                    <a:pt x="110" y="82"/>
                    <a:pt x="110" y="82"/>
                    <a:pt x="110" y="82"/>
                  </a:cubicBezTo>
                  <a:lnTo>
                    <a:pt x="1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7"/>
            <p:cNvSpPr>
              <a:spLocks/>
            </p:cNvSpPr>
            <p:nvPr/>
          </p:nvSpPr>
          <p:spPr bwMode="auto">
            <a:xfrm>
              <a:off x="7239000" y="-1144588"/>
              <a:ext cx="527050" cy="738188"/>
            </a:xfrm>
            <a:custGeom>
              <a:avLst/>
              <a:gdLst>
                <a:gd name="T0" fmla="*/ 137 w 140"/>
                <a:gd name="T1" fmla="*/ 26 h 194"/>
                <a:gd name="T2" fmla="*/ 140 w 140"/>
                <a:gd name="T3" fmla="*/ 5 h 194"/>
                <a:gd name="T4" fmla="*/ 46 w 140"/>
                <a:gd name="T5" fmla="*/ 5 h 194"/>
                <a:gd name="T6" fmla="*/ 23 w 140"/>
                <a:gd name="T7" fmla="*/ 0 h 194"/>
                <a:gd name="T8" fmla="*/ 24 w 140"/>
                <a:gd name="T9" fmla="*/ 6 h 194"/>
                <a:gd name="T10" fmla="*/ 24 w 140"/>
                <a:gd name="T11" fmla="*/ 6 h 194"/>
                <a:gd name="T12" fmla="*/ 22 w 140"/>
                <a:gd name="T13" fmla="*/ 26 h 194"/>
                <a:gd name="T14" fmla="*/ 67 w 140"/>
                <a:gd name="T15" fmla="*/ 26 h 194"/>
                <a:gd name="T16" fmla="*/ 64 w 140"/>
                <a:gd name="T17" fmla="*/ 47 h 194"/>
                <a:gd name="T18" fmla="*/ 19 w 140"/>
                <a:gd name="T19" fmla="*/ 47 h 194"/>
                <a:gd name="T20" fmla="*/ 0 w 140"/>
                <a:gd name="T21" fmla="*/ 182 h 194"/>
                <a:gd name="T22" fmla="*/ 23 w 140"/>
                <a:gd name="T23" fmla="*/ 182 h 194"/>
                <a:gd name="T24" fmla="*/ 39 w 140"/>
                <a:gd name="T25" fmla="*/ 67 h 194"/>
                <a:gd name="T26" fmla="*/ 62 w 140"/>
                <a:gd name="T27" fmla="*/ 67 h 194"/>
                <a:gd name="T28" fmla="*/ 44 w 140"/>
                <a:gd name="T29" fmla="*/ 194 h 194"/>
                <a:gd name="T30" fmla="*/ 67 w 140"/>
                <a:gd name="T31" fmla="*/ 194 h 194"/>
                <a:gd name="T32" fmla="*/ 85 w 140"/>
                <a:gd name="T33" fmla="*/ 67 h 194"/>
                <a:gd name="T34" fmla="*/ 108 w 140"/>
                <a:gd name="T35" fmla="*/ 67 h 194"/>
                <a:gd name="T36" fmla="*/ 94 w 140"/>
                <a:gd name="T37" fmla="*/ 162 h 194"/>
                <a:gd name="T38" fmla="*/ 72 w 140"/>
                <a:gd name="T39" fmla="*/ 161 h 194"/>
                <a:gd name="T40" fmla="*/ 75 w 140"/>
                <a:gd name="T41" fmla="*/ 162 h 194"/>
                <a:gd name="T42" fmla="*/ 86 w 140"/>
                <a:gd name="T43" fmla="*/ 168 h 194"/>
                <a:gd name="T44" fmla="*/ 91 w 140"/>
                <a:gd name="T45" fmla="*/ 182 h 194"/>
                <a:gd name="T46" fmla="*/ 91 w 140"/>
                <a:gd name="T47" fmla="*/ 182 h 194"/>
                <a:gd name="T48" fmla="*/ 115 w 140"/>
                <a:gd name="T49" fmla="*/ 182 h 194"/>
                <a:gd name="T50" fmla="*/ 134 w 140"/>
                <a:gd name="T51" fmla="*/ 47 h 194"/>
                <a:gd name="T52" fmla="*/ 88 w 140"/>
                <a:gd name="T53" fmla="*/ 47 h 194"/>
                <a:gd name="T54" fmla="*/ 91 w 140"/>
                <a:gd name="T55" fmla="*/ 26 h 194"/>
                <a:gd name="T56" fmla="*/ 137 w 140"/>
                <a:gd name="T57" fmla="*/ 2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0" h="194">
                  <a:moveTo>
                    <a:pt x="137" y="26"/>
                  </a:moveTo>
                  <a:cubicBezTo>
                    <a:pt x="140" y="5"/>
                    <a:pt x="140" y="5"/>
                    <a:pt x="140" y="5"/>
                  </a:cubicBezTo>
                  <a:cubicBezTo>
                    <a:pt x="46" y="5"/>
                    <a:pt x="46" y="5"/>
                    <a:pt x="46" y="5"/>
                  </a:cubicBezTo>
                  <a:cubicBezTo>
                    <a:pt x="39" y="5"/>
                    <a:pt x="31" y="3"/>
                    <a:pt x="23" y="0"/>
                  </a:cubicBezTo>
                  <a:cubicBezTo>
                    <a:pt x="23" y="2"/>
                    <a:pt x="24" y="4"/>
                    <a:pt x="24" y="6"/>
                  </a:cubicBezTo>
                  <a:cubicBezTo>
                    <a:pt x="24" y="6"/>
                    <a:pt x="24" y="6"/>
                    <a:pt x="24" y="6"/>
                  </a:cubicBezTo>
                  <a:cubicBezTo>
                    <a:pt x="22" y="26"/>
                    <a:pt x="22" y="26"/>
                    <a:pt x="22" y="26"/>
                  </a:cubicBezTo>
                  <a:cubicBezTo>
                    <a:pt x="67" y="26"/>
                    <a:pt x="67" y="26"/>
                    <a:pt x="67" y="26"/>
                  </a:cubicBezTo>
                  <a:cubicBezTo>
                    <a:pt x="64" y="47"/>
                    <a:pt x="64" y="47"/>
                    <a:pt x="64" y="47"/>
                  </a:cubicBezTo>
                  <a:cubicBezTo>
                    <a:pt x="19" y="47"/>
                    <a:pt x="19" y="47"/>
                    <a:pt x="19" y="47"/>
                  </a:cubicBezTo>
                  <a:cubicBezTo>
                    <a:pt x="0" y="182"/>
                    <a:pt x="0" y="182"/>
                    <a:pt x="0" y="182"/>
                  </a:cubicBezTo>
                  <a:cubicBezTo>
                    <a:pt x="23" y="182"/>
                    <a:pt x="23" y="182"/>
                    <a:pt x="23" y="182"/>
                  </a:cubicBezTo>
                  <a:cubicBezTo>
                    <a:pt x="39" y="67"/>
                    <a:pt x="39" y="67"/>
                    <a:pt x="39" y="67"/>
                  </a:cubicBezTo>
                  <a:cubicBezTo>
                    <a:pt x="62" y="67"/>
                    <a:pt x="62" y="67"/>
                    <a:pt x="62" y="67"/>
                  </a:cubicBezTo>
                  <a:cubicBezTo>
                    <a:pt x="44" y="194"/>
                    <a:pt x="44" y="194"/>
                    <a:pt x="44" y="194"/>
                  </a:cubicBezTo>
                  <a:cubicBezTo>
                    <a:pt x="67" y="194"/>
                    <a:pt x="67" y="194"/>
                    <a:pt x="67" y="194"/>
                  </a:cubicBezTo>
                  <a:cubicBezTo>
                    <a:pt x="85" y="67"/>
                    <a:pt x="85" y="67"/>
                    <a:pt x="85" y="67"/>
                  </a:cubicBezTo>
                  <a:cubicBezTo>
                    <a:pt x="108" y="67"/>
                    <a:pt x="108" y="67"/>
                    <a:pt x="108" y="67"/>
                  </a:cubicBezTo>
                  <a:cubicBezTo>
                    <a:pt x="94" y="162"/>
                    <a:pt x="94" y="162"/>
                    <a:pt x="94" y="162"/>
                  </a:cubicBezTo>
                  <a:cubicBezTo>
                    <a:pt x="72" y="161"/>
                    <a:pt x="72" y="161"/>
                    <a:pt x="72" y="161"/>
                  </a:cubicBezTo>
                  <a:cubicBezTo>
                    <a:pt x="73" y="161"/>
                    <a:pt x="74" y="162"/>
                    <a:pt x="75" y="162"/>
                  </a:cubicBezTo>
                  <a:cubicBezTo>
                    <a:pt x="79" y="164"/>
                    <a:pt x="83" y="166"/>
                    <a:pt x="86" y="168"/>
                  </a:cubicBezTo>
                  <a:cubicBezTo>
                    <a:pt x="90" y="171"/>
                    <a:pt x="92" y="176"/>
                    <a:pt x="91" y="182"/>
                  </a:cubicBezTo>
                  <a:cubicBezTo>
                    <a:pt x="91" y="182"/>
                    <a:pt x="91" y="182"/>
                    <a:pt x="91" y="182"/>
                  </a:cubicBezTo>
                  <a:cubicBezTo>
                    <a:pt x="115" y="182"/>
                    <a:pt x="115" y="182"/>
                    <a:pt x="115" y="182"/>
                  </a:cubicBezTo>
                  <a:cubicBezTo>
                    <a:pt x="134" y="47"/>
                    <a:pt x="134" y="47"/>
                    <a:pt x="134" y="47"/>
                  </a:cubicBezTo>
                  <a:cubicBezTo>
                    <a:pt x="88" y="47"/>
                    <a:pt x="88" y="47"/>
                    <a:pt x="88" y="47"/>
                  </a:cubicBezTo>
                  <a:cubicBezTo>
                    <a:pt x="91" y="26"/>
                    <a:pt x="91" y="26"/>
                    <a:pt x="91" y="26"/>
                  </a:cubicBezTo>
                  <a:lnTo>
                    <a:pt x="137"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8"/>
            <p:cNvSpPr>
              <a:spLocks/>
            </p:cNvSpPr>
            <p:nvPr/>
          </p:nvSpPr>
          <p:spPr bwMode="auto">
            <a:xfrm>
              <a:off x="4654550" y="-1163638"/>
              <a:ext cx="354013" cy="762000"/>
            </a:xfrm>
            <a:custGeom>
              <a:avLst/>
              <a:gdLst>
                <a:gd name="T0" fmla="*/ 70 w 94"/>
                <a:gd name="T1" fmla="*/ 6 h 200"/>
                <a:gd name="T2" fmla="*/ 70 w 94"/>
                <a:gd name="T3" fmla="*/ 6 h 200"/>
                <a:gd name="T4" fmla="*/ 46 w 94"/>
                <a:gd name="T5" fmla="*/ 178 h 200"/>
                <a:gd name="T6" fmla="*/ 25 w 94"/>
                <a:gd name="T7" fmla="*/ 178 h 200"/>
                <a:gd name="T8" fmla="*/ 25 w 94"/>
                <a:gd name="T9" fmla="*/ 178 h 200"/>
                <a:gd name="T10" fmla="*/ 25 w 94"/>
                <a:gd name="T11" fmla="*/ 178 h 200"/>
                <a:gd name="T12" fmla="*/ 24 w 94"/>
                <a:gd name="T13" fmla="*/ 178 h 200"/>
                <a:gd name="T14" fmla="*/ 24 w 94"/>
                <a:gd name="T15" fmla="*/ 178 h 200"/>
                <a:gd name="T16" fmla="*/ 24 w 94"/>
                <a:gd name="T17" fmla="*/ 178 h 200"/>
                <a:gd name="T18" fmla="*/ 0 w 94"/>
                <a:gd name="T19" fmla="*/ 177 h 200"/>
                <a:gd name="T20" fmla="*/ 3 w 94"/>
                <a:gd name="T21" fmla="*/ 178 h 200"/>
                <a:gd name="T22" fmla="*/ 15 w 94"/>
                <a:gd name="T23" fmla="*/ 185 h 200"/>
                <a:gd name="T24" fmla="*/ 20 w 94"/>
                <a:gd name="T25" fmla="*/ 200 h 200"/>
                <a:gd name="T26" fmla="*/ 21 w 94"/>
                <a:gd name="T27" fmla="*/ 199 h 200"/>
                <a:gd name="T28" fmla="*/ 21 w 94"/>
                <a:gd name="T29" fmla="*/ 199 h 200"/>
                <a:gd name="T30" fmla="*/ 53 w 94"/>
                <a:gd name="T31" fmla="*/ 199 h 200"/>
                <a:gd name="T32" fmla="*/ 66 w 94"/>
                <a:gd name="T33" fmla="*/ 199 h 200"/>
                <a:gd name="T34" fmla="*/ 93 w 94"/>
                <a:gd name="T35" fmla="*/ 6 h 200"/>
                <a:gd name="T36" fmla="*/ 93 w 94"/>
                <a:gd name="T37" fmla="*/ 6 h 200"/>
                <a:gd name="T38" fmla="*/ 94 w 94"/>
                <a:gd name="T39" fmla="*/ 5 h 200"/>
                <a:gd name="T40" fmla="*/ 68 w 94"/>
                <a:gd name="T41" fmla="*/ 0 h 200"/>
                <a:gd name="T42" fmla="*/ 70 w 94"/>
                <a:gd name="T43" fmla="*/ 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200">
                  <a:moveTo>
                    <a:pt x="70" y="6"/>
                  </a:moveTo>
                  <a:cubicBezTo>
                    <a:pt x="70" y="6"/>
                    <a:pt x="70" y="6"/>
                    <a:pt x="70" y="6"/>
                  </a:cubicBezTo>
                  <a:cubicBezTo>
                    <a:pt x="46" y="178"/>
                    <a:pt x="46" y="178"/>
                    <a:pt x="46" y="178"/>
                  </a:cubicBezTo>
                  <a:cubicBezTo>
                    <a:pt x="25" y="178"/>
                    <a:pt x="25" y="178"/>
                    <a:pt x="25" y="178"/>
                  </a:cubicBezTo>
                  <a:cubicBezTo>
                    <a:pt x="25" y="178"/>
                    <a:pt x="25" y="178"/>
                    <a:pt x="25" y="178"/>
                  </a:cubicBezTo>
                  <a:cubicBezTo>
                    <a:pt x="25" y="178"/>
                    <a:pt x="25" y="178"/>
                    <a:pt x="25" y="178"/>
                  </a:cubicBezTo>
                  <a:cubicBezTo>
                    <a:pt x="24" y="178"/>
                    <a:pt x="24" y="178"/>
                    <a:pt x="24" y="178"/>
                  </a:cubicBezTo>
                  <a:cubicBezTo>
                    <a:pt x="24" y="178"/>
                    <a:pt x="24" y="178"/>
                    <a:pt x="24" y="178"/>
                  </a:cubicBezTo>
                  <a:cubicBezTo>
                    <a:pt x="24" y="178"/>
                    <a:pt x="24" y="178"/>
                    <a:pt x="24" y="178"/>
                  </a:cubicBezTo>
                  <a:cubicBezTo>
                    <a:pt x="0" y="177"/>
                    <a:pt x="0" y="177"/>
                    <a:pt x="0" y="177"/>
                  </a:cubicBezTo>
                  <a:cubicBezTo>
                    <a:pt x="1" y="177"/>
                    <a:pt x="2" y="178"/>
                    <a:pt x="3" y="178"/>
                  </a:cubicBezTo>
                  <a:cubicBezTo>
                    <a:pt x="7" y="180"/>
                    <a:pt x="12" y="182"/>
                    <a:pt x="15" y="185"/>
                  </a:cubicBezTo>
                  <a:cubicBezTo>
                    <a:pt x="19" y="188"/>
                    <a:pt x="20" y="193"/>
                    <a:pt x="20" y="200"/>
                  </a:cubicBezTo>
                  <a:cubicBezTo>
                    <a:pt x="20" y="200"/>
                    <a:pt x="20" y="199"/>
                    <a:pt x="21" y="199"/>
                  </a:cubicBezTo>
                  <a:cubicBezTo>
                    <a:pt x="21" y="199"/>
                    <a:pt x="21" y="199"/>
                    <a:pt x="21" y="199"/>
                  </a:cubicBezTo>
                  <a:cubicBezTo>
                    <a:pt x="53" y="199"/>
                    <a:pt x="53" y="199"/>
                    <a:pt x="53" y="199"/>
                  </a:cubicBezTo>
                  <a:cubicBezTo>
                    <a:pt x="66" y="199"/>
                    <a:pt x="66" y="199"/>
                    <a:pt x="66" y="199"/>
                  </a:cubicBezTo>
                  <a:cubicBezTo>
                    <a:pt x="93" y="6"/>
                    <a:pt x="93" y="6"/>
                    <a:pt x="93" y="6"/>
                  </a:cubicBezTo>
                  <a:cubicBezTo>
                    <a:pt x="93" y="6"/>
                    <a:pt x="93" y="6"/>
                    <a:pt x="93" y="6"/>
                  </a:cubicBezTo>
                  <a:cubicBezTo>
                    <a:pt x="93" y="5"/>
                    <a:pt x="94" y="5"/>
                    <a:pt x="94" y="5"/>
                  </a:cubicBezTo>
                  <a:cubicBezTo>
                    <a:pt x="86" y="5"/>
                    <a:pt x="77" y="4"/>
                    <a:pt x="68" y="0"/>
                  </a:cubicBezTo>
                  <a:cubicBezTo>
                    <a:pt x="69" y="2"/>
                    <a:pt x="69" y="3"/>
                    <a:pt x="7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9"/>
            <p:cNvSpPr>
              <a:spLocks/>
            </p:cNvSpPr>
            <p:nvPr/>
          </p:nvSpPr>
          <p:spPr bwMode="auto">
            <a:xfrm>
              <a:off x="5614988" y="-1163638"/>
              <a:ext cx="1639888" cy="757238"/>
            </a:xfrm>
            <a:custGeom>
              <a:avLst/>
              <a:gdLst>
                <a:gd name="T0" fmla="*/ 436 w 436"/>
                <a:gd name="T1" fmla="*/ 5 h 199"/>
                <a:gd name="T2" fmla="*/ 413 w 436"/>
                <a:gd name="T3" fmla="*/ 6 h 199"/>
                <a:gd name="T4" fmla="*/ 394 w 436"/>
                <a:gd name="T5" fmla="*/ 142 h 199"/>
                <a:gd name="T6" fmla="*/ 331 w 436"/>
                <a:gd name="T7" fmla="*/ 178 h 199"/>
                <a:gd name="T8" fmla="*/ 165 w 436"/>
                <a:gd name="T9" fmla="*/ 155 h 199"/>
                <a:gd name="T10" fmla="*/ 342 w 436"/>
                <a:gd name="T11" fmla="*/ 102 h 199"/>
                <a:gd name="T12" fmla="*/ 171 w 436"/>
                <a:gd name="T13" fmla="*/ 113 h 199"/>
                <a:gd name="T14" fmla="*/ 344 w 436"/>
                <a:gd name="T15" fmla="*/ 88 h 199"/>
                <a:gd name="T16" fmla="*/ 314 w 436"/>
                <a:gd name="T17" fmla="*/ 67 h 199"/>
                <a:gd name="T18" fmla="*/ 334 w 436"/>
                <a:gd name="T19" fmla="*/ 6 h 199"/>
                <a:gd name="T20" fmla="*/ 245 w 436"/>
                <a:gd name="T21" fmla="*/ 67 h 199"/>
                <a:gd name="T22" fmla="*/ 303 w 436"/>
                <a:gd name="T23" fmla="*/ 39 h 199"/>
                <a:gd name="T24" fmla="*/ 252 w 436"/>
                <a:gd name="T25" fmla="*/ 19 h 199"/>
                <a:gd name="T26" fmla="*/ 254 w 436"/>
                <a:gd name="T27" fmla="*/ 6 h 199"/>
                <a:gd name="T28" fmla="*/ 229 w 436"/>
                <a:gd name="T29" fmla="*/ 0 h 199"/>
                <a:gd name="T30" fmla="*/ 231 w 436"/>
                <a:gd name="T31" fmla="*/ 6 h 199"/>
                <a:gd name="T32" fmla="*/ 89 w 436"/>
                <a:gd name="T33" fmla="*/ 19 h 199"/>
                <a:gd name="T34" fmla="*/ 91 w 436"/>
                <a:gd name="T35" fmla="*/ 6 h 199"/>
                <a:gd name="T36" fmla="*/ 67 w 436"/>
                <a:gd name="T37" fmla="*/ 0 h 199"/>
                <a:gd name="T38" fmla="*/ 69 w 436"/>
                <a:gd name="T39" fmla="*/ 6 h 199"/>
                <a:gd name="T40" fmla="*/ 18 w 436"/>
                <a:gd name="T41" fmla="*/ 19 h 199"/>
                <a:gd name="T42" fmla="*/ 64 w 436"/>
                <a:gd name="T43" fmla="*/ 39 h 199"/>
                <a:gd name="T44" fmla="*/ 15 w 436"/>
                <a:gd name="T45" fmla="*/ 77 h 199"/>
                <a:gd name="T46" fmla="*/ 56 w 436"/>
                <a:gd name="T47" fmla="*/ 97 h 199"/>
                <a:gd name="T48" fmla="*/ 26 w 436"/>
                <a:gd name="T49" fmla="*/ 179 h 199"/>
                <a:gd name="T50" fmla="*/ 12 w 436"/>
                <a:gd name="T51" fmla="*/ 118 h 199"/>
                <a:gd name="T52" fmla="*/ 107 w 436"/>
                <a:gd name="T53" fmla="*/ 199 h 199"/>
                <a:gd name="T54" fmla="*/ 95 w 436"/>
                <a:gd name="T55" fmla="*/ 118 h 199"/>
                <a:gd name="T56" fmla="*/ 67 w 436"/>
                <a:gd name="T57" fmla="*/ 179 h 199"/>
                <a:gd name="T58" fmla="*/ 123 w 436"/>
                <a:gd name="T59" fmla="*/ 97 h 199"/>
                <a:gd name="T60" fmla="*/ 81 w 436"/>
                <a:gd name="T61" fmla="*/ 77 h 199"/>
                <a:gd name="T62" fmla="*/ 226 w 436"/>
                <a:gd name="T63" fmla="*/ 39 h 199"/>
                <a:gd name="T64" fmla="*/ 163 w 436"/>
                <a:gd name="T65" fmla="*/ 67 h 199"/>
                <a:gd name="T66" fmla="*/ 148 w 436"/>
                <a:gd name="T67" fmla="*/ 68 h 199"/>
                <a:gd name="T68" fmla="*/ 146 w 436"/>
                <a:gd name="T69" fmla="*/ 88 h 199"/>
                <a:gd name="T70" fmla="*/ 134 w 436"/>
                <a:gd name="T71" fmla="*/ 124 h 199"/>
                <a:gd name="T72" fmla="*/ 144 w 436"/>
                <a:gd name="T73" fmla="*/ 140 h 199"/>
                <a:gd name="T74" fmla="*/ 124 w 436"/>
                <a:gd name="T75" fmla="*/ 163 h 199"/>
                <a:gd name="T76" fmla="*/ 136 w 436"/>
                <a:gd name="T77" fmla="*/ 199 h 199"/>
                <a:gd name="T78" fmla="*/ 360 w 436"/>
                <a:gd name="T79" fmla="*/ 199 h 199"/>
                <a:gd name="T80" fmla="*/ 361 w 436"/>
                <a:gd name="T81" fmla="*/ 199 h 199"/>
                <a:gd name="T82" fmla="*/ 416 w 436"/>
                <a:gd name="T83" fmla="*/ 14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6" h="199">
                  <a:moveTo>
                    <a:pt x="436" y="6"/>
                  </a:moveTo>
                  <a:cubicBezTo>
                    <a:pt x="436" y="5"/>
                    <a:pt x="436" y="5"/>
                    <a:pt x="436" y="5"/>
                  </a:cubicBezTo>
                  <a:cubicBezTo>
                    <a:pt x="429" y="5"/>
                    <a:pt x="420" y="4"/>
                    <a:pt x="411" y="0"/>
                  </a:cubicBezTo>
                  <a:cubicBezTo>
                    <a:pt x="412" y="2"/>
                    <a:pt x="412" y="3"/>
                    <a:pt x="413" y="6"/>
                  </a:cubicBezTo>
                  <a:cubicBezTo>
                    <a:pt x="413" y="6"/>
                    <a:pt x="413" y="6"/>
                    <a:pt x="413" y="6"/>
                  </a:cubicBezTo>
                  <a:cubicBezTo>
                    <a:pt x="394" y="142"/>
                    <a:pt x="394" y="142"/>
                    <a:pt x="394" y="142"/>
                  </a:cubicBezTo>
                  <a:cubicBezTo>
                    <a:pt x="357" y="178"/>
                    <a:pt x="357" y="178"/>
                    <a:pt x="357" y="178"/>
                  </a:cubicBezTo>
                  <a:cubicBezTo>
                    <a:pt x="331" y="178"/>
                    <a:pt x="331" y="178"/>
                    <a:pt x="331" y="178"/>
                  </a:cubicBezTo>
                  <a:cubicBezTo>
                    <a:pt x="162" y="178"/>
                    <a:pt x="162" y="178"/>
                    <a:pt x="162" y="178"/>
                  </a:cubicBezTo>
                  <a:cubicBezTo>
                    <a:pt x="165" y="155"/>
                    <a:pt x="165" y="155"/>
                    <a:pt x="165" y="155"/>
                  </a:cubicBezTo>
                  <a:cubicBezTo>
                    <a:pt x="339" y="121"/>
                    <a:pt x="339" y="121"/>
                    <a:pt x="339" y="121"/>
                  </a:cubicBezTo>
                  <a:cubicBezTo>
                    <a:pt x="342" y="102"/>
                    <a:pt x="342" y="102"/>
                    <a:pt x="342" y="102"/>
                  </a:cubicBezTo>
                  <a:cubicBezTo>
                    <a:pt x="168" y="135"/>
                    <a:pt x="168" y="135"/>
                    <a:pt x="168" y="135"/>
                  </a:cubicBezTo>
                  <a:cubicBezTo>
                    <a:pt x="171" y="113"/>
                    <a:pt x="171" y="113"/>
                    <a:pt x="171" y="113"/>
                  </a:cubicBezTo>
                  <a:cubicBezTo>
                    <a:pt x="195" y="88"/>
                    <a:pt x="195" y="88"/>
                    <a:pt x="195" y="88"/>
                  </a:cubicBezTo>
                  <a:cubicBezTo>
                    <a:pt x="344" y="88"/>
                    <a:pt x="344" y="88"/>
                    <a:pt x="344" y="88"/>
                  </a:cubicBezTo>
                  <a:cubicBezTo>
                    <a:pt x="346" y="67"/>
                    <a:pt x="346" y="67"/>
                    <a:pt x="346" y="67"/>
                  </a:cubicBezTo>
                  <a:cubicBezTo>
                    <a:pt x="314" y="67"/>
                    <a:pt x="314" y="67"/>
                    <a:pt x="314" y="67"/>
                  </a:cubicBezTo>
                  <a:cubicBezTo>
                    <a:pt x="355" y="11"/>
                    <a:pt x="355" y="11"/>
                    <a:pt x="355" y="11"/>
                  </a:cubicBezTo>
                  <a:cubicBezTo>
                    <a:pt x="334" y="6"/>
                    <a:pt x="334" y="6"/>
                    <a:pt x="334" y="6"/>
                  </a:cubicBezTo>
                  <a:cubicBezTo>
                    <a:pt x="288" y="67"/>
                    <a:pt x="288" y="67"/>
                    <a:pt x="288" y="67"/>
                  </a:cubicBezTo>
                  <a:cubicBezTo>
                    <a:pt x="245" y="67"/>
                    <a:pt x="245" y="67"/>
                    <a:pt x="245" y="67"/>
                  </a:cubicBezTo>
                  <a:cubicBezTo>
                    <a:pt x="249" y="39"/>
                    <a:pt x="249" y="39"/>
                    <a:pt x="249" y="39"/>
                  </a:cubicBezTo>
                  <a:cubicBezTo>
                    <a:pt x="303" y="39"/>
                    <a:pt x="303" y="39"/>
                    <a:pt x="303" y="39"/>
                  </a:cubicBezTo>
                  <a:cubicBezTo>
                    <a:pt x="319" y="19"/>
                    <a:pt x="319" y="19"/>
                    <a:pt x="319" y="19"/>
                  </a:cubicBezTo>
                  <a:cubicBezTo>
                    <a:pt x="252" y="19"/>
                    <a:pt x="252" y="19"/>
                    <a:pt x="252" y="19"/>
                  </a:cubicBezTo>
                  <a:cubicBezTo>
                    <a:pt x="254" y="6"/>
                    <a:pt x="254" y="6"/>
                    <a:pt x="254" y="6"/>
                  </a:cubicBezTo>
                  <a:cubicBezTo>
                    <a:pt x="254" y="6"/>
                    <a:pt x="254" y="6"/>
                    <a:pt x="254" y="6"/>
                  </a:cubicBezTo>
                  <a:cubicBezTo>
                    <a:pt x="254" y="5"/>
                    <a:pt x="254" y="5"/>
                    <a:pt x="254" y="5"/>
                  </a:cubicBezTo>
                  <a:cubicBezTo>
                    <a:pt x="247" y="5"/>
                    <a:pt x="238" y="4"/>
                    <a:pt x="229" y="0"/>
                  </a:cubicBezTo>
                  <a:cubicBezTo>
                    <a:pt x="230" y="2"/>
                    <a:pt x="230" y="3"/>
                    <a:pt x="231" y="6"/>
                  </a:cubicBezTo>
                  <a:cubicBezTo>
                    <a:pt x="231" y="6"/>
                    <a:pt x="231" y="6"/>
                    <a:pt x="231" y="6"/>
                  </a:cubicBezTo>
                  <a:cubicBezTo>
                    <a:pt x="229" y="19"/>
                    <a:pt x="229" y="19"/>
                    <a:pt x="229" y="19"/>
                  </a:cubicBezTo>
                  <a:cubicBezTo>
                    <a:pt x="89" y="19"/>
                    <a:pt x="89" y="19"/>
                    <a:pt x="89" y="19"/>
                  </a:cubicBezTo>
                  <a:cubicBezTo>
                    <a:pt x="91" y="6"/>
                    <a:pt x="91" y="6"/>
                    <a:pt x="91" y="6"/>
                  </a:cubicBezTo>
                  <a:cubicBezTo>
                    <a:pt x="91" y="6"/>
                    <a:pt x="91" y="6"/>
                    <a:pt x="91" y="6"/>
                  </a:cubicBezTo>
                  <a:cubicBezTo>
                    <a:pt x="91" y="5"/>
                    <a:pt x="91" y="5"/>
                    <a:pt x="91" y="5"/>
                  </a:cubicBezTo>
                  <a:cubicBezTo>
                    <a:pt x="84" y="5"/>
                    <a:pt x="76" y="4"/>
                    <a:pt x="67" y="0"/>
                  </a:cubicBezTo>
                  <a:cubicBezTo>
                    <a:pt x="68" y="2"/>
                    <a:pt x="68" y="3"/>
                    <a:pt x="69" y="6"/>
                  </a:cubicBezTo>
                  <a:cubicBezTo>
                    <a:pt x="69" y="6"/>
                    <a:pt x="69" y="6"/>
                    <a:pt x="69" y="6"/>
                  </a:cubicBezTo>
                  <a:cubicBezTo>
                    <a:pt x="67" y="19"/>
                    <a:pt x="67" y="19"/>
                    <a:pt x="67" y="19"/>
                  </a:cubicBezTo>
                  <a:cubicBezTo>
                    <a:pt x="18" y="19"/>
                    <a:pt x="18" y="19"/>
                    <a:pt x="18" y="19"/>
                  </a:cubicBezTo>
                  <a:cubicBezTo>
                    <a:pt x="10" y="39"/>
                    <a:pt x="10" y="39"/>
                    <a:pt x="10" y="39"/>
                  </a:cubicBezTo>
                  <a:cubicBezTo>
                    <a:pt x="64" y="39"/>
                    <a:pt x="64" y="39"/>
                    <a:pt x="64" y="39"/>
                  </a:cubicBezTo>
                  <a:cubicBezTo>
                    <a:pt x="59" y="77"/>
                    <a:pt x="59" y="77"/>
                    <a:pt x="59" y="77"/>
                  </a:cubicBezTo>
                  <a:cubicBezTo>
                    <a:pt x="15" y="77"/>
                    <a:pt x="15" y="77"/>
                    <a:pt x="15" y="77"/>
                  </a:cubicBezTo>
                  <a:cubicBezTo>
                    <a:pt x="12" y="97"/>
                    <a:pt x="12" y="97"/>
                    <a:pt x="12" y="97"/>
                  </a:cubicBezTo>
                  <a:cubicBezTo>
                    <a:pt x="56" y="97"/>
                    <a:pt x="56" y="97"/>
                    <a:pt x="56" y="97"/>
                  </a:cubicBezTo>
                  <a:cubicBezTo>
                    <a:pt x="45" y="179"/>
                    <a:pt x="45" y="179"/>
                    <a:pt x="45" y="179"/>
                  </a:cubicBezTo>
                  <a:cubicBezTo>
                    <a:pt x="26" y="179"/>
                    <a:pt x="26" y="179"/>
                    <a:pt x="26" y="179"/>
                  </a:cubicBezTo>
                  <a:cubicBezTo>
                    <a:pt x="34" y="118"/>
                    <a:pt x="34" y="118"/>
                    <a:pt x="34" y="118"/>
                  </a:cubicBezTo>
                  <a:cubicBezTo>
                    <a:pt x="12" y="118"/>
                    <a:pt x="12" y="118"/>
                    <a:pt x="12" y="118"/>
                  </a:cubicBezTo>
                  <a:cubicBezTo>
                    <a:pt x="0" y="199"/>
                    <a:pt x="0" y="199"/>
                    <a:pt x="0" y="199"/>
                  </a:cubicBezTo>
                  <a:cubicBezTo>
                    <a:pt x="107" y="199"/>
                    <a:pt x="107" y="199"/>
                    <a:pt x="107" y="199"/>
                  </a:cubicBezTo>
                  <a:cubicBezTo>
                    <a:pt x="119" y="118"/>
                    <a:pt x="119" y="118"/>
                    <a:pt x="119" y="118"/>
                  </a:cubicBezTo>
                  <a:cubicBezTo>
                    <a:pt x="95" y="118"/>
                    <a:pt x="95" y="118"/>
                    <a:pt x="95" y="118"/>
                  </a:cubicBezTo>
                  <a:cubicBezTo>
                    <a:pt x="87" y="179"/>
                    <a:pt x="87" y="179"/>
                    <a:pt x="87" y="179"/>
                  </a:cubicBezTo>
                  <a:cubicBezTo>
                    <a:pt x="67" y="179"/>
                    <a:pt x="67" y="179"/>
                    <a:pt x="67" y="179"/>
                  </a:cubicBezTo>
                  <a:cubicBezTo>
                    <a:pt x="78" y="97"/>
                    <a:pt x="78" y="97"/>
                    <a:pt x="78" y="97"/>
                  </a:cubicBezTo>
                  <a:cubicBezTo>
                    <a:pt x="123" y="97"/>
                    <a:pt x="123" y="97"/>
                    <a:pt x="123" y="97"/>
                  </a:cubicBezTo>
                  <a:cubicBezTo>
                    <a:pt x="126" y="77"/>
                    <a:pt x="126" y="77"/>
                    <a:pt x="126" y="77"/>
                  </a:cubicBezTo>
                  <a:cubicBezTo>
                    <a:pt x="81" y="77"/>
                    <a:pt x="81" y="77"/>
                    <a:pt x="81" y="77"/>
                  </a:cubicBezTo>
                  <a:cubicBezTo>
                    <a:pt x="87" y="39"/>
                    <a:pt x="87" y="39"/>
                    <a:pt x="87" y="39"/>
                  </a:cubicBezTo>
                  <a:cubicBezTo>
                    <a:pt x="226" y="39"/>
                    <a:pt x="226" y="39"/>
                    <a:pt x="226" y="39"/>
                  </a:cubicBezTo>
                  <a:cubicBezTo>
                    <a:pt x="222" y="67"/>
                    <a:pt x="222" y="67"/>
                    <a:pt x="222" y="67"/>
                  </a:cubicBezTo>
                  <a:cubicBezTo>
                    <a:pt x="163" y="67"/>
                    <a:pt x="163" y="67"/>
                    <a:pt x="163" y="67"/>
                  </a:cubicBezTo>
                  <a:cubicBezTo>
                    <a:pt x="158" y="67"/>
                    <a:pt x="153" y="65"/>
                    <a:pt x="147" y="63"/>
                  </a:cubicBezTo>
                  <a:cubicBezTo>
                    <a:pt x="147" y="64"/>
                    <a:pt x="148" y="66"/>
                    <a:pt x="148" y="68"/>
                  </a:cubicBezTo>
                  <a:cubicBezTo>
                    <a:pt x="149" y="68"/>
                    <a:pt x="149" y="68"/>
                    <a:pt x="149" y="68"/>
                  </a:cubicBezTo>
                  <a:cubicBezTo>
                    <a:pt x="146" y="88"/>
                    <a:pt x="146" y="88"/>
                    <a:pt x="146" y="88"/>
                  </a:cubicBezTo>
                  <a:cubicBezTo>
                    <a:pt x="167" y="88"/>
                    <a:pt x="167" y="88"/>
                    <a:pt x="167" y="88"/>
                  </a:cubicBezTo>
                  <a:cubicBezTo>
                    <a:pt x="134" y="124"/>
                    <a:pt x="134" y="124"/>
                    <a:pt x="134" y="124"/>
                  </a:cubicBezTo>
                  <a:cubicBezTo>
                    <a:pt x="146" y="129"/>
                    <a:pt x="146" y="129"/>
                    <a:pt x="146" y="129"/>
                  </a:cubicBezTo>
                  <a:cubicBezTo>
                    <a:pt x="144" y="140"/>
                    <a:pt x="144" y="140"/>
                    <a:pt x="144" y="140"/>
                  </a:cubicBezTo>
                  <a:cubicBezTo>
                    <a:pt x="126" y="143"/>
                    <a:pt x="126" y="143"/>
                    <a:pt x="126" y="143"/>
                  </a:cubicBezTo>
                  <a:cubicBezTo>
                    <a:pt x="124" y="163"/>
                    <a:pt x="124" y="163"/>
                    <a:pt x="124" y="163"/>
                  </a:cubicBezTo>
                  <a:cubicBezTo>
                    <a:pt x="141" y="160"/>
                    <a:pt x="141" y="160"/>
                    <a:pt x="141" y="160"/>
                  </a:cubicBezTo>
                  <a:cubicBezTo>
                    <a:pt x="136" y="199"/>
                    <a:pt x="136" y="199"/>
                    <a:pt x="136" y="199"/>
                  </a:cubicBezTo>
                  <a:cubicBezTo>
                    <a:pt x="328" y="199"/>
                    <a:pt x="328" y="199"/>
                    <a:pt x="328" y="199"/>
                  </a:cubicBezTo>
                  <a:cubicBezTo>
                    <a:pt x="360" y="199"/>
                    <a:pt x="360" y="199"/>
                    <a:pt x="360" y="199"/>
                  </a:cubicBezTo>
                  <a:cubicBezTo>
                    <a:pt x="361" y="199"/>
                    <a:pt x="361" y="199"/>
                    <a:pt x="361" y="199"/>
                  </a:cubicBezTo>
                  <a:cubicBezTo>
                    <a:pt x="361" y="199"/>
                    <a:pt x="361" y="199"/>
                    <a:pt x="361" y="199"/>
                  </a:cubicBezTo>
                  <a:cubicBezTo>
                    <a:pt x="361" y="199"/>
                    <a:pt x="361" y="199"/>
                    <a:pt x="361" y="199"/>
                  </a:cubicBezTo>
                  <a:cubicBezTo>
                    <a:pt x="416" y="148"/>
                    <a:pt x="416" y="148"/>
                    <a:pt x="416" y="148"/>
                  </a:cubicBezTo>
                  <a:cubicBezTo>
                    <a:pt x="436" y="6"/>
                    <a:pt x="436" y="6"/>
                    <a:pt x="4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矩形 25"/>
          <p:cNvSpPr/>
          <p:nvPr/>
        </p:nvSpPr>
        <p:spPr>
          <a:xfrm>
            <a:off x="5162582" y="2896913"/>
            <a:ext cx="3575018" cy="307777"/>
          </a:xfrm>
          <a:prstGeom prst="rect">
            <a:avLst/>
          </a:prstGeom>
        </p:spPr>
        <p:txBody>
          <a:bodyPr wrap="none">
            <a:spAutoFit/>
          </a:bodyPr>
          <a:lstStyle/>
          <a:p>
            <a:pPr algn="r"/>
            <a:r>
              <a:rPr lang="zh-CN" altLang="en-US" sz="14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更多精品</a:t>
            </a:r>
            <a:r>
              <a:rPr lang="en-US" altLang="zh-CN" sz="14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PPT</a:t>
            </a:r>
            <a:r>
              <a:rPr lang="zh-CN" altLang="en-US" sz="14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，请访问：</a:t>
            </a:r>
            <a:r>
              <a:rPr lang="en-US" altLang="zh-CN" sz="140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www.tretars.com</a:t>
            </a:r>
            <a:endPar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extLst>
      <p:ext uri="{BB962C8B-B14F-4D97-AF65-F5344CB8AC3E}">
        <p14:creationId xmlns:p14="http://schemas.microsoft.com/office/powerpoint/2010/main" val="26782842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2" presetClass="entr" presetSubtype="2" fill="hold" grpId="0" nodeType="withEffect">
                                  <p:stCondLst>
                                    <p:cond delay="20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ppt_x</p:attrName>
                                        </p:attrNameLst>
                                      </p:cBhvr>
                                      <p:tavLst>
                                        <p:tav tm="0">
                                          <p:val>
                                            <p:strVal val="#ppt_x+#ppt_w*1.125000"/>
                                          </p:val>
                                        </p:tav>
                                        <p:tav tm="100000">
                                          <p:val>
                                            <p:strVal val="#ppt_x"/>
                                          </p:val>
                                        </p:tav>
                                      </p:tavLst>
                                    </p:anim>
                                    <p:animEffect transition="in" filter="wipe(left)">
                                      <p:cBhvr>
                                        <p:cTn id="12" dur="500"/>
                                        <p:tgtEl>
                                          <p:spTgt spid="25"/>
                                        </p:tgtEl>
                                      </p:cBhvr>
                                    </p:animEffect>
                                  </p:childTnLst>
                                </p:cTn>
                              </p:par>
                              <p:par>
                                <p:cTn id="13" presetID="55" presetClass="entr" presetSubtype="0" fill="hold" grpId="0" nodeType="withEffect">
                                  <p:stCondLst>
                                    <p:cond delay="500"/>
                                  </p:stCondLst>
                                  <p:iterate type="lt">
                                    <p:tmPct val="10000"/>
                                  </p:iterate>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ppt_w</p:attrName>
                                        </p:attrNameLst>
                                      </p:cBhvr>
                                      <p:tavLst>
                                        <p:tav tm="0">
                                          <p:val>
                                            <p:strVal val="#ppt_w*0.70"/>
                                          </p:val>
                                        </p:tav>
                                        <p:tav tm="100000">
                                          <p:val>
                                            <p:strVal val="#ppt_w"/>
                                          </p:val>
                                        </p:tav>
                                      </p:tavLst>
                                    </p:anim>
                                    <p:anim calcmode="lin" valueType="num">
                                      <p:cBhvr>
                                        <p:cTn id="16" dur="500" fill="hold"/>
                                        <p:tgtEl>
                                          <p:spTgt spid="46"/>
                                        </p:tgtEl>
                                        <p:attrNameLst>
                                          <p:attrName>ppt_h</p:attrName>
                                        </p:attrNameLst>
                                      </p:cBhvr>
                                      <p:tavLst>
                                        <p:tav tm="0">
                                          <p:val>
                                            <p:strVal val="#ppt_h"/>
                                          </p:val>
                                        </p:tav>
                                        <p:tav tm="100000">
                                          <p:val>
                                            <p:strVal val="#ppt_h"/>
                                          </p:val>
                                        </p:tav>
                                      </p:tavLst>
                                    </p:anim>
                                    <p:animEffect transition="in" filter="fade">
                                      <p:cBhvr>
                                        <p:cTn id="17" dur="500"/>
                                        <p:tgtEl>
                                          <p:spTgt spid="46"/>
                                        </p:tgtEl>
                                      </p:cBhvr>
                                    </p:animEffect>
                                  </p:childTnLst>
                                </p:cTn>
                              </p:par>
                              <p:par>
                                <p:cTn id="18" presetID="2" presetClass="entr" presetSubtype="4" decel="100000" fill="hold" nodeType="withEffect">
                                  <p:stCondLst>
                                    <p:cond delay="2500"/>
                                  </p:stCondLst>
                                  <p:childTnLst>
                                    <p:set>
                                      <p:cBhvr>
                                        <p:cTn id="19" dur="1" fill="hold">
                                          <p:stCondLst>
                                            <p:cond delay="0"/>
                                          </p:stCondLst>
                                        </p:cTn>
                                        <p:tgtEl>
                                          <p:spTgt spid="47"/>
                                        </p:tgtEl>
                                        <p:attrNameLst>
                                          <p:attrName>style.visibility</p:attrName>
                                        </p:attrNameLst>
                                      </p:cBhvr>
                                      <p:to>
                                        <p:strVal val="visible"/>
                                      </p:to>
                                    </p:set>
                                    <p:anim calcmode="lin" valueType="num">
                                      <p:cBhvr additive="base">
                                        <p:cTn id="20" dur="500" fill="hold"/>
                                        <p:tgtEl>
                                          <p:spTgt spid="47"/>
                                        </p:tgtEl>
                                        <p:attrNameLst>
                                          <p:attrName>ppt_x</p:attrName>
                                        </p:attrNameLst>
                                      </p:cBhvr>
                                      <p:tavLst>
                                        <p:tav tm="0">
                                          <p:val>
                                            <p:strVal val="#ppt_x"/>
                                          </p:val>
                                        </p:tav>
                                        <p:tav tm="100000">
                                          <p:val>
                                            <p:strVal val="#ppt_x"/>
                                          </p:val>
                                        </p:tav>
                                      </p:tavLst>
                                    </p:anim>
                                    <p:anim calcmode="lin" valueType="num">
                                      <p:cBhvr additive="base">
                                        <p:cTn id="21" dur="500" fill="hold"/>
                                        <p:tgtEl>
                                          <p:spTgt spid="47"/>
                                        </p:tgtEl>
                                        <p:attrNameLst>
                                          <p:attrName>ppt_y</p:attrName>
                                        </p:attrNameLst>
                                      </p:cBhvr>
                                      <p:tavLst>
                                        <p:tav tm="0">
                                          <p:val>
                                            <p:strVal val="1+#ppt_h/2"/>
                                          </p:val>
                                        </p:tav>
                                        <p:tav tm="100000">
                                          <p:val>
                                            <p:strVal val="#ppt_y"/>
                                          </p:val>
                                        </p:tav>
                                      </p:tavLst>
                                    </p:anim>
                                  </p:childTnLst>
                                </p:cTn>
                              </p:par>
                              <p:par>
                                <p:cTn id="22" presetID="12" presetClass="entr" presetSubtype="2" fill="hold" grpId="0" nodeType="withEffect">
                                  <p:stCondLst>
                                    <p:cond delay="20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p:tgtEl>
                                          <p:spTgt spid="26"/>
                                        </p:tgtEl>
                                        <p:attrNameLst>
                                          <p:attrName>ppt_x</p:attrName>
                                        </p:attrNameLst>
                                      </p:cBhvr>
                                      <p:tavLst>
                                        <p:tav tm="0">
                                          <p:val>
                                            <p:strVal val="#ppt_x+#ppt_w*1.125000"/>
                                          </p:val>
                                        </p:tav>
                                        <p:tav tm="100000">
                                          <p:val>
                                            <p:strVal val="#ppt_x"/>
                                          </p:val>
                                        </p:tav>
                                      </p:tavLst>
                                    </p:anim>
                                    <p:animEffect transition="in" filter="wipe(left)">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6" grpId="0"/>
      <p:bldP spid="26" grpId="0"/>
    </p:bld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rgbClr val="1C2D3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8702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49742" y="3372367"/>
            <a:ext cx="4822065" cy="1754326"/>
          </a:xfrm>
          <a:prstGeom prst="rect">
            <a:avLst/>
          </a:prstGeom>
        </p:spPr>
        <p:txBody>
          <a:bodyPr wrap="square">
            <a:spAutoFit/>
          </a:bodyPr>
          <a:lstStyle/>
          <a:p>
            <a:pPr>
              <a:lnSpc>
                <a:spcPct val="150000"/>
              </a:lnSpc>
            </a:pPr>
            <a:r>
              <a:rPr lang="zh-CN" altLang="en-US" sz="1200" dirty="0">
                <a:solidFill>
                  <a:srgbClr val="000000"/>
                </a:solidFill>
              </a:rPr>
              <a:t>本模板来源：</a:t>
            </a:r>
            <a:r>
              <a:rPr lang="en-US" altLang="zh-CN" sz="1200" dirty="0">
                <a:solidFill>
                  <a:srgbClr val="000000"/>
                </a:solidFill>
              </a:rPr>
              <a:t>Office</a:t>
            </a:r>
            <a:r>
              <a:rPr lang="zh-CN" altLang="en-US" sz="1200" dirty="0">
                <a:solidFill>
                  <a:srgbClr val="000000"/>
                </a:solidFill>
              </a:rPr>
              <a:t>办公助手</a:t>
            </a:r>
            <a:r>
              <a:rPr lang="en-US" altLang="zh-CN" sz="1200" dirty="0">
                <a:solidFill>
                  <a:srgbClr val="000000"/>
                </a:solidFill>
              </a:rPr>
              <a:t>(</a:t>
            </a:r>
            <a:r>
              <a:rPr lang="en-US" altLang="zh-CN" sz="1200" dirty="0">
                <a:solidFill>
                  <a:srgbClr val="000000"/>
                </a:solidFill>
                <a:hlinkClick r:id="rId2"/>
              </a:rPr>
              <a:t>www.officezhushou.com</a:t>
            </a:r>
            <a:r>
              <a:rPr lang="en-US" altLang="zh-CN" sz="1200" dirty="0">
                <a:solidFill>
                  <a:srgbClr val="000000"/>
                </a:solidFill>
              </a:rPr>
              <a:t>)</a:t>
            </a:r>
          </a:p>
          <a:p>
            <a:pPr>
              <a:lnSpc>
                <a:spcPct val="150000"/>
              </a:lnSpc>
            </a:pPr>
            <a:r>
              <a:rPr lang="zh-CN" altLang="en-US" sz="1200" dirty="0">
                <a:solidFill>
                  <a:srgbClr val="000000"/>
                </a:solidFill>
              </a:rPr>
              <a:t>欢迎您访问我们的网站阅读</a:t>
            </a:r>
            <a:r>
              <a:rPr lang="en-US" altLang="zh-CN" sz="1200" dirty="0">
                <a:solidFill>
                  <a:srgbClr val="000000"/>
                </a:solidFill>
                <a:hlinkClick r:id="rId3"/>
              </a:rPr>
              <a:t>PPT</a:t>
            </a:r>
            <a:r>
              <a:rPr lang="zh-CN" altLang="en-US" sz="1200" dirty="0">
                <a:solidFill>
                  <a:srgbClr val="000000"/>
                </a:solidFill>
                <a:hlinkClick r:id="rId3"/>
              </a:rPr>
              <a:t>制作教程</a:t>
            </a:r>
            <a:r>
              <a:rPr lang="zh-CN" altLang="en-US" sz="1200" dirty="0">
                <a:solidFill>
                  <a:srgbClr val="000000"/>
                </a:solidFill>
              </a:rPr>
              <a:t>及下载</a:t>
            </a:r>
            <a:r>
              <a:rPr lang="en-US" altLang="zh-CN" sz="1200" dirty="0">
                <a:solidFill>
                  <a:srgbClr val="000000"/>
                </a:solidFill>
                <a:hlinkClick r:id="rId4"/>
              </a:rPr>
              <a:t>PPT</a:t>
            </a:r>
            <a:r>
              <a:rPr lang="zh-CN" altLang="en-US" sz="1200" dirty="0">
                <a:solidFill>
                  <a:srgbClr val="000000"/>
                </a:solidFill>
                <a:hlinkClick r:id="rId4"/>
              </a:rPr>
              <a:t>素材</a:t>
            </a:r>
            <a:r>
              <a:rPr lang="zh-CN" altLang="en-US" sz="1200" dirty="0">
                <a:solidFill>
                  <a:srgbClr val="000000"/>
                </a:solidFill>
              </a:rPr>
              <a:t>与</a:t>
            </a:r>
            <a:r>
              <a:rPr lang="en-US" altLang="zh-CN" sz="1200" dirty="0">
                <a:solidFill>
                  <a:srgbClr val="000000"/>
                </a:solidFill>
                <a:hlinkClick r:id="rId5"/>
              </a:rPr>
              <a:t>PPT</a:t>
            </a:r>
            <a:r>
              <a:rPr lang="zh-CN" altLang="en-US" sz="1200" dirty="0">
                <a:solidFill>
                  <a:srgbClr val="000000"/>
                </a:solidFill>
                <a:hlinkClick r:id="rId5"/>
              </a:rPr>
              <a:t>模板</a:t>
            </a:r>
            <a:r>
              <a:rPr lang="en-US" altLang="zh-CN" sz="1200" dirty="0">
                <a:solidFill>
                  <a:srgbClr val="000000"/>
                </a:solidFill>
              </a:rPr>
              <a:t>;</a:t>
            </a:r>
          </a:p>
          <a:p>
            <a:pPr>
              <a:lnSpc>
                <a:spcPct val="150000"/>
              </a:lnSpc>
            </a:pPr>
            <a:r>
              <a:rPr lang="zh-CN" altLang="en-US" sz="1200" dirty="0">
                <a:solidFill>
                  <a:srgbClr val="000000"/>
                </a:solidFill>
              </a:rPr>
              <a:t>欢迎访问以下栏目：</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制作教程：</a:t>
            </a:r>
            <a:r>
              <a:rPr lang="en-US" altLang="zh-CN" sz="1200" dirty="0">
                <a:solidFill>
                  <a:srgbClr val="000000"/>
                </a:solidFill>
                <a:hlinkClick r:id="rId3"/>
              </a:rPr>
              <a:t>http://www.officezhushou.com/pptjiaocheng/</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素材下载：</a:t>
            </a:r>
            <a:r>
              <a:rPr lang="en-US" altLang="zh-CN" sz="1200" dirty="0">
                <a:solidFill>
                  <a:srgbClr val="000000"/>
                </a:solidFill>
                <a:hlinkClick r:id="rId4"/>
              </a:rPr>
              <a:t>http://www.officezhushou.com/pptsucai/</a:t>
            </a:r>
            <a:endParaRPr lang="en-US" altLang="zh-CN" sz="1200" dirty="0">
              <a:solidFill>
                <a:srgbClr val="000000"/>
              </a:solidFill>
            </a:endParaRPr>
          </a:p>
          <a:p>
            <a:pPr>
              <a:lnSpc>
                <a:spcPct val="150000"/>
              </a:lnSpc>
            </a:pPr>
            <a:r>
              <a:rPr lang="en-US" altLang="zh-CN" sz="1200" dirty="0">
                <a:solidFill>
                  <a:srgbClr val="000000"/>
                </a:solidFill>
              </a:rPr>
              <a:t>PPT</a:t>
            </a:r>
            <a:r>
              <a:rPr lang="zh-CN" altLang="en-US" sz="1200" dirty="0">
                <a:solidFill>
                  <a:srgbClr val="000000"/>
                </a:solidFill>
              </a:rPr>
              <a:t>模板下载：</a:t>
            </a:r>
            <a:r>
              <a:rPr lang="en-US" altLang="zh-CN" sz="1200" dirty="0">
                <a:solidFill>
                  <a:srgbClr val="000000"/>
                </a:solidFill>
                <a:hlinkClick r:id="rId5"/>
              </a:rPr>
              <a:t>http://www.officezhushou.com/pptmuban/</a:t>
            </a:r>
            <a:endParaRPr lang="en-GB" altLang="zh-CN" sz="1125" dirty="0">
              <a:solidFill>
                <a:srgbClr val="000000"/>
              </a:solidFill>
            </a:endParaRPr>
          </a:p>
        </p:txBody>
      </p:sp>
      <p:grpSp>
        <p:nvGrpSpPr>
          <p:cNvPr id="3" name="组合 2"/>
          <p:cNvGrpSpPr/>
          <p:nvPr/>
        </p:nvGrpSpPr>
        <p:grpSpPr>
          <a:xfrm>
            <a:off x="1143000" y="1714959"/>
            <a:ext cx="6858000" cy="1666881"/>
            <a:chOff x="0" y="1225916"/>
            <a:chExt cx="9144000" cy="2222508"/>
          </a:xfrm>
        </p:grpSpPr>
        <p:sp>
          <p:nvSpPr>
            <p:cNvPr id="4" name="Rectangle 17"/>
            <p:cNvSpPr>
              <a:spLocks noChangeArrowheads="1"/>
            </p:cNvSpPr>
            <p:nvPr/>
          </p:nvSpPr>
          <p:spPr bwMode="gray">
            <a:xfrm>
              <a:off x="0" y="1225916"/>
              <a:ext cx="9144000" cy="2222508"/>
            </a:xfrm>
            <a:prstGeom prst="rect">
              <a:avLst/>
            </a:prstGeom>
            <a:gradFill flip="none" rotWithShape="1">
              <a:gsLst>
                <a:gs pos="0">
                  <a:schemeClr val="accent1"/>
                </a:gs>
                <a:gs pos="100000">
                  <a:schemeClr val="accent2">
                    <a:lumMod val="75000"/>
                  </a:schemeClr>
                </a:gs>
              </a:gsLst>
              <a:path path="circle">
                <a:fillToRect l="50000" t="50000" r="50000" b="50000"/>
              </a:path>
              <a:tileRect/>
            </a:gradFill>
            <a:ln w="9525">
              <a:noFill/>
              <a:miter lim="800000"/>
              <a:headEnd/>
              <a:tailEnd/>
            </a:ln>
          </p:spPr>
          <p:txBody>
            <a:bodyPr wrap="none" anchor="ctr"/>
            <a:lstStyle/>
            <a:p>
              <a:pPr>
                <a:defRPr/>
              </a:pPr>
              <a:endParaRPr lang="zh-CN" altLang="en-US" sz="1350">
                <a:solidFill>
                  <a:srgbClr val="000000"/>
                </a:solidFill>
              </a:endParaRPr>
            </a:p>
          </p:txBody>
        </p:sp>
        <p:pic>
          <p:nvPicPr>
            <p:cNvPr id="6" name="Picture 8" descr="D:\hd-white-132\handdrawn-white131.png"/>
            <p:cNvPicPr>
              <a:picLocks noChangeAspect="1" noChangeArrowheads="1"/>
            </p:cNvPicPr>
            <p:nvPr/>
          </p:nvPicPr>
          <p:blipFill>
            <a:blip r:embed="rId6" cstate="print"/>
            <a:srcRect/>
            <a:stretch>
              <a:fillRect/>
            </a:stretch>
          </p:blipFill>
          <p:spPr bwMode="auto">
            <a:xfrm>
              <a:off x="4821938" y="1796432"/>
              <a:ext cx="892624" cy="1143008"/>
            </a:xfrm>
            <a:prstGeom prst="rect">
              <a:avLst/>
            </a:prstGeom>
            <a:noFill/>
          </p:spPr>
        </p:pic>
        <p:pic>
          <p:nvPicPr>
            <p:cNvPr id="7" name="Picture 113" descr="D:\hd-white-132\handdrawn-white71.png"/>
            <p:cNvPicPr>
              <a:picLocks noChangeAspect="1" noChangeArrowheads="1"/>
            </p:cNvPicPr>
            <p:nvPr/>
          </p:nvPicPr>
          <p:blipFill>
            <a:blip r:embed="rId7" cstate="print"/>
            <a:srcRect/>
            <a:stretch>
              <a:fillRect/>
            </a:stretch>
          </p:blipFill>
          <p:spPr bwMode="auto">
            <a:xfrm>
              <a:off x="3285670" y="1797420"/>
              <a:ext cx="857256" cy="1109938"/>
            </a:xfrm>
            <a:prstGeom prst="rect">
              <a:avLst/>
            </a:prstGeom>
            <a:noFill/>
          </p:spPr>
        </p:pic>
        <p:sp>
          <p:nvSpPr>
            <p:cNvPr id="8" name="矩形 7"/>
            <p:cNvSpPr/>
            <p:nvPr/>
          </p:nvSpPr>
          <p:spPr>
            <a:xfrm>
              <a:off x="250504" y="1511668"/>
              <a:ext cx="2963728" cy="1554272"/>
            </a:xfrm>
            <a:prstGeom prst="rect">
              <a:avLst/>
            </a:prstGeom>
          </p:spPr>
          <p:txBody>
            <a:bodyPr wrap="square">
              <a:spAutoFit/>
            </a:bodyPr>
            <a:lstStyle/>
            <a:p>
              <a:pPr algn="r" fontAlgn="ctr">
                <a:lnSpc>
                  <a:spcPct val="150000"/>
                </a:lnSpc>
                <a:buClr>
                  <a:srgbClr val="E20000"/>
                </a:buClr>
                <a:buSzPct val="60000"/>
              </a:pPr>
              <a:r>
                <a:rPr lang="zh-CN" altLang="en-US" sz="1050" b="1" dirty="0">
                  <a:solidFill>
                    <a:srgbClr val="FFFFFF"/>
                  </a:solidFill>
                </a:rPr>
                <a:t>可以在下列情况使用</a:t>
              </a:r>
            </a:p>
            <a:p>
              <a:pPr algn="r" fontAlgn="ctr">
                <a:lnSpc>
                  <a:spcPct val="150000"/>
                </a:lnSpc>
                <a:buClr>
                  <a:srgbClr val="E20000"/>
                </a:buClr>
                <a:buSzPct val="60000"/>
              </a:pPr>
              <a:endParaRPr lang="en-US" altLang="zh-CN" sz="900" dirty="0">
                <a:solidFill>
                  <a:srgbClr val="FFFFFF"/>
                </a:solidFill>
              </a:endParaRPr>
            </a:p>
            <a:p>
              <a:pPr algn="r" fontAlgn="ctr">
                <a:lnSpc>
                  <a:spcPct val="150000"/>
                </a:lnSpc>
                <a:buClr>
                  <a:srgbClr val="E20000"/>
                </a:buClr>
                <a:buSzPct val="60000"/>
              </a:pPr>
              <a:r>
                <a:rPr lang="zh-CN" altLang="en-US" sz="900" dirty="0">
                  <a:solidFill>
                    <a:srgbClr val="FFFFFF"/>
                  </a:solidFill>
                </a:rPr>
                <a:t>不限次数的用于个人学习使用</a:t>
              </a:r>
            </a:p>
            <a:p>
              <a:pPr algn="r" fontAlgn="ctr">
                <a:lnSpc>
                  <a:spcPct val="150000"/>
                </a:lnSpc>
                <a:buClr>
                  <a:srgbClr val="E20000"/>
                </a:buClr>
                <a:buSzPct val="60000"/>
              </a:pPr>
              <a:r>
                <a:rPr lang="zh-CN" altLang="en-US" sz="900" dirty="0">
                  <a:solidFill>
                    <a:srgbClr val="FFFFFF"/>
                  </a:solidFill>
                </a:rPr>
                <a:t>下载分享并传播我们的教程</a:t>
              </a:r>
              <a:endParaRPr lang="en-US" altLang="zh-CN" sz="900" dirty="0">
                <a:solidFill>
                  <a:srgbClr val="FFFFFF"/>
                </a:solidFill>
              </a:endParaRPr>
            </a:p>
            <a:p>
              <a:pPr algn="r" fontAlgn="ctr">
                <a:lnSpc>
                  <a:spcPct val="150000"/>
                </a:lnSpc>
                <a:buClr>
                  <a:srgbClr val="E20000"/>
                </a:buClr>
                <a:buSzPct val="60000"/>
              </a:pPr>
              <a:r>
                <a:rPr lang="zh-CN" altLang="en-US" sz="900" dirty="0">
                  <a:solidFill>
                    <a:srgbClr val="FFFFFF"/>
                  </a:solidFill>
                </a:rPr>
                <a:t>转载我们的教程但要保存网站链接</a:t>
              </a:r>
            </a:p>
          </p:txBody>
        </p:sp>
        <p:sp>
          <p:nvSpPr>
            <p:cNvPr id="9" name="矩形 8"/>
            <p:cNvSpPr/>
            <p:nvPr/>
          </p:nvSpPr>
          <p:spPr>
            <a:xfrm>
              <a:off x="5786000" y="1511668"/>
              <a:ext cx="2928959" cy="1831271"/>
            </a:xfrm>
            <a:prstGeom prst="rect">
              <a:avLst/>
            </a:prstGeom>
          </p:spPr>
          <p:txBody>
            <a:bodyPr wrap="square">
              <a:spAutoFit/>
            </a:bodyPr>
            <a:lstStyle/>
            <a:p>
              <a:pPr fontAlgn="ctr">
                <a:lnSpc>
                  <a:spcPct val="150000"/>
                </a:lnSpc>
                <a:buClr>
                  <a:srgbClr val="E20000"/>
                </a:buClr>
                <a:buSzPct val="60000"/>
              </a:pPr>
              <a:r>
                <a:rPr lang="zh-CN" altLang="en-US" sz="1050" b="1" dirty="0">
                  <a:solidFill>
                    <a:srgbClr val="FFFFFF"/>
                  </a:solidFill>
                </a:rPr>
                <a:t>不可以在以下情况使用</a:t>
              </a:r>
            </a:p>
            <a:p>
              <a:pPr fontAlgn="ctr">
                <a:lnSpc>
                  <a:spcPct val="150000"/>
                </a:lnSpc>
                <a:buClr>
                  <a:srgbClr val="E20000"/>
                </a:buClr>
                <a:buSzPct val="60000"/>
              </a:pPr>
              <a:endParaRPr lang="en-US" altLang="zh-CN" sz="900" dirty="0">
                <a:solidFill>
                  <a:srgbClr val="FFFFFF"/>
                </a:solidFill>
              </a:endParaRPr>
            </a:p>
            <a:p>
              <a:pPr fontAlgn="ctr">
                <a:lnSpc>
                  <a:spcPct val="150000"/>
                </a:lnSpc>
                <a:buClr>
                  <a:srgbClr val="E20000"/>
                </a:buClr>
                <a:buSzPct val="60000"/>
              </a:pPr>
              <a:r>
                <a:rPr lang="zh-CN" altLang="en-US" sz="900" dirty="0">
                  <a:solidFill>
                    <a:srgbClr val="FFFFFF"/>
                  </a:solidFill>
                </a:rPr>
                <a:t>用于任何形式的在线付费下载</a:t>
              </a:r>
            </a:p>
            <a:p>
              <a:pPr fontAlgn="ctr">
                <a:lnSpc>
                  <a:spcPct val="150000"/>
                </a:lnSpc>
                <a:buClr>
                  <a:srgbClr val="E20000"/>
                </a:buClr>
                <a:buSzPct val="60000"/>
              </a:pPr>
              <a:r>
                <a:rPr lang="zh-CN" altLang="en-US" sz="900" dirty="0">
                  <a:solidFill>
                    <a:srgbClr val="FFFFFF"/>
                  </a:solidFill>
                </a:rPr>
                <a:t>收集整理我们免费资源后，刻录光碟销售</a:t>
              </a:r>
              <a:endParaRPr lang="zh-CN" altLang="en-GB" sz="900" dirty="0">
                <a:solidFill>
                  <a:srgbClr val="FFFFFF"/>
                </a:solidFill>
              </a:endParaRPr>
            </a:p>
            <a:p>
              <a:pPr fontAlgn="ctr">
                <a:lnSpc>
                  <a:spcPct val="150000"/>
                </a:lnSpc>
                <a:buClr>
                  <a:srgbClr val="E20000"/>
                </a:buClr>
                <a:buSzPct val="60000"/>
              </a:pPr>
              <a:r>
                <a:rPr lang="zh-CN" altLang="en-US" sz="900" dirty="0">
                  <a:solidFill>
                    <a:srgbClr val="FFFFFF"/>
                  </a:solidFill>
                </a:rPr>
                <a:t>拷贝并编辑其中内容作为</a:t>
              </a:r>
              <a:r>
                <a:rPr lang="zh-CN" altLang="en-GB" sz="900" dirty="0">
                  <a:solidFill>
                    <a:srgbClr val="FFFFFF"/>
                  </a:solidFill>
                </a:rPr>
                <a:t>您个人作品</a:t>
              </a:r>
              <a:endParaRPr lang="zh-CN" altLang="en-US" sz="900" dirty="0">
                <a:solidFill>
                  <a:srgbClr val="FFFFFF"/>
                </a:solidFill>
              </a:endParaRPr>
            </a:p>
          </p:txBody>
        </p:sp>
        <p:cxnSp>
          <p:nvCxnSpPr>
            <p:cNvPr id="11" name="直接连接符 10"/>
            <p:cNvCxnSpPr/>
            <p:nvPr/>
          </p:nvCxnSpPr>
          <p:spPr bwMode="auto">
            <a:xfrm rot="5400000">
              <a:off x="3713504" y="2368924"/>
              <a:ext cx="1571636" cy="1588"/>
            </a:xfrm>
            <a:prstGeom prst="line">
              <a:avLst/>
            </a:prstGeom>
            <a:solidFill>
              <a:schemeClr val="accent1"/>
            </a:solidFill>
            <a:ln w="3175" cap="flat" cmpd="sng" algn="ctr">
              <a:solidFill>
                <a:schemeClr val="bg1"/>
              </a:solidFill>
              <a:prstDash val="sysDot"/>
              <a:round/>
              <a:headEnd type="none" w="med" len="med"/>
              <a:tailEnd type="none" w="med" len="med"/>
            </a:ln>
            <a:effectLst/>
          </p:spPr>
        </p:cxnSp>
      </p:grpSp>
      <p:pic>
        <p:nvPicPr>
          <p:cNvPr id="2" name="图片 1">
            <a:hlinkClick r:id="rId2"/>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02078" y="614743"/>
            <a:ext cx="1917392" cy="540000"/>
          </a:xfrm>
          <a:prstGeom prst="rect">
            <a:avLst/>
          </a:prstGeom>
        </p:spPr>
      </p:pic>
    </p:spTree>
    <p:extLst>
      <p:ext uri="{BB962C8B-B14F-4D97-AF65-F5344CB8AC3E}">
        <p14:creationId xmlns:p14="http://schemas.microsoft.com/office/powerpoint/2010/main" val="351826769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微笑PPT - 小A">
  <a:themeElements>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2019</TotalTime>
  <Words>7204</Words>
  <Application>Microsoft Office PowerPoint</Application>
  <PresentationFormat>全屏显示(16:9)</PresentationFormat>
  <Paragraphs>1202</Paragraphs>
  <Slides>97</Slides>
  <Notes>0</Notes>
  <HiddenSlides>0</HiddenSlides>
  <MMClips>1</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97</vt:i4>
      </vt:variant>
    </vt:vector>
  </HeadingPairs>
  <TitlesOfParts>
    <vt:vector size="108" baseType="lpstr">
      <vt:lpstr>Calibri</vt:lpstr>
      <vt:lpstr>宋体</vt:lpstr>
      <vt:lpstr>华文细黑</vt:lpstr>
      <vt:lpstr>华康娃娃体W5(P)</vt:lpstr>
      <vt:lpstr>方正幼线简体</vt:lpstr>
      <vt:lpstr>Arial</vt:lpstr>
      <vt:lpstr>Wingdings</vt:lpstr>
      <vt:lpstr>Century Gothic</vt:lpstr>
      <vt:lpstr>微软雅黑</vt:lpstr>
      <vt:lpstr>Office 主题​​</vt: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yh</dc:creator>
  <cp:lastModifiedBy>Office办公助手</cp:lastModifiedBy>
  <cp:revision>89</cp:revision>
  <dcterms:created xsi:type="dcterms:W3CDTF">2014-08-01T07:00:40Z</dcterms:created>
  <dcterms:modified xsi:type="dcterms:W3CDTF">2015-03-25T15:49:19Z</dcterms:modified>
</cp:coreProperties>
</file>