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777B"/>
    <a:srgbClr val="93D1AA"/>
    <a:srgbClr val="F7AA92"/>
    <a:srgbClr val="3B3BFF"/>
    <a:srgbClr val="6E6FFF"/>
    <a:srgbClr val="93634C"/>
    <a:srgbClr val="94634C"/>
    <a:srgbClr val="EA71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5633" autoAdjust="0"/>
  </p:normalViewPr>
  <p:slideViewPr>
    <p:cSldViewPr>
      <p:cViewPr varScale="1">
        <p:scale>
          <a:sx n="107" d="100"/>
          <a:sy n="107" d="100"/>
        </p:scale>
        <p:origin x="-173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0FBA5252-F178-473A-8F5A-A1FCDA5F876C}" type="datetimeFigureOut">
              <a:rPr lang="zh-CN" altLang="en-US"/>
              <a:pPr>
                <a:defRPr/>
              </a:pPr>
              <a:t>2015/10/14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89407EFD-A670-4B18-ABA1-F8585BD264E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35721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12C7BC-2243-49BE-88FC-B8E5BC8CEBC3}" type="datetimeFigureOut">
              <a:rPr lang="zh-CN" altLang="en-US"/>
              <a:pPr>
                <a:defRPr/>
              </a:pPr>
              <a:t>2015/10/14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76977D-2169-4FAF-A734-756DBF93A9B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D2AED4-D75D-427A-ACFF-ED82C55223F2}" type="datetimeFigureOut">
              <a:rPr lang="zh-CN" altLang="en-US"/>
              <a:pPr>
                <a:defRPr/>
              </a:pPr>
              <a:t>2015/10/14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DC514-6F51-48B5-9214-61E94372242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3E8FE6-9B1E-4C5C-B419-9C252D041A86}" type="datetimeFigureOut">
              <a:rPr lang="zh-CN" altLang="en-US"/>
              <a:pPr>
                <a:defRPr/>
              </a:pPr>
              <a:t>2015/10/14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6BA549-19B4-4F5A-BBE4-61343F6DC51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0A9B5E-8F26-428B-A364-0573BBA1A564}" type="datetimeFigureOut">
              <a:rPr lang="zh-CN" altLang="en-US"/>
              <a:pPr>
                <a:defRPr/>
              </a:pPr>
              <a:t>2015/10/14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F7A968-FB74-415B-8989-A269B9A2063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5C887F-41B7-4E90-92E6-9AEFE5939DEC}" type="datetimeFigureOut">
              <a:rPr lang="zh-CN" altLang="en-US"/>
              <a:pPr>
                <a:defRPr/>
              </a:pPr>
              <a:t>2015/10/14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65D591-0BF4-4F1C-A146-F85644375ED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C6C49A-1246-40AA-8996-BB7D5D89F380}" type="datetimeFigureOut">
              <a:rPr lang="zh-CN" altLang="en-US"/>
              <a:pPr>
                <a:defRPr/>
              </a:pPr>
              <a:t>2015/10/14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74D64E-E156-42EC-85CD-5A821C926BB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47B57E-3A9D-4626-A45A-3E744A64207E}" type="datetimeFigureOut">
              <a:rPr lang="zh-CN" altLang="en-US"/>
              <a:pPr>
                <a:defRPr/>
              </a:pPr>
              <a:t>2015/10/14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A8E903-AC7B-4CD4-9554-2E06AE4EF1B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C1E0D4-46C5-4C72-B6EE-C8741CC624F0}" type="datetimeFigureOut">
              <a:rPr lang="zh-CN" altLang="en-US"/>
              <a:pPr>
                <a:defRPr/>
              </a:pPr>
              <a:t>2015/10/14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9D2B75-8D9D-4A57-A15C-E6E860DECE4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4FDA5C-C560-4018-B920-F8BD84CAABB3}" type="datetimeFigureOut">
              <a:rPr lang="zh-CN" altLang="en-US"/>
              <a:pPr>
                <a:defRPr/>
              </a:pPr>
              <a:t>2015/10/14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DB8D86-4F58-4609-AA12-D182552B8EB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02861E-0C55-4C37-A49E-2C6EDF23B4B3}" type="datetimeFigureOut">
              <a:rPr lang="zh-CN" altLang="en-US"/>
              <a:pPr>
                <a:defRPr/>
              </a:pPr>
              <a:t>2015/10/14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465628-B605-4606-9687-2E4C01E579A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DAE835-91E6-47FC-9F3D-303E9F0B1A54}" type="datetimeFigureOut">
              <a:rPr lang="zh-CN" altLang="en-US"/>
              <a:pPr>
                <a:defRPr/>
              </a:pPr>
              <a:t>2015/10/14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6241AE-C5FB-427E-9011-3153897B865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4392A30D-AA4F-4342-98A4-4AE954D131B0}" type="datetimeFigureOut">
              <a:rPr lang="zh-CN" altLang="en-US"/>
              <a:pPr>
                <a:defRPr/>
              </a:pPr>
              <a:t>2015/10/14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4C80DE8D-41F9-4D58-B1C3-8C9B199FE81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pptstore.net/" TargetMode="External"/><Relationship Id="rId3" Type="http://schemas.openxmlformats.org/officeDocument/2006/relationships/image" Target="../media/image4.png"/><Relationship Id="rId7" Type="http://schemas.openxmlformats.org/officeDocument/2006/relationships/hyperlink" Target="http://www.weibo.com/showppt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weibo.com/51ppt" TargetMode="External"/><Relationship Id="rId11" Type="http://schemas.openxmlformats.org/officeDocument/2006/relationships/hyperlink" Target="http://www.showppt.com/" TargetMode="External"/><Relationship Id="rId5" Type="http://schemas.openxmlformats.org/officeDocument/2006/relationships/hyperlink" Target="http://www.weibo.com/pptstore" TargetMode="External"/><Relationship Id="rId10" Type="http://schemas.openxmlformats.org/officeDocument/2006/relationships/hyperlink" Target="http://www.pptstore.net/zhidao/" TargetMode="External"/><Relationship Id="rId4" Type="http://schemas.openxmlformats.org/officeDocument/2006/relationships/hyperlink" Target="http://www.51ppt.com.cn/Article/PPTTips/2013-03-15/Article_20130315013834.html" TargetMode="External"/><Relationship Id="rId9" Type="http://schemas.openxmlformats.org/officeDocument/2006/relationships/hyperlink" Target="http://www.51ppt.com.cn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Box 2"/>
          <p:cNvSpPr txBox="1">
            <a:spLocks noChangeArrowheads="1"/>
          </p:cNvSpPr>
          <p:nvPr/>
        </p:nvSpPr>
        <p:spPr bwMode="auto">
          <a:xfrm>
            <a:off x="0" y="6500813"/>
            <a:ext cx="3857625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000" kern="1500" spc="150" dirty="0">
                <a:latin typeface="微软雅黑" pitchFamily="34" charset="-122"/>
                <a:ea typeface="微软雅黑" pitchFamily="34" charset="-122"/>
              </a:rPr>
              <a:t>注：文本框可根据需求改变颜色、移动位置；文字可编辑</a:t>
            </a:r>
          </a:p>
          <a:p>
            <a:pPr>
              <a:defRPr/>
            </a:pPr>
            <a:endParaRPr lang="en-US" altLang="zh-CN" sz="1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TextBox 7"/>
          <p:cNvSpPr txBox="1">
            <a:spLocks noChangeArrowheads="1"/>
          </p:cNvSpPr>
          <p:nvPr/>
        </p:nvSpPr>
        <p:spPr bwMode="auto">
          <a:xfrm>
            <a:off x="2013645" y="928688"/>
            <a:ext cx="1077218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r>
              <a:rPr lang="en-US" altLang="zh-CN" sz="2800" dirty="0">
                <a:latin typeface="微软雅黑" pitchFamily="34" charset="-122"/>
                <a:ea typeface="微软雅黑" pitchFamily="34" charset="-122"/>
              </a:rPr>
              <a:t>POWERPOINT</a:t>
            </a:r>
            <a:r>
              <a:rPr lang="zh-CN" altLang="en-US" sz="2800" dirty="0">
                <a:latin typeface="微软雅黑" pitchFamily="34" charset="-122"/>
                <a:ea typeface="微软雅黑" pitchFamily="34" charset="-122"/>
              </a:rPr>
              <a:t>模板</a:t>
            </a:r>
            <a:endParaRPr lang="en-US" altLang="zh-CN" sz="2800" dirty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适用于商务办公及相关类别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演示</a:t>
            </a:r>
            <a:endParaRPr lang="en-US" altLang="zh-CN" sz="1600" dirty="0">
              <a:latin typeface="微软雅黑" pitchFamily="34" charset="-122"/>
              <a:ea typeface="微软雅黑" pitchFamily="34" charset="-122"/>
            </a:endParaRPr>
          </a:p>
          <a:p>
            <a:endParaRPr lang="en-US" altLang="zh-CN" sz="1600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 rot="5400000">
            <a:off x="1067594" y="2499519"/>
            <a:ext cx="3000375" cy="158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波形 16"/>
          <p:cNvSpPr/>
          <p:nvPr/>
        </p:nvSpPr>
        <p:spPr>
          <a:xfrm rot="16200000">
            <a:off x="159544" y="2624931"/>
            <a:ext cx="3394075" cy="2214563"/>
          </a:xfrm>
          <a:prstGeom prst="wave">
            <a:avLst/>
          </a:prstGeom>
          <a:solidFill>
            <a:srgbClr val="93D1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8" name="波形 17"/>
          <p:cNvSpPr/>
          <p:nvPr/>
        </p:nvSpPr>
        <p:spPr>
          <a:xfrm rot="16200000">
            <a:off x="1981994" y="2624931"/>
            <a:ext cx="3394075" cy="2214563"/>
          </a:xfrm>
          <a:prstGeom prst="wave">
            <a:avLst/>
          </a:prstGeom>
          <a:solidFill>
            <a:srgbClr val="F477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9" name="波形 18"/>
          <p:cNvSpPr/>
          <p:nvPr/>
        </p:nvSpPr>
        <p:spPr>
          <a:xfrm rot="16200000">
            <a:off x="3839369" y="2624931"/>
            <a:ext cx="3394075" cy="2214563"/>
          </a:xfrm>
          <a:prstGeom prst="wave">
            <a:avLst/>
          </a:prstGeom>
          <a:solidFill>
            <a:srgbClr val="93D1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0" name="波形 19"/>
          <p:cNvSpPr/>
          <p:nvPr/>
        </p:nvSpPr>
        <p:spPr>
          <a:xfrm rot="16200000">
            <a:off x="5661819" y="2624931"/>
            <a:ext cx="3394075" cy="2214563"/>
          </a:xfrm>
          <a:prstGeom prst="wave">
            <a:avLst/>
          </a:prstGeom>
          <a:solidFill>
            <a:srgbClr val="F477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11270" name="组合 10"/>
          <p:cNvGrpSpPr>
            <a:grpSpLocks/>
          </p:cNvGrpSpPr>
          <p:nvPr/>
        </p:nvGrpSpPr>
        <p:grpSpPr bwMode="auto">
          <a:xfrm>
            <a:off x="0" y="285750"/>
            <a:ext cx="9144000" cy="714375"/>
            <a:chOff x="0" y="857232"/>
            <a:chExt cx="9144000" cy="714380"/>
          </a:xfrm>
        </p:grpSpPr>
        <p:cxnSp>
          <p:nvCxnSpPr>
            <p:cNvPr id="12" name="直接连接符 11"/>
            <p:cNvCxnSpPr/>
            <p:nvPr/>
          </p:nvCxnSpPr>
          <p:spPr>
            <a:xfrm>
              <a:off x="0" y="1141397"/>
              <a:ext cx="9144000" cy="1587"/>
            </a:xfrm>
            <a:prstGeom prst="line">
              <a:avLst/>
            </a:prstGeom>
            <a:ln w="38100">
              <a:solidFill>
                <a:srgbClr val="6E6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281" name="组合 41"/>
            <p:cNvGrpSpPr>
              <a:grpSpLocks/>
            </p:cNvGrpSpPr>
            <p:nvPr/>
          </p:nvGrpSpPr>
          <p:grpSpPr bwMode="auto">
            <a:xfrm>
              <a:off x="785786" y="857232"/>
              <a:ext cx="2234833" cy="306007"/>
              <a:chOff x="785786" y="1285860"/>
              <a:chExt cx="2234833" cy="306007"/>
            </a:xfrm>
          </p:grpSpPr>
          <p:sp>
            <p:nvSpPr>
              <p:cNvPr id="15" name="直角三角形 14"/>
              <p:cNvSpPr/>
              <p:nvPr/>
            </p:nvSpPr>
            <p:spPr>
              <a:xfrm rot="5400000" flipH="1" flipV="1">
                <a:off x="778668" y="1293005"/>
                <a:ext cx="306390" cy="292100"/>
              </a:xfrm>
              <a:prstGeom prst="rtTriangle">
                <a:avLst/>
              </a:prstGeom>
              <a:solidFill>
                <a:srgbClr val="3B3B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dirty="0">
                  <a:solidFill>
                    <a:schemeClr val="tx1"/>
                  </a:solidFill>
                  <a:latin typeface="造字工房悦圆演示版常规体" pitchFamily="50" charset="-122"/>
                  <a:ea typeface="造字工房悦圆演示版常规体" pitchFamily="50" charset="-122"/>
                </a:endParaRPr>
              </a:p>
            </p:txBody>
          </p:sp>
          <p:sp>
            <p:nvSpPr>
              <p:cNvPr id="16" name="直角三角形 15"/>
              <p:cNvSpPr/>
              <p:nvPr/>
            </p:nvSpPr>
            <p:spPr>
              <a:xfrm rot="10800000" flipH="1" flipV="1">
                <a:off x="2714625" y="1285860"/>
                <a:ext cx="306388" cy="292102"/>
              </a:xfrm>
              <a:prstGeom prst="rtTriangle">
                <a:avLst/>
              </a:prstGeom>
              <a:solidFill>
                <a:srgbClr val="3B3B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dirty="0">
                  <a:solidFill>
                    <a:schemeClr val="tx1"/>
                  </a:solidFill>
                  <a:latin typeface="造字工房悦圆演示版常规体" pitchFamily="50" charset="-122"/>
                  <a:ea typeface="造字工房悦圆演示版常规体" pitchFamily="50" charset="-122"/>
                </a:endParaRPr>
              </a:p>
            </p:txBody>
          </p:sp>
        </p:grpSp>
        <p:sp>
          <p:nvSpPr>
            <p:cNvPr id="14" name="矩形 13"/>
            <p:cNvSpPr/>
            <p:nvPr/>
          </p:nvSpPr>
          <p:spPr>
            <a:xfrm>
              <a:off x="1071563" y="857232"/>
              <a:ext cx="1643062" cy="714380"/>
            </a:xfrm>
            <a:prstGeom prst="rect">
              <a:avLst/>
            </a:prstGeom>
            <a:solidFill>
              <a:srgbClr val="6E6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11271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72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73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74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75" name="矩形 6"/>
          <p:cNvSpPr>
            <a:spLocks noChangeArrowheads="1"/>
          </p:cNvSpPr>
          <p:nvPr/>
        </p:nvSpPr>
        <p:spPr bwMode="auto">
          <a:xfrm>
            <a:off x="1093788" y="357188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11276" name="矩形 12"/>
          <p:cNvSpPr>
            <a:spLocks noChangeArrowheads="1"/>
          </p:cNvSpPr>
          <p:nvPr/>
        </p:nvSpPr>
        <p:spPr bwMode="auto">
          <a:xfrm>
            <a:off x="3214688" y="250031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77" name="矩形 13"/>
          <p:cNvSpPr>
            <a:spLocks noChangeArrowheads="1"/>
          </p:cNvSpPr>
          <p:nvPr/>
        </p:nvSpPr>
        <p:spPr bwMode="auto">
          <a:xfrm>
            <a:off x="6858000" y="250031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78" name="矩形 14"/>
          <p:cNvSpPr>
            <a:spLocks noChangeArrowheads="1"/>
          </p:cNvSpPr>
          <p:nvPr/>
        </p:nvSpPr>
        <p:spPr bwMode="auto">
          <a:xfrm>
            <a:off x="4500563" y="450056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79" name="矩形 15"/>
          <p:cNvSpPr>
            <a:spLocks noChangeArrowheads="1"/>
          </p:cNvSpPr>
          <p:nvPr/>
        </p:nvSpPr>
        <p:spPr bwMode="auto">
          <a:xfrm>
            <a:off x="928688" y="450056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图片 19" descr="未标式 题-1.png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bg1">
                <a:tint val="45000"/>
                <a:satMod val="400000"/>
              </a:schemeClr>
            </a:duotone>
            <a:lum bright="100000"/>
          </a:blip>
          <a:stretch>
            <a:fillRect/>
          </a:stretch>
        </p:blipFill>
        <p:spPr>
          <a:xfrm rot="20279432">
            <a:off x="5668163" y="4659896"/>
            <a:ext cx="219267" cy="324000"/>
          </a:xfrm>
          <a:prstGeom prst="rect">
            <a:avLst/>
          </a:prstGeom>
        </p:spPr>
      </p:pic>
      <p:sp>
        <p:nvSpPr>
          <p:cNvPr id="4" name="圆角矩形 3">
            <a:hlinkClick r:id="rId4"/>
          </p:cNvPr>
          <p:cNvSpPr/>
          <p:nvPr/>
        </p:nvSpPr>
        <p:spPr>
          <a:xfrm>
            <a:off x="5724128" y="2852936"/>
            <a:ext cx="1349813" cy="36004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圆角矩形 20">
            <a:hlinkClick r:id="rId5"/>
          </p:cNvPr>
          <p:cNvSpPr/>
          <p:nvPr/>
        </p:nvSpPr>
        <p:spPr>
          <a:xfrm>
            <a:off x="5436096" y="3789040"/>
            <a:ext cx="1349813" cy="36004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圆角矩形 21">
            <a:hlinkClick r:id="rId4"/>
          </p:cNvPr>
          <p:cNvSpPr/>
          <p:nvPr/>
        </p:nvSpPr>
        <p:spPr>
          <a:xfrm>
            <a:off x="2411760" y="3803939"/>
            <a:ext cx="1349813" cy="36004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圆角矩形 22">
            <a:hlinkClick r:id="rId6"/>
          </p:cNvPr>
          <p:cNvSpPr/>
          <p:nvPr/>
        </p:nvSpPr>
        <p:spPr>
          <a:xfrm>
            <a:off x="2411759" y="3803939"/>
            <a:ext cx="1349813" cy="36004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圆角矩形 23">
            <a:hlinkClick r:id="rId7"/>
          </p:cNvPr>
          <p:cNvSpPr/>
          <p:nvPr/>
        </p:nvSpPr>
        <p:spPr>
          <a:xfrm>
            <a:off x="3897092" y="3803939"/>
            <a:ext cx="1349813" cy="36004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圆角矩形 28">
            <a:hlinkClick r:id="rId8"/>
          </p:cNvPr>
          <p:cNvSpPr/>
          <p:nvPr/>
        </p:nvSpPr>
        <p:spPr>
          <a:xfrm>
            <a:off x="3432023" y="4599730"/>
            <a:ext cx="1164279" cy="31055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圆角矩形 29">
            <a:hlinkClick r:id="rId9"/>
          </p:cNvPr>
          <p:cNvSpPr/>
          <p:nvPr/>
        </p:nvSpPr>
        <p:spPr>
          <a:xfrm>
            <a:off x="4606116" y="4599730"/>
            <a:ext cx="1164279" cy="31055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圆角矩形 30">
            <a:hlinkClick r:id="rId10"/>
          </p:cNvPr>
          <p:cNvSpPr/>
          <p:nvPr/>
        </p:nvSpPr>
        <p:spPr>
          <a:xfrm>
            <a:off x="3441837" y="4289178"/>
            <a:ext cx="1164279" cy="31055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圆角矩形 31">
            <a:hlinkClick r:id="rId11"/>
          </p:cNvPr>
          <p:cNvSpPr/>
          <p:nvPr/>
        </p:nvSpPr>
        <p:spPr>
          <a:xfrm>
            <a:off x="4615930" y="4289178"/>
            <a:ext cx="1164279" cy="31055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3761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4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4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直角三角形 46"/>
          <p:cNvSpPr/>
          <p:nvPr/>
        </p:nvSpPr>
        <p:spPr>
          <a:xfrm rot="16200000" flipH="1">
            <a:off x="3353594" y="2507457"/>
            <a:ext cx="200025" cy="192087"/>
          </a:xfrm>
          <a:prstGeom prst="rtTriangle">
            <a:avLst/>
          </a:prstGeom>
          <a:solidFill>
            <a:schemeClr val="bg1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dirty="0">
              <a:solidFill>
                <a:schemeClr val="tx1"/>
              </a:solidFill>
              <a:latin typeface="造字工房悦圆演示版常规体" pitchFamily="50" charset="-122"/>
              <a:ea typeface="造字工房悦圆演示版常规体" pitchFamily="50" charset="-122"/>
            </a:endParaRPr>
          </a:p>
        </p:txBody>
      </p:sp>
      <p:sp>
        <p:nvSpPr>
          <p:cNvPr id="48" name="五边形 47"/>
          <p:cNvSpPr/>
          <p:nvPr/>
        </p:nvSpPr>
        <p:spPr>
          <a:xfrm>
            <a:off x="3357563" y="2071688"/>
            <a:ext cx="2786062" cy="431800"/>
          </a:xfrm>
          <a:prstGeom prst="homePlate">
            <a:avLst/>
          </a:prstGeom>
          <a:solidFill>
            <a:srgbClr val="93D1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 dirty="0">
              <a:solidFill>
                <a:schemeClr val="bg1"/>
              </a:solidFill>
              <a:latin typeface="华康俪金黑W8" pitchFamily="49" charset="-122"/>
              <a:ea typeface="华康俪金黑W8" pitchFamily="49" charset="-122"/>
            </a:endParaRPr>
          </a:p>
        </p:txBody>
      </p:sp>
      <p:sp>
        <p:nvSpPr>
          <p:cNvPr id="49" name="直角三角形 48"/>
          <p:cNvSpPr/>
          <p:nvPr/>
        </p:nvSpPr>
        <p:spPr>
          <a:xfrm rot="16200000" flipH="1">
            <a:off x="3353594" y="3293269"/>
            <a:ext cx="200025" cy="192087"/>
          </a:xfrm>
          <a:prstGeom prst="rtTriangle">
            <a:avLst/>
          </a:prstGeom>
          <a:solidFill>
            <a:schemeClr val="bg1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dirty="0">
              <a:solidFill>
                <a:schemeClr val="tx1"/>
              </a:solidFill>
              <a:latin typeface="造字工房悦圆演示版常规体" pitchFamily="50" charset="-122"/>
              <a:ea typeface="造字工房悦圆演示版常规体" pitchFamily="50" charset="-122"/>
            </a:endParaRPr>
          </a:p>
        </p:txBody>
      </p:sp>
      <p:sp>
        <p:nvSpPr>
          <p:cNvPr id="50" name="五边形 49"/>
          <p:cNvSpPr/>
          <p:nvPr/>
        </p:nvSpPr>
        <p:spPr>
          <a:xfrm>
            <a:off x="3357563" y="2857500"/>
            <a:ext cx="2786062" cy="431800"/>
          </a:xfrm>
          <a:prstGeom prst="homePlate">
            <a:avLst/>
          </a:prstGeom>
          <a:solidFill>
            <a:srgbClr val="F477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 dirty="0">
              <a:solidFill>
                <a:schemeClr val="bg1"/>
              </a:solidFill>
              <a:latin typeface="华康俪金黑W8" pitchFamily="49" charset="-122"/>
              <a:ea typeface="华康俪金黑W8" pitchFamily="49" charset="-122"/>
            </a:endParaRPr>
          </a:p>
        </p:txBody>
      </p:sp>
      <p:sp>
        <p:nvSpPr>
          <p:cNvPr id="51" name="直角三角形 50"/>
          <p:cNvSpPr/>
          <p:nvPr/>
        </p:nvSpPr>
        <p:spPr>
          <a:xfrm rot="16200000" flipH="1">
            <a:off x="3353594" y="4018757"/>
            <a:ext cx="200025" cy="192087"/>
          </a:xfrm>
          <a:prstGeom prst="rtTriangle">
            <a:avLst/>
          </a:prstGeom>
          <a:solidFill>
            <a:schemeClr val="bg1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dirty="0">
              <a:solidFill>
                <a:schemeClr val="tx1"/>
              </a:solidFill>
              <a:latin typeface="造字工房悦圆演示版常规体" pitchFamily="50" charset="-122"/>
              <a:ea typeface="造字工房悦圆演示版常规体" pitchFamily="50" charset="-122"/>
            </a:endParaRPr>
          </a:p>
        </p:txBody>
      </p:sp>
      <p:sp>
        <p:nvSpPr>
          <p:cNvPr id="52" name="五边形 51"/>
          <p:cNvSpPr/>
          <p:nvPr/>
        </p:nvSpPr>
        <p:spPr>
          <a:xfrm>
            <a:off x="3357563" y="3582988"/>
            <a:ext cx="2786062" cy="431800"/>
          </a:xfrm>
          <a:prstGeom prst="homePlate">
            <a:avLst/>
          </a:prstGeom>
          <a:solidFill>
            <a:srgbClr val="93D1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 dirty="0">
              <a:solidFill>
                <a:schemeClr val="bg1"/>
              </a:solidFill>
              <a:latin typeface="华康俪金黑W8" pitchFamily="49" charset="-122"/>
              <a:ea typeface="华康俪金黑W8" pitchFamily="49" charset="-122"/>
            </a:endParaRPr>
          </a:p>
        </p:txBody>
      </p:sp>
      <p:sp>
        <p:nvSpPr>
          <p:cNvPr id="53" name="直角三角形 52"/>
          <p:cNvSpPr/>
          <p:nvPr/>
        </p:nvSpPr>
        <p:spPr>
          <a:xfrm rot="16200000" flipH="1">
            <a:off x="3353594" y="4804569"/>
            <a:ext cx="200025" cy="192087"/>
          </a:xfrm>
          <a:prstGeom prst="rtTriangle">
            <a:avLst/>
          </a:prstGeom>
          <a:solidFill>
            <a:schemeClr val="bg1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dirty="0">
              <a:solidFill>
                <a:schemeClr val="tx1"/>
              </a:solidFill>
              <a:latin typeface="造字工房悦圆演示版常规体" pitchFamily="50" charset="-122"/>
              <a:ea typeface="造字工房悦圆演示版常规体" pitchFamily="50" charset="-122"/>
            </a:endParaRPr>
          </a:p>
        </p:txBody>
      </p:sp>
      <p:sp>
        <p:nvSpPr>
          <p:cNvPr id="54" name="五边形 53"/>
          <p:cNvSpPr/>
          <p:nvPr/>
        </p:nvSpPr>
        <p:spPr>
          <a:xfrm>
            <a:off x="3357563" y="4368800"/>
            <a:ext cx="2786062" cy="431800"/>
          </a:xfrm>
          <a:prstGeom prst="homePlate">
            <a:avLst/>
          </a:prstGeom>
          <a:solidFill>
            <a:srgbClr val="F477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 dirty="0">
              <a:solidFill>
                <a:schemeClr val="bg1"/>
              </a:solidFill>
              <a:latin typeface="华康俪金黑W8" pitchFamily="49" charset="-122"/>
              <a:ea typeface="华康俪金黑W8" pitchFamily="49" charset="-122"/>
            </a:endParaRPr>
          </a:p>
        </p:txBody>
      </p:sp>
      <p:grpSp>
        <p:nvGrpSpPr>
          <p:cNvPr id="3082" name="组合 42"/>
          <p:cNvGrpSpPr>
            <a:grpSpLocks/>
          </p:cNvGrpSpPr>
          <p:nvPr/>
        </p:nvGrpSpPr>
        <p:grpSpPr bwMode="auto">
          <a:xfrm>
            <a:off x="0" y="285750"/>
            <a:ext cx="9144000" cy="714375"/>
            <a:chOff x="0" y="857232"/>
            <a:chExt cx="9144000" cy="714380"/>
          </a:xfrm>
        </p:grpSpPr>
        <p:cxnSp>
          <p:nvCxnSpPr>
            <p:cNvPr id="39" name="直接连接符 38"/>
            <p:cNvCxnSpPr/>
            <p:nvPr/>
          </p:nvCxnSpPr>
          <p:spPr>
            <a:xfrm>
              <a:off x="0" y="1141397"/>
              <a:ext cx="9144000" cy="1587"/>
            </a:xfrm>
            <a:prstGeom prst="line">
              <a:avLst/>
            </a:prstGeom>
            <a:ln w="38100">
              <a:solidFill>
                <a:srgbClr val="6E6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093" name="组合 41"/>
            <p:cNvGrpSpPr>
              <a:grpSpLocks/>
            </p:cNvGrpSpPr>
            <p:nvPr/>
          </p:nvGrpSpPr>
          <p:grpSpPr bwMode="auto">
            <a:xfrm>
              <a:off x="785786" y="857232"/>
              <a:ext cx="2234833" cy="306007"/>
              <a:chOff x="785786" y="1285860"/>
              <a:chExt cx="2234833" cy="306007"/>
            </a:xfrm>
          </p:grpSpPr>
          <p:sp>
            <p:nvSpPr>
              <p:cNvPr id="27" name="直角三角形 26"/>
              <p:cNvSpPr/>
              <p:nvPr/>
            </p:nvSpPr>
            <p:spPr>
              <a:xfrm rot="5400000" flipH="1" flipV="1">
                <a:off x="778668" y="1293005"/>
                <a:ext cx="306390" cy="292100"/>
              </a:xfrm>
              <a:prstGeom prst="rtTriangle">
                <a:avLst/>
              </a:prstGeom>
              <a:solidFill>
                <a:srgbClr val="3B3B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dirty="0">
                  <a:solidFill>
                    <a:schemeClr val="tx1"/>
                  </a:solidFill>
                  <a:latin typeface="造字工房悦圆演示版常规体" pitchFamily="50" charset="-122"/>
                  <a:ea typeface="造字工房悦圆演示版常规体" pitchFamily="50" charset="-122"/>
                </a:endParaRPr>
              </a:p>
            </p:txBody>
          </p:sp>
          <p:sp>
            <p:nvSpPr>
              <p:cNvPr id="28" name="直角三角形 27"/>
              <p:cNvSpPr/>
              <p:nvPr/>
            </p:nvSpPr>
            <p:spPr>
              <a:xfrm rot="10800000" flipH="1" flipV="1">
                <a:off x="2714625" y="1285860"/>
                <a:ext cx="306388" cy="292102"/>
              </a:xfrm>
              <a:prstGeom prst="rtTriangle">
                <a:avLst/>
              </a:prstGeom>
              <a:solidFill>
                <a:srgbClr val="3B3B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dirty="0">
                  <a:solidFill>
                    <a:schemeClr val="tx1"/>
                  </a:solidFill>
                  <a:latin typeface="造字工房悦圆演示版常规体" pitchFamily="50" charset="-122"/>
                  <a:ea typeface="造字工房悦圆演示版常规体" pitchFamily="50" charset="-122"/>
                </a:endParaRPr>
              </a:p>
            </p:txBody>
          </p:sp>
        </p:grpSp>
        <p:sp>
          <p:nvSpPr>
            <p:cNvPr id="40" name="矩形 39"/>
            <p:cNvSpPr/>
            <p:nvPr/>
          </p:nvSpPr>
          <p:spPr>
            <a:xfrm>
              <a:off x="1071563" y="857232"/>
              <a:ext cx="1643062" cy="714380"/>
            </a:xfrm>
            <a:prstGeom prst="rect">
              <a:avLst/>
            </a:prstGeom>
            <a:solidFill>
              <a:srgbClr val="6E6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3083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84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85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86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87" name="TextBox 12"/>
          <p:cNvSpPr txBox="1">
            <a:spLocks noChangeArrowheads="1"/>
          </p:cNvSpPr>
          <p:nvPr/>
        </p:nvSpPr>
        <p:spPr bwMode="auto">
          <a:xfrm>
            <a:off x="1428750" y="357188"/>
            <a:ext cx="10001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目录</a:t>
            </a:r>
          </a:p>
        </p:txBody>
      </p:sp>
      <p:sp>
        <p:nvSpPr>
          <p:cNvPr id="3088" name="矩形 20"/>
          <p:cNvSpPr>
            <a:spLocks noChangeArrowheads="1"/>
          </p:cNvSpPr>
          <p:nvPr/>
        </p:nvSpPr>
        <p:spPr bwMode="auto">
          <a:xfrm>
            <a:off x="3929063" y="291623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89" name="矩形 21"/>
          <p:cNvSpPr>
            <a:spLocks noChangeArrowheads="1"/>
          </p:cNvSpPr>
          <p:nvPr/>
        </p:nvSpPr>
        <p:spPr bwMode="auto">
          <a:xfrm>
            <a:off x="3930650" y="363061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90" name="矩形 22"/>
          <p:cNvSpPr>
            <a:spLocks noChangeArrowheads="1"/>
          </p:cNvSpPr>
          <p:nvPr/>
        </p:nvSpPr>
        <p:spPr bwMode="auto">
          <a:xfrm>
            <a:off x="3929063" y="21304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91" name="矩形 21"/>
          <p:cNvSpPr>
            <a:spLocks noChangeArrowheads="1"/>
          </p:cNvSpPr>
          <p:nvPr/>
        </p:nvSpPr>
        <p:spPr bwMode="auto">
          <a:xfrm>
            <a:off x="3930650" y="44164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椭圆 36"/>
          <p:cNvSpPr/>
          <p:nvPr/>
        </p:nvSpPr>
        <p:spPr>
          <a:xfrm>
            <a:off x="857250" y="2646363"/>
            <a:ext cx="1308100" cy="1306512"/>
          </a:xfrm>
          <a:prstGeom prst="ellipse">
            <a:avLst/>
          </a:prstGeom>
          <a:solidFill>
            <a:srgbClr val="F477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 dirty="0"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</p:txBody>
      </p:sp>
      <p:sp>
        <p:nvSpPr>
          <p:cNvPr id="38" name="椭圆 37"/>
          <p:cNvSpPr/>
          <p:nvPr/>
        </p:nvSpPr>
        <p:spPr>
          <a:xfrm>
            <a:off x="947738" y="2728913"/>
            <a:ext cx="1131887" cy="1139825"/>
          </a:xfrm>
          <a:prstGeom prst="ellipse">
            <a:avLst/>
          </a:prstGeom>
          <a:solidFill>
            <a:srgbClr val="F4777B"/>
          </a:solidFill>
          <a:ln w="50800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100"/>
          </a:p>
        </p:txBody>
      </p:sp>
      <p:cxnSp>
        <p:nvCxnSpPr>
          <p:cNvPr id="25" name="直接连接符 24"/>
          <p:cNvCxnSpPr/>
          <p:nvPr/>
        </p:nvCxnSpPr>
        <p:spPr>
          <a:xfrm flipV="1">
            <a:off x="2165350" y="3206750"/>
            <a:ext cx="760413" cy="150813"/>
          </a:xfrm>
          <a:prstGeom prst="line">
            <a:avLst/>
          </a:prstGeom>
          <a:ln w="412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椭圆 34"/>
          <p:cNvSpPr/>
          <p:nvPr/>
        </p:nvSpPr>
        <p:spPr>
          <a:xfrm>
            <a:off x="2921000" y="2644775"/>
            <a:ext cx="1306513" cy="1306513"/>
          </a:xfrm>
          <a:prstGeom prst="ellipse">
            <a:avLst/>
          </a:prstGeom>
          <a:solidFill>
            <a:srgbClr val="93D1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 dirty="0"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3011488" y="2727325"/>
            <a:ext cx="1131887" cy="1139825"/>
          </a:xfrm>
          <a:prstGeom prst="ellipse">
            <a:avLst/>
          </a:prstGeom>
          <a:noFill/>
          <a:ln w="50800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100"/>
          </a:p>
        </p:txBody>
      </p:sp>
      <p:cxnSp>
        <p:nvCxnSpPr>
          <p:cNvPr id="27" name="直接连接符 26"/>
          <p:cNvCxnSpPr/>
          <p:nvPr/>
        </p:nvCxnSpPr>
        <p:spPr>
          <a:xfrm>
            <a:off x="4213225" y="3282950"/>
            <a:ext cx="771525" cy="74613"/>
          </a:xfrm>
          <a:prstGeom prst="line">
            <a:avLst/>
          </a:prstGeom>
          <a:ln w="412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椭圆 32"/>
          <p:cNvSpPr/>
          <p:nvPr/>
        </p:nvSpPr>
        <p:spPr>
          <a:xfrm>
            <a:off x="4973638" y="2644775"/>
            <a:ext cx="1308100" cy="1306513"/>
          </a:xfrm>
          <a:prstGeom prst="ellipse">
            <a:avLst/>
          </a:prstGeom>
          <a:solidFill>
            <a:srgbClr val="F477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 dirty="0"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5064125" y="2727325"/>
            <a:ext cx="1131888" cy="1139825"/>
          </a:xfrm>
          <a:prstGeom prst="ellipse">
            <a:avLst/>
          </a:prstGeom>
          <a:solidFill>
            <a:srgbClr val="F4777B"/>
          </a:solidFill>
          <a:ln w="50800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100"/>
          </a:p>
        </p:txBody>
      </p:sp>
      <p:cxnSp>
        <p:nvCxnSpPr>
          <p:cNvPr id="29" name="直接连接符 28"/>
          <p:cNvCxnSpPr/>
          <p:nvPr/>
        </p:nvCxnSpPr>
        <p:spPr>
          <a:xfrm flipV="1">
            <a:off x="6265863" y="3268663"/>
            <a:ext cx="762000" cy="150812"/>
          </a:xfrm>
          <a:prstGeom prst="line">
            <a:avLst/>
          </a:prstGeom>
          <a:ln w="412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椭圆 30"/>
          <p:cNvSpPr/>
          <p:nvPr/>
        </p:nvSpPr>
        <p:spPr>
          <a:xfrm>
            <a:off x="7027863" y="2643188"/>
            <a:ext cx="1306512" cy="1308100"/>
          </a:xfrm>
          <a:prstGeom prst="ellipse">
            <a:avLst/>
          </a:prstGeom>
          <a:solidFill>
            <a:srgbClr val="93D1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 dirty="0"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7116763" y="2725738"/>
            <a:ext cx="1133475" cy="1139825"/>
          </a:xfrm>
          <a:prstGeom prst="ellipse">
            <a:avLst/>
          </a:prstGeom>
          <a:noFill/>
          <a:ln w="50800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100"/>
          </a:p>
        </p:txBody>
      </p:sp>
      <p:grpSp>
        <p:nvGrpSpPr>
          <p:cNvPr id="4109" name="组合 10"/>
          <p:cNvGrpSpPr>
            <a:grpSpLocks/>
          </p:cNvGrpSpPr>
          <p:nvPr/>
        </p:nvGrpSpPr>
        <p:grpSpPr bwMode="auto">
          <a:xfrm>
            <a:off x="0" y="285750"/>
            <a:ext cx="9144000" cy="714375"/>
            <a:chOff x="0" y="857232"/>
            <a:chExt cx="9144000" cy="714380"/>
          </a:xfrm>
        </p:grpSpPr>
        <p:cxnSp>
          <p:nvCxnSpPr>
            <p:cNvPr id="12" name="直接连接符 11"/>
            <p:cNvCxnSpPr/>
            <p:nvPr/>
          </p:nvCxnSpPr>
          <p:spPr>
            <a:xfrm>
              <a:off x="0" y="1141397"/>
              <a:ext cx="9144000" cy="1587"/>
            </a:xfrm>
            <a:prstGeom prst="line">
              <a:avLst/>
            </a:prstGeom>
            <a:ln w="38100">
              <a:solidFill>
                <a:srgbClr val="6E6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120" name="组合 41"/>
            <p:cNvGrpSpPr>
              <a:grpSpLocks/>
            </p:cNvGrpSpPr>
            <p:nvPr/>
          </p:nvGrpSpPr>
          <p:grpSpPr bwMode="auto">
            <a:xfrm>
              <a:off x="785786" y="857232"/>
              <a:ext cx="2234833" cy="306007"/>
              <a:chOff x="785786" y="1285860"/>
              <a:chExt cx="2234833" cy="306007"/>
            </a:xfrm>
          </p:grpSpPr>
          <p:sp>
            <p:nvSpPr>
              <p:cNvPr id="15" name="直角三角形 14"/>
              <p:cNvSpPr/>
              <p:nvPr/>
            </p:nvSpPr>
            <p:spPr>
              <a:xfrm rot="5400000" flipH="1" flipV="1">
                <a:off x="778668" y="1293005"/>
                <a:ext cx="306390" cy="292100"/>
              </a:xfrm>
              <a:prstGeom prst="rtTriangle">
                <a:avLst/>
              </a:prstGeom>
              <a:solidFill>
                <a:srgbClr val="3B3B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dirty="0">
                  <a:solidFill>
                    <a:schemeClr val="tx1"/>
                  </a:solidFill>
                  <a:latin typeface="造字工房悦圆演示版常规体" pitchFamily="50" charset="-122"/>
                  <a:ea typeface="造字工房悦圆演示版常规体" pitchFamily="50" charset="-122"/>
                </a:endParaRPr>
              </a:p>
            </p:txBody>
          </p:sp>
          <p:sp>
            <p:nvSpPr>
              <p:cNvPr id="16" name="直角三角形 15"/>
              <p:cNvSpPr/>
              <p:nvPr/>
            </p:nvSpPr>
            <p:spPr>
              <a:xfrm rot="10800000" flipH="1" flipV="1">
                <a:off x="2714625" y="1285860"/>
                <a:ext cx="306388" cy="292102"/>
              </a:xfrm>
              <a:prstGeom prst="rtTriangle">
                <a:avLst/>
              </a:prstGeom>
              <a:solidFill>
                <a:srgbClr val="3B3B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dirty="0">
                  <a:solidFill>
                    <a:schemeClr val="tx1"/>
                  </a:solidFill>
                  <a:latin typeface="造字工房悦圆演示版常规体" pitchFamily="50" charset="-122"/>
                  <a:ea typeface="造字工房悦圆演示版常规体" pitchFamily="50" charset="-122"/>
                </a:endParaRPr>
              </a:p>
            </p:txBody>
          </p:sp>
        </p:grpSp>
        <p:sp>
          <p:nvSpPr>
            <p:cNvPr id="14" name="矩形 13"/>
            <p:cNvSpPr/>
            <p:nvPr/>
          </p:nvSpPr>
          <p:spPr>
            <a:xfrm>
              <a:off x="1071563" y="857232"/>
              <a:ext cx="1643062" cy="714380"/>
            </a:xfrm>
            <a:prstGeom prst="rect">
              <a:avLst/>
            </a:prstGeom>
            <a:solidFill>
              <a:srgbClr val="6E6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4110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11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12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13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14" name="矩形 6"/>
          <p:cNvSpPr>
            <a:spLocks noChangeArrowheads="1"/>
          </p:cNvSpPr>
          <p:nvPr/>
        </p:nvSpPr>
        <p:spPr bwMode="auto">
          <a:xfrm>
            <a:off x="1093788" y="357188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4115" name="矩形 12"/>
          <p:cNvSpPr>
            <a:spLocks noChangeArrowheads="1"/>
          </p:cNvSpPr>
          <p:nvPr/>
        </p:nvSpPr>
        <p:spPr bwMode="auto">
          <a:xfrm>
            <a:off x="2859088" y="314325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16" name="矩形 13"/>
          <p:cNvSpPr>
            <a:spLocks noChangeArrowheads="1"/>
          </p:cNvSpPr>
          <p:nvPr/>
        </p:nvSpPr>
        <p:spPr bwMode="auto">
          <a:xfrm>
            <a:off x="7073900" y="307181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17" name="矩形 14"/>
          <p:cNvSpPr>
            <a:spLocks noChangeArrowheads="1"/>
          </p:cNvSpPr>
          <p:nvPr/>
        </p:nvSpPr>
        <p:spPr bwMode="auto">
          <a:xfrm>
            <a:off x="4857750" y="307181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18" name="矩形 15"/>
          <p:cNvSpPr>
            <a:spLocks noChangeArrowheads="1"/>
          </p:cNvSpPr>
          <p:nvPr/>
        </p:nvSpPr>
        <p:spPr bwMode="auto">
          <a:xfrm>
            <a:off x="785813" y="305911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文本框 16"/>
          <p:cNvSpPr txBox="1">
            <a:spLocks noChangeArrowheads="1"/>
          </p:cNvSpPr>
          <p:nvPr/>
        </p:nvSpPr>
        <p:spPr bwMode="auto">
          <a:xfrm>
            <a:off x="428625" y="3074988"/>
            <a:ext cx="2000250" cy="523875"/>
          </a:xfrm>
          <a:prstGeom prst="rect">
            <a:avLst/>
          </a:prstGeom>
          <a:solidFill>
            <a:srgbClr val="93D1AA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zh-CN" altLang="en-US" sz="2800">
              <a:solidFill>
                <a:schemeClr val="bg1"/>
              </a:solidFill>
              <a:latin typeface="华康俪金黑W8"/>
              <a:ea typeface="华康俪金黑W8"/>
              <a:cs typeface="华康俪金黑W8"/>
            </a:endParaRPr>
          </a:p>
        </p:txBody>
      </p:sp>
      <p:cxnSp>
        <p:nvCxnSpPr>
          <p:cNvPr id="18" name="直接连接符 17"/>
          <p:cNvCxnSpPr/>
          <p:nvPr/>
        </p:nvCxnSpPr>
        <p:spPr>
          <a:xfrm flipV="1">
            <a:off x="2405063" y="3284538"/>
            <a:ext cx="6053137" cy="52387"/>
          </a:xfrm>
          <a:prstGeom prst="line">
            <a:avLst/>
          </a:prstGeom>
          <a:ln w="63500">
            <a:solidFill>
              <a:srgbClr val="93D1A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直角三角形 18"/>
          <p:cNvSpPr/>
          <p:nvPr/>
        </p:nvSpPr>
        <p:spPr>
          <a:xfrm rot="13500000">
            <a:off x="8251032" y="3144044"/>
            <a:ext cx="279400" cy="280987"/>
          </a:xfrm>
          <a:prstGeom prst="rtTriangle">
            <a:avLst/>
          </a:prstGeom>
          <a:solidFill>
            <a:srgbClr val="93D1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cxnSp>
        <p:nvCxnSpPr>
          <p:cNvPr id="20" name="直接连接符 19"/>
          <p:cNvCxnSpPr/>
          <p:nvPr/>
        </p:nvCxnSpPr>
        <p:spPr>
          <a:xfrm flipH="1" flipV="1">
            <a:off x="3717925" y="2286000"/>
            <a:ext cx="889000" cy="998538"/>
          </a:xfrm>
          <a:prstGeom prst="line">
            <a:avLst/>
          </a:prstGeom>
          <a:ln w="34925">
            <a:solidFill>
              <a:srgbClr val="93D1A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 flipH="1" flipV="1">
            <a:off x="5326063" y="2286000"/>
            <a:ext cx="889000" cy="998538"/>
          </a:xfrm>
          <a:prstGeom prst="line">
            <a:avLst/>
          </a:prstGeom>
          <a:ln w="34925">
            <a:solidFill>
              <a:srgbClr val="93D1A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 flipH="1" flipV="1">
            <a:off x="6934200" y="2286000"/>
            <a:ext cx="890588" cy="998538"/>
          </a:xfrm>
          <a:prstGeom prst="line">
            <a:avLst/>
          </a:prstGeom>
          <a:ln w="34925">
            <a:solidFill>
              <a:srgbClr val="93D1A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/>
        </p:nvCxnSpPr>
        <p:spPr>
          <a:xfrm flipH="1">
            <a:off x="3155950" y="3282950"/>
            <a:ext cx="949325" cy="1065213"/>
          </a:xfrm>
          <a:prstGeom prst="line">
            <a:avLst/>
          </a:prstGeom>
          <a:ln w="34925">
            <a:solidFill>
              <a:srgbClr val="93D1A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/>
          <p:cNvCxnSpPr/>
          <p:nvPr/>
        </p:nvCxnSpPr>
        <p:spPr>
          <a:xfrm flipH="1">
            <a:off x="4751388" y="3282950"/>
            <a:ext cx="949325" cy="1065213"/>
          </a:xfrm>
          <a:prstGeom prst="line">
            <a:avLst/>
          </a:prstGeom>
          <a:ln w="34925">
            <a:solidFill>
              <a:srgbClr val="93D1A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连接符 54"/>
          <p:cNvCxnSpPr/>
          <p:nvPr/>
        </p:nvCxnSpPr>
        <p:spPr>
          <a:xfrm flipH="1">
            <a:off x="6348413" y="3282950"/>
            <a:ext cx="947737" cy="1065213"/>
          </a:xfrm>
          <a:prstGeom prst="line">
            <a:avLst/>
          </a:prstGeom>
          <a:ln w="34925">
            <a:solidFill>
              <a:srgbClr val="93D1A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椭圆 61"/>
          <p:cNvSpPr/>
          <p:nvPr/>
        </p:nvSpPr>
        <p:spPr>
          <a:xfrm>
            <a:off x="3432175" y="3317875"/>
            <a:ext cx="358775" cy="358775"/>
          </a:xfrm>
          <a:prstGeom prst="ellipse">
            <a:avLst/>
          </a:prstGeom>
          <a:solidFill>
            <a:srgbClr val="F477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2800" dirty="0">
                <a:solidFill>
                  <a:schemeClr val="bg1"/>
                </a:solidFill>
                <a:ea typeface="华康俪金黑W8" panose="020B0809000000000000" pitchFamily="49" charset="-122"/>
              </a:rPr>
              <a:t>A</a:t>
            </a:r>
            <a:endParaRPr lang="zh-CN" altLang="en-US" sz="2800" dirty="0">
              <a:solidFill>
                <a:schemeClr val="bg1"/>
              </a:solidFill>
              <a:ea typeface="华康俪金黑W8" panose="020B0809000000000000" pitchFamily="49" charset="-122"/>
            </a:endParaRPr>
          </a:p>
        </p:txBody>
      </p:sp>
      <p:sp>
        <p:nvSpPr>
          <p:cNvPr id="63" name="椭圆 62"/>
          <p:cNvSpPr/>
          <p:nvPr/>
        </p:nvSpPr>
        <p:spPr>
          <a:xfrm>
            <a:off x="4572000" y="2890838"/>
            <a:ext cx="358775" cy="358775"/>
          </a:xfrm>
          <a:prstGeom prst="ellipse">
            <a:avLst/>
          </a:prstGeom>
          <a:solidFill>
            <a:srgbClr val="F477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2800" dirty="0">
                <a:solidFill>
                  <a:schemeClr val="bg1"/>
                </a:solidFill>
                <a:ea typeface="华康俪金黑W8" panose="020B0809000000000000" pitchFamily="49" charset="-122"/>
              </a:rPr>
              <a:t>B</a:t>
            </a:r>
            <a:endParaRPr lang="zh-CN" altLang="en-US" sz="2800" dirty="0">
              <a:solidFill>
                <a:schemeClr val="bg1"/>
              </a:solidFill>
              <a:ea typeface="华康俪金黑W8" panose="020B0809000000000000" pitchFamily="49" charset="-122"/>
            </a:endParaRPr>
          </a:p>
        </p:txBody>
      </p:sp>
      <p:sp>
        <p:nvSpPr>
          <p:cNvPr id="64" name="椭圆 63"/>
          <p:cNvSpPr/>
          <p:nvPr/>
        </p:nvSpPr>
        <p:spPr>
          <a:xfrm>
            <a:off x="5010150" y="3324225"/>
            <a:ext cx="358775" cy="358775"/>
          </a:xfrm>
          <a:prstGeom prst="ellipse">
            <a:avLst/>
          </a:prstGeom>
          <a:solidFill>
            <a:srgbClr val="F477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2800" dirty="0">
                <a:solidFill>
                  <a:schemeClr val="bg1"/>
                </a:solidFill>
                <a:ea typeface="华康俪金黑W8" panose="020B0809000000000000" pitchFamily="49" charset="-122"/>
              </a:rPr>
              <a:t>C</a:t>
            </a:r>
            <a:endParaRPr lang="zh-CN" altLang="en-US" sz="2800" dirty="0">
              <a:solidFill>
                <a:schemeClr val="bg1"/>
              </a:solidFill>
              <a:ea typeface="华康俪金黑W8" panose="020B0809000000000000" pitchFamily="49" charset="-122"/>
            </a:endParaRPr>
          </a:p>
        </p:txBody>
      </p:sp>
      <p:sp>
        <p:nvSpPr>
          <p:cNvPr id="65" name="椭圆 64"/>
          <p:cNvSpPr/>
          <p:nvPr/>
        </p:nvSpPr>
        <p:spPr>
          <a:xfrm>
            <a:off x="6197600" y="2887663"/>
            <a:ext cx="358775" cy="358775"/>
          </a:xfrm>
          <a:prstGeom prst="ellipse">
            <a:avLst/>
          </a:prstGeom>
          <a:solidFill>
            <a:srgbClr val="F477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2800" dirty="0">
                <a:solidFill>
                  <a:schemeClr val="bg1"/>
                </a:solidFill>
                <a:ea typeface="华康俪金黑W8" panose="020B0809000000000000" pitchFamily="49" charset="-122"/>
              </a:rPr>
              <a:t>D</a:t>
            </a:r>
            <a:endParaRPr lang="zh-CN" altLang="en-US" sz="2800" dirty="0">
              <a:solidFill>
                <a:schemeClr val="bg1"/>
              </a:solidFill>
              <a:ea typeface="华康俪金黑W8" panose="020B0809000000000000" pitchFamily="49" charset="-122"/>
            </a:endParaRPr>
          </a:p>
        </p:txBody>
      </p:sp>
      <p:sp>
        <p:nvSpPr>
          <p:cNvPr id="66" name="椭圆 65"/>
          <p:cNvSpPr/>
          <p:nvPr/>
        </p:nvSpPr>
        <p:spPr>
          <a:xfrm>
            <a:off x="6613525" y="3322638"/>
            <a:ext cx="358775" cy="358775"/>
          </a:xfrm>
          <a:prstGeom prst="ellipse">
            <a:avLst/>
          </a:prstGeom>
          <a:solidFill>
            <a:srgbClr val="F477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2800" dirty="0">
                <a:solidFill>
                  <a:schemeClr val="bg1"/>
                </a:solidFill>
                <a:ea typeface="华康俪金黑W8" panose="020B0809000000000000" pitchFamily="49" charset="-122"/>
              </a:rPr>
              <a:t>E</a:t>
            </a:r>
            <a:endParaRPr lang="zh-CN" altLang="en-US" sz="2800" dirty="0">
              <a:solidFill>
                <a:schemeClr val="bg1"/>
              </a:solidFill>
              <a:ea typeface="华康俪金黑W8" panose="020B0809000000000000" pitchFamily="49" charset="-122"/>
            </a:endParaRPr>
          </a:p>
        </p:txBody>
      </p:sp>
      <p:sp>
        <p:nvSpPr>
          <p:cNvPr id="67" name="椭圆 66"/>
          <p:cNvSpPr/>
          <p:nvPr/>
        </p:nvSpPr>
        <p:spPr>
          <a:xfrm>
            <a:off x="7769225" y="2886075"/>
            <a:ext cx="358775" cy="358775"/>
          </a:xfrm>
          <a:prstGeom prst="ellipse">
            <a:avLst/>
          </a:prstGeom>
          <a:solidFill>
            <a:srgbClr val="F477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2800" dirty="0">
                <a:solidFill>
                  <a:schemeClr val="bg1"/>
                </a:solidFill>
                <a:ea typeface="华康俪金黑W8" panose="020B0809000000000000" pitchFamily="49" charset="-122"/>
              </a:rPr>
              <a:t>F</a:t>
            </a:r>
            <a:endParaRPr lang="zh-CN" altLang="en-US" sz="2800" dirty="0">
              <a:solidFill>
                <a:schemeClr val="bg1"/>
              </a:solidFill>
              <a:ea typeface="华康俪金黑W8" panose="020B0809000000000000" pitchFamily="49" charset="-122"/>
            </a:endParaRPr>
          </a:p>
        </p:txBody>
      </p:sp>
      <p:grpSp>
        <p:nvGrpSpPr>
          <p:cNvPr id="5137" name="组合 10"/>
          <p:cNvGrpSpPr>
            <a:grpSpLocks/>
          </p:cNvGrpSpPr>
          <p:nvPr/>
        </p:nvGrpSpPr>
        <p:grpSpPr bwMode="auto">
          <a:xfrm>
            <a:off x="0" y="285750"/>
            <a:ext cx="9144000" cy="714375"/>
            <a:chOff x="0" y="857232"/>
            <a:chExt cx="9144000" cy="714380"/>
          </a:xfrm>
        </p:grpSpPr>
        <p:cxnSp>
          <p:nvCxnSpPr>
            <p:cNvPr id="12" name="直接连接符 11"/>
            <p:cNvCxnSpPr/>
            <p:nvPr/>
          </p:nvCxnSpPr>
          <p:spPr>
            <a:xfrm>
              <a:off x="0" y="1141397"/>
              <a:ext cx="9144000" cy="1587"/>
            </a:xfrm>
            <a:prstGeom prst="line">
              <a:avLst/>
            </a:prstGeom>
            <a:ln w="38100">
              <a:solidFill>
                <a:srgbClr val="6E6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151" name="组合 41"/>
            <p:cNvGrpSpPr>
              <a:grpSpLocks/>
            </p:cNvGrpSpPr>
            <p:nvPr/>
          </p:nvGrpSpPr>
          <p:grpSpPr bwMode="auto">
            <a:xfrm>
              <a:off x="785786" y="857232"/>
              <a:ext cx="2234833" cy="306007"/>
              <a:chOff x="785786" y="1285860"/>
              <a:chExt cx="2234833" cy="306007"/>
            </a:xfrm>
          </p:grpSpPr>
          <p:sp>
            <p:nvSpPr>
              <p:cNvPr id="15" name="直角三角形 14"/>
              <p:cNvSpPr/>
              <p:nvPr/>
            </p:nvSpPr>
            <p:spPr>
              <a:xfrm rot="5400000" flipH="1" flipV="1">
                <a:off x="778668" y="1293005"/>
                <a:ext cx="306390" cy="292100"/>
              </a:xfrm>
              <a:prstGeom prst="rtTriangle">
                <a:avLst/>
              </a:prstGeom>
              <a:solidFill>
                <a:srgbClr val="3B3B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dirty="0">
                  <a:solidFill>
                    <a:schemeClr val="tx1"/>
                  </a:solidFill>
                  <a:latin typeface="造字工房悦圆演示版常规体" pitchFamily="50" charset="-122"/>
                  <a:ea typeface="造字工房悦圆演示版常规体" pitchFamily="50" charset="-122"/>
                </a:endParaRPr>
              </a:p>
            </p:txBody>
          </p:sp>
          <p:sp>
            <p:nvSpPr>
              <p:cNvPr id="16" name="直角三角形 15"/>
              <p:cNvSpPr/>
              <p:nvPr/>
            </p:nvSpPr>
            <p:spPr>
              <a:xfrm rot="10800000" flipH="1" flipV="1">
                <a:off x="2714625" y="1285860"/>
                <a:ext cx="306388" cy="292102"/>
              </a:xfrm>
              <a:prstGeom prst="rtTriangle">
                <a:avLst/>
              </a:prstGeom>
              <a:solidFill>
                <a:srgbClr val="3B3B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dirty="0">
                  <a:solidFill>
                    <a:schemeClr val="tx1"/>
                  </a:solidFill>
                  <a:latin typeface="造字工房悦圆演示版常规体" pitchFamily="50" charset="-122"/>
                  <a:ea typeface="造字工房悦圆演示版常规体" pitchFamily="50" charset="-122"/>
                </a:endParaRPr>
              </a:p>
            </p:txBody>
          </p:sp>
        </p:grpSp>
        <p:sp>
          <p:nvSpPr>
            <p:cNvPr id="14" name="矩形 13"/>
            <p:cNvSpPr/>
            <p:nvPr/>
          </p:nvSpPr>
          <p:spPr>
            <a:xfrm>
              <a:off x="1071563" y="857232"/>
              <a:ext cx="1643062" cy="714380"/>
            </a:xfrm>
            <a:prstGeom prst="rect">
              <a:avLst/>
            </a:prstGeom>
            <a:solidFill>
              <a:srgbClr val="6E6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5138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39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40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41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42" name="矩形 6"/>
          <p:cNvSpPr>
            <a:spLocks noChangeArrowheads="1"/>
          </p:cNvSpPr>
          <p:nvPr/>
        </p:nvSpPr>
        <p:spPr bwMode="auto">
          <a:xfrm>
            <a:off x="1093788" y="357188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5143" name="矩形 12"/>
          <p:cNvSpPr>
            <a:spLocks noChangeArrowheads="1"/>
          </p:cNvSpPr>
          <p:nvPr/>
        </p:nvSpPr>
        <p:spPr bwMode="auto">
          <a:xfrm>
            <a:off x="4121150" y="250031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44" name="矩形 13"/>
          <p:cNvSpPr>
            <a:spLocks noChangeArrowheads="1"/>
          </p:cNvSpPr>
          <p:nvPr/>
        </p:nvSpPr>
        <p:spPr bwMode="auto">
          <a:xfrm>
            <a:off x="3619500" y="364331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45" name="矩形 14"/>
          <p:cNvSpPr>
            <a:spLocks noChangeArrowheads="1"/>
          </p:cNvSpPr>
          <p:nvPr/>
        </p:nvSpPr>
        <p:spPr bwMode="auto">
          <a:xfrm>
            <a:off x="6905625" y="364331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46" name="矩形 15"/>
          <p:cNvSpPr>
            <a:spLocks noChangeArrowheads="1"/>
          </p:cNvSpPr>
          <p:nvPr/>
        </p:nvSpPr>
        <p:spPr bwMode="auto">
          <a:xfrm>
            <a:off x="619125" y="314325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47" name="矩形 13"/>
          <p:cNvSpPr>
            <a:spLocks noChangeArrowheads="1"/>
          </p:cNvSpPr>
          <p:nvPr/>
        </p:nvSpPr>
        <p:spPr bwMode="auto">
          <a:xfrm>
            <a:off x="7334250" y="22860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48" name="矩形 13"/>
          <p:cNvSpPr>
            <a:spLocks noChangeArrowheads="1"/>
          </p:cNvSpPr>
          <p:nvPr/>
        </p:nvSpPr>
        <p:spPr bwMode="auto">
          <a:xfrm>
            <a:off x="5762625" y="257175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49" name="矩形 13"/>
          <p:cNvSpPr>
            <a:spLocks noChangeArrowheads="1"/>
          </p:cNvSpPr>
          <p:nvPr/>
        </p:nvSpPr>
        <p:spPr bwMode="auto">
          <a:xfrm>
            <a:off x="5191125" y="364331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组合 27"/>
          <p:cNvGrpSpPr>
            <a:grpSpLocks/>
          </p:cNvGrpSpPr>
          <p:nvPr/>
        </p:nvGrpSpPr>
        <p:grpSpPr bwMode="auto">
          <a:xfrm>
            <a:off x="619125" y="2112963"/>
            <a:ext cx="8167688" cy="3030537"/>
            <a:chOff x="71406" y="2214554"/>
            <a:chExt cx="9048046" cy="3357586"/>
          </a:xfrm>
        </p:grpSpPr>
        <p:sp>
          <p:nvSpPr>
            <p:cNvPr id="17" name="燕尾形 16"/>
            <p:cNvSpPr/>
            <p:nvPr/>
          </p:nvSpPr>
          <p:spPr>
            <a:xfrm>
              <a:off x="71406" y="2214554"/>
              <a:ext cx="2324882" cy="858304"/>
            </a:xfrm>
            <a:prstGeom prst="chevron">
              <a:avLst/>
            </a:prstGeom>
            <a:solidFill>
              <a:srgbClr val="F477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燕尾形 17"/>
            <p:cNvSpPr/>
            <p:nvPr/>
          </p:nvSpPr>
          <p:spPr>
            <a:xfrm>
              <a:off x="2311874" y="2214554"/>
              <a:ext cx="2326641" cy="858304"/>
            </a:xfrm>
            <a:prstGeom prst="chevron">
              <a:avLst/>
            </a:prstGeom>
            <a:solidFill>
              <a:srgbClr val="93D1A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燕尾形 19"/>
            <p:cNvSpPr/>
            <p:nvPr/>
          </p:nvSpPr>
          <p:spPr>
            <a:xfrm>
              <a:off x="6794570" y="2214554"/>
              <a:ext cx="2324882" cy="858304"/>
            </a:xfrm>
            <a:prstGeom prst="chevron">
              <a:avLst/>
            </a:prstGeom>
            <a:solidFill>
              <a:srgbClr val="93D1A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燕尾形 21"/>
            <p:cNvSpPr/>
            <p:nvPr/>
          </p:nvSpPr>
          <p:spPr>
            <a:xfrm>
              <a:off x="71406" y="3143211"/>
              <a:ext cx="2143745" cy="2428929"/>
            </a:xfrm>
            <a:prstGeom prst="chevron">
              <a:avLst>
                <a:gd name="adj" fmla="val 10862"/>
              </a:avLst>
            </a:prstGeom>
            <a:solidFill>
              <a:srgbClr val="F477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3" name="燕尾形 22"/>
            <p:cNvSpPr/>
            <p:nvPr/>
          </p:nvSpPr>
          <p:spPr>
            <a:xfrm>
              <a:off x="2285496" y="3143211"/>
              <a:ext cx="2143744" cy="2428929"/>
            </a:xfrm>
            <a:prstGeom prst="chevron">
              <a:avLst>
                <a:gd name="adj" fmla="val 10862"/>
              </a:avLst>
            </a:prstGeom>
            <a:solidFill>
              <a:srgbClr val="93D1A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4" name="燕尾形 23"/>
            <p:cNvSpPr/>
            <p:nvPr/>
          </p:nvSpPr>
          <p:spPr>
            <a:xfrm>
              <a:off x="6857880" y="3143211"/>
              <a:ext cx="2143744" cy="2428929"/>
            </a:xfrm>
            <a:prstGeom prst="chevron">
              <a:avLst>
                <a:gd name="adj" fmla="val 10862"/>
              </a:avLst>
            </a:prstGeom>
            <a:solidFill>
              <a:srgbClr val="93D1A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5" name="燕尾形 24"/>
            <p:cNvSpPr/>
            <p:nvPr/>
          </p:nvSpPr>
          <p:spPr>
            <a:xfrm>
              <a:off x="4532999" y="2214554"/>
              <a:ext cx="2324882" cy="858304"/>
            </a:xfrm>
            <a:prstGeom prst="chevron">
              <a:avLst/>
            </a:prstGeom>
            <a:solidFill>
              <a:srgbClr val="F477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燕尾形 25"/>
            <p:cNvSpPr/>
            <p:nvPr/>
          </p:nvSpPr>
          <p:spPr>
            <a:xfrm>
              <a:off x="4532999" y="3143211"/>
              <a:ext cx="2141986" cy="2428929"/>
            </a:xfrm>
            <a:prstGeom prst="chevron">
              <a:avLst>
                <a:gd name="adj" fmla="val 10862"/>
              </a:avLst>
            </a:prstGeom>
            <a:solidFill>
              <a:srgbClr val="F477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147" name="组合 10"/>
          <p:cNvGrpSpPr>
            <a:grpSpLocks/>
          </p:cNvGrpSpPr>
          <p:nvPr/>
        </p:nvGrpSpPr>
        <p:grpSpPr bwMode="auto">
          <a:xfrm>
            <a:off x="0" y="285750"/>
            <a:ext cx="9144000" cy="714375"/>
            <a:chOff x="0" y="857232"/>
            <a:chExt cx="9144000" cy="714380"/>
          </a:xfrm>
        </p:grpSpPr>
        <p:cxnSp>
          <p:nvCxnSpPr>
            <p:cNvPr id="12" name="直接连接符 11"/>
            <p:cNvCxnSpPr/>
            <p:nvPr/>
          </p:nvCxnSpPr>
          <p:spPr>
            <a:xfrm>
              <a:off x="0" y="1141397"/>
              <a:ext cx="9144000" cy="1587"/>
            </a:xfrm>
            <a:prstGeom prst="line">
              <a:avLst/>
            </a:prstGeom>
            <a:ln w="38100">
              <a:solidFill>
                <a:srgbClr val="6E6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158" name="组合 41"/>
            <p:cNvGrpSpPr>
              <a:grpSpLocks/>
            </p:cNvGrpSpPr>
            <p:nvPr/>
          </p:nvGrpSpPr>
          <p:grpSpPr bwMode="auto">
            <a:xfrm>
              <a:off x="785786" y="857232"/>
              <a:ext cx="2234833" cy="306007"/>
              <a:chOff x="785786" y="1285860"/>
              <a:chExt cx="2234833" cy="306007"/>
            </a:xfrm>
          </p:grpSpPr>
          <p:sp>
            <p:nvSpPr>
              <p:cNvPr id="15" name="直角三角形 14"/>
              <p:cNvSpPr/>
              <p:nvPr/>
            </p:nvSpPr>
            <p:spPr>
              <a:xfrm rot="5400000" flipH="1" flipV="1">
                <a:off x="778668" y="1293005"/>
                <a:ext cx="306390" cy="292100"/>
              </a:xfrm>
              <a:prstGeom prst="rtTriangle">
                <a:avLst/>
              </a:prstGeom>
              <a:solidFill>
                <a:srgbClr val="3B3B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dirty="0">
                  <a:solidFill>
                    <a:schemeClr val="tx1"/>
                  </a:solidFill>
                  <a:latin typeface="造字工房悦圆演示版常规体" pitchFamily="50" charset="-122"/>
                  <a:ea typeface="造字工房悦圆演示版常规体" pitchFamily="50" charset="-122"/>
                </a:endParaRPr>
              </a:p>
            </p:txBody>
          </p:sp>
          <p:sp>
            <p:nvSpPr>
              <p:cNvPr id="16" name="直角三角形 15"/>
              <p:cNvSpPr/>
              <p:nvPr/>
            </p:nvSpPr>
            <p:spPr>
              <a:xfrm rot="10800000" flipH="1" flipV="1">
                <a:off x="2714625" y="1285860"/>
                <a:ext cx="306388" cy="292102"/>
              </a:xfrm>
              <a:prstGeom prst="rtTriangle">
                <a:avLst/>
              </a:prstGeom>
              <a:solidFill>
                <a:srgbClr val="3B3B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dirty="0">
                  <a:solidFill>
                    <a:schemeClr val="tx1"/>
                  </a:solidFill>
                  <a:latin typeface="造字工房悦圆演示版常规体" pitchFamily="50" charset="-122"/>
                  <a:ea typeface="造字工房悦圆演示版常规体" pitchFamily="50" charset="-122"/>
                </a:endParaRPr>
              </a:p>
            </p:txBody>
          </p:sp>
        </p:grpSp>
        <p:sp>
          <p:nvSpPr>
            <p:cNvPr id="14" name="矩形 13"/>
            <p:cNvSpPr/>
            <p:nvPr/>
          </p:nvSpPr>
          <p:spPr>
            <a:xfrm>
              <a:off x="1071563" y="857232"/>
              <a:ext cx="1643062" cy="714380"/>
            </a:xfrm>
            <a:prstGeom prst="rect">
              <a:avLst/>
            </a:prstGeom>
            <a:solidFill>
              <a:srgbClr val="6E6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6148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9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0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1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2" name="矩形 6"/>
          <p:cNvSpPr>
            <a:spLocks noChangeArrowheads="1"/>
          </p:cNvSpPr>
          <p:nvPr/>
        </p:nvSpPr>
        <p:spPr bwMode="auto">
          <a:xfrm>
            <a:off x="1093788" y="357188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6153" name="矩形 12"/>
          <p:cNvSpPr>
            <a:spLocks noChangeArrowheads="1"/>
          </p:cNvSpPr>
          <p:nvPr/>
        </p:nvSpPr>
        <p:spPr bwMode="auto">
          <a:xfrm>
            <a:off x="2928938" y="38576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4" name="矩形 13"/>
          <p:cNvSpPr>
            <a:spLocks noChangeArrowheads="1"/>
          </p:cNvSpPr>
          <p:nvPr/>
        </p:nvSpPr>
        <p:spPr bwMode="auto">
          <a:xfrm>
            <a:off x="7000875" y="378618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5" name="矩形 14"/>
          <p:cNvSpPr>
            <a:spLocks noChangeArrowheads="1"/>
          </p:cNvSpPr>
          <p:nvPr/>
        </p:nvSpPr>
        <p:spPr bwMode="auto">
          <a:xfrm>
            <a:off x="4929188" y="378618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6" name="矩形 15"/>
          <p:cNvSpPr>
            <a:spLocks noChangeArrowheads="1"/>
          </p:cNvSpPr>
          <p:nvPr/>
        </p:nvSpPr>
        <p:spPr bwMode="auto">
          <a:xfrm>
            <a:off x="930275" y="38576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文本框 12"/>
          <p:cNvSpPr txBox="1">
            <a:spLocks noChangeArrowheads="1"/>
          </p:cNvSpPr>
          <p:nvPr/>
        </p:nvSpPr>
        <p:spPr bwMode="auto">
          <a:xfrm>
            <a:off x="285750" y="3089275"/>
            <a:ext cx="1962150" cy="522288"/>
          </a:xfrm>
          <a:prstGeom prst="rect">
            <a:avLst/>
          </a:prstGeom>
          <a:solidFill>
            <a:srgbClr val="93D1AA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zh-CN" altLang="en-US" sz="2800">
              <a:solidFill>
                <a:schemeClr val="bg1"/>
              </a:solidFill>
              <a:latin typeface="华康俪金黑W8"/>
              <a:ea typeface="华康俪金黑W8"/>
              <a:cs typeface="华康俪金黑W8"/>
            </a:endParaRPr>
          </a:p>
        </p:txBody>
      </p:sp>
      <p:cxnSp>
        <p:nvCxnSpPr>
          <p:cNvPr id="35" name="直接连接符 34"/>
          <p:cNvCxnSpPr/>
          <p:nvPr/>
        </p:nvCxnSpPr>
        <p:spPr>
          <a:xfrm>
            <a:off x="2247900" y="3349625"/>
            <a:ext cx="695325" cy="0"/>
          </a:xfrm>
          <a:prstGeom prst="line">
            <a:avLst/>
          </a:prstGeom>
          <a:ln w="508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>
            <a:off x="2941638" y="2882900"/>
            <a:ext cx="0" cy="942975"/>
          </a:xfrm>
          <a:prstGeom prst="line">
            <a:avLst/>
          </a:prstGeom>
          <a:ln w="508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/>
          <p:nvPr/>
        </p:nvCxnSpPr>
        <p:spPr>
          <a:xfrm>
            <a:off x="2917825" y="2906713"/>
            <a:ext cx="696913" cy="0"/>
          </a:xfrm>
          <a:prstGeom prst="line">
            <a:avLst/>
          </a:prstGeom>
          <a:ln w="508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/>
          <p:cNvCxnSpPr/>
          <p:nvPr/>
        </p:nvCxnSpPr>
        <p:spPr>
          <a:xfrm>
            <a:off x="2917825" y="3817938"/>
            <a:ext cx="696913" cy="0"/>
          </a:xfrm>
          <a:prstGeom prst="line">
            <a:avLst/>
          </a:prstGeom>
          <a:ln w="508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5" name="文本框 31"/>
          <p:cNvSpPr txBox="1">
            <a:spLocks noChangeArrowheads="1"/>
          </p:cNvSpPr>
          <p:nvPr/>
        </p:nvSpPr>
        <p:spPr bwMode="auto">
          <a:xfrm>
            <a:off x="3614738" y="2644775"/>
            <a:ext cx="2268537" cy="461963"/>
          </a:xfrm>
          <a:prstGeom prst="rect">
            <a:avLst/>
          </a:prstGeom>
          <a:solidFill>
            <a:srgbClr val="F4777B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zh-CN" altLang="en-US" sz="2400">
              <a:solidFill>
                <a:schemeClr val="bg1"/>
              </a:solidFill>
              <a:latin typeface="华康俪金黑W8"/>
              <a:ea typeface="华康俪金黑W8"/>
              <a:cs typeface="华康俪金黑W8"/>
            </a:endParaRPr>
          </a:p>
        </p:txBody>
      </p:sp>
      <p:sp>
        <p:nvSpPr>
          <p:cNvPr id="7176" name="文本框 32"/>
          <p:cNvSpPr txBox="1">
            <a:spLocks noChangeArrowheads="1"/>
          </p:cNvSpPr>
          <p:nvPr/>
        </p:nvSpPr>
        <p:spPr bwMode="auto">
          <a:xfrm>
            <a:off x="6303963" y="2643188"/>
            <a:ext cx="2268537" cy="461962"/>
          </a:xfrm>
          <a:prstGeom prst="rect">
            <a:avLst/>
          </a:prstGeom>
          <a:solidFill>
            <a:srgbClr val="93D1AA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zh-CN" altLang="en-US" sz="2400">
              <a:solidFill>
                <a:schemeClr val="bg1"/>
              </a:solidFill>
              <a:latin typeface="华康俪金黑W8"/>
              <a:ea typeface="华康俪金黑W8"/>
              <a:cs typeface="华康俪金黑W8"/>
            </a:endParaRPr>
          </a:p>
        </p:txBody>
      </p:sp>
      <p:cxnSp>
        <p:nvCxnSpPr>
          <p:cNvPr id="41" name="直接连接符 40"/>
          <p:cNvCxnSpPr/>
          <p:nvPr/>
        </p:nvCxnSpPr>
        <p:spPr>
          <a:xfrm>
            <a:off x="5880100" y="2917825"/>
            <a:ext cx="428625" cy="0"/>
          </a:xfrm>
          <a:prstGeom prst="line">
            <a:avLst/>
          </a:prstGeom>
          <a:ln w="508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8" name="文本框 35"/>
          <p:cNvSpPr txBox="1">
            <a:spLocks noChangeArrowheads="1"/>
          </p:cNvSpPr>
          <p:nvPr/>
        </p:nvSpPr>
        <p:spPr bwMode="auto">
          <a:xfrm>
            <a:off x="3614738" y="3587750"/>
            <a:ext cx="2268537" cy="461963"/>
          </a:xfrm>
          <a:prstGeom prst="rect">
            <a:avLst/>
          </a:prstGeom>
          <a:solidFill>
            <a:srgbClr val="93D1AA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zh-CN" altLang="en-US" sz="2400">
              <a:solidFill>
                <a:schemeClr val="bg1"/>
              </a:solidFill>
              <a:latin typeface="华康俪金黑W8"/>
              <a:ea typeface="华康俪金黑W8"/>
              <a:cs typeface="华康俪金黑W8"/>
            </a:endParaRPr>
          </a:p>
        </p:txBody>
      </p:sp>
      <p:sp>
        <p:nvSpPr>
          <p:cNvPr id="7179" name="文本框 36"/>
          <p:cNvSpPr txBox="1">
            <a:spLocks noChangeArrowheads="1"/>
          </p:cNvSpPr>
          <p:nvPr/>
        </p:nvSpPr>
        <p:spPr bwMode="auto">
          <a:xfrm>
            <a:off x="6303963" y="3587750"/>
            <a:ext cx="2268537" cy="461963"/>
          </a:xfrm>
          <a:prstGeom prst="rect">
            <a:avLst/>
          </a:prstGeom>
          <a:solidFill>
            <a:srgbClr val="F4777B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zh-CN" altLang="en-US" sz="2400">
              <a:solidFill>
                <a:schemeClr val="bg1"/>
              </a:solidFill>
              <a:latin typeface="华康俪金黑W8"/>
              <a:ea typeface="华康俪金黑W8"/>
              <a:cs typeface="华康俪金黑W8"/>
            </a:endParaRPr>
          </a:p>
        </p:txBody>
      </p:sp>
      <p:cxnSp>
        <p:nvCxnSpPr>
          <p:cNvPr id="44" name="直接连接符 43"/>
          <p:cNvCxnSpPr/>
          <p:nvPr/>
        </p:nvCxnSpPr>
        <p:spPr>
          <a:xfrm>
            <a:off x="5880100" y="3862388"/>
            <a:ext cx="428625" cy="0"/>
          </a:xfrm>
          <a:prstGeom prst="line">
            <a:avLst/>
          </a:prstGeom>
          <a:ln w="508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181" name="组合 10"/>
          <p:cNvGrpSpPr>
            <a:grpSpLocks/>
          </p:cNvGrpSpPr>
          <p:nvPr/>
        </p:nvGrpSpPr>
        <p:grpSpPr bwMode="auto">
          <a:xfrm>
            <a:off x="0" y="285750"/>
            <a:ext cx="9144000" cy="714375"/>
            <a:chOff x="0" y="857232"/>
            <a:chExt cx="9144000" cy="714380"/>
          </a:xfrm>
        </p:grpSpPr>
        <p:cxnSp>
          <p:nvCxnSpPr>
            <p:cNvPr id="12" name="直接连接符 11"/>
            <p:cNvCxnSpPr/>
            <p:nvPr/>
          </p:nvCxnSpPr>
          <p:spPr>
            <a:xfrm>
              <a:off x="0" y="1141397"/>
              <a:ext cx="9144000" cy="1587"/>
            </a:xfrm>
            <a:prstGeom prst="line">
              <a:avLst/>
            </a:prstGeom>
            <a:ln w="38100">
              <a:solidFill>
                <a:srgbClr val="6E6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191" name="组合 41"/>
            <p:cNvGrpSpPr>
              <a:grpSpLocks/>
            </p:cNvGrpSpPr>
            <p:nvPr/>
          </p:nvGrpSpPr>
          <p:grpSpPr bwMode="auto">
            <a:xfrm>
              <a:off x="785786" y="857232"/>
              <a:ext cx="2234833" cy="306007"/>
              <a:chOff x="785786" y="1285860"/>
              <a:chExt cx="2234833" cy="306007"/>
            </a:xfrm>
          </p:grpSpPr>
          <p:sp>
            <p:nvSpPr>
              <p:cNvPr id="15" name="直角三角形 14"/>
              <p:cNvSpPr/>
              <p:nvPr/>
            </p:nvSpPr>
            <p:spPr>
              <a:xfrm rot="5400000" flipH="1" flipV="1">
                <a:off x="778668" y="1293005"/>
                <a:ext cx="306390" cy="292100"/>
              </a:xfrm>
              <a:prstGeom prst="rtTriangle">
                <a:avLst/>
              </a:prstGeom>
              <a:solidFill>
                <a:srgbClr val="3B3B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dirty="0">
                  <a:solidFill>
                    <a:schemeClr val="tx1"/>
                  </a:solidFill>
                  <a:latin typeface="造字工房悦圆演示版常规体" pitchFamily="50" charset="-122"/>
                  <a:ea typeface="造字工房悦圆演示版常规体" pitchFamily="50" charset="-122"/>
                </a:endParaRPr>
              </a:p>
            </p:txBody>
          </p:sp>
          <p:sp>
            <p:nvSpPr>
              <p:cNvPr id="16" name="直角三角形 15"/>
              <p:cNvSpPr/>
              <p:nvPr/>
            </p:nvSpPr>
            <p:spPr>
              <a:xfrm rot="10800000" flipH="1" flipV="1">
                <a:off x="2714625" y="1285860"/>
                <a:ext cx="306388" cy="292102"/>
              </a:xfrm>
              <a:prstGeom prst="rtTriangle">
                <a:avLst/>
              </a:prstGeom>
              <a:solidFill>
                <a:srgbClr val="3B3B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dirty="0">
                  <a:solidFill>
                    <a:schemeClr val="tx1"/>
                  </a:solidFill>
                  <a:latin typeface="造字工房悦圆演示版常规体" pitchFamily="50" charset="-122"/>
                  <a:ea typeface="造字工房悦圆演示版常规体" pitchFamily="50" charset="-122"/>
                </a:endParaRPr>
              </a:p>
            </p:txBody>
          </p:sp>
        </p:grpSp>
        <p:sp>
          <p:nvSpPr>
            <p:cNvPr id="14" name="矩形 13"/>
            <p:cNvSpPr/>
            <p:nvPr/>
          </p:nvSpPr>
          <p:spPr>
            <a:xfrm>
              <a:off x="1071563" y="857232"/>
              <a:ext cx="1643062" cy="714380"/>
            </a:xfrm>
            <a:prstGeom prst="rect">
              <a:avLst/>
            </a:prstGeom>
            <a:solidFill>
              <a:srgbClr val="6E6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7182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83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84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85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86" name="矩形 6"/>
          <p:cNvSpPr>
            <a:spLocks noChangeArrowheads="1"/>
          </p:cNvSpPr>
          <p:nvPr/>
        </p:nvSpPr>
        <p:spPr bwMode="auto">
          <a:xfrm>
            <a:off x="1093788" y="357188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7187" name="矩形 12"/>
          <p:cNvSpPr>
            <a:spLocks noChangeArrowheads="1"/>
          </p:cNvSpPr>
          <p:nvPr/>
        </p:nvSpPr>
        <p:spPr bwMode="auto">
          <a:xfrm>
            <a:off x="4000500" y="364331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88" name="矩形 13"/>
          <p:cNvSpPr>
            <a:spLocks noChangeArrowheads="1"/>
          </p:cNvSpPr>
          <p:nvPr/>
        </p:nvSpPr>
        <p:spPr bwMode="auto">
          <a:xfrm>
            <a:off x="500063" y="314325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89" name="矩形 14"/>
          <p:cNvSpPr>
            <a:spLocks noChangeArrowheads="1"/>
          </p:cNvSpPr>
          <p:nvPr/>
        </p:nvSpPr>
        <p:spPr bwMode="auto">
          <a:xfrm>
            <a:off x="6786563" y="27146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val 65"/>
          <p:cNvSpPr>
            <a:spLocks noChangeArrowheads="1"/>
          </p:cNvSpPr>
          <p:nvPr/>
        </p:nvSpPr>
        <p:spPr bwMode="auto">
          <a:xfrm rot="10800000" flipV="1">
            <a:off x="1230313" y="5207000"/>
            <a:ext cx="852487" cy="215900"/>
          </a:xfrm>
          <a:prstGeom prst="ellipse">
            <a:avLst/>
          </a:prstGeom>
          <a:gradFill rotWithShape="1">
            <a:gsLst>
              <a:gs pos="0">
                <a:sysClr val="windowText" lastClr="000000">
                  <a:lumMod val="75000"/>
                  <a:lumOff val="25000"/>
                </a:sysClr>
              </a:gs>
              <a:gs pos="100000">
                <a:srgbClr val="EEECE1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Text" lastClr="000000"/>
              </a:solidFill>
              <a:ea typeface="宋体"/>
            </a:endParaRPr>
          </a:p>
        </p:txBody>
      </p:sp>
      <p:sp>
        <p:nvSpPr>
          <p:cNvPr id="18" name="圆角矩形 8"/>
          <p:cNvSpPr/>
          <p:nvPr/>
        </p:nvSpPr>
        <p:spPr>
          <a:xfrm rot="18600000">
            <a:off x="905669" y="3774282"/>
            <a:ext cx="1527175" cy="1303337"/>
          </a:xfrm>
          <a:custGeom>
            <a:avLst/>
            <a:gdLst/>
            <a:ahLst/>
            <a:cxnLst/>
            <a:rect l="l" t="t" r="r" b="b"/>
            <a:pathLst>
              <a:path w="1847089" h="1577948">
                <a:moveTo>
                  <a:pt x="1377897" y="332717"/>
                </a:moveTo>
                <a:lnTo>
                  <a:pt x="1434218" y="399838"/>
                </a:lnTo>
                <a:cubicBezTo>
                  <a:pt x="1482573" y="457465"/>
                  <a:pt x="1475057" y="543380"/>
                  <a:pt x="1417430" y="591735"/>
                </a:cubicBezTo>
                <a:lnTo>
                  <a:pt x="953815" y="980754"/>
                </a:lnTo>
                <a:lnTo>
                  <a:pt x="1799978" y="1129955"/>
                </a:lnTo>
                <a:cubicBezTo>
                  <a:pt x="1830979" y="1135422"/>
                  <a:pt x="1851680" y="1164986"/>
                  <a:pt x="1846214" y="1195987"/>
                </a:cubicBezTo>
                <a:lnTo>
                  <a:pt x="1839847" y="1232096"/>
                </a:lnTo>
                <a:cubicBezTo>
                  <a:pt x="1834380" y="1263098"/>
                  <a:pt x="1804817" y="1283799"/>
                  <a:pt x="1773815" y="1278333"/>
                </a:cubicBezTo>
                <a:lnTo>
                  <a:pt x="806983" y="1107854"/>
                </a:lnTo>
                <a:lnTo>
                  <a:pt x="803821" y="1106614"/>
                </a:lnTo>
                <a:lnTo>
                  <a:pt x="280088" y="1546078"/>
                </a:lnTo>
                <a:cubicBezTo>
                  <a:pt x="222461" y="1594433"/>
                  <a:pt x="136546" y="1586917"/>
                  <a:pt x="88191" y="1529289"/>
                </a:cubicBezTo>
                <a:lnTo>
                  <a:pt x="31870" y="1462169"/>
                </a:lnTo>
                <a:cubicBezTo>
                  <a:pt x="-16485" y="1404541"/>
                  <a:pt x="-8969" y="1318626"/>
                  <a:pt x="48658" y="1270272"/>
                </a:cubicBezTo>
                <a:lnTo>
                  <a:pt x="386044" y="987172"/>
                </a:lnTo>
                <a:lnTo>
                  <a:pt x="386044" y="57000"/>
                </a:lnTo>
                <a:cubicBezTo>
                  <a:pt x="386044" y="25520"/>
                  <a:pt x="411564" y="0"/>
                  <a:pt x="443044" y="0"/>
                </a:cubicBezTo>
                <a:lnTo>
                  <a:pt x="479710" y="0"/>
                </a:lnTo>
                <a:cubicBezTo>
                  <a:pt x="511190" y="0"/>
                  <a:pt x="536710" y="25520"/>
                  <a:pt x="536710" y="57000"/>
                </a:cubicBezTo>
                <a:lnTo>
                  <a:pt x="536710" y="860748"/>
                </a:lnTo>
                <a:lnTo>
                  <a:pt x="1186000" y="315928"/>
                </a:lnTo>
                <a:cubicBezTo>
                  <a:pt x="1243627" y="267574"/>
                  <a:pt x="1329542" y="275090"/>
                  <a:pt x="1377897" y="332717"/>
                </a:cubicBezTo>
                <a:close/>
              </a:path>
            </a:pathLst>
          </a:custGeom>
          <a:gradFill flip="none" rotWithShape="1">
            <a:gsLst>
              <a:gs pos="37000">
                <a:sysClr val="window" lastClr="FFFFFF">
                  <a:lumMod val="85000"/>
                </a:sysClr>
              </a:gs>
              <a:gs pos="100000">
                <a:sysClr val="window" lastClr="FFFFFF">
                  <a:lumMod val="95000"/>
                  <a:shade val="100000"/>
                  <a:satMod val="115000"/>
                </a:sysClr>
              </a:gs>
            </a:gsLst>
            <a:lin ang="1620000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" lastClr="FFFFFF"/>
              </a:solidFill>
              <a:latin typeface="Calibri"/>
              <a:ea typeface="+mn-ea"/>
            </a:endParaRPr>
          </a:p>
        </p:txBody>
      </p:sp>
      <p:sp>
        <p:nvSpPr>
          <p:cNvPr id="19" name="椭圆 4"/>
          <p:cNvSpPr/>
          <p:nvPr/>
        </p:nvSpPr>
        <p:spPr>
          <a:xfrm rot="1037338">
            <a:off x="1089025" y="1955800"/>
            <a:ext cx="1662113" cy="1001713"/>
          </a:xfrm>
          <a:custGeom>
            <a:avLst/>
            <a:gdLst/>
            <a:ahLst/>
            <a:cxnLst/>
            <a:rect l="l" t="t" r="r" b="b"/>
            <a:pathLst>
              <a:path w="2370079" h="1430594">
                <a:moveTo>
                  <a:pt x="1181947" y="0"/>
                </a:moveTo>
                <a:cubicBezTo>
                  <a:pt x="1838134" y="0"/>
                  <a:pt x="2370079" y="531945"/>
                  <a:pt x="2370079" y="1188132"/>
                </a:cubicBezTo>
                <a:cubicBezTo>
                  <a:pt x="2370079" y="1271232"/>
                  <a:pt x="2361548" y="1352338"/>
                  <a:pt x="2345166" y="1430594"/>
                </a:cubicBezTo>
                <a:cubicBezTo>
                  <a:pt x="2349261" y="1390546"/>
                  <a:pt x="2351351" y="1349907"/>
                  <a:pt x="2351351" y="1308781"/>
                </a:cubicBezTo>
                <a:cubicBezTo>
                  <a:pt x="2351351" y="652594"/>
                  <a:pt x="1819406" y="120649"/>
                  <a:pt x="1163219" y="120649"/>
                </a:cubicBezTo>
                <a:cubicBezTo>
                  <a:pt x="590132" y="120649"/>
                  <a:pt x="111811" y="526394"/>
                  <a:pt x="0" y="1066319"/>
                </a:cubicBezTo>
                <a:cubicBezTo>
                  <a:pt x="60982" y="467356"/>
                  <a:pt x="566887" y="0"/>
                  <a:pt x="1181947" y="0"/>
                </a:cubicBezTo>
                <a:close/>
              </a:path>
            </a:pathLst>
          </a:custGeom>
          <a:solidFill>
            <a:srgbClr val="F4777B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" lastClr="FFFFFF"/>
              </a:solidFill>
              <a:latin typeface="Calibri"/>
              <a:ea typeface="+mn-ea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676275" y="2016125"/>
            <a:ext cx="1963738" cy="1963738"/>
          </a:xfrm>
          <a:prstGeom prst="ellipse">
            <a:avLst/>
          </a:prstGeom>
          <a:gradFill flip="none" rotWithShape="1">
            <a:gsLst>
              <a:gs pos="37000">
                <a:sysClr val="window" lastClr="FFFFFF">
                  <a:lumMod val="85000"/>
                </a:sysClr>
              </a:gs>
              <a:gs pos="100000">
                <a:sysClr val="window" lastClr="FFFFFF">
                  <a:lumMod val="95000"/>
                  <a:shade val="100000"/>
                  <a:satMod val="115000"/>
                </a:sysClr>
              </a:gs>
            </a:gsLst>
            <a:lin ang="16200000" scaled="1"/>
            <a:tileRect/>
          </a:gradFill>
          <a:ln w="25400" cap="flat" cmpd="sng" algn="ctr">
            <a:solidFill>
              <a:sysClr val="window" lastClr="FFFFFF"/>
            </a:solidFill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" lastClr="FFFFFF"/>
              </a:solidFill>
              <a:latin typeface="Calibri"/>
              <a:ea typeface="+mn-ea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866775" y="2297113"/>
            <a:ext cx="1562100" cy="1563687"/>
          </a:xfrm>
          <a:prstGeom prst="ellipse">
            <a:avLst/>
          </a:prstGeom>
          <a:solidFill>
            <a:srgbClr val="F4777B"/>
          </a:solidFill>
          <a:ln w="25400" cap="flat" cmpd="sng" algn="ctr">
            <a:noFill/>
            <a:prstDash val="solid"/>
          </a:ln>
          <a:effectLst>
            <a:outerShdw blurRad="88900" sx="101000" sy="101000" algn="ctr" rotWithShape="0">
              <a:prstClr val="black">
                <a:alpha val="20000"/>
              </a:prst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" lastClr="FFFFFF"/>
              </a:solidFill>
              <a:latin typeface="Calibri"/>
              <a:ea typeface="+mn-ea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357188" y="3716338"/>
            <a:ext cx="955675" cy="957262"/>
          </a:xfrm>
          <a:prstGeom prst="ellipse">
            <a:avLst/>
          </a:prstGeom>
          <a:gradFill flip="none" rotWithShape="1">
            <a:gsLst>
              <a:gs pos="37000">
                <a:sysClr val="window" lastClr="FFFFFF">
                  <a:lumMod val="85000"/>
                </a:sysClr>
              </a:gs>
              <a:gs pos="100000">
                <a:sysClr val="window" lastClr="FFFFFF">
                  <a:lumMod val="95000"/>
                  <a:shade val="100000"/>
                  <a:satMod val="115000"/>
                </a:sysClr>
              </a:gs>
            </a:gsLst>
            <a:lin ang="16200000" scaled="1"/>
            <a:tileRect/>
          </a:gradFill>
          <a:ln w="25400" cap="flat" cmpd="sng" algn="ctr">
            <a:solidFill>
              <a:sysClr val="window" lastClr="FFFFFF"/>
            </a:solidFill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" lastClr="FFFFFF"/>
              </a:solidFill>
              <a:latin typeface="Calibri"/>
              <a:ea typeface="+mn-ea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449263" y="3854450"/>
            <a:ext cx="762000" cy="760413"/>
          </a:xfrm>
          <a:prstGeom prst="ellipse">
            <a:avLst/>
          </a:prstGeom>
          <a:solidFill>
            <a:srgbClr val="F4777B"/>
          </a:solidFill>
          <a:ln w="25400" cap="flat" cmpd="sng" algn="ctr">
            <a:noFill/>
            <a:prstDash val="solid"/>
          </a:ln>
          <a:effectLst>
            <a:outerShdw blurRad="88900" sx="101000" sy="101000" algn="ctr" rotWithShape="0">
              <a:prstClr val="black">
                <a:alpha val="20000"/>
              </a:prst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" lastClr="FFFFFF"/>
              </a:solidFill>
              <a:latin typeface="Calibri"/>
              <a:ea typeface="+mn-ea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2160588" y="3411538"/>
            <a:ext cx="957262" cy="955675"/>
          </a:xfrm>
          <a:prstGeom prst="ellipse">
            <a:avLst/>
          </a:prstGeom>
          <a:gradFill flip="none" rotWithShape="1">
            <a:gsLst>
              <a:gs pos="37000">
                <a:sysClr val="window" lastClr="FFFFFF">
                  <a:lumMod val="85000"/>
                </a:sysClr>
              </a:gs>
              <a:gs pos="100000">
                <a:sysClr val="window" lastClr="FFFFFF">
                  <a:lumMod val="95000"/>
                  <a:shade val="100000"/>
                  <a:satMod val="115000"/>
                </a:sysClr>
              </a:gs>
            </a:gsLst>
            <a:lin ang="16200000" scaled="1"/>
            <a:tileRect/>
          </a:gradFill>
          <a:ln w="25400" cap="flat" cmpd="sng" algn="ctr">
            <a:solidFill>
              <a:sysClr val="window" lastClr="FFFFFF"/>
            </a:solidFill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" lastClr="FFFFFF"/>
              </a:solidFill>
              <a:latin typeface="Calibri"/>
              <a:ea typeface="+mn-ea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2254250" y="3548063"/>
            <a:ext cx="760413" cy="762000"/>
          </a:xfrm>
          <a:prstGeom prst="ellipse">
            <a:avLst/>
          </a:prstGeom>
          <a:solidFill>
            <a:srgbClr val="F4777B"/>
          </a:solidFill>
          <a:ln w="25400" cap="flat" cmpd="sng" algn="ctr">
            <a:noFill/>
            <a:prstDash val="solid"/>
          </a:ln>
          <a:effectLst>
            <a:outerShdw blurRad="88900" sx="101000" sy="101000" algn="ctr" rotWithShape="0">
              <a:prstClr val="black">
                <a:alpha val="20000"/>
              </a:prst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" lastClr="FFFFFF"/>
              </a:solidFill>
              <a:latin typeface="Calibri"/>
              <a:ea typeface="+mn-ea"/>
            </a:endParaRPr>
          </a:p>
        </p:txBody>
      </p:sp>
      <p:sp>
        <p:nvSpPr>
          <p:cNvPr id="26" name="Oval 65"/>
          <p:cNvSpPr>
            <a:spLocks noChangeArrowheads="1"/>
          </p:cNvSpPr>
          <p:nvPr/>
        </p:nvSpPr>
        <p:spPr bwMode="auto">
          <a:xfrm rot="10800000" flipV="1">
            <a:off x="4121150" y="5207000"/>
            <a:ext cx="850900" cy="215900"/>
          </a:xfrm>
          <a:prstGeom prst="ellipse">
            <a:avLst/>
          </a:prstGeom>
          <a:gradFill rotWithShape="1">
            <a:gsLst>
              <a:gs pos="0">
                <a:sysClr val="windowText" lastClr="000000">
                  <a:lumMod val="75000"/>
                  <a:lumOff val="25000"/>
                </a:sysClr>
              </a:gs>
              <a:gs pos="100000">
                <a:srgbClr val="EEECE1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Text" lastClr="000000"/>
              </a:solidFill>
              <a:ea typeface="宋体"/>
            </a:endParaRPr>
          </a:p>
        </p:txBody>
      </p:sp>
      <p:sp>
        <p:nvSpPr>
          <p:cNvPr id="27" name="圆角矩形 8"/>
          <p:cNvSpPr/>
          <p:nvPr/>
        </p:nvSpPr>
        <p:spPr>
          <a:xfrm rot="18600000">
            <a:off x="3794919" y="3774282"/>
            <a:ext cx="1527175" cy="1303337"/>
          </a:xfrm>
          <a:custGeom>
            <a:avLst/>
            <a:gdLst/>
            <a:ahLst/>
            <a:cxnLst/>
            <a:rect l="l" t="t" r="r" b="b"/>
            <a:pathLst>
              <a:path w="1847089" h="1577948">
                <a:moveTo>
                  <a:pt x="1377897" y="332717"/>
                </a:moveTo>
                <a:lnTo>
                  <a:pt x="1434218" y="399838"/>
                </a:lnTo>
                <a:cubicBezTo>
                  <a:pt x="1482573" y="457465"/>
                  <a:pt x="1475057" y="543380"/>
                  <a:pt x="1417430" y="591735"/>
                </a:cubicBezTo>
                <a:lnTo>
                  <a:pt x="953815" y="980754"/>
                </a:lnTo>
                <a:lnTo>
                  <a:pt x="1799978" y="1129955"/>
                </a:lnTo>
                <a:cubicBezTo>
                  <a:pt x="1830979" y="1135422"/>
                  <a:pt x="1851680" y="1164986"/>
                  <a:pt x="1846214" y="1195987"/>
                </a:cubicBezTo>
                <a:lnTo>
                  <a:pt x="1839847" y="1232096"/>
                </a:lnTo>
                <a:cubicBezTo>
                  <a:pt x="1834380" y="1263098"/>
                  <a:pt x="1804817" y="1283799"/>
                  <a:pt x="1773815" y="1278333"/>
                </a:cubicBezTo>
                <a:lnTo>
                  <a:pt x="806983" y="1107854"/>
                </a:lnTo>
                <a:lnTo>
                  <a:pt x="803821" y="1106614"/>
                </a:lnTo>
                <a:lnTo>
                  <a:pt x="280088" y="1546078"/>
                </a:lnTo>
                <a:cubicBezTo>
                  <a:pt x="222461" y="1594433"/>
                  <a:pt x="136546" y="1586917"/>
                  <a:pt x="88191" y="1529289"/>
                </a:cubicBezTo>
                <a:lnTo>
                  <a:pt x="31870" y="1462169"/>
                </a:lnTo>
                <a:cubicBezTo>
                  <a:pt x="-16485" y="1404541"/>
                  <a:pt x="-8969" y="1318626"/>
                  <a:pt x="48658" y="1270272"/>
                </a:cubicBezTo>
                <a:lnTo>
                  <a:pt x="386044" y="987172"/>
                </a:lnTo>
                <a:lnTo>
                  <a:pt x="386044" y="57000"/>
                </a:lnTo>
                <a:cubicBezTo>
                  <a:pt x="386044" y="25520"/>
                  <a:pt x="411564" y="0"/>
                  <a:pt x="443044" y="0"/>
                </a:cubicBezTo>
                <a:lnTo>
                  <a:pt x="479710" y="0"/>
                </a:lnTo>
                <a:cubicBezTo>
                  <a:pt x="511190" y="0"/>
                  <a:pt x="536710" y="25520"/>
                  <a:pt x="536710" y="57000"/>
                </a:cubicBezTo>
                <a:lnTo>
                  <a:pt x="536710" y="860748"/>
                </a:lnTo>
                <a:lnTo>
                  <a:pt x="1186000" y="315928"/>
                </a:lnTo>
                <a:cubicBezTo>
                  <a:pt x="1243627" y="267574"/>
                  <a:pt x="1329542" y="275090"/>
                  <a:pt x="1377897" y="332717"/>
                </a:cubicBezTo>
                <a:close/>
              </a:path>
            </a:pathLst>
          </a:custGeom>
          <a:gradFill flip="none" rotWithShape="1">
            <a:gsLst>
              <a:gs pos="37000">
                <a:sysClr val="window" lastClr="FFFFFF">
                  <a:lumMod val="85000"/>
                </a:sysClr>
              </a:gs>
              <a:gs pos="100000">
                <a:sysClr val="window" lastClr="FFFFFF">
                  <a:lumMod val="95000"/>
                  <a:shade val="100000"/>
                  <a:satMod val="115000"/>
                </a:sysClr>
              </a:gs>
            </a:gsLst>
            <a:lin ang="1620000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" lastClr="FFFFFF"/>
              </a:solidFill>
              <a:latin typeface="Calibri"/>
              <a:ea typeface="+mn-ea"/>
            </a:endParaRPr>
          </a:p>
        </p:txBody>
      </p:sp>
      <p:sp>
        <p:nvSpPr>
          <p:cNvPr id="28" name="椭圆 4"/>
          <p:cNvSpPr/>
          <p:nvPr/>
        </p:nvSpPr>
        <p:spPr>
          <a:xfrm rot="1037338">
            <a:off x="3979863" y="1955800"/>
            <a:ext cx="1660525" cy="1001713"/>
          </a:xfrm>
          <a:custGeom>
            <a:avLst/>
            <a:gdLst/>
            <a:ahLst/>
            <a:cxnLst/>
            <a:rect l="l" t="t" r="r" b="b"/>
            <a:pathLst>
              <a:path w="2370079" h="1430594">
                <a:moveTo>
                  <a:pt x="1181947" y="0"/>
                </a:moveTo>
                <a:cubicBezTo>
                  <a:pt x="1838134" y="0"/>
                  <a:pt x="2370079" y="531945"/>
                  <a:pt x="2370079" y="1188132"/>
                </a:cubicBezTo>
                <a:cubicBezTo>
                  <a:pt x="2370079" y="1271232"/>
                  <a:pt x="2361548" y="1352338"/>
                  <a:pt x="2345166" y="1430594"/>
                </a:cubicBezTo>
                <a:cubicBezTo>
                  <a:pt x="2349261" y="1390546"/>
                  <a:pt x="2351351" y="1349907"/>
                  <a:pt x="2351351" y="1308781"/>
                </a:cubicBezTo>
                <a:cubicBezTo>
                  <a:pt x="2351351" y="652594"/>
                  <a:pt x="1819406" y="120649"/>
                  <a:pt x="1163219" y="120649"/>
                </a:cubicBezTo>
                <a:cubicBezTo>
                  <a:pt x="590132" y="120649"/>
                  <a:pt x="111811" y="526394"/>
                  <a:pt x="0" y="1066319"/>
                </a:cubicBezTo>
                <a:cubicBezTo>
                  <a:pt x="60982" y="467356"/>
                  <a:pt x="566887" y="0"/>
                  <a:pt x="1181947" y="0"/>
                </a:cubicBezTo>
                <a:close/>
              </a:path>
            </a:pathLst>
          </a:custGeom>
          <a:solidFill>
            <a:srgbClr val="93D1AA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" lastClr="FFFFFF"/>
              </a:solidFill>
              <a:latin typeface="Calibri"/>
              <a:ea typeface="+mn-ea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3565525" y="2016125"/>
            <a:ext cx="1963738" cy="1963738"/>
          </a:xfrm>
          <a:prstGeom prst="ellipse">
            <a:avLst/>
          </a:prstGeom>
          <a:gradFill flip="none" rotWithShape="1">
            <a:gsLst>
              <a:gs pos="37000">
                <a:sysClr val="window" lastClr="FFFFFF">
                  <a:lumMod val="85000"/>
                </a:sysClr>
              </a:gs>
              <a:gs pos="100000">
                <a:sysClr val="window" lastClr="FFFFFF">
                  <a:lumMod val="95000"/>
                  <a:shade val="100000"/>
                  <a:satMod val="115000"/>
                </a:sysClr>
              </a:gs>
            </a:gsLst>
            <a:lin ang="16200000" scaled="1"/>
            <a:tileRect/>
          </a:gradFill>
          <a:ln w="25400" cap="flat" cmpd="sng" algn="ctr">
            <a:solidFill>
              <a:sysClr val="window" lastClr="FFFFFF"/>
            </a:solidFill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" lastClr="FFFFFF"/>
              </a:solidFill>
              <a:latin typeface="Calibri"/>
              <a:ea typeface="+mn-ea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3756025" y="2297113"/>
            <a:ext cx="1563688" cy="1563687"/>
          </a:xfrm>
          <a:prstGeom prst="ellipse">
            <a:avLst/>
          </a:prstGeom>
          <a:solidFill>
            <a:srgbClr val="93D1AA"/>
          </a:solidFill>
          <a:ln w="25400" cap="flat" cmpd="sng" algn="ctr">
            <a:noFill/>
            <a:prstDash val="solid"/>
          </a:ln>
          <a:effectLst>
            <a:outerShdw blurRad="88900" sx="101000" sy="101000" algn="ctr" rotWithShape="0">
              <a:prstClr val="black">
                <a:alpha val="20000"/>
              </a:prst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" lastClr="FFFFFF"/>
              </a:solidFill>
              <a:latin typeface="Calibri"/>
              <a:ea typeface="+mn-ea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3248025" y="3716338"/>
            <a:ext cx="955675" cy="957262"/>
          </a:xfrm>
          <a:prstGeom prst="ellipse">
            <a:avLst/>
          </a:prstGeom>
          <a:gradFill flip="none" rotWithShape="1">
            <a:gsLst>
              <a:gs pos="37000">
                <a:sysClr val="window" lastClr="FFFFFF">
                  <a:lumMod val="85000"/>
                </a:sysClr>
              </a:gs>
              <a:gs pos="100000">
                <a:sysClr val="window" lastClr="FFFFFF">
                  <a:lumMod val="95000"/>
                  <a:shade val="100000"/>
                  <a:satMod val="115000"/>
                </a:sysClr>
              </a:gs>
            </a:gsLst>
            <a:lin ang="16200000" scaled="1"/>
            <a:tileRect/>
          </a:gradFill>
          <a:ln w="25400" cap="flat" cmpd="sng" algn="ctr">
            <a:solidFill>
              <a:sysClr val="window" lastClr="FFFFFF"/>
            </a:solidFill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" lastClr="FFFFFF"/>
              </a:solidFill>
              <a:latin typeface="Calibri"/>
              <a:ea typeface="+mn-ea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3340100" y="3854450"/>
            <a:ext cx="762000" cy="760413"/>
          </a:xfrm>
          <a:prstGeom prst="ellipse">
            <a:avLst/>
          </a:prstGeom>
          <a:solidFill>
            <a:srgbClr val="93D1AA"/>
          </a:solidFill>
          <a:ln w="25400" cap="flat" cmpd="sng" algn="ctr">
            <a:noFill/>
            <a:prstDash val="solid"/>
          </a:ln>
          <a:effectLst>
            <a:outerShdw blurRad="88900" sx="101000" sy="101000" algn="ctr" rotWithShape="0">
              <a:prstClr val="black">
                <a:alpha val="20000"/>
              </a:prst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" lastClr="FFFFFF"/>
              </a:solidFill>
              <a:latin typeface="Calibri"/>
              <a:ea typeface="+mn-ea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5051425" y="3411538"/>
            <a:ext cx="955675" cy="955675"/>
          </a:xfrm>
          <a:prstGeom prst="ellipse">
            <a:avLst/>
          </a:prstGeom>
          <a:gradFill flip="none" rotWithShape="1">
            <a:gsLst>
              <a:gs pos="37000">
                <a:sysClr val="window" lastClr="FFFFFF">
                  <a:lumMod val="85000"/>
                </a:sysClr>
              </a:gs>
              <a:gs pos="100000">
                <a:sysClr val="window" lastClr="FFFFFF">
                  <a:lumMod val="95000"/>
                  <a:shade val="100000"/>
                  <a:satMod val="115000"/>
                </a:sysClr>
              </a:gs>
            </a:gsLst>
            <a:lin ang="16200000" scaled="1"/>
            <a:tileRect/>
          </a:gradFill>
          <a:ln w="25400" cap="flat" cmpd="sng" algn="ctr">
            <a:solidFill>
              <a:sysClr val="window" lastClr="FFFFFF"/>
            </a:solidFill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" lastClr="FFFFFF"/>
              </a:solidFill>
              <a:latin typeface="Calibri"/>
              <a:ea typeface="+mn-ea"/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5143500" y="3548063"/>
            <a:ext cx="762000" cy="762000"/>
          </a:xfrm>
          <a:prstGeom prst="ellipse">
            <a:avLst/>
          </a:prstGeom>
          <a:solidFill>
            <a:srgbClr val="93D1AA"/>
          </a:solidFill>
          <a:ln w="25400" cap="flat" cmpd="sng" algn="ctr">
            <a:noFill/>
            <a:prstDash val="solid"/>
          </a:ln>
          <a:effectLst>
            <a:outerShdw blurRad="88900" sx="101000" sy="101000" algn="ctr" rotWithShape="0">
              <a:prstClr val="black">
                <a:alpha val="20000"/>
              </a:prst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" lastClr="FFFFFF"/>
              </a:solidFill>
              <a:latin typeface="Calibri"/>
              <a:ea typeface="+mn-ea"/>
            </a:endParaRPr>
          </a:p>
        </p:txBody>
      </p:sp>
      <p:sp>
        <p:nvSpPr>
          <p:cNvPr id="35" name="Oval 65"/>
          <p:cNvSpPr>
            <a:spLocks noChangeArrowheads="1"/>
          </p:cNvSpPr>
          <p:nvPr/>
        </p:nvSpPr>
        <p:spPr bwMode="auto">
          <a:xfrm rot="10800000" flipV="1">
            <a:off x="7010400" y="5207000"/>
            <a:ext cx="852488" cy="215900"/>
          </a:xfrm>
          <a:prstGeom prst="ellipse">
            <a:avLst/>
          </a:prstGeom>
          <a:gradFill rotWithShape="1">
            <a:gsLst>
              <a:gs pos="0">
                <a:sysClr val="windowText" lastClr="000000">
                  <a:lumMod val="75000"/>
                  <a:lumOff val="25000"/>
                </a:sysClr>
              </a:gs>
              <a:gs pos="100000">
                <a:srgbClr val="EEECE1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Text" lastClr="000000"/>
              </a:solidFill>
              <a:ea typeface="宋体"/>
            </a:endParaRPr>
          </a:p>
        </p:txBody>
      </p:sp>
      <p:sp>
        <p:nvSpPr>
          <p:cNvPr id="36" name="圆角矩形 8"/>
          <p:cNvSpPr/>
          <p:nvPr/>
        </p:nvSpPr>
        <p:spPr>
          <a:xfrm rot="18600000">
            <a:off x="6685756" y="3774282"/>
            <a:ext cx="1527175" cy="1303338"/>
          </a:xfrm>
          <a:custGeom>
            <a:avLst/>
            <a:gdLst/>
            <a:ahLst/>
            <a:cxnLst/>
            <a:rect l="l" t="t" r="r" b="b"/>
            <a:pathLst>
              <a:path w="1847089" h="1577948">
                <a:moveTo>
                  <a:pt x="1377897" y="332717"/>
                </a:moveTo>
                <a:lnTo>
                  <a:pt x="1434218" y="399838"/>
                </a:lnTo>
                <a:cubicBezTo>
                  <a:pt x="1482573" y="457465"/>
                  <a:pt x="1475057" y="543380"/>
                  <a:pt x="1417430" y="591735"/>
                </a:cubicBezTo>
                <a:lnTo>
                  <a:pt x="953815" y="980754"/>
                </a:lnTo>
                <a:lnTo>
                  <a:pt x="1799978" y="1129955"/>
                </a:lnTo>
                <a:cubicBezTo>
                  <a:pt x="1830979" y="1135422"/>
                  <a:pt x="1851680" y="1164986"/>
                  <a:pt x="1846214" y="1195987"/>
                </a:cubicBezTo>
                <a:lnTo>
                  <a:pt x="1839847" y="1232096"/>
                </a:lnTo>
                <a:cubicBezTo>
                  <a:pt x="1834380" y="1263098"/>
                  <a:pt x="1804817" y="1283799"/>
                  <a:pt x="1773815" y="1278333"/>
                </a:cubicBezTo>
                <a:lnTo>
                  <a:pt x="806983" y="1107854"/>
                </a:lnTo>
                <a:lnTo>
                  <a:pt x="803821" y="1106614"/>
                </a:lnTo>
                <a:lnTo>
                  <a:pt x="280088" y="1546078"/>
                </a:lnTo>
                <a:cubicBezTo>
                  <a:pt x="222461" y="1594433"/>
                  <a:pt x="136546" y="1586917"/>
                  <a:pt x="88191" y="1529289"/>
                </a:cubicBezTo>
                <a:lnTo>
                  <a:pt x="31870" y="1462169"/>
                </a:lnTo>
                <a:cubicBezTo>
                  <a:pt x="-16485" y="1404541"/>
                  <a:pt x="-8969" y="1318626"/>
                  <a:pt x="48658" y="1270272"/>
                </a:cubicBezTo>
                <a:lnTo>
                  <a:pt x="386044" y="987172"/>
                </a:lnTo>
                <a:lnTo>
                  <a:pt x="386044" y="57000"/>
                </a:lnTo>
                <a:cubicBezTo>
                  <a:pt x="386044" y="25520"/>
                  <a:pt x="411564" y="0"/>
                  <a:pt x="443044" y="0"/>
                </a:cubicBezTo>
                <a:lnTo>
                  <a:pt x="479710" y="0"/>
                </a:lnTo>
                <a:cubicBezTo>
                  <a:pt x="511190" y="0"/>
                  <a:pt x="536710" y="25520"/>
                  <a:pt x="536710" y="57000"/>
                </a:cubicBezTo>
                <a:lnTo>
                  <a:pt x="536710" y="860748"/>
                </a:lnTo>
                <a:lnTo>
                  <a:pt x="1186000" y="315928"/>
                </a:lnTo>
                <a:cubicBezTo>
                  <a:pt x="1243627" y="267574"/>
                  <a:pt x="1329542" y="275090"/>
                  <a:pt x="1377897" y="332717"/>
                </a:cubicBezTo>
                <a:close/>
              </a:path>
            </a:pathLst>
          </a:custGeom>
          <a:gradFill flip="none" rotWithShape="1">
            <a:gsLst>
              <a:gs pos="37000">
                <a:sysClr val="window" lastClr="FFFFFF">
                  <a:lumMod val="85000"/>
                </a:sysClr>
              </a:gs>
              <a:gs pos="100000">
                <a:sysClr val="window" lastClr="FFFFFF">
                  <a:lumMod val="95000"/>
                  <a:shade val="100000"/>
                  <a:satMod val="115000"/>
                </a:sysClr>
              </a:gs>
            </a:gsLst>
            <a:lin ang="1620000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" lastClr="FFFFFF"/>
              </a:solidFill>
              <a:latin typeface="Calibri"/>
              <a:ea typeface="+mn-ea"/>
            </a:endParaRPr>
          </a:p>
        </p:txBody>
      </p:sp>
      <p:sp>
        <p:nvSpPr>
          <p:cNvPr id="37" name="椭圆 4"/>
          <p:cNvSpPr/>
          <p:nvPr/>
        </p:nvSpPr>
        <p:spPr>
          <a:xfrm rot="1037338">
            <a:off x="6869113" y="1955800"/>
            <a:ext cx="1662112" cy="1001713"/>
          </a:xfrm>
          <a:custGeom>
            <a:avLst/>
            <a:gdLst/>
            <a:ahLst/>
            <a:cxnLst/>
            <a:rect l="l" t="t" r="r" b="b"/>
            <a:pathLst>
              <a:path w="2370079" h="1430594">
                <a:moveTo>
                  <a:pt x="1181947" y="0"/>
                </a:moveTo>
                <a:cubicBezTo>
                  <a:pt x="1838134" y="0"/>
                  <a:pt x="2370079" y="531945"/>
                  <a:pt x="2370079" y="1188132"/>
                </a:cubicBezTo>
                <a:cubicBezTo>
                  <a:pt x="2370079" y="1271232"/>
                  <a:pt x="2361548" y="1352338"/>
                  <a:pt x="2345166" y="1430594"/>
                </a:cubicBezTo>
                <a:cubicBezTo>
                  <a:pt x="2349261" y="1390546"/>
                  <a:pt x="2351351" y="1349907"/>
                  <a:pt x="2351351" y="1308781"/>
                </a:cubicBezTo>
                <a:cubicBezTo>
                  <a:pt x="2351351" y="652594"/>
                  <a:pt x="1819406" y="120649"/>
                  <a:pt x="1163219" y="120649"/>
                </a:cubicBezTo>
                <a:cubicBezTo>
                  <a:pt x="590132" y="120649"/>
                  <a:pt x="111811" y="526394"/>
                  <a:pt x="0" y="1066319"/>
                </a:cubicBezTo>
                <a:cubicBezTo>
                  <a:pt x="60982" y="467356"/>
                  <a:pt x="566887" y="0"/>
                  <a:pt x="1181947" y="0"/>
                </a:cubicBezTo>
                <a:close/>
              </a:path>
            </a:pathLst>
          </a:custGeom>
          <a:solidFill>
            <a:srgbClr val="F4777B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" lastClr="FFFFFF"/>
              </a:solidFill>
              <a:latin typeface="Calibri"/>
              <a:ea typeface="+mn-ea"/>
            </a:endParaRPr>
          </a:p>
        </p:txBody>
      </p:sp>
      <p:sp>
        <p:nvSpPr>
          <p:cNvPr id="38" name="椭圆 37"/>
          <p:cNvSpPr/>
          <p:nvPr/>
        </p:nvSpPr>
        <p:spPr>
          <a:xfrm>
            <a:off x="6456363" y="2016125"/>
            <a:ext cx="1963737" cy="1963738"/>
          </a:xfrm>
          <a:prstGeom prst="ellipse">
            <a:avLst/>
          </a:prstGeom>
          <a:gradFill flip="none" rotWithShape="1">
            <a:gsLst>
              <a:gs pos="37000">
                <a:sysClr val="window" lastClr="FFFFFF">
                  <a:lumMod val="85000"/>
                </a:sysClr>
              </a:gs>
              <a:gs pos="100000">
                <a:sysClr val="window" lastClr="FFFFFF">
                  <a:lumMod val="95000"/>
                  <a:shade val="100000"/>
                  <a:satMod val="115000"/>
                </a:sysClr>
              </a:gs>
            </a:gsLst>
            <a:lin ang="16200000" scaled="1"/>
            <a:tileRect/>
          </a:gradFill>
          <a:ln w="25400" cap="flat" cmpd="sng" algn="ctr">
            <a:solidFill>
              <a:sysClr val="window" lastClr="FFFFFF"/>
            </a:solidFill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" lastClr="FFFFFF"/>
              </a:solidFill>
              <a:latin typeface="Calibri"/>
              <a:ea typeface="+mn-ea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6646863" y="2297113"/>
            <a:ext cx="1562100" cy="1563687"/>
          </a:xfrm>
          <a:prstGeom prst="ellipse">
            <a:avLst/>
          </a:prstGeom>
          <a:solidFill>
            <a:srgbClr val="F4777B"/>
          </a:solidFill>
          <a:ln w="25400" cap="flat" cmpd="sng" algn="ctr">
            <a:noFill/>
            <a:prstDash val="solid"/>
          </a:ln>
          <a:effectLst>
            <a:outerShdw blurRad="88900" sx="101000" sy="101000" algn="ctr" rotWithShape="0">
              <a:prstClr val="black">
                <a:alpha val="20000"/>
              </a:prst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" lastClr="FFFFFF"/>
              </a:solidFill>
              <a:latin typeface="Calibri"/>
              <a:ea typeface="+mn-ea"/>
            </a:endParaRPr>
          </a:p>
        </p:txBody>
      </p:sp>
      <p:sp>
        <p:nvSpPr>
          <p:cNvPr id="40" name="椭圆 39"/>
          <p:cNvSpPr/>
          <p:nvPr/>
        </p:nvSpPr>
        <p:spPr>
          <a:xfrm>
            <a:off x="6137275" y="3716338"/>
            <a:ext cx="957263" cy="957262"/>
          </a:xfrm>
          <a:prstGeom prst="ellipse">
            <a:avLst/>
          </a:prstGeom>
          <a:gradFill flip="none" rotWithShape="1">
            <a:gsLst>
              <a:gs pos="37000">
                <a:sysClr val="window" lastClr="FFFFFF">
                  <a:lumMod val="85000"/>
                </a:sysClr>
              </a:gs>
              <a:gs pos="100000">
                <a:sysClr val="window" lastClr="FFFFFF">
                  <a:lumMod val="95000"/>
                  <a:shade val="100000"/>
                  <a:satMod val="115000"/>
                </a:sysClr>
              </a:gs>
            </a:gsLst>
            <a:lin ang="16200000" scaled="1"/>
            <a:tileRect/>
          </a:gradFill>
          <a:ln w="25400" cap="flat" cmpd="sng" algn="ctr">
            <a:solidFill>
              <a:sysClr val="window" lastClr="FFFFFF"/>
            </a:solidFill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" lastClr="FFFFFF"/>
              </a:solidFill>
              <a:latin typeface="Calibri"/>
              <a:ea typeface="+mn-ea"/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6230938" y="3854450"/>
            <a:ext cx="760412" cy="760413"/>
          </a:xfrm>
          <a:prstGeom prst="ellipse">
            <a:avLst/>
          </a:prstGeom>
          <a:solidFill>
            <a:srgbClr val="F4777B"/>
          </a:solidFill>
          <a:ln w="25400" cap="flat" cmpd="sng" algn="ctr">
            <a:noFill/>
            <a:prstDash val="solid"/>
          </a:ln>
          <a:effectLst>
            <a:outerShdw blurRad="88900" sx="101000" sy="101000" algn="ctr" rotWithShape="0">
              <a:prstClr val="black">
                <a:alpha val="20000"/>
              </a:prst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" lastClr="FFFFFF"/>
              </a:solidFill>
              <a:latin typeface="Calibri"/>
              <a:ea typeface="+mn-ea"/>
            </a:endParaRPr>
          </a:p>
        </p:txBody>
      </p:sp>
      <p:sp>
        <p:nvSpPr>
          <p:cNvPr id="42" name="椭圆 41"/>
          <p:cNvSpPr/>
          <p:nvPr/>
        </p:nvSpPr>
        <p:spPr>
          <a:xfrm>
            <a:off x="7940675" y="3411538"/>
            <a:ext cx="957263" cy="955675"/>
          </a:xfrm>
          <a:prstGeom prst="ellipse">
            <a:avLst/>
          </a:prstGeom>
          <a:gradFill flip="none" rotWithShape="1">
            <a:gsLst>
              <a:gs pos="37000">
                <a:sysClr val="window" lastClr="FFFFFF">
                  <a:lumMod val="85000"/>
                </a:sysClr>
              </a:gs>
              <a:gs pos="100000">
                <a:sysClr val="window" lastClr="FFFFFF">
                  <a:lumMod val="95000"/>
                  <a:shade val="100000"/>
                  <a:satMod val="115000"/>
                </a:sysClr>
              </a:gs>
            </a:gsLst>
            <a:lin ang="16200000" scaled="1"/>
            <a:tileRect/>
          </a:gradFill>
          <a:ln w="25400" cap="flat" cmpd="sng" algn="ctr">
            <a:solidFill>
              <a:sysClr val="window" lastClr="FFFFFF"/>
            </a:solidFill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" lastClr="FFFFFF"/>
              </a:solidFill>
              <a:latin typeface="Calibri"/>
              <a:ea typeface="+mn-ea"/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8034338" y="3548063"/>
            <a:ext cx="760412" cy="762000"/>
          </a:xfrm>
          <a:prstGeom prst="ellipse">
            <a:avLst/>
          </a:prstGeom>
          <a:solidFill>
            <a:srgbClr val="F4777B"/>
          </a:solidFill>
          <a:ln w="25400" cap="flat" cmpd="sng" algn="ctr">
            <a:noFill/>
            <a:prstDash val="solid"/>
          </a:ln>
          <a:effectLst>
            <a:outerShdw blurRad="88900" sx="101000" sy="101000" algn="ctr" rotWithShape="0">
              <a:prstClr val="black">
                <a:alpha val="20000"/>
              </a:prst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" lastClr="FFFFFF"/>
              </a:solidFill>
              <a:latin typeface="Calibri"/>
              <a:ea typeface="+mn-ea"/>
            </a:endParaRPr>
          </a:p>
        </p:txBody>
      </p:sp>
      <p:grpSp>
        <p:nvGrpSpPr>
          <p:cNvPr id="8221" name="组合 10"/>
          <p:cNvGrpSpPr>
            <a:grpSpLocks/>
          </p:cNvGrpSpPr>
          <p:nvPr/>
        </p:nvGrpSpPr>
        <p:grpSpPr bwMode="auto">
          <a:xfrm>
            <a:off x="0" y="285750"/>
            <a:ext cx="9144000" cy="714375"/>
            <a:chOff x="0" y="857232"/>
            <a:chExt cx="9144000" cy="714380"/>
          </a:xfrm>
        </p:grpSpPr>
        <p:cxnSp>
          <p:nvCxnSpPr>
            <p:cNvPr id="12" name="直接连接符 11"/>
            <p:cNvCxnSpPr/>
            <p:nvPr/>
          </p:nvCxnSpPr>
          <p:spPr>
            <a:xfrm>
              <a:off x="0" y="1141397"/>
              <a:ext cx="9144000" cy="1587"/>
            </a:xfrm>
            <a:prstGeom prst="line">
              <a:avLst/>
            </a:prstGeom>
            <a:ln w="38100">
              <a:solidFill>
                <a:srgbClr val="6E6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231" name="组合 41"/>
            <p:cNvGrpSpPr>
              <a:grpSpLocks/>
            </p:cNvGrpSpPr>
            <p:nvPr/>
          </p:nvGrpSpPr>
          <p:grpSpPr bwMode="auto">
            <a:xfrm>
              <a:off x="785786" y="857232"/>
              <a:ext cx="2234833" cy="306007"/>
              <a:chOff x="785786" y="1285860"/>
              <a:chExt cx="2234833" cy="306007"/>
            </a:xfrm>
          </p:grpSpPr>
          <p:sp>
            <p:nvSpPr>
              <p:cNvPr id="15" name="直角三角形 14"/>
              <p:cNvSpPr/>
              <p:nvPr/>
            </p:nvSpPr>
            <p:spPr>
              <a:xfrm rot="5400000" flipH="1" flipV="1">
                <a:off x="778668" y="1293005"/>
                <a:ext cx="306390" cy="292100"/>
              </a:xfrm>
              <a:prstGeom prst="rtTriangle">
                <a:avLst/>
              </a:prstGeom>
              <a:solidFill>
                <a:srgbClr val="3B3B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dirty="0">
                  <a:solidFill>
                    <a:schemeClr val="tx1"/>
                  </a:solidFill>
                  <a:latin typeface="造字工房悦圆演示版常规体" pitchFamily="50" charset="-122"/>
                  <a:ea typeface="造字工房悦圆演示版常规体" pitchFamily="50" charset="-122"/>
                </a:endParaRPr>
              </a:p>
            </p:txBody>
          </p:sp>
          <p:sp>
            <p:nvSpPr>
              <p:cNvPr id="16" name="直角三角形 15"/>
              <p:cNvSpPr/>
              <p:nvPr/>
            </p:nvSpPr>
            <p:spPr>
              <a:xfrm rot="10800000" flipH="1" flipV="1">
                <a:off x="2714625" y="1285860"/>
                <a:ext cx="306388" cy="292102"/>
              </a:xfrm>
              <a:prstGeom prst="rtTriangle">
                <a:avLst/>
              </a:prstGeom>
              <a:solidFill>
                <a:srgbClr val="3B3B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dirty="0">
                  <a:solidFill>
                    <a:schemeClr val="tx1"/>
                  </a:solidFill>
                  <a:latin typeface="造字工房悦圆演示版常规体" pitchFamily="50" charset="-122"/>
                  <a:ea typeface="造字工房悦圆演示版常规体" pitchFamily="50" charset="-122"/>
                </a:endParaRPr>
              </a:p>
            </p:txBody>
          </p:sp>
        </p:grpSp>
        <p:sp>
          <p:nvSpPr>
            <p:cNvPr id="14" name="矩形 13"/>
            <p:cNvSpPr/>
            <p:nvPr/>
          </p:nvSpPr>
          <p:spPr>
            <a:xfrm>
              <a:off x="1071563" y="857232"/>
              <a:ext cx="1643062" cy="714380"/>
            </a:xfrm>
            <a:prstGeom prst="rect">
              <a:avLst/>
            </a:prstGeom>
            <a:solidFill>
              <a:srgbClr val="6E6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8222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23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24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25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26" name="矩形 6"/>
          <p:cNvSpPr>
            <a:spLocks noChangeArrowheads="1"/>
          </p:cNvSpPr>
          <p:nvPr/>
        </p:nvSpPr>
        <p:spPr bwMode="auto">
          <a:xfrm>
            <a:off x="1093788" y="357188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8227" name="矩形 12"/>
          <p:cNvSpPr>
            <a:spLocks noChangeArrowheads="1"/>
          </p:cNvSpPr>
          <p:nvPr/>
        </p:nvSpPr>
        <p:spPr bwMode="auto">
          <a:xfrm>
            <a:off x="857250" y="28575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28" name="矩形 13"/>
          <p:cNvSpPr>
            <a:spLocks noChangeArrowheads="1"/>
          </p:cNvSpPr>
          <p:nvPr/>
        </p:nvSpPr>
        <p:spPr bwMode="auto">
          <a:xfrm>
            <a:off x="6643688" y="285750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29" name="矩形 14"/>
          <p:cNvSpPr>
            <a:spLocks noChangeArrowheads="1"/>
          </p:cNvSpPr>
          <p:nvPr/>
        </p:nvSpPr>
        <p:spPr bwMode="auto">
          <a:xfrm>
            <a:off x="3786188" y="285750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8"/>
          <p:cNvSpPr/>
          <p:nvPr/>
        </p:nvSpPr>
        <p:spPr>
          <a:xfrm>
            <a:off x="3057525" y="4159250"/>
            <a:ext cx="2232025" cy="935038"/>
          </a:xfrm>
          <a:custGeom>
            <a:avLst/>
            <a:gdLst/>
            <a:ahLst/>
            <a:cxnLst/>
            <a:rect l="l" t="t" r="r" b="b"/>
            <a:pathLst>
              <a:path w="2232248" h="1008112">
                <a:moveTo>
                  <a:pt x="0" y="0"/>
                </a:moveTo>
                <a:lnTo>
                  <a:pt x="2232248" y="0"/>
                </a:lnTo>
                <a:lnTo>
                  <a:pt x="2232248" y="1008112"/>
                </a:lnTo>
                <a:lnTo>
                  <a:pt x="0" y="1008112"/>
                </a:lnTo>
                <a:close/>
              </a:path>
            </a:pathLst>
          </a:custGeom>
          <a:solidFill>
            <a:srgbClr val="F477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8" name="矩形 8"/>
          <p:cNvSpPr/>
          <p:nvPr/>
        </p:nvSpPr>
        <p:spPr>
          <a:xfrm>
            <a:off x="825500" y="4446588"/>
            <a:ext cx="2232025" cy="647700"/>
          </a:xfrm>
          <a:custGeom>
            <a:avLst/>
            <a:gdLst/>
            <a:ahLst/>
            <a:cxnLst/>
            <a:rect l="l" t="t" r="r" b="b"/>
            <a:pathLst>
              <a:path w="2232248" h="1008112">
                <a:moveTo>
                  <a:pt x="0" y="0"/>
                </a:moveTo>
                <a:lnTo>
                  <a:pt x="2232248" y="0"/>
                </a:lnTo>
                <a:lnTo>
                  <a:pt x="2232248" y="1008112"/>
                </a:lnTo>
                <a:lnTo>
                  <a:pt x="0" y="1008112"/>
                </a:lnTo>
                <a:close/>
              </a:path>
            </a:pathLst>
          </a:custGeom>
          <a:solidFill>
            <a:srgbClr val="F477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1" name="矩形 8"/>
          <p:cNvSpPr/>
          <p:nvPr/>
        </p:nvSpPr>
        <p:spPr>
          <a:xfrm>
            <a:off x="5289550" y="3787775"/>
            <a:ext cx="2232025" cy="1306513"/>
          </a:xfrm>
          <a:custGeom>
            <a:avLst/>
            <a:gdLst/>
            <a:ahLst/>
            <a:cxnLst/>
            <a:rect l="l" t="t" r="r" b="b"/>
            <a:pathLst>
              <a:path w="2232248" h="1008112">
                <a:moveTo>
                  <a:pt x="0" y="0"/>
                </a:moveTo>
                <a:lnTo>
                  <a:pt x="2232248" y="0"/>
                </a:lnTo>
                <a:lnTo>
                  <a:pt x="2232248" y="1008112"/>
                </a:lnTo>
                <a:lnTo>
                  <a:pt x="0" y="1008112"/>
                </a:lnTo>
                <a:close/>
              </a:path>
            </a:pathLst>
          </a:custGeom>
          <a:solidFill>
            <a:srgbClr val="F477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9221" name="组合 21"/>
          <p:cNvGrpSpPr>
            <a:grpSpLocks/>
          </p:cNvGrpSpPr>
          <p:nvPr/>
        </p:nvGrpSpPr>
        <p:grpSpPr bwMode="auto">
          <a:xfrm>
            <a:off x="827088" y="2214563"/>
            <a:ext cx="6694487" cy="2879725"/>
            <a:chOff x="827584" y="2132856"/>
            <a:chExt cx="6694057" cy="2304256"/>
          </a:xfrm>
        </p:grpSpPr>
        <p:cxnSp>
          <p:nvCxnSpPr>
            <p:cNvPr id="23" name="直接连接符 22"/>
            <p:cNvCxnSpPr/>
            <p:nvPr/>
          </p:nvCxnSpPr>
          <p:spPr>
            <a:xfrm>
              <a:off x="827584" y="2132856"/>
              <a:ext cx="0" cy="2304256"/>
            </a:xfrm>
            <a:prstGeom prst="line">
              <a:avLst/>
            </a:prstGeom>
            <a:ln w="25400">
              <a:solidFill>
                <a:srgbClr val="F4777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3048353" y="2132856"/>
              <a:ext cx="0" cy="2304256"/>
            </a:xfrm>
            <a:prstGeom prst="line">
              <a:avLst/>
            </a:prstGeom>
            <a:ln w="25400">
              <a:solidFill>
                <a:srgbClr val="F4777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>
              <a:off x="5289759" y="2132856"/>
              <a:ext cx="0" cy="2304256"/>
            </a:xfrm>
            <a:prstGeom prst="line">
              <a:avLst/>
            </a:prstGeom>
            <a:ln w="25400">
              <a:solidFill>
                <a:srgbClr val="F4777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>
              <a:off x="7521641" y="2132856"/>
              <a:ext cx="0" cy="2304256"/>
            </a:xfrm>
            <a:prstGeom prst="line">
              <a:avLst/>
            </a:prstGeom>
            <a:ln w="25400">
              <a:solidFill>
                <a:srgbClr val="F4777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右箭头 32"/>
          <p:cNvSpPr/>
          <p:nvPr/>
        </p:nvSpPr>
        <p:spPr>
          <a:xfrm>
            <a:off x="755576" y="4878850"/>
            <a:ext cx="7920880" cy="936104"/>
          </a:xfrm>
          <a:prstGeom prst="rightArrow">
            <a:avLst/>
          </a:prstGeom>
          <a:solidFill>
            <a:srgbClr val="93D1AA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4" name="右箭头 33"/>
          <p:cNvSpPr/>
          <p:nvPr/>
        </p:nvSpPr>
        <p:spPr>
          <a:xfrm>
            <a:off x="755576" y="4921788"/>
            <a:ext cx="7920880" cy="936104"/>
          </a:xfrm>
          <a:prstGeom prst="rightArrow">
            <a:avLst/>
          </a:prstGeom>
          <a:solidFill>
            <a:srgbClr val="93D1AA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9228" name="组合 10"/>
          <p:cNvGrpSpPr>
            <a:grpSpLocks/>
          </p:cNvGrpSpPr>
          <p:nvPr/>
        </p:nvGrpSpPr>
        <p:grpSpPr bwMode="auto">
          <a:xfrm>
            <a:off x="0" y="285750"/>
            <a:ext cx="9144000" cy="714375"/>
            <a:chOff x="0" y="857232"/>
            <a:chExt cx="9144000" cy="714380"/>
          </a:xfrm>
        </p:grpSpPr>
        <p:cxnSp>
          <p:nvCxnSpPr>
            <p:cNvPr id="12" name="直接连接符 11"/>
            <p:cNvCxnSpPr/>
            <p:nvPr/>
          </p:nvCxnSpPr>
          <p:spPr>
            <a:xfrm>
              <a:off x="0" y="1141397"/>
              <a:ext cx="9144000" cy="1587"/>
            </a:xfrm>
            <a:prstGeom prst="line">
              <a:avLst/>
            </a:prstGeom>
            <a:ln w="38100">
              <a:solidFill>
                <a:srgbClr val="6E6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239" name="组合 41"/>
            <p:cNvGrpSpPr>
              <a:grpSpLocks/>
            </p:cNvGrpSpPr>
            <p:nvPr/>
          </p:nvGrpSpPr>
          <p:grpSpPr bwMode="auto">
            <a:xfrm>
              <a:off x="785786" y="857232"/>
              <a:ext cx="2234833" cy="306007"/>
              <a:chOff x="785786" y="1285860"/>
              <a:chExt cx="2234833" cy="306007"/>
            </a:xfrm>
          </p:grpSpPr>
          <p:sp>
            <p:nvSpPr>
              <p:cNvPr id="15" name="直角三角形 14"/>
              <p:cNvSpPr/>
              <p:nvPr/>
            </p:nvSpPr>
            <p:spPr>
              <a:xfrm rot="5400000" flipH="1" flipV="1">
                <a:off x="778668" y="1293005"/>
                <a:ext cx="306390" cy="292100"/>
              </a:xfrm>
              <a:prstGeom prst="rtTriangle">
                <a:avLst/>
              </a:prstGeom>
              <a:solidFill>
                <a:srgbClr val="3B3B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dirty="0">
                  <a:solidFill>
                    <a:schemeClr val="tx1"/>
                  </a:solidFill>
                  <a:latin typeface="造字工房悦圆演示版常规体" pitchFamily="50" charset="-122"/>
                  <a:ea typeface="造字工房悦圆演示版常规体" pitchFamily="50" charset="-122"/>
                </a:endParaRPr>
              </a:p>
            </p:txBody>
          </p:sp>
          <p:sp>
            <p:nvSpPr>
              <p:cNvPr id="16" name="直角三角形 15"/>
              <p:cNvSpPr/>
              <p:nvPr/>
            </p:nvSpPr>
            <p:spPr>
              <a:xfrm rot="10800000" flipH="1" flipV="1">
                <a:off x="2714625" y="1285860"/>
                <a:ext cx="306388" cy="292102"/>
              </a:xfrm>
              <a:prstGeom prst="rtTriangle">
                <a:avLst/>
              </a:prstGeom>
              <a:solidFill>
                <a:srgbClr val="3B3B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dirty="0">
                  <a:solidFill>
                    <a:schemeClr val="tx1"/>
                  </a:solidFill>
                  <a:latin typeface="造字工房悦圆演示版常规体" pitchFamily="50" charset="-122"/>
                  <a:ea typeface="造字工房悦圆演示版常规体" pitchFamily="50" charset="-122"/>
                </a:endParaRPr>
              </a:p>
            </p:txBody>
          </p:sp>
        </p:grpSp>
        <p:sp>
          <p:nvSpPr>
            <p:cNvPr id="14" name="矩形 13"/>
            <p:cNvSpPr/>
            <p:nvPr/>
          </p:nvSpPr>
          <p:spPr>
            <a:xfrm>
              <a:off x="1071563" y="857232"/>
              <a:ext cx="1643062" cy="714380"/>
            </a:xfrm>
            <a:prstGeom prst="rect">
              <a:avLst/>
            </a:prstGeom>
            <a:solidFill>
              <a:srgbClr val="6E6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9229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30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31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32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33" name="矩形 6"/>
          <p:cNvSpPr>
            <a:spLocks noChangeArrowheads="1"/>
          </p:cNvSpPr>
          <p:nvPr/>
        </p:nvSpPr>
        <p:spPr bwMode="auto">
          <a:xfrm>
            <a:off x="1093788" y="357188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9234" name="矩形 12"/>
          <p:cNvSpPr>
            <a:spLocks noChangeArrowheads="1"/>
          </p:cNvSpPr>
          <p:nvPr/>
        </p:nvSpPr>
        <p:spPr bwMode="auto">
          <a:xfrm>
            <a:off x="3429000" y="44291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35" name="矩形 13"/>
          <p:cNvSpPr>
            <a:spLocks noChangeArrowheads="1"/>
          </p:cNvSpPr>
          <p:nvPr/>
        </p:nvSpPr>
        <p:spPr bwMode="auto">
          <a:xfrm>
            <a:off x="4000500" y="51435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36" name="矩形 14"/>
          <p:cNvSpPr>
            <a:spLocks noChangeArrowheads="1"/>
          </p:cNvSpPr>
          <p:nvPr/>
        </p:nvSpPr>
        <p:spPr bwMode="auto">
          <a:xfrm>
            <a:off x="5500688" y="44291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37" name="矩形 15"/>
          <p:cNvSpPr>
            <a:spLocks noChangeArrowheads="1"/>
          </p:cNvSpPr>
          <p:nvPr/>
        </p:nvSpPr>
        <p:spPr bwMode="auto">
          <a:xfrm>
            <a:off x="1071563" y="457200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组合 35"/>
          <p:cNvGrpSpPr>
            <a:grpSpLocks/>
          </p:cNvGrpSpPr>
          <p:nvPr/>
        </p:nvGrpSpPr>
        <p:grpSpPr bwMode="auto">
          <a:xfrm>
            <a:off x="2571750" y="1285875"/>
            <a:ext cx="4500563" cy="5000625"/>
            <a:chOff x="2953440" y="1722821"/>
            <a:chExt cx="3237120" cy="3412358"/>
          </a:xfrm>
        </p:grpSpPr>
        <p:grpSp>
          <p:nvGrpSpPr>
            <p:cNvPr id="10257" name="组合 17"/>
            <p:cNvGrpSpPr>
              <a:grpSpLocks/>
            </p:cNvGrpSpPr>
            <p:nvPr/>
          </p:nvGrpSpPr>
          <p:grpSpPr bwMode="auto">
            <a:xfrm>
              <a:off x="4111316" y="1722821"/>
              <a:ext cx="921367" cy="738358"/>
              <a:chOff x="1972953" y="-83754"/>
              <a:chExt cx="921367" cy="738358"/>
            </a:xfrm>
          </p:grpSpPr>
          <p:sp>
            <p:nvSpPr>
              <p:cNvPr id="34" name="六边形 33"/>
              <p:cNvSpPr/>
              <p:nvPr/>
            </p:nvSpPr>
            <p:spPr>
              <a:xfrm>
                <a:off x="1972904" y="-83754"/>
                <a:ext cx="921466" cy="738803"/>
              </a:xfrm>
              <a:prstGeom prst="hexagon">
                <a:avLst/>
              </a:prstGeom>
              <a:solidFill>
                <a:srgbClr val="93D1AA"/>
              </a:solidFill>
              <a:ln>
                <a:noFill/>
              </a:ln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35" name="六边形 4"/>
              <p:cNvSpPr/>
              <p:nvPr/>
            </p:nvSpPr>
            <p:spPr>
              <a:xfrm>
                <a:off x="2111067" y="26741"/>
                <a:ext cx="645140" cy="517812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38100" tIns="38100" rIns="38100" bIns="38100" spcCol="1270" anchor="ctr"/>
              <a:lstStyle/>
              <a:p>
                <a:pPr algn="ctr" defTabSz="44450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zh-CN" altLang="en-US" sz="1000" dirty="0"/>
              </a:p>
            </p:txBody>
          </p:sp>
        </p:grpSp>
        <p:grpSp>
          <p:nvGrpSpPr>
            <p:cNvPr id="10258" name="组合 18"/>
            <p:cNvGrpSpPr>
              <a:grpSpLocks/>
            </p:cNvGrpSpPr>
            <p:nvPr/>
          </p:nvGrpSpPr>
          <p:grpSpPr bwMode="auto">
            <a:xfrm>
              <a:off x="5269193" y="2391320"/>
              <a:ext cx="921367" cy="738358"/>
              <a:chOff x="3130830" y="584745"/>
              <a:chExt cx="921367" cy="738358"/>
            </a:xfrm>
          </p:grpSpPr>
          <p:sp>
            <p:nvSpPr>
              <p:cNvPr id="32" name="六边形 31"/>
              <p:cNvSpPr/>
              <p:nvPr/>
            </p:nvSpPr>
            <p:spPr>
              <a:xfrm>
                <a:off x="3130731" y="584635"/>
                <a:ext cx="921466" cy="738803"/>
              </a:xfrm>
              <a:prstGeom prst="hexagon">
                <a:avLst/>
              </a:prstGeom>
              <a:solidFill>
                <a:srgbClr val="F4777B"/>
              </a:solidFill>
              <a:ln>
                <a:noFill/>
              </a:ln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33" name="六边形 6"/>
              <p:cNvSpPr/>
              <p:nvPr/>
            </p:nvSpPr>
            <p:spPr>
              <a:xfrm>
                <a:off x="3268894" y="695131"/>
                <a:ext cx="645140" cy="517812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38100" tIns="38100" rIns="38100" bIns="38100" spcCol="1270" anchor="ctr"/>
              <a:lstStyle/>
              <a:p>
                <a:pPr algn="ctr" defTabSz="44450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zh-CN" altLang="en-US" sz="1000" dirty="0"/>
              </a:p>
            </p:txBody>
          </p:sp>
        </p:grpSp>
        <p:grpSp>
          <p:nvGrpSpPr>
            <p:cNvPr id="10259" name="组合 19"/>
            <p:cNvGrpSpPr>
              <a:grpSpLocks/>
            </p:cNvGrpSpPr>
            <p:nvPr/>
          </p:nvGrpSpPr>
          <p:grpSpPr bwMode="auto">
            <a:xfrm>
              <a:off x="5269193" y="3728321"/>
              <a:ext cx="921367" cy="738358"/>
              <a:chOff x="3130830" y="1921746"/>
              <a:chExt cx="921367" cy="738358"/>
            </a:xfrm>
          </p:grpSpPr>
          <p:sp>
            <p:nvSpPr>
              <p:cNvPr id="30" name="六边形 29"/>
              <p:cNvSpPr/>
              <p:nvPr/>
            </p:nvSpPr>
            <p:spPr>
              <a:xfrm>
                <a:off x="3130731" y="1921413"/>
                <a:ext cx="921466" cy="738803"/>
              </a:xfrm>
              <a:prstGeom prst="hexagon">
                <a:avLst/>
              </a:prstGeom>
              <a:solidFill>
                <a:srgbClr val="93D1AA"/>
              </a:solidFill>
              <a:ln>
                <a:noFill/>
              </a:ln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31" name="六边形 8"/>
              <p:cNvSpPr/>
              <p:nvPr/>
            </p:nvSpPr>
            <p:spPr>
              <a:xfrm>
                <a:off x="3268894" y="2031908"/>
                <a:ext cx="645140" cy="517812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38100" tIns="38100" rIns="38100" bIns="38100" spcCol="1270" anchor="ctr"/>
              <a:lstStyle/>
              <a:p>
                <a:pPr algn="ctr" defTabSz="44450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zh-CN" altLang="en-US" sz="1000" dirty="0"/>
              </a:p>
            </p:txBody>
          </p:sp>
        </p:grpSp>
        <p:grpSp>
          <p:nvGrpSpPr>
            <p:cNvPr id="10260" name="组合 20"/>
            <p:cNvGrpSpPr>
              <a:grpSpLocks/>
            </p:cNvGrpSpPr>
            <p:nvPr/>
          </p:nvGrpSpPr>
          <p:grpSpPr bwMode="auto">
            <a:xfrm>
              <a:off x="4111316" y="4396821"/>
              <a:ext cx="921367" cy="738358"/>
              <a:chOff x="1972953" y="2590246"/>
              <a:chExt cx="921367" cy="738358"/>
            </a:xfrm>
          </p:grpSpPr>
          <p:sp>
            <p:nvSpPr>
              <p:cNvPr id="28" name="六边形 27"/>
              <p:cNvSpPr/>
              <p:nvPr/>
            </p:nvSpPr>
            <p:spPr>
              <a:xfrm>
                <a:off x="1972904" y="2589801"/>
                <a:ext cx="921466" cy="738803"/>
              </a:xfrm>
              <a:prstGeom prst="hexagon">
                <a:avLst/>
              </a:prstGeom>
              <a:solidFill>
                <a:srgbClr val="F4777B"/>
              </a:solidFill>
              <a:ln>
                <a:noFill/>
              </a:ln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9" name="六边形 10"/>
              <p:cNvSpPr/>
              <p:nvPr/>
            </p:nvSpPr>
            <p:spPr>
              <a:xfrm>
                <a:off x="2111067" y="2700297"/>
                <a:ext cx="645140" cy="517812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38100" tIns="38100" rIns="38100" bIns="38100" spcCol="1270" anchor="ctr"/>
              <a:lstStyle/>
              <a:p>
                <a:pPr algn="ctr" defTabSz="44450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zh-CN" altLang="en-US" sz="1000" dirty="0"/>
              </a:p>
            </p:txBody>
          </p:sp>
        </p:grpSp>
        <p:grpSp>
          <p:nvGrpSpPr>
            <p:cNvPr id="10261" name="组合 21"/>
            <p:cNvGrpSpPr>
              <a:grpSpLocks/>
            </p:cNvGrpSpPr>
            <p:nvPr/>
          </p:nvGrpSpPr>
          <p:grpSpPr bwMode="auto">
            <a:xfrm>
              <a:off x="2953440" y="3728321"/>
              <a:ext cx="921367" cy="738358"/>
              <a:chOff x="815077" y="1921746"/>
              <a:chExt cx="921367" cy="738358"/>
            </a:xfrm>
          </p:grpSpPr>
          <p:sp>
            <p:nvSpPr>
              <p:cNvPr id="26" name="六边形 25"/>
              <p:cNvSpPr/>
              <p:nvPr/>
            </p:nvSpPr>
            <p:spPr>
              <a:xfrm>
                <a:off x="815077" y="1921413"/>
                <a:ext cx="921466" cy="738803"/>
              </a:xfrm>
              <a:prstGeom prst="hexagon">
                <a:avLst/>
              </a:prstGeom>
              <a:solidFill>
                <a:srgbClr val="93D1AA"/>
              </a:solidFill>
              <a:ln>
                <a:noFill/>
              </a:ln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7" name="六边形 12"/>
              <p:cNvSpPr/>
              <p:nvPr/>
            </p:nvSpPr>
            <p:spPr>
              <a:xfrm>
                <a:off x="953240" y="2031908"/>
                <a:ext cx="645140" cy="517812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38100" tIns="38100" rIns="38100" bIns="38100" spcCol="1270" anchor="ctr"/>
              <a:lstStyle/>
              <a:p>
                <a:pPr algn="ctr" defTabSz="44450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zh-CN" altLang="en-US" sz="1000" dirty="0"/>
              </a:p>
            </p:txBody>
          </p:sp>
        </p:grpSp>
        <p:grpSp>
          <p:nvGrpSpPr>
            <p:cNvPr id="10262" name="组合 22"/>
            <p:cNvGrpSpPr>
              <a:grpSpLocks/>
            </p:cNvGrpSpPr>
            <p:nvPr/>
          </p:nvGrpSpPr>
          <p:grpSpPr bwMode="auto">
            <a:xfrm>
              <a:off x="2962685" y="2403475"/>
              <a:ext cx="902877" cy="714048"/>
              <a:chOff x="824322" y="596900"/>
              <a:chExt cx="902877" cy="714048"/>
            </a:xfrm>
          </p:grpSpPr>
          <p:sp>
            <p:nvSpPr>
              <p:cNvPr id="24" name="六边形 23"/>
              <p:cNvSpPr/>
              <p:nvPr/>
            </p:nvSpPr>
            <p:spPr>
              <a:xfrm>
                <a:off x="824212" y="596551"/>
                <a:ext cx="903196" cy="713888"/>
              </a:xfrm>
              <a:prstGeom prst="hexagon">
                <a:avLst/>
              </a:prstGeom>
              <a:solidFill>
                <a:srgbClr val="F4777B"/>
              </a:solidFill>
              <a:ln>
                <a:noFill/>
              </a:ln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5" name="六边形 14"/>
              <p:cNvSpPr/>
              <p:nvPr/>
            </p:nvSpPr>
            <p:spPr>
              <a:xfrm>
                <a:off x="958949" y="702714"/>
                <a:ext cx="633722" cy="501563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38100" tIns="38100" rIns="38100" bIns="38100" spcCol="1270" anchor="ctr"/>
              <a:lstStyle/>
              <a:p>
                <a:pPr algn="ctr" defTabSz="44450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zh-CN" altLang="en-US" sz="1000" dirty="0"/>
              </a:p>
            </p:txBody>
          </p:sp>
        </p:grpSp>
      </p:grpSp>
      <p:grpSp>
        <p:nvGrpSpPr>
          <p:cNvPr id="10243" name="组合 10"/>
          <p:cNvGrpSpPr>
            <a:grpSpLocks/>
          </p:cNvGrpSpPr>
          <p:nvPr/>
        </p:nvGrpSpPr>
        <p:grpSpPr bwMode="auto">
          <a:xfrm>
            <a:off x="0" y="285750"/>
            <a:ext cx="9144000" cy="714375"/>
            <a:chOff x="0" y="857232"/>
            <a:chExt cx="9144000" cy="714380"/>
          </a:xfrm>
        </p:grpSpPr>
        <p:cxnSp>
          <p:nvCxnSpPr>
            <p:cNvPr id="12" name="直接连接符 11"/>
            <p:cNvCxnSpPr/>
            <p:nvPr/>
          </p:nvCxnSpPr>
          <p:spPr>
            <a:xfrm>
              <a:off x="0" y="1141397"/>
              <a:ext cx="9144000" cy="1587"/>
            </a:xfrm>
            <a:prstGeom prst="line">
              <a:avLst/>
            </a:prstGeom>
            <a:ln w="38100">
              <a:solidFill>
                <a:srgbClr val="6E6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253" name="组合 41"/>
            <p:cNvGrpSpPr>
              <a:grpSpLocks/>
            </p:cNvGrpSpPr>
            <p:nvPr/>
          </p:nvGrpSpPr>
          <p:grpSpPr bwMode="auto">
            <a:xfrm>
              <a:off x="785786" y="857232"/>
              <a:ext cx="2234833" cy="306007"/>
              <a:chOff x="785786" y="1285860"/>
              <a:chExt cx="2234833" cy="306007"/>
            </a:xfrm>
          </p:grpSpPr>
          <p:sp>
            <p:nvSpPr>
              <p:cNvPr id="15" name="直角三角形 14"/>
              <p:cNvSpPr/>
              <p:nvPr/>
            </p:nvSpPr>
            <p:spPr>
              <a:xfrm rot="5400000" flipH="1" flipV="1">
                <a:off x="778668" y="1293005"/>
                <a:ext cx="306390" cy="292100"/>
              </a:xfrm>
              <a:prstGeom prst="rtTriangle">
                <a:avLst/>
              </a:prstGeom>
              <a:solidFill>
                <a:srgbClr val="3B3B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dirty="0">
                  <a:solidFill>
                    <a:schemeClr val="tx1"/>
                  </a:solidFill>
                  <a:latin typeface="造字工房悦圆演示版常规体" pitchFamily="50" charset="-122"/>
                  <a:ea typeface="造字工房悦圆演示版常规体" pitchFamily="50" charset="-122"/>
                </a:endParaRPr>
              </a:p>
            </p:txBody>
          </p:sp>
          <p:sp>
            <p:nvSpPr>
              <p:cNvPr id="16" name="直角三角形 15"/>
              <p:cNvSpPr/>
              <p:nvPr/>
            </p:nvSpPr>
            <p:spPr>
              <a:xfrm rot="10800000" flipH="1" flipV="1">
                <a:off x="2714625" y="1285860"/>
                <a:ext cx="306388" cy="292102"/>
              </a:xfrm>
              <a:prstGeom prst="rtTriangle">
                <a:avLst/>
              </a:prstGeom>
              <a:solidFill>
                <a:srgbClr val="3B3B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dirty="0">
                  <a:solidFill>
                    <a:schemeClr val="tx1"/>
                  </a:solidFill>
                  <a:latin typeface="造字工房悦圆演示版常规体" pitchFamily="50" charset="-122"/>
                  <a:ea typeface="造字工房悦圆演示版常规体" pitchFamily="50" charset="-122"/>
                </a:endParaRPr>
              </a:p>
            </p:txBody>
          </p:sp>
        </p:grpSp>
        <p:sp>
          <p:nvSpPr>
            <p:cNvPr id="14" name="矩形 13"/>
            <p:cNvSpPr/>
            <p:nvPr/>
          </p:nvSpPr>
          <p:spPr>
            <a:xfrm>
              <a:off x="1071563" y="857232"/>
              <a:ext cx="1643062" cy="714380"/>
            </a:xfrm>
            <a:prstGeom prst="rect">
              <a:avLst/>
            </a:prstGeom>
            <a:solidFill>
              <a:srgbClr val="6E6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10244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5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6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7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8" name="矩形 6"/>
          <p:cNvSpPr>
            <a:spLocks noChangeArrowheads="1"/>
          </p:cNvSpPr>
          <p:nvPr/>
        </p:nvSpPr>
        <p:spPr bwMode="auto">
          <a:xfrm>
            <a:off x="1093788" y="357188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10249" name="矩形 12"/>
          <p:cNvSpPr>
            <a:spLocks noChangeArrowheads="1"/>
          </p:cNvSpPr>
          <p:nvPr/>
        </p:nvSpPr>
        <p:spPr bwMode="auto">
          <a:xfrm>
            <a:off x="2428875" y="264318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50" name="矩形 13"/>
          <p:cNvSpPr>
            <a:spLocks noChangeArrowheads="1"/>
          </p:cNvSpPr>
          <p:nvPr/>
        </p:nvSpPr>
        <p:spPr bwMode="auto">
          <a:xfrm>
            <a:off x="5643563" y="278606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51" name="矩形 14"/>
          <p:cNvSpPr>
            <a:spLocks noChangeArrowheads="1"/>
          </p:cNvSpPr>
          <p:nvPr/>
        </p:nvSpPr>
        <p:spPr bwMode="auto">
          <a:xfrm>
            <a:off x="3929063" y="550068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3866</TotalTime>
  <Words>263</Words>
  <Application>Microsoft Office PowerPoint</Application>
  <PresentationFormat>全屏显示(4:3)</PresentationFormat>
  <Paragraphs>90</Paragraphs>
  <Slides>11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2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bj</dc:creator>
  <cp:lastModifiedBy>a</cp:lastModifiedBy>
  <cp:revision>293</cp:revision>
  <dcterms:created xsi:type="dcterms:W3CDTF">2013-10-30T09:04:50Z</dcterms:created>
  <dcterms:modified xsi:type="dcterms:W3CDTF">2015-10-14T03:38:29Z</dcterms:modified>
</cp:coreProperties>
</file>