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03AD3-8639-4BC0-B913-2D6034C5895E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0C0E8-5AEB-441B-BB56-0050B434F5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9C544-D838-48C8-A100-D15CDEBC6284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59160-4144-4653-8F64-AED169D9E5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F3E78-245C-4212-8F53-6919F905FAE8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9E4B6-DDF0-419A-AE13-4C4F0F435E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C342D-E22F-4BA9-B896-519D73056762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9CBA9-6D2E-427C-86F5-072E93B0DA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573E2-CA46-47D3-880E-A019384805B2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F6FFE-A398-42AC-93E9-6B08931AF5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88F3C-8BAC-46BA-A6EA-FBD363722911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D47A0-3EA7-411B-BC80-4D47B04A01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4738E-F826-4182-A26B-954FFEBA3A09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C9C0-91DB-42AA-B2CA-64B6B78F28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258BF-9088-466D-92C7-5924E91145D7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F540C-9A4E-44C2-A325-CF1B5EBC32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AA890-2B8F-494A-BC8D-E014CE511D46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3273D-4515-40EC-AB91-45267A84F5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8CB5D-8D73-440F-B76B-CB460C5FC90E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6304B-B934-4BC9-937C-040961A897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A66DB-DC53-4C3D-B181-A30EAFE410C7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62790-FC16-4F2B-AA03-FDCCCD5E38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D64190-5672-4890-AFEF-A8FF29DC5E1E}" type="datetimeFigureOut">
              <a:rPr lang="zh-CN" altLang="en-US"/>
              <a:pPr>
                <a:defRPr/>
              </a:pPr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F8E5946-99D8-410A-9A15-D64DD4AF02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786063" y="1571625"/>
            <a:ext cx="5286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143250" y="2406650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8</Words>
  <Application>Microsoft Office PowerPoint</Application>
  <PresentationFormat>全屏显示(4:3)</PresentationFormat>
  <Paragraphs>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77</cp:revision>
  <dcterms:created xsi:type="dcterms:W3CDTF">2013-10-30T09:04:50Z</dcterms:created>
  <dcterms:modified xsi:type="dcterms:W3CDTF">2015-08-26T03:06:36Z</dcterms:modified>
</cp:coreProperties>
</file>