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</p:sldIdLst>
  <p:sldSz cx="9906000" cy="6858000" type="A4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441" autoAdjust="0"/>
    <p:restoredTop sz="94660"/>
  </p:normalViewPr>
  <p:slideViewPr>
    <p:cSldViewPr snapToGrid="0">
      <p:cViewPr>
        <p:scale>
          <a:sx n="30" d="100"/>
          <a:sy n="30" d="100"/>
        </p:scale>
        <p:origin x="-810" y="-468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18433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42DC9A-194D-4AE2-8BFD-592165951BA7}" type="datetimeFigureOut">
              <a:rPr lang="zh-CN" altLang="en-US"/>
              <a:pPr>
                <a:defRPr/>
              </a:pPr>
              <a:t>2015/6/2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C91364-F423-413C-941E-0301BE7499C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17514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88981" y="365125"/>
            <a:ext cx="2135981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1037" y="365125"/>
            <a:ext cx="6284119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368B78-0C31-4039-BF92-8AFEEE5C9225}" type="datetimeFigureOut">
              <a:rPr lang="zh-CN" altLang="en-US"/>
              <a:pPr>
                <a:defRPr/>
              </a:pPr>
              <a:t>2015/6/2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35E012-47CD-4D71-8B35-8975F5BD1F3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9389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88112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1676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39D297-9B31-49B8-B983-C7BD7ED1E47C}" type="datetimeFigureOut">
              <a:rPr lang="zh-CN" altLang="en-US"/>
              <a:pPr>
                <a:defRPr/>
              </a:pPr>
              <a:t>2015/6/2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B00C94-A13F-46AE-A446-3C52E4B7F23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36410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2328" y="365126"/>
            <a:ext cx="8543925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2328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82328" y="2505075"/>
            <a:ext cx="4190702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4020FA-EC6E-446E-B187-71FBD6BF8583}" type="datetimeFigureOut">
              <a:rPr lang="zh-CN" altLang="en-US"/>
              <a:pPr>
                <a:defRPr/>
              </a:pPr>
              <a:t>2015/6/2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411666-82E7-4063-8704-D143A60D85E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7529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6C177E-FE7C-4F34-B284-EEFFBC6E05FF}" type="datetimeFigureOut">
              <a:rPr lang="zh-CN" altLang="en-US"/>
              <a:pPr>
                <a:defRPr/>
              </a:pPr>
              <a:t>2015/6/2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0E209-4491-4FBE-9777-2E3EF6D98F3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5672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8428E1-7A09-43DA-B0E4-FAB263737B71}" type="datetimeFigureOut">
              <a:rPr lang="zh-CN" altLang="en-US"/>
              <a:pPr>
                <a:defRPr/>
              </a:pPr>
              <a:t>2015/6/2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4ECC95-2338-4E2D-88F5-A51447D67E0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46714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852134-22A5-44BC-9D81-8637BB7C0597}" type="datetimeFigureOut">
              <a:rPr lang="zh-CN" altLang="en-US"/>
              <a:pPr>
                <a:defRPr/>
              </a:pPr>
              <a:t>2015/6/2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1585F4-4348-4C8E-8C72-24E4CB248C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52731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211340" y="987426"/>
            <a:ext cx="5014913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C070F2-E7B8-45B2-A3E5-27C763914C91}" type="datetimeFigureOut">
              <a:rPr lang="zh-CN" altLang="en-US"/>
              <a:pPr>
                <a:defRPr/>
              </a:pPr>
              <a:t>2015/6/2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1FEA53-0C4E-4055-9F25-696F3AC223D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09111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81038" y="365125"/>
            <a:ext cx="854392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81038" y="1825625"/>
            <a:ext cx="8543925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81038" y="6356350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36D2102-2A46-47D8-9760-BC5CD95800D3}" type="datetimeFigureOut">
              <a:rPr lang="zh-CN" altLang="en-US"/>
              <a:pPr>
                <a:defRPr/>
              </a:pPr>
              <a:t>2015/6/2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281363" y="6356350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996113" y="6356350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04584B2-A5C5-4E83-A6DB-2DC0EAE2308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1031" name="图片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28" b="27452"/>
          <a:stretch>
            <a:fillRect/>
          </a:stretch>
        </p:blipFill>
        <p:spPr bwMode="auto">
          <a:xfrm>
            <a:off x="-88900" y="-152400"/>
            <a:ext cx="10066338" cy="712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4" descr="图片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175" y="1912938"/>
            <a:ext cx="8191500" cy="345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57685">
            <a:off x="1504950" y="873125"/>
            <a:ext cx="4854575" cy="346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2538" y="3910013"/>
            <a:ext cx="6524625" cy="3078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5463" y="2001838"/>
            <a:ext cx="4948237" cy="456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275" y="955675"/>
            <a:ext cx="6132513" cy="332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92353">
            <a:off x="1320800" y="3101975"/>
            <a:ext cx="5029200" cy="3322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9538" y="769938"/>
            <a:ext cx="5081587" cy="307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69726">
            <a:off x="3970338" y="3078163"/>
            <a:ext cx="4683125" cy="3224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725" y="811213"/>
            <a:ext cx="6473825" cy="307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50031">
            <a:off x="1430338" y="2800350"/>
            <a:ext cx="4735512" cy="346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1430338"/>
            <a:ext cx="7186613" cy="3078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475" y="2506663"/>
            <a:ext cx="4792663" cy="396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5625" y="1111250"/>
            <a:ext cx="4840288" cy="307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66744">
            <a:off x="892175" y="2371725"/>
            <a:ext cx="4986338" cy="409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8138" y="2617788"/>
            <a:ext cx="3898900" cy="307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588" y="2794000"/>
            <a:ext cx="5262562" cy="353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8513" y="1016000"/>
            <a:ext cx="5375275" cy="307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30963">
            <a:off x="2836863" y="1784350"/>
            <a:ext cx="6665912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550" y="784225"/>
            <a:ext cx="4448175" cy="307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14244">
            <a:off x="1130300" y="1276350"/>
            <a:ext cx="4932363" cy="354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3263" y="3908425"/>
            <a:ext cx="6008687" cy="307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63629">
            <a:off x="3911600" y="731838"/>
            <a:ext cx="5103813" cy="350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3825" y="4556125"/>
            <a:ext cx="5557838" cy="307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21595">
            <a:off x="2376488" y="2613025"/>
            <a:ext cx="5573712" cy="371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6038" y="1069975"/>
            <a:ext cx="6176962" cy="307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68111">
            <a:off x="4157663" y="2843213"/>
            <a:ext cx="4994275" cy="340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2563" y="1220788"/>
            <a:ext cx="4938712" cy="3078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98318">
            <a:off x="1098550" y="2797175"/>
            <a:ext cx="4892675" cy="364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325" y="825500"/>
            <a:ext cx="7539038" cy="307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21765">
            <a:off x="3578225" y="1709738"/>
            <a:ext cx="5383213" cy="4605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613" y="3444875"/>
            <a:ext cx="5259387" cy="307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</TotalTime>
  <Words>0</Words>
  <Application>Microsoft Office PowerPoint</Application>
  <PresentationFormat>A4 纸张(210x297 毫米)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1" baseType="lpstr">
      <vt:lpstr>Arial</vt:lpstr>
      <vt:lpstr>宋体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胡占利</dc:creator>
  <cp:lastModifiedBy>Lucia</cp:lastModifiedBy>
  <cp:revision>23</cp:revision>
  <dcterms:created xsi:type="dcterms:W3CDTF">2014-03-16T01:28:47Z</dcterms:created>
  <dcterms:modified xsi:type="dcterms:W3CDTF">2015-06-02T06:36:55Z</dcterms:modified>
</cp:coreProperties>
</file>