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C34EA-3307-445B-8892-098DDDA02900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53F4C-4C67-4633-AD9E-33E9850F9D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D2BFD-130B-4EE4-B9EF-1DFBA67715EE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D42D-2AEB-441C-B518-64BDD64056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C5456-0764-4B8F-A159-69E20DB04AA2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9B18B-D5FC-420E-8B00-3DE109D789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B0ECB-351C-463F-9C4D-ABDFDC6B4200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3D63E-DEB4-4466-B14F-761CDAAD38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95B5C-D81E-4111-90DA-6C526767681F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35DF1-DA2E-40BD-BB2A-92FCB52061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7DBA3-EB07-41CD-B01D-4CDB02EB40B0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2E485-95E7-4BB5-B1D8-6C54AD20AE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6A217-0690-492B-AA25-6D0CE611C071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82CFE-B074-4A3D-AD6B-656F8A6E1B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4CAE9-D534-4054-A83F-6C0952A7BB9E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0907C-FB83-4C7F-A8E5-E3D338D22E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1D9B1-CABB-4200-9841-38BDC9763651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1E874-4D05-4A68-AE80-AF33D52042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97515-3F52-42F8-8A66-08E3C8CA9D51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A6819-1DD4-40C7-8B33-7A7803303F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17C8B-43C7-4CA1-A314-B0C9F3F1C77E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EC0D5-846E-4CD4-90C2-984AB87860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2B825ED-4125-4545-B7DF-AE8795F648D9}" type="datetimeFigureOut">
              <a:rPr lang="zh-CN" altLang="en-US"/>
              <a:pPr>
                <a:defRPr/>
              </a:pPr>
              <a:t>2014/12/2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61F8846-8600-491D-B717-D08E177C00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12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1728788" y="1285875"/>
            <a:ext cx="12001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POWEPOINT</a:t>
            </a:r>
            <a:endParaRPr lang="zh-CN" altLang="en-US" sz="4800">
              <a:latin typeface="Calibri" pitchFamily="34" charset="0"/>
            </a:endParaRPr>
          </a:p>
          <a:p>
            <a:endParaRPr lang="zh-CN" altLang="en-US"/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1903413" y="4516438"/>
            <a:ext cx="954087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endParaRPr lang="zh-CN" altLang="en-US"/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2500313" y="1357313"/>
            <a:ext cx="76993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适用于唯美手绘及相关类别演示</a:t>
            </a:r>
            <a:endParaRPr lang="zh-CN" altLang="en-US" sz="2000"/>
          </a:p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50006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9"/>
          <p:cNvSpPr>
            <a:spLocks noChangeArrowheads="1"/>
          </p:cNvSpPr>
          <p:nvPr/>
        </p:nvSpPr>
        <p:spPr bwMode="auto">
          <a:xfrm>
            <a:off x="5214938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9"/>
          <p:cNvSpPr>
            <a:spLocks noChangeArrowheads="1"/>
          </p:cNvSpPr>
          <p:nvPr/>
        </p:nvSpPr>
        <p:spPr bwMode="auto">
          <a:xfrm>
            <a:off x="2357438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6"/>
          <p:cNvSpPr>
            <a:spLocks noChangeArrowheads="1"/>
          </p:cNvSpPr>
          <p:nvPr/>
        </p:nvSpPr>
        <p:spPr bwMode="auto">
          <a:xfrm>
            <a:off x="2357438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5"/>
          <p:cNvSpPr>
            <a:spLocks noChangeArrowheads="1"/>
          </p:cNvSpPr>
          <p:nvPr/>
        </p:nvSpPr>
        <p:spPr bwMode="auto">
          <a:xfrm>
            <a:off x="5072063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128" y="2852936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6096" y="3789040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760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33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571500" y="42862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50006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8"/>
          <p:cNvSpPr>
            <a:spLocks noChangeArrowheads="1"/>
          </p:cNvSpPr>
          <p:nvPr/>
        </p:nvSpPr>
        <p:spPr bwMode="auto">
          <a:xfrm>
            <a:off x="264318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5143500" y="34163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5"/>
          <p:cNvSpPr>
            <a:spLocks noChangeArrowheads="1"/>
          </p:cNvSpPr>
          <p:nvPr/>
        </p:nvSpPr>
        <p:spPr bwMode="auto">
          <a:xfrm>
            <a:off x="728662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46831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3286125" y="1428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3929063" y="5000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30003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2571750" y="435768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2714625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5000625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5000625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4683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2571750" y="178593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/>
          <p:cNvSpPr>
            <a:spLocks noChangeArrowheads="1"/>
          </p:cNvSpPr>
          <p:nvPr/>
        </p:nvSpPr>
        <p:spPr bwMode="auto">
          <a:xfrm>
            <a:off x="5214938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5072063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250031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571500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5"/>
          <p:cNvSpPr>
            <a:spLocks noChangeArrowheads="1"/>
          </p:cNvSpPr>
          <p:nvPr/>
        </p:nvSpPr>
        <p:spPr bwMode="auto">
          <a:xfrm>
            <a:off x="235743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4429125" y="1571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3786188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5500688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50006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3500438" y="4929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585787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207168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50006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9"/>
          <p:cNvSpPr>
            <a:spLocks noChangeArrowheads="1"/>
          </p:cNvSpPr>
          <p:nvPr/>
        </p:nvSpPr>
        <p:spPr bwMode="auto">
          <a:xfrm>
            <a:off x="3000375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9"/>
          <p:cNvSpPr>
            <a:spLocks noChangeArrowheads="1"/>
          </p:cNvSpPr>
          <p:nvPr/>
        </p:nvSpPr>
        <p:spPr bwMode="auto">
          <a:xfrm>
            <a:off x="492918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6"/>
          <p:cNvSpPr>
            <a:spLocks noChangeArrowheads="1"/>
          </p:cNvSpPr>
          <p:nvPr/>
        </p:nvSpPr>
        <p:spPr bwMode="auto">
          <a:xfrm>
            <a:off x="257175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5"/>
          <p:cNvSpPr>
            <a:spLocks noChangeArrowheads="1"/>
          </p:cNvSpPr>
          <p:nvPr/>
        </p:nvSpPr>
        <p:spPr bwMode="auto">
          <a:xfrm>
            <a:off x="500062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50006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9"/>
          <p:cNvSpPr>
            <a:spLocks noChangeArrowheads="1"/>
          </p:cNvSpPr>
          <p:nvPr/>
        </p:nvSpPr>
        <p:spPr bwMode="auto">
          <a:xfrm>
            <a:off x="5643563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9"/>
          <p:cNvSpPr>
            <a:spLocks noChangeArrowheads="1"/>
          </p:cNvSpPr>
          <p:nvPr/>
        </p:nvSpPr>
        <p:spPr bwMode="auto">
          <a:xfrm>
            <a:off x="5929313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/>
          <p:cNvSpPr>
            <a:spLocks noChangeArrowheads="1"/>
          </p:cNvSpPr>
          <p:nvPr/>
        </p:nvSpPr>
        <p:spPr bwMode="auto">
          <a:xfrm>
            <a:off x="207168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5"/>
          <p:cNvSpPr>
            <a:spLocks noChangeArrowheads="1"/>
          </p:cNvSpPr>
          <p:nvPr/>
        </p:nvSpPr>
        <p:spPr bwMode="auto">
          <a:xfrm>
            <a:off x="2643188" y="1714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130</Words>
  <Application>Microsoft Office PowerPoint</Application>
  <PresentationFormat>全屏显示(4:3)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</cp:lastModifiedBy>
  <cp:revision>44</cp:revision>
  <dcterms:created xsi:type="dcterms:W3CDTF">2013-10-30T09:04:50Z</dcterms:created>
  <dcterms:modified xsi:type="dcterms:W3CDTF">2014-12-02T03:39:42Z</dcterms:modified>
</cp:coreProperties>
</file>