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9095-6B47-4FE3-AADB-A42B884D8C07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4E3E1-5384-4A70-B175-E455D2297C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C266-3CB3-4DE0-A73A-6AFC0645A7D3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5DD07-1ADD-4A84-873C-A0C50522F1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431C6-0830-4BDE-A1B9-953395AE4564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D7BBE-5686-419A-8AE8-727E6DC878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9515-6A2C-445D-BE41-6DC61091D80B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207FA-A7FC-4B6D-B978-8E3ABE0DED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2B047-39E6-4C98-9EB0-C1DD403E3326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4038-697E-4967-8883-96594ECADD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5BFC0-3E2E-438A-B673-92D327A3E25A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EE0D9-BB26-4366-86B7-789E600612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33A94-3D30-406F-B2BC-F3B1EBF003BD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64588-C0F6-4976-A893-C4694D4425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76718-5F5F-405D-AB17-3E8A4E30224E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C98E-2803-415F-A22B-6BFB371AF0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4142-EDC9-4E02-BF99-23E767D5A1A7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46091-8AFF-4C46-B9CB-F7B6B332D2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D272-98C1-4D0F-95A2-36DA46DC8C0C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91001-7D1C-4792-8404-57A1DD401C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A229A-3C4C-49B8-A15A-870F5623090B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45482-9CE8-45F3-979C-1934D36A4F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6E9F44-1231-40DB-9EE8-2AAC92F102A6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CD1532-C056-4C06-9ACA-6241D221D4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143250" y="1363663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POWEPOINT</a:t>
            </a:r>
            <a:endParaRPr lang="zh-CN" altLang="en-US" sz="40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357563" y="1928813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286125" y="1924050"/>
            <a:ext cx="2500313" cy="476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5"/>
          <p:cNvSpPr>
            <a:spLocks noChangeArrowheads="1"/>
          </p:cNvSpPr>
          <p:nvPr/>
        </p:nvSpPr>
        <p:spPr bwMode="auto">
          <a:xfrm>
            <a:off x="6500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0020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10001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714625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514350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53578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271462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4786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14287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64293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143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607218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157162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171450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600075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787775" y="3244850"/>
            <a:ext cx="156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429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5717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860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14350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9289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7858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70723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49291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8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92</Words>
  <Application>Microsoft Office PowerPoint</Application>
  <PresentationFormat>全屏显示(4:3)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86</cp:revision>
  <dcterms:created xsi:type="dcterms:W3CDTF">2013-10-30T09:04:50Z</dcterms:created>
  <dcterms:modified xsi:type="dcterms:W3CDTF">2015-03-13T05:10:38Z</dcterms:modified>
</cp:coreProperties>
</file>