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3.xml" ContentType="application/vnd.openxmlformats-officedocument.theme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notesSlides/notesSlide1.xml" ContentType="application/vnd.openxmlformats-officedocument.presentationml.notesSlide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notesSlides/notesSlide2.xml" ContentType="application/vnd.openxmlformats-officedocument.presentationml.notesSlide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notesSlides/notesSlide3.xml" ContentType="application/vnd.openxmlformats-officedocument.presentationml.notesSlide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notesSlides/notesSlide4.xml" ContentType="application/vnd.openxmlformats-officedocument.presentationml.notesSlide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notesSlides/notesSlide5.xml" ContentType="application/vnd.openxmlformats-officedocument.presentationml.notesSlide+xml"/>
  <Override PartName="/ppt/tags/tag149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tags/tag163.xml" ContentType="application/vnd.openxmlformats-officedocument.presentationml.tags+xml"/>
  <Override PartName="/ppt/tags/tag164.xml" ContentType="application/vnd.openxmlformats-officedocument.presentationml.tags+xml"/>
  <Override PartName="/ppt/tags/tag165.xml" ContentType="application/vnd.openxmlformats-officedocument.presentationml.tags+xml"/>
  <Override PartName="/ppt/tags/tag166.xml" ContentType="application/vnd.openxmlformats-officedocument.presentationml.tags+xml"/>
  <Override PartName="/ppt/tags/tag167.xml" ContentType="application/vnd.openxmlformats-officedocument.presentationml.tags+xml"/>
  <Override PartName="/ppt/tags/tag168.xml" ContentType="application/vnd.openxmlformats-officedocument.presentationml.tags+xml"/>
  <Override PartName="/ppt/tags/tag169.xml" ContentType="application/vnd.openxmlformats-officedocument.presentationml.tags+xml"/>
  <Override PartName="/ppt/tags/tag170.xml" ContentType="application/vnd.openxmlformats-officedocument.presentationml.tags+xml"/>
  <Override PartName="/ppt/tags/tag171.xml" ContentType="application/vnd.openxmlformats-officedocument.presentationml.tags+xml"/>
  <Override PartName="/ppt/tags/tag172.xml" ContentType="application/vnd.openxmlformats-officedocument.presentationml.tags+xml"/>
  <Override PartName="/ppt/tags/tag173.xml" ContentType="application/vnd.openxmlformats-officedocument.presentationml.tags+xml"/>
  <Override PartName="/ppt/tags/tag174.xml" ContentType="application/vnd.openxmlformats-officedocument.presentationml.tags+xml"/>
  <Override PartName="/ppt/tags/tag175.xml" ContentType="application/vnd.openxmlformats-officedocument.presentationml.tags+xml"/>
  <Override PartName="/ppt/tags/tag176.xml" ContentType="application/vnd.openxmlformats-officedocument.presentationml.tags+xml"/>
  <Override PartName="/ppt/notesSlides/notesSlide6.xml" ContentType="application/vnd.openxmlformats-officedocument.presentationml.notesSlide+xml"/>
  <Override PartName="/ppt/tags/tag177.xml" ContentType="application/vnd.openxmlformats-officedocument.presentationml.tags+xml"/>
  <Override PartName="/ppt/tags/tag178.xml" ContentType="application/vnd.openxmlformats-officedocument.presentationml.tags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15"/>
  </p:notesMasterIdLst>
  <p:sldIdLst>
    <p:sldId id="256" r:id="rId3"/>
    <p:sldId id="262" r:id="rId4"/>
    <p:sldId id="265" r:id="rId5"/>
    <p:sldId id="266" r:id="rId6"/>
    <p:sldId id="267" r:id="rId7"/>
    <p:sldId id="257" r:id="rId8"/>
    <p:sldId id="258" r:id="rId9"/>
    <p:sldId id="259" r:id="rId10"/>
    <p:sldId id="260" r:id="rId11"/>
    <p:sldId id="261" r:id="rId12"/>
    <p:sldId id="264" r:id="rId13"/>
    <p:sldId id="268" r:id="rId14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74" d="100"/>
          <a:sy n="74" d="100"/>
        </p:scale>
        <p:origin x="54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t>2016/4/12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960125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DA09A-DEA4-4BAC-84FD-BCB6D2A293CE}" type="slidenum">
              <a:rPr lang="zh-CN" alt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07056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379413" y="684213"/>
            <a:ext cx="6096000" cy="3429000"/>
          </a:xfrm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6627" name="备注占位符 2"/>
          <p:cNvSpPr>
            <a:spLocks noGrp="1" noChangeArrowheads="1"/>
          </p:cNvSpPr>
          <p:nvPr>
            <p:ph type="body" idx="1"/>
          </p:nvPr>
        </p:nvSpPr>
        <p:spPr>
          <a:xfrm>
            <a:off x="684213" y="4341813"/>
            <a:ext cx="5486400" cy="41148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t"/>
          <a:lstStyle/>
          <a:p>
            <a:pPr eaLnBrk="1" hangingPunct="1">
              <a:spcBef>
                <a:spcPct val="0"/>
              </a:spcBef>
            </a:pPr>
            <a:endParaRPr lang="en-US">
              <a:ea typeface="黑体" pitchFamily="49" charset="-122"/>
            </a:endParaRPr>
          </a:p>
        </p:txBody>
      </p:sp>
      <p:sp>
        <p:nvSpPr>
          <p:cNvPr id="26628" name="灯片编号占位符 3"/>
          <p:cNvSpPr txBox="1">
            <a:spLocks noGrp="1" noChangeArrowheads="1"/>
          </p:cNvSpPr>
          <p:nvPr/>
        </p:nvSpPr>
        <p:spPr bwMode="auto">
          <a:xfrm>
            <a:off x="3883025" y="8683625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r">
              <a:spcBef>
                <a:spcPct val="0"/>
              </a:spcBef>
              <a:buFontTx/>
              <a:buNone/>
            </a:pPr>
            <a:fld id="{41428BE0-17A4-4012-9887-60BEA976EF64}" type="slidenum">
              <a:rPr lang="zh-CN" altLang="en-US">
                <a:latin typeface="Arial" pitchFamily="34" charset="0"/>
                <a:ea typeface="黑体" pitchFamily="49" charset="-122"/>
              </a:rPr>
              <a:t>6</a:t>
            </a:fld>
            <a:endParaRPr lang="zh-CN" altLang="en-US">
              <a:latin typeface="Arial" pitchFamily="34" charset="0"/>
              <a:ea typeface="黑体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2968103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377825" y="682625"/>
            <a:ext cx="6096000" cy="3429000"/>
          </a:xfrm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8675" name="备注占位符 2"/>
          <p:cNvSpPr>
            <a:spLocks noGrp="1" noChangeArrowheads="1"/>
          </p:cNvSpPr>
          <p:nvPr>
            <p:ph type="body" idx="1"/>
          </p:nvPr>
        </p:nvSpPr>
        <p:spPr>
          <a:xfrm>
            <a:off x="682625" y="4340225"/>
            <a:ext cx="5486400" cy="41148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t"/>
          <a:lstStyle/>
          <a:p>
            <a:pPr eaLnBrk="1" hangingPunct="1">
              <a:spcBef>
                <a:spcPct val="0"/>
              </a:spcBef>
            </a:pPr>
            <a:endParaRPr lang="en-US">
              <a:ea typeface="黑体" pitchFamily="49" charset="-122"/>
            </a:endParaRPr>
          </a:p>
        </p:txBody>
      </p:sp>
      <p:sp>
        <p:nvSpPr>
          <p:cNvPr id="28676" name="灯片编号占位符 3"/>
          <p:cNvSpPr txBox="1">
            <a:spLocks noGrp="1" noChangeArrowheads="1"/>
          </p:cNvSpPr>
          <p:nvPr/>
        </p:nvSpPr>
        <p:spPr bwMode="auto">
          <a:xfrm>
            <a:off x="3881438" y="8682038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r">
              <a:spcBef>
                <a:spcPct val="0"/>
              </a:spcBef>
              <a:buFontTx/>
              <a:buNone/>
            </a:pPr>
            <a:fld id="{3C063718-A3D1-4F5C-93A7-848031522E29}" type="slidenum">
              <a:rPr lang="zh-CN" altLang="en-US">
                <a:latin typeface="Arial" pitchFamily="34" charset="0"/>
                <a:ea typeface="黑体" pitchFamily="49" charset="-122"/>
              </a:rPr>
              <a:t>7</a:t>
            </a:fld>
            <a:endParaRPr lang="zh-CN" altLang="en-US">
              <a:latin typeface="Arial" pitchFamily="34" charset="0"/>
              <a:ea typeface="黑体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0886945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377825" y="682625"/>
            <a:ext cx="6096000" cy="3429000"/>
          </a:xfrm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23" name="备注占位符 2"/>
          <p:cNvSpPr>
            <a:spLocks noGrp="1" noChangeArrowheads="1"/>
          </p:cNvSpPr>
          <p:nvPr>
            <p:ph type="body" idx="1"/>
          </p:nvPr>
        </p:nvSpPr>
        <p:spPr>
          <a:xfrm>
            <a:off x="682625" y="4340225"/>
            <a:ext cx="5486400" cy="41148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t"/>
          <a:lstStyle/>
          <a:p>
            <a:pPr eaLnBrk="1" hangingPunct="1">
              <a:spcBef>
                <a:spcPct val="0"/>
              </a:spcBef>
            </a:pPr>
            <a:endParaRPr lang="en-US">
              <a:ea typeface="黑体" pitchFamily="49" charset="-122"/>
            </a:endParaRPr>
          </a:p>
        </p:txBody>
      </p:sp>
      <p:sp>
        <p:nvSpPr>
          <p:cNvPr id="30724" name="灯片编号占位符 3"/>
          <p:cNvSpPr txBox="1">
            <a:spLocks noGrp="1" noChangeArrowheads="1"/>
          </p:cNvSpPr>
          <p:nvPr/>
        </p:nvSpPr>
        <p:spPr bwMode="auto">
          <a:xfrm>
            <a:off x="3881438" y="8682038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r">
              <a:spcBef>
                <a:spcPct val="0"/>
              </a:spcBef>
              <a:buFontTx/>
              <a:buNone/>
            </a:pPr>
            <a:fld id="{DD7C922F-C480-452A-9D54-9891BBD0743C}" type="slidenum">
              <a:rPr lang="zh-CN" altLang="en-US">
                <a:latin typeface="Arial" pitchFamily="34" charset="0"/>
                <a:ea typeface="黑体" pitchFamily="49" charset="-122"/>
              </a:rPr>
              <a:t>8</a:t>
            </a:fld>
            <a:endParaRPr lang="zh-CN" altLang="en-US">
              <a:latin typeface="Arial" pitchFamily="34" charset="0"/>
              <a:ea typeface="黑体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8739168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7C84B8-1E82-4DC2-81A1-FFF0AA0908D2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8111459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641789-2AC6-49A7-BE8C-64B3F5ABA0D6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4374703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38F04A-84B0-4E5D-A1A7-EE43D6EF2A66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299926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tags" Target="../tags/tag6.xml"/><Relationship Id="rId7" Type="http://schemas.openxmlformats.org/officeDocument/2006/relationships/slideMaster" Target="../slideMasters/slideMaster2.xml"/><Relationship Id="rId2" Type="http://schemas.openxmlformats.org/officeDocument/2006/relationships/tags" Target="../tags/tag5.xml"/><Relationship Id="rId1" Type="http://schemas.openxmlformats.org/officeDocument/2006/relationships/tags" Target="../tags/tag4.xml"/><Relationship Id="rId6" Type="http://schemas.openxmlformats.org/officeDocument/2006/relationships/tags" Target="../tags/tag9.xml"/><Relationship Id="rId5" Type="http://schemas.openxmlformats.org/officeDocument/2006/relationships/tags" Target="../tags/tag8.xml"/><Relationship Id="rId4" Type="http://schemas.openxmlformats.org/officeDocument/2006/relationships/tags" Target="../tags/tag7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tags" Target="../tags/tag3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4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36552" y="2740026"/>
            <a:ext cx="11104033" cy="792163"/>
          </a:xfrm>
        </p:spPr>
        <p:txBody>
          <a:bodyPr/>
          <a:lstStyle>
            <a:lvl1pPr>
              <a:defRPr sz="4600"/>
            </a:lvl1pPr>
          </a:lstStyle>
          <a:p>
            <a:pPr lvl="0"/>
            <a:r>
              <a:rPr lang="zh-CN" noProof="0" dirty="0" smtClean="0">
                <a:sym typeface="Arial" pitchFamily="34" charset="0"/>
              </a:rPr>
              <a:t>单击此处编辑母版标题样式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280585" y="3589338"/>
            <a:ext cx="9215967" cy="696912"/>
          </a:xfrm>
        </p:spPr>
        <p:txBody>
          <a:bodyPr>
            <a:normAutofit/>
          </a:bodyPr>
          <a:lstStyle>
            <a:lvl1pPr marL="0" indent="0" algn="ctr">
              <a:buFontTx/>
              <a:buNone/>
              <a:defRPr sz="2400"/>
            </a:lvl1pPr>
          </a:lstStyle>
          <a:p>
            <a:pPr lvl="0"/>
            <a:r>
              <a:rPr lang="zh-CN" noProof="0" dirty="0" smtClean="0">
                <a:sym typeface="Arial" pitchFamily="34" charset="0"/>
              </a:rPr>
              <a:t>单击此处编辑母版副标题样式</a:t>
            </a:r>
          </a:p>
        </p:txBody>
      </p:sp>
      <p:sp>
        <p:nvSpPr>
          <p:cNvPr id="2055" name="ksoSlideStyle" descr="#wm#_8_01_100_1110" hidden="1"/>
          <p:cNvSpPr>
            <a:spLocks noChangeArrowheads="1"/>
          </p:cNvSpPr>
          <p:nvPr/>
        </p:nvSpPr>
        <p:spPr bwMode="auto">
          <a:xfrm>
            <a:off x="0" y="0"/>
            <a:ext cx="16933" cy="12700"/>
          </a:xfrm>
          <a:prstGeom prst="rect">
            <a:avLst/>
          </a:prstGeom>
          <a:solidFill>
            <a:schemeClr val="accent1"/>
          </a:solidFill>
          <a:ln w="9525" cap="flat" cmpd="sng">
            <a:solidFill>
              <a:schemeClr val="tx1"/>
            </a:solidFill>
            <a:miter lim="800000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algn="ctr">
              <a:spcBef>
                <a:spcPct val="20000"/>
              </a:spcBef>
              <a:defRPr>
                <a:solidFill>
                  <a:schemeClr val="bg1"/>
                </a:solidFill>
                <a:latin typeface="Arial" pitchFamily="34" charset="0"/>
                <a:ea typeface="黑体" pitchFamily="49" charset="-122"/>
                <a:sym typeface="Arial" pitchFamily="34" charset="0"/>
              </a:defRPr>
            </a:lvl1pPr>
            <a:lvl2pPr algn="ctr">
              <a:spcBef>
                <a:spcPct val="20000"/>
              </a:spcBef>
              <a:defRPr sz="1600">
                <a:solidFill>
                  <a:schemeClr val="bg1"/>
                </a:solidFill>
                <a:latin typeface="Arial" pitchFamily="34" charset="0"/>
                <a:ea typeface="黑体" pitchFamily="49" charset="-122"/>
                <a:sym typeface="Arial" pitchFamily="34" charset="0"/>
              </a:defRPr>
            </a:lvl2pPr>
            <a:lvl3pPr algn="ctr">
              <a:spcBef>
                <a:spcPct val="20000"/>
              </a:spcBef>
              <a:defRPr sz="1600">
                <a:solidFill>
                  <a:schemeClr val="bg1"/>
                </a:solidFill>
                <a:latin typeface="Arial" pitchFamily="34" charset="0"/>
                <a:ea typeface="黑体" pitchFamily="49" charset="-122"/>
                <a:sym typeface="Arial" pitchFamily="34" charset="0"/>
              </a:defRPr>
            </a:lvl3pPr>
            <a:lvl4pPr algn="ctr">
              <a:spcBef>
                <a:spcPct val="20000"/>
              </a:spcBef>
              <a:defRPr sz="1600">
                <a:solidFill>
                  <a:schemeClr val="bg1"/>
                </a:solidFill>
                <a:latin typeface="Arial" pitchFamily="34" charset="0"/>
                <a:ea typeface="黑体" pitchFamily="49" charset="-122"/>
                <a:sym typeface="Arial" pitchFamily="34" charset="0"/>
              </a:defRPr>
            </a:lvl4pPr>
            <a:lvl5pPr algn="ctr">
              <a:spcBef>
                <a:spcPct val="20000"/>
              </a:spcBef>
              <a:defRPr sz="1600">
                <a:solidFill>
                  <a:schemeClr val="bg1"/>
                </a:solidFill>
                <a:latin typeface="Arial" pitchFamily="34" charset="0"/>
                <a:ea typeface="黑体" pitchFamily="49" charset="-122"/>
                <a:sym typeface="Arial" pitchFamily="34" charset="0"/>
              </a:defRPr>
            </a:lvl5pPr>
            <a:lvl6pPr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Arial" pitchFamily="34" charset="0"/>
                <a:ea typeface="黑体" pitchFamily="49" charset="-122"/>
                <a:sym typeface="Arial" pitchFamily="34" charset="0"/>
              </a:defRPr>
            </a:lvl6pPr>
            <a:lvl7pPr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Arial" pitchFamily="34" charset="0"/>
                <a:ea typeface="黑体" pitchFamily="49" charset="-122"/>
                <a:sym typeface="Arial" pitchFamily="34" charset="0"/>
              </a:defRPr>
            </a:lvl7pPr>
            <a:lvl8pPr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Arial" pitchFamily="34" charset="0"/>
                <a:ea typeface="黑体" pitchFamily="49" charset="-122"/>
                <a:sym typeface="Arial" pitchFamily="34" charset="0"/>
              </a:defRPr>
            </a:lvl8pPr>
            <a:lvl9pPr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Arial" pitchFamily="34" charset="0"/>
                <a:ea typeface="黑体" pitchFamily="49" charset="-122"/>
                <a:sym typeface="Arial" pitchFamily="34" charset="0"/>
              </a:defRPr>
            </a:lvl9pPr>
          </a:lstStyle>
          <a:p>
            <a:pPr marL="3175" indent="-3175" algn="l">
              <a:buFontTx/>
              <a:buChar char="•"/>
            </a:pPr>
            <a:endParaRPr lang="zh-CN" altLang="zh-CN" sz="1600"/>
          </a:p>
        </p:txBody>
      </p:sp>
      <p:grpSp>
        <p:nvGrpSpPr>
          <p:cNvPr id="2056" name="Group 2" descr="#wm#_8_01_*Z"/>
          <p:cNvGrpSpPr/>
          <p:nvPr/>
        </p:nvGrpSpPr>
        <p:grpSpPr bwMode="auto">
          <a:xfrm>
            <a:off x="-93133" y="2185988"/>
            <a:ext cx="12045951" cy="4672012"/>
            <a:chOff x="0" y="0"/>
            <a:chExt cx="14271" cy="7356"/>
          </a:xfrm>
        </p:grpSpPr>
        <p:sp>
          <p:nvSpPr>
            <p:cNvPr id="2057" name="弧形 17" descr="#wm#_8_01_*Z"/>
            <p:cNvSpPr/>
            <p:nvPr/>
          </p:nvSpPr>
          <p:spPr bwMode="auto">
            <a:xfrm flipH="1" flipV="1">
              <a:off x="15" y="0"/>
              <a:ext cx="14256" cy="7357"/>
            </a:xfrm>
            <a:custGeom>
              <a:avLst/>
              <a:gdLst>
                <a:gd name="T0" fmla="*/ 1689652 w 3379304"/>
                <a:gd name="T1" fmla="*/ 0 h 2988455"/>
                <a:gd name="T2" fmla="*/ 3372955 w 3379304"/>
                <a:gd name="T3" fmla="*/ 1364813 h 2988455"/>
                <a:gd name="T4" fmla="*/ 1689652 w 3379304"/>
                <a:gd name="T5" fmla="*/ 1494228 h 2988455"/>
                <a:gd name="T6" fmla="*/ 1689652 w 3379304"/>
                <a:gd name="T7" fmla="*/ 0 h 2988455"/>
                <a:gd name="T8" fmla="*/ 1689652 w 3379304"/>
                <a:gd name="T9" fmla="*/ 0 h 2988455"/>
                <a:gd name="T10" fmla="*/ 3372955 w 3379304"/>
                <a:gd name="T11" fmla="*/ 1364813 h 29884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379304" h="2988455" stroke="0">
                  <a:moveTo>
                    <a:pt x="1689652" y="0"/>
                  </a:moveTo>
                  <a:cubicBezTo>
                    <a:pt x="2566100" y="0"/>
                    <a:pt x="3297046" y="592647"/>
                    <a:pt x="3372955" y="1364813"/>
                  </a:cubicBezTo>
                  <a:lnTo>
                    <a:pt x="1689652" y="1494228"/>
                  </a:lnTo>
                  <a:lnTo>
                    <a:pt x="1689652" y="0"/>
                  </a:lnTo>
                  <a:close/>
                </a:path>
                <a:path w="3379304" h="2988455" fill="none">
                  <a:moveTo>
                    <a:pt x="1689652" y="0"/>
                  </a:moveTo>
                  <a:cubicBezTo>
                    <a:pt x="2566100" y="0"/>
                    <a:pt x="3297046" y="592647"/>
                    <a:pt x="3372955" y="1364813"/>
                  </a:cubicBezTo>
                </a:path>
              </a:pathLst>
            </a:custGeom>
            <a:noFill/>
            <a:ln w="6350" cap="flat" cmpd="sng">
              <a:solidFill>
                <a:schemeClr val="bg1"/>
              </a:solidFill>
              <a:miter lim="800000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endParaRPr lang="zh-CN" altLang="en-US" sz="1800"/>
            </a:p>
          </p:txBody>
        </p:sp>
        <p:sp>
          <p:nvSpPr>
            <p:cNvPr id="2058" name="弧形 17" descr="#wm#_8_01_*Z"/>
            <p:cNvSpPr/>
            <p:nvPr/>
          </p:nvSpPr>
          <p:spPr bwMode="auto">
            <a:xfrm flipH="1" flipV="1">
              <a:off x="0" y="1092"/>
              <a:ext cx="9621" cy="5133"/>
            </a:xfrm>
            <a:custGeom>
              <a:avLst/>
              <a:gdLst>
                <a:gd name="T0" fmla="*/ 1689652 w 3379304"/>
                <a:gd name="T1" fmla="*/ 0 h 2988455"/>
                <a:gd name="T2" fmla="*/ 3372955 w 3379304"/>
                <a:gd name="T3" fmla="*/ 1364813 h 2988455"/>
                <a:gd name="T4" fmla="*/ 1689652 w 3379304"/>
                <a:gd name="T5" fmla="*/ 1494228 h 2988455"/>
                <a:gd name="T6" fmla="*/ 1689652 w 3379304"/>
                <a:gd name="T7" fmla="*/ 0 h 2988455"/>
                <a:gd name="T8" fmla="*/ 1689652 w 3379304"/>
                <a:gd name="T9" fmla="*/ 0 h 2988455"/>
                <a:gd name="T10" fmla="*/ 3372955 w 3379304"/>
                <a:gd name="T11" fmla="*/ 1364813 h 29884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379304" h="2988455" stroke="0">
                  <a:moveTo>
                    <a:pt x="1689652" y="0"/>
                  </a:moveTo>
                  <a:cubicBezTo>
                    <a:pt x="2566100" y="0"/>
                    <a:pt x="3297046" y="592647"/>
                    <a:pt x="3372955" y="1364813"/>
                  </a:cubicBezTo>
                  <a:lnTo>
                    <a:pt x="1689652" y="1494228"/>
                  </a:lnTo>
                  <a:lnTo>
                    <a:pt x="1689652" y="0"/>
                  </a:lnTo>
                  <a:close/>
                </a:path>
                <a:path w="3379304" h="2988455" fill="none">
                  <a:moveTo>
                    <a:pt x="1689652" y="0"/>
                  </a:moveTo>
                  <a:cubicBezTo>
                    <a:pt x="2566100" y="0"/>
                    <a:pt x="3297046" y="592647"/>
                    <a:pt x="3372955" y="1364813"/>
                  </a:cubicBezTo>
                </a:path>
              </a:pathLst>
            </a:custGeom>
            <a:noFill/>
            <a:ln w="6350" cap="flat" cmpd="sng">
              <a:solidFill>
                <a:schemeClr val="bg1"/>
              </a:solidFill>
              <a:miter lim="800000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endParaRPr lang="zh-CN" altLang="en-US" sz="1800"/>
            </a:p>
          </p:txBody>
        </p:sp>
        <p:sp>
          <p:nvSpPr>
            <p:cNvPr id="2059" name="弧形 17" descr="#wm#_8_01_*Z"/>
            <p:cNvSpPr/>
            <p:nvPr/>
          </p:nvSpPr>
          <p:spPr bwMode="auto">
            <a:xfrm flipH="1" flipV="1">
              <a:off x="0" y="2080"/>
              <a:ext cx="7127" cy="3300"/>
            </a:xfrm>
            <a:custGeom>
              <a:avLst/>
              <a:gdLst>
                <a:gd name="T0" fmla="*/ 1689652 w 3379304"/>
                <a:gd name="T1" fmla="*/ 0 h 2988455"/>
                <a:gd name="T2" fmla="*/ 3372955 w 3379304"/>
                <a:gd name="T3" fmla="*/ 1364813 h 2988455"/>
                <a:gd name="T4" fmla="*/ 1689652 w 3379304"/>
                <a:gd name="T5" fmla="*/ 1494228 h 2988455"/>
                <a:gd name="T6" fmla="*/ 1689652 w 3379304"/>
                <a:gd name="T7" fmla="*/ 0 h 2988455"/>
                <a:gd name="T8" fmla="*/ 1689652 w 3379304"/>
                <a:gd name="T9" fmla="*/ 0 h 2988455"/>
                <a:gd name="T10" fmla="*/ 3372955 w 3379304"/>
                <a:gd name="T11" fmla="*/ 1364813 h 29884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379304" h="2988455" stroke="0">
                  <a:moveTo>
                    <a:pt x="1689652" y="0"/>
                  </a:moveTo>
                  <a:cubicBezTo>
                    <a:pt x="2566100" y="0"/>
                    <a:pt x="3297046" y="592647"/>
                    <a:pt x="3372955" y="1364813"/>
                  </a:cubicBezTo>
                  <a:lnTo>
                    <a:pt x="1689652" y="1494228"/>
                  </a:lnTo>
                  <a:lnTo>
                    <a:pt x="1689652" y="0"/>
                  </a:lnTo>
                  <a:close/>
                </a:path>
                <a:path w="3379304" h="2988455" fill="none">
                  <a:moveTo>
                    <a:pt x="1689652" y="0"/>
                  </a:moveTo>
                  <a:cubicBezTo>
                    <a:pt x="2566100" y="0"/>
                    <a:pt x="3297046" y="592647"/>
                    <a:pt x="3372955" y="1364813"/>
                  </a:cubicBezTo>
                </a:path>
              </a:pathLst>
            </a:custGeom>
            <a:noFill/>
            <a:ln w="6350" cap="flat" cmpd="sng">
              <a:solidFill>
                <a:schemeClr val="bg1"/>
              </a:solidFill>
              <a:miter lim="800000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endParaRPr lang="zh-CN" altLang="en-US" sz="1800"/>
            </a:p>
          </p:txBody>
        </p:sp>
      </p:grpSp>
      <p:sp>
        <p:nvSpPr>
          <p:cNvPr id="2060" name="Line 7" descr="#wm#_8_01_*Z"/>
          <p:cNvSpPr>
            <a:spLocks noChangeShapeType="1"/>
          </p:cNvSpPr>
          <p:nvPr/>
        </p:nvSpPr>
        <p:spPr bwMode="auto">
          <a:xfrm>
            <a:off x="2074333" y="3556000"/>
            <a:ext cx="7630584" cy="0"/>
          </a:xfrm>
          <a:prstGeom prst="line">
            <a:avLst/>
          </a:prstGeom>
          <a:noFill/>
          <a:ln w="9525" cap="flat" cmpd="sng">
            <a:solidFill>
              <a:schemeClr val="bg1"/>
            </a:solidFill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 sz="1800"/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2F452-84CA-43E3-9A56-7178D99E72E0}" type="datetime1">
              <a:rPr lang="zh-CN" altLang="en-US" smtClean="0"/>
              <a:t>2016/4/12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9BCBBD-D6FE-4956-A56B-ED4A947E94C3}" type="slidenum">
              <a:rPr lang="zh-CN" altLang="en-US" smtClean="0"/>
              <a:t>‹#›</a:t>
            </a:fld>
            <a:endParaRPr lang="zh-CN" altLang="en-US"/>
          </a:p>
        </p:txBody>
      </p:sp>
      <p:grpSp>
        <p:nvGrpSpPr>
          <p:cNvPr id="19" name="Group 13"/>
          <p:cNvGrpSpPr/>
          <p:nvPr/>
        </p:nvGrpSpPr>
        <p:grpSpPr bwMode="auto">
          <a:xfrm>
            <a:off x="9827752" y="167641"/>
            <a:ext cx="2198687" cy="2220913"/>
            <a:chOff x="0" y="0"/>
            <a:chExt cx="4369" cy="4415"/>
          </a:xfrm>
        </p:grpSpPr>
        <p:sp>
          <p:nvSpPr>
            <p:cNvPr id="20" name="Oval 12" descr="#wm#_8_01_*Z"/>
            <p:cNvSpPr>
              <a:spLocks noChangeArrowheads="1"/>
            </p:cNvSpPr>
            <p:nvPr/>
          </p:nvSpPr>
          <p:spPr bwMode="auto">
            <a:xfrm>
              <a:off x="927" y="923"/>
              <a:ext cx="2608" cy="2607"/>
            </a:xfrm>
            <a:prstGeom prst="ellipse">
              <a:avLst/>
            </a:prstGeom>
            <a:solidFill>
              <a:schemeClr val="bg1">
                <a:alpha val="78999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>
              <a:lvl1pPr algn="ctr">
                <a:spcBef>
                  <a:spcPct val="20000"/>
                </a:spcBef>
                <a:defRPr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1pPr>
              <a:lvl2pPr algn="ctr">
                <a:spcBef>
                  <a:spcPct val="20000"/>
                </a:spcBef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2pPr>
              <a:lvl3pPr algn="ctr">
                <a:spcBef>
                  <a:spcPct val="20000"/>
                </a:spcBef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3pPr>
              <a:lvl4pPr algn="ctr">
                <a:spcBef>
                  <a:spcPct val="20000"/>
                </a:spcBef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4pPr>
              <a:lvl5pPr algn="ctr">
                <a:spcBef>
                  <a:spcPct val="20000"/>
                </a:spcBef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5pPr>
              <a:lvl6pPr algn="ctr" eaLnBrk="0" fontAlgn="base" hangingPunct="0">
                <a:spcBef>
                  <a:spcPct val="20000"/>
                </a:spcBef>
                <a:spcAft>
                  <a:spcPct val="0"/>
                </a:spcAft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6pPr>
              <a:lvl7pPr algn="ctr" eaLnBrk="0" fontAlgn="base" hangingPunct="0">
                <a:spcBef>
                  <a:spcPct val="20000"/>
                </a:spcBef>
                <a:spcAft>
                  <a:spcPct val="0"/>
                </a:spcAft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7pPr>
              <a:lvl8pPr algn="ctr" eaLnBrk="0" fontAlgn="base" hangingPunct="0">
                <a:spcBef>
                  <a:spcPct val="20000"/>
                </a:spcBef>
                <a:spcAft>
                  <a:spcPct val="0"/>
                </a:spcAft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8pPr>
              <a:lvl9pPr algn="ctr" eaLnBrk="0" fontAlgn="base" hangingPunct="0">
                <a:spcBef>
                  <a:spcPct val="20000"/>
                </a:spcBef>
                <a:spcAft>
                  <a:spcPct val="0"/>
                </a:spcAft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9pPr>
            </a:lstStyle>
            <a:p>
              <a:pPr marL="3175" indent="-3175" algn="l">
                <a:buFontTx/>
                <a:buChar char="•"/>
              </a:pPr>
              <a:endParaRPr lang="zh-CN" altLang="zh-CN" sz="1600"/>
            </a:p>
          </p:txBody>
        </p:sp>
        <p:sp>
          <p:nvSpPr>
            <p:cNvPr id="21" name="Oval 10" descr="#wm#_8_01_*Z"/>
            <p:cNvSpPr>
              <a:spLocks noChangeArrowheads="1"/>
            </p:cNvSpPr>
            <p:nvPr/>
          </p:nvSpPr>
          <p:spPr bwMode="auto">
            <a:xfrm>
              <a:off x="0" y="1805"/>
              <a:ext cx="2610" cy="2610"/>
            </a:xfrm>
            <a:prstGeom prst="ellipse">
              <a:avLst/>
            </a:prstGeom>
            <a:solidFill>
              <a:srgbClr val="FFFFFF">
                <a:alpha val="28999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>
              <a:lvl1pPr algn="ctr">
                <a:spcBef>
                  <a:spcPct val="20000"/>
                </a:spcBef>
                <a:defRPr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1pPr>
              <a:lvl2pPr algn="ctr">
                <a:spcBef>
                  <a:spcPct val="20000"/>
                </a:spcBef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2pPr>
              <a:lvl3pPr algn="ctr">
                <a:spcBef>
                  <a:spcPct val="20000"/>
                </a:spcBef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3pPr>
              <a:lvl4pPr algn="ctr">
                <a:spcBef>
                  <a:spcPct val="20000"/>
                </a:spcBef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4pPr>
              <a:lvl5pPr algn="ctr">
                <a:spcBef>
                  <a:spcPct val="20000"/>
                </a:spcBef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5pPr>
              <a:lvl6pPr algn="ctr" eaLnBrk="0" fontAlgn="base" hangingPunct="0">
                <a:spcBef>
                  <a:spcPct val="20000"/>
                </a:spcBef>
                <a:spcAft>
                  <a:spcPct val="0"/>
                </a:spcAft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6pPr>
              <a:lvl7pPr algn="ctr" eaLnBrk="0" fontAlgn="base" hangingPunct="0">
                <a:spcBef>
                  <a:spcPct val="20000"/>
                </a:spcBef>
                <a:spcAft>
                  <a:spcPct val="0"/>
                </a:spcAft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7pPr>
              <a:lvl8pPr algn="ctr" eaLnBrk="0" fontAlgn="base" hangingPunct="0">
                <a:spcBef>
                  <a:spcPct val="20000"/>
                </a:spcBef>
                <a:spcAft>
                  <a:spcPct val="0"/>
                </a:spcAft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8pPr>
              <a:lvl9pPr algn="ctr" eaLnBrk="0" fontAlgn="base" hangingPunct="0">
                <a:spcBef>
                  <a:spcPct val="20000"/>
                </a:spcBef>
                <a:spcAft>
                  <a:spcPct val="0"/>
                </a:spcAft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9pPr>
            </a:lstStyle>
            <a:p>
              <a:pPr marL="3175" indent="-3175" algn="l">
                <a:buFontTx/>
                <a:buChar char="•"/>
              </a:pPr>
              <a:endParaRPr lang="zh-CN" altLang="zh-CN" sz="1600"/>
            </a:p>
          </p:txBody>
        </p:sp>
        <p:sp>
          <p:nvSpPr>
            <p:cNvPr id="22" name="Oval 11" descr="#wm#_8_01_*Z"/>
            <p:cNvSpPr>
              <a:spLocks noChangeArrowheads="1"/>
            </p:cNvSpPr>
            <p:nvPr/>
          </p:nvSpPr>
          <p:spPr bwMode="auto">
            <a:xfrm>
              <a:off x="1759" y="1805"/>
              <a:ext cx="2610" cy="2610"/>
            </a:xfrm>
            <a:prstGeom prst="ellipse">
              <a:avLst/>
            </a:prstGeom>
            <a:solidFill>
              <a:srgbClr val="FFFFFF">
                <a:alpha val="28999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>
              <a:lvl1pPr algn="ctr">
                <a:spcBef>
                  <a:spcPct val="20000"/>
                </a:spcBef>
                <a:defRPr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1pPr>
              <a:lvl2pPr algn="ctr">
                <a:spcBef>
                  <a:spcPct val="20000"/>
                </a:spcBef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2pPr>
              <a:lvl3pPr algn="ctr">
                <a:spcBef>
                  <a:spcPct val="20000"/>
                </a:spcBef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3pPr>
              <a:lvl4pPr algn="ctr">
                <a:spcBef>
                  <a:spcPct val="20000"/>
                </a:spcBef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4pPr>
              <a:lvl5pPr algn="ctr">
                <a:spcBef>
                  <a:spcPct val="20000"/>
                </a:spcBef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5pPr>
              <a:lvl6pPr algn="ctr" eaLnBrk="0" fontAlgn="base" hangingPunct="0">
                <a:spcBef>
                  <a:spcPct val="20000"/>
                </a:spcBef>
                <a:spcAft>
                  <a:spcPct val="0"/>
                </a:spcAft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6pPr>
              <a:lvl7pPr algn="ctr" eaLnBrk="0" fontAlgn="base" hangingPunct="0">
                <a:spcBef>
                  <a:spcPct val="20000"/>
                </a:spcBef>
                <a:spcAft>
                  <a:spcPct val="0"/>
                </a:spcAft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7pPr>
              <a:lvl8pPr algn="ctr" eaLnBrk="0" fontAlgn="base" hangingPunct="0">
                <a:spcBef>
                  <a:spcPct val="20000"/>
                </a:spcBef>
                <a:spcAft>
                  <a:spcPct val="0"/>
                </a:spcAft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8pPr>
              <a:lvl9pPr algn="ctr" eaLnBrk="0" fontAlgn="base" hangingPunct="0">
                <a:spcBef>
                  <a:spcPct val="20000"/>
                </a:spcBef>
                <a:spcAft>
                  <a:spcPct val="0"/>
                </a:spcAft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9pPr>
            </a:lstStyle>
            <a:p>
              <a:pPr marL="3175" indent="-3175" algn="l">
                <a:buFontTx/>
                <a:buChar char="•"/>
              </a:pPr>
              <a:endParaRPr lang="zh-CN" altLang="zh-CN" sz="1600"/>
            </a:p>
          </p:txBody>
        </p:sp>
        <p:sp>
          <p:nvSpPr>
            <p:cNvPr id="23" name="Oval 14" descr="#wm#_8_01_*Z"/>
            <p:cNvSpPr>
              <a:spLocks noChangeArrowheads="1"/>
            </p:cNvSpPr>
            <p:nvPr/>
          </p:nvSpPr>
          <p:spPr bwMode="auto">
            <a:xfrm>
              <a:off x="0" y="20"/>
              <a:ext cx="2610" cy="2610"/>
            </a:xfrm>
            <a:prstGeom prst="ellipse">
              <a:avLst/>
            </a:prstGeom>
            <a:solidFill>
              <a:srgbClr val="FFFFFF">
                <a:alpha val="28999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>
              <a:lvl1pPr algn="ctr">
                <a:spcBef>
                  <a:spcPct val="20000"/>
                </a:spcBef>
                <a:defRPr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1pPr>
              <a:lvl2pPr algn="ctr">
                <a:spcBef>
                  <a:spcPct val="20000"/>
                </a:spcBef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2pPr>
              <a:lvl3pPr algn="ctr">
                <a:spcBef>
                  <a:spcPct val="20000"/>
                </a:spcBef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3pPr>
              <a:lvl4pPr algn="ctr">
                <a:spcBef>
                  <a:spcPct val="20000"/>
                </a:spcBef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4pPr>
              <a:lvl5pPr algn="ctr">
                <a:spcBef>
                  <a:spcPct val="20000"/>
                </a:spcBef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5pPr>
              <a:lvl6pPr algn="ctr" eaLnBrk="0" fontAlgn="base" hangingPunct="0">
                <a:spcBef>
                  <a:spcPct val="20000"/>
                </a:spcBef>
                <a:spcAft>
                  <a:spcPct val="0"/>
                </a:spcAft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6pPr>
              <a:lvl7pPr algn="ctr" eaLnBrk="0" fontAlgn="base" hangingPunct="0">
                <a:spcBef>
                  <a:spcPct val="20000"/>
                </a:spcBef>
                <a:spcAft>
                  <a:spcPct val="0"/>
                </a:spcAft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7pPr>
              <a:lvl8pPr algn="ctr" eaLnBrk="0" fontAlgn="base" hangingPunct="0">
                <a:spcBef>
                  <a:spcPct val="20000"/>
                </a:spcBef>
                <a:spcAft>
                  <a:spcPct val="0"/>
                </a:spcAft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8pPr>
              <a:lvl9pPr algn="ctr" eaLnBrk="0" fontAlgn="base" hangingPunct="0">
                <a:spcBef>
                  <a:spcPct val="20000"/>
                </a:spcBef>
                <a:spcAft>
                  <a:spcPct val="0"/>
                </a:spcAft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9pPr>
            </a:lstStyle>
            <a:p>
              <a:pPr marL="3175" indent="-3175" algn="l">
                <a:buFontTx/>
                <a:buChar char="•"/>
              </a:pPr>
              <a:endParaRPr lang="zh-CN" altLang="zh-CN" sz="1600"/>
            </a:p>
          </p:txBody>
        </p:sp>
        <p:sp>
          <p:nvSpPr>
            <p:cNvPr id="24" name="Oval 15" descr="#wm#_8_01_*Z"/>
            <p:cNvSpPr>
              <a:spLocks noChangeArrowheads="1"/>
            </p:cNvSpPr>
            <p:nvPr/>
          </p:nvSpPr>
          <p:spPr bwMode="auto">
            <a:xfrm>
              <a:off x="1759" y="0"/>
              <a:ext cx="2610" cy="2608"/>
            </a:xfrm>
            <a:prstGeom prst="ellipse">
              <a:avLst/>
            </a:prstGeom>
            <a:solidFill>
              <a:srgbClr val="FFFFFF">
                <a:alpha val="28999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>
              <a:lvl1pPr algn="ctr">
                <a:spcBef>
                  <a:spcPct val="20000"/>
                </a:spcBef>
                <a:defRPr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1pPr>
              <a:lvl2pPr algn="ctr">
                <a:spcBef>
                  <a:spcPct val="20000"/>
                </a:spcBef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2pPr>
              <a:lvl3pPr algn="ctr">
                <a:spcBef>
                  <a:spcPct val="20000"/>
                </a:spcBef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3pPr>
              <a:lvl4pPr algn="ctr">
                <a:spcBef>
                  <a:spcPct val="20000"/>
                </a:spcBef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4pPr>
              <a:lvl5pPr algn="ctr">
                <a:spcBef>
                  <a:spcPct val="20000"/>
                </a:spcBef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5pPr>
              <a:lvl6pPr algn="ctr" eaLnBrk="0" fontAlgn="base" hangingPunct="0">
                <a:spcBef>
                  <a:spcPct val="20000"/>
                </a:spcBef>
                <a:spcAft>
                  <a:spcPct val="0"/>
                </a:spcAft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6pPr>
              <a:lvl7pPr algn="ctr" eaLnBrk="0" fontAlgn="base" hangingPunct="0">
                <a:spcBef>
                  <a:spcPct val="20000"/>
                </a:spcBef>
                <a:spcAft>
                  <a:spcPct val="0"/>
                </a:spcAft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7pPr>
              <a:lvl8pPr algn="ctr" eaLnBrk="0" fontAlgn="base" hangingPunct="0">
                <a:spcBef>
                  <a:spcPct val="20000"/>
                </a:spcBef>
                <a:spcAft>
                  <a:spcPct val="0"/>
                </a:spcAft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8pPr>
              <a:lvl9pPr algn="ctr" eaLnBrk="0" fontAlgn="base" hangingPunct="0">
                <a:spcBef>
                  <a:spcPct val="20000"/>
                </a:spcBef>
                <a:spcAft>
                  <a:spcPct val="0"/>
                </a:spcAft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9pPr>
            </a:lstStyle>
            <a:p>
              <a:pPr marL="3175" indent="-3175" algn="l">
                <a:buFontTx/>
                <a:buChar char="•"/>
              </a:pPr>
              <a:endParaRPr lang="zh-CN" altLang="zh-CN" sz="1600"/>
            </a:p>
          </p:txBody>
        </p:sp>
      </p:grp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2F452-84CA-43E3-9A56-7178D99E72E0}" type="datetime1">
              <a:rPr lang="zh-CN" altLang="en-US" smtClean="0"/>
              <a:t>2016/4/12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9BCBBD-D6FE-4956-A56B-ED4A947E94C3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6" name="内容占位符 6"/>
          <p:cNvSpPr>
            <a:spLocks noGrp="1"/>
          </p:cNvSpPr>
          <p:nvPr>
            <p:ph sz="quarter" idx="13"/>
          </p:nvPr>
        </p:nvSpPr>
        <p:spPr>
          <a:xfrm>
            <a:off x="609600" y="412955"/>
            <a:ext cx="10972800" cy="5575095"/>
          </a:xfrm>
        </p:spPr>
        <p:txBody>
          <a:bodyPr/>
          <a:lstStyle/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标题和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2F452-84CA-43E3-9A56-7178D99E72E0}" type="datetime1">
              <a:rPr lang="zh-CN" altLang="en-US" smtClean="0"/>
              <a:t>2016/4/12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9BCBBD-D6FE-4956-A56B-ED4A947E94C3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任意多边形 222"/>
          <p:cNvSpPr/>
          <p:nvPr/>
        </p:nvSpPr>
        <p:spPr>
          <a:xfrm>
            <a:off x="10972917" y="6236768"/>
            <a:ext cx="1209449" cy="628826"/>
          </a:xfrm>
          <a:custGeom>
            <a:avLst/>
            <a:gdLst>
              <a:gd name="connsiteX0" fmla="*/ 1209449 w 1209449"/>
              <a:gd name="connsiteY0" fmla="*/ 0 h 628826"/>
              <a:gd name="connsiteX1" fmla="*/ 959897 w 1209449"/>
              <a:gd name="connsiteY1" fmla="*/ 628826 h 628826"/>
              <a:gd name="connsiteX2" fmla="*/ 333463 w 1209449"/>
              <a:gd name="connsiteY2" fmla="*/ 628826 h 628826"/>
              <a:gd name="connsiteX3" fmla="*/ 300871 w 1209449"/>
              <a:gd name="connsiteY3" fmla="*/ 590799 h 628826"/>
              <a:gd name="connsiteX4" fmla="*/ 0 w 1209449"/>
              <a:gd name="connsiteY4" fmla="*/ 37448 h 628826"/>
              <a:gd name="connsiteX5" fmla="*/ 1209449 w 1209449"/>
              <a:gd name="connsiteY5" fmla="*/ 0 h 6288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09449" h="628826">
                <a:moveTo>
                  <a:pt x="1209449" y="0"/>
                </a:moveTo>
                <a:lnTo>
                  <a:pt x="959897" y="628826"/>
                </a:lnTo>
                <a:lnTo>
                  <a:pt x="333463" y="628826"/>
                </a:lnTo>
                <a:lnTo>
                  <a:pt x="300871" y="590799"/>
                </a:lnTo>
                <a:cubicBezTo>
                  <a:pt x="143077" y="398960"/>
                  <a:pt x="19496" y="185436"/>
                  <a:pt x="0" y="37448"/>
                </a:cubicBezTo>
                <a:cubicBezTo>
                  <a:pt x="111452" y="130336"/>
                  <a:pt x="839710" y="146124"/>
                  <a:pt x="1209449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9" name="任意多边形 218"/>
          <p:cNvSpPr/>
          <p:nvPr/>
        </p:nvSpPr>
        <p:spPr>
          <a:xfrm>
            <a:off x="11063944" y="3867"/>
            <a:ext cx="1125467" cy="2164661"/>
          </a:xfrm>
          <a:custGeom>
            <a:avLst/>
            <a:gdLst>
              <a:gd name="connsiteX0" fmla="*/ 0 w 1125467"/>
              <a:gd name="connsiteY0" fmla="*/ 0 h 2164661"/>
              <a:gd name="connsiteX1" fmla="*/ 1125467 w 1125467"/>
              <a:gd name="connsiteY1" fmla="*/ 446646 h 2164661"/>
              <a:gd name="connsiteX2" fmla="*/ 1125467 w 1125467"/>
              <a:gd name="connsiteY2" fmla="*/ 1567833 h 2164661"/>
              <a:gd name="connsiteX3" fmla="*/ 1057407 w 1125467"/>
              <a:gd name="connsiteY3" fmla="*/ 1626165 h 2164661"/>
              <a:gd name="connsiteX4" fmla="*/ 67024 w 1125467"/>
              <a:gd name="connsiteY4" fmla="*/ 2164661 h 2164661"/>
              <a:gd name="connsiteX5" fmla="*/ 0 w 1125467"/>
              <a:gd name="connsiteY5" fmla="*/ 0 h 21646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125467" h="2164661">
                <a:moveTo>
                  <a:pt x="0" y="0"/>
                </a:moveTo>
                <a:lnTo>
                  <a:pt x="1125467" y="446646"/>
                </a:lnTo>
                <a:lnTo>
                  <a:pt x="1125467" y="1567833"/>
                </a:lnTo>
                <a:lnTo>
                  <a:pt x="1057407" y="1626165"/>
                </a:lnTo>
                <a:cubicBezTo>
                  <a:pt x="714055" y="1908585"/>
                  <a:pt x="331892" y="2129769"/>
                  <a:pt x="67024" y="2164661"/>
                </a:cubicBezTo>
                <a:cubicBezTo>
                  <a:pt x="233275" y="1965186"/>
                  <a:pt x="261531" y="661755"/>
                  <a:pt x="0" y="0"/>
                </a:cubicBez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1" name="任意多边形 210"/>
          <p:cNvSpPr/>
          <p:nvPr/>
        </p:nvSpPr>
        <p:spPr>
          <a:xfrm>
            <a:off x="-10385" y="3015444"/>
            <a:ext cx="1984388" cy="3816663"/>
          </a:xfrm>
          <a:custGeom>
            <a:avLst/>
            <a:gdLst>
              <a:gd name="connsiteX0" fmla="*/ 1866213 w 1984388"/>
              <a:gd name="connsiteY0" fmla="*/ 0 h 3816663"/>
              <a:gd name="connsiteX1" fmla="*/ 1984388 w 1984388"/>
              <a:gd name="connsiteY1" fmla="*/ 3816663 h 3816663"/>
              <a:gd name="connsiteX2" fmla="*/ 0 w 1984388"/>
              <a:gd name="connsiteY2" fmla="*/ 3029151 h 3816663"/>
              <a:gd name="connsiteX3" fmla="*/ 0 w 1984388"/>
              <a:gd name="connsiteY3" fmla="*/ 1052310 h 3816663"/>
              <a:gd name="connsiteX4" fmla="*/ 120001 w 1984388"/>
              <a:gd name="connsiteY4" fmla="*/ 949460 h 3816663"/>
              <a:gd name="connsiteX5" fmla="*/ 1866213 w 1984388"/>
              <a:gd name="connsiteY5" fmla="*/ 0 h 38166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984388" h="3816663">
                <a:moveTo>
                  <a:pt x="1866213" y="0"/>
                </a:moveTo>
                <a:cubicBezTo>
                  <a:pt x="1573085" y="351709"/>
                  <a:pt x="1523264" y="2649876"/>
                  <a:pt x="1984388" y="3816663"/>
                </a:cubicBezTo>
                <a:lnTo>
                  <a:pt x="0" y="3029151"/>
                </a:lnTo>
                <a:lnTo>
                  <a:pt x="0" y="1052310"/>
                </a:lnTo>
                <a:lnTo>
                  <a:pt x="120001" y="949460"/>
                </a:lnTo>
                <a:cubicBezTo>
                  <a:pt x="725388" y="451507"/>
                  <a:pt x="1399206" y="61522"/>
                  <a:pt x="1866213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2334432" y="1792395"/>
            <a:ext cx="7523136" cy="1044673"/>
          </a:xfrm>
        </p:spPr>
        <p:txBody>
          <a:bodyPr anchor="ctr">
            <a:normAutofit/>
          </a:bodyPr>
          <a:lstStyle>
            <a:lvl1pPr algn="ctr">
              <a:lnSpc>
                <a:spcPct val="150000"/>
              </a:lnSpc>
              <a:defRPr sz="4400" b="1">
                <a:ln w="3175">
                  <a:noFill/>
                </a:ln>
                <a:solidFill>
                  <a:schemeClr val="accent1"/>
                </a:solidFill>
                <a:effectLst/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3082301" y="3030675"/>
            <a:ext cx="6027399" cy="734638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50000"/>
              </a:lnSpc>
              <a:buNone/>
              <a:defRPr sz="2000" b="0">
                <a:ln>
                  <a:noFill/>
                </a:ln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 smtClean="0"/>
              <a:t>单击此处编辑母版副标题样式</a:t>
            </a:r>
            <a:endParaRPr lang="zh-CN" altLang="en-US" dirty="0"/>
          </a:p>
        </p:txBody>
      </p:sp>
      <p:sp>
        <p:nvSpPr>
          <p:cNvPr id="209" name="任意多边形 208"/>
          <p:cNvSpPr/>
          <p:nvPr/>
        </p:nvSpPr>
        <p:spPr>
          <a:xfrm>
            <a:off x="-15308" y="3974042"/>
            <a:ext cx="4275962" cy="2880456"/>
          </a:xfrm>
          <a:custGeom>
            <a:avLst/>
            <a:gdLst>
              <a:gd name="connsiteX0" fmla="*/ 3976481 w 4275962"/>
              <a:gd name="connsiteY0" fmla="*/ 56 h 2880456"/>
              <a:gd name="connsiteX1" fmla="*/ 4275962 w 4275962"/>
              <a:gd name="connsiteY1" fmla="*/ 38832 h 2880456"/>
              <a:gd name="connsiteX2" fmla="*/ 3408565 w 4275962"/>
              <a:gd name="connsiteY2" fmla="*/ 2880456 h 2880456"/>
              <a:gd name="connsiteX3" fmla="*/ 0 w 4275962"/>
              <a:gd name="connsiteY3" fmla="*/ 2880456 h 2880456"/>
              <a:gd name="connsiteX4" fmla="*/ 1 w 4275962"/>
              <a:gd name="connsiteY4" fmla="*/ 1884170 h 2880456"/>
              <a:gd name="connsiteX5" fmla="*/ 3976481 w 4275962"/>
              <a:gd name="connsiteY5" fmla="*/ 56 h 28804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275962" h="2880456">
                <a:moveTo>
                  <a:pt x="3976481" y="56"/>
                </a:moveTo>
                <a:cubicBezTo>
                  <a:pt x="4102302" y="-958"/>
                  <a:pt x="4204243" y="11809"/>
                  <a:pt x="4275962" y="38832"/>
                </a:cubicBezTo>
                <a:cubicBezTo>
                  <a:pt x="4028977" y="409664"/>
                  <a:pt x="4050262" y="1983092"/>
                  <a:pt x="3408565" y="2880456"/>
                </a:cubicBezTo>
                <a:lnTo>
                  <a:pt x="0" y="2880456"/>
                </a:lnTo>
                <a:lnTo>
                  <a:pt x="1" y="1884170"/>
                </a:lnTo>
                <a:cubicBezTo>
                  <a:pt x="1044906" y="689524"/>
                  <a:pt x="3095736" y="7153"/>
                  <a:pt x="3976481" y="56"/>
                </a:cubicBez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3" name="任意多边形 212"/>
          <p:cNvSpPr/>
          <p:nvPr/>
        </p:nvSpPr>
        <p:spPr>
          <a:xfrm>
            <a:off x="9767045" y="-8833"/>
            <a:ext cx="2425159" cy="1633682"/>
          </a:xfrm>
          <a:custGeom>
            <a:avLst/>
            <a:gdLst>
              <a:gd name="connsiteX0" fmla="*/ 491954 w 2425159"/>
              <a:gd name="connsiteY0" fmla="*/ 0 h 1633682"/>
              <a:gd name="connsiteX1" fmla="*/ 2425159 w 2425159"/>
              <a:gd name="connsiteY1" fmla="*/ 0 h 1633682"/>
              <a:gd name="connsiteX2" fmla="*/ 2425158 w 2425159"/>
              <a:gd name="connsiteY2" fmla="*/ 565054 h 1633682"/>
              <a:gd name="connsiteX3" fmla="*/ 0 w 2425159"/>
              <a:gd name="connsiteY3" fmla="*/ 1611658 h 1633682"/>
              <a:gd name="connsiteX4" fmla="*/ 491954 w 2425159"/>
              <a:gd name="connsiteY4" fmla="*/ 0 h 16336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25159" h="1633682">
                <a:moveTo>
                  <a:pt x="491954" y="0"/>
                </a:moveTo>
                <a:lnTo>
                  <a:pt x="2425159" y="0"/>
                </a:lnTo>
                <a:lnTo>
                  <a:pt x="2425158" y="565054"/>
                </a:lnTo>
                <a:cubicBezTo>
                  <a:pt x="1747867" y="1339405"/>
                  <a:pt x="325406" y="1734271"/>
                  <a:pt x="0" y="1611658"/>
                </a:cubicBezTo>
                <a:cubicBezTo>
                  <a:pt x="140081" y="1401337"/>
                  <a:pt x="128009" y="508950"/>
                  <a:pt x="491954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5" name="任意多边形 214"/>
          <p:cNvSpPr/>
          <p:nvPr/>
        </p:nvSpPr>
        <p:spPr>
          <a:xfrm>
            <a:off x="11276685" y="5512160"/>
            <a:ext cx="912778" cy="1354995"/>
          </a:xfrm>
          <a:custGeom>
            <a:avLst/>
            <a:gdLst>
              <a:gd name="connsiteX0" fmla="*/ 12305 w 912778"/>
              <a:gd name="connsiteY0" fmla="*/ 0 h 1354995"/>
              <a:gd name="connsiteX1" fmla="*/ 912778 w 912778"/>
              <a:gd name="connsiteY1" fmla="*/ 274866 h 1354995"/>
              <a:gd name="connsiteX2" fmla="*/ 912778 w 912778"/>
              <a:gd name="connsiteY2" fmla="*/ 1354995 h 1354995"/>
              <a:gd name="connsiteX3" fmla="*/ 597068 w 912778"/>
              <a:gd name="connsiteY3" fmla="*/ 1354995 h 1354995"/>
              <a:gd name="connsiteX4" fmla="*/ 12305 w 912778"/>
              <a:gd name="connsiteY4" fmla="*/ 0 h 13549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2778" h="1354995">
                <a:moveTo>
                  <a:pt x="12305" y="0"/>
                </a:moveTo>
                <a:cubicBezTo>
                  <a:pt x="129817" y="78266"/>
                  <a:pt x="628415" y="71521"/>
                  <a:pt x="912778" y="274866"/>
                </a:cubicBezTo>
                <a:lnTo>
                  <a:pt x="912778" y="1354995"/>
                </a:lnTo>
                <a:lnTo>
                  <a:pt x="597068" y="1354995"/>
                </a:lnTo>
                <a:cubicBezTo>
                  <a:pt x="164419" y="976576"/>
                  <a:pt x="-56202" y="181812"/>
                  <a:pt x="12305" y="0"/>
                </a:cubicBez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28" name="直接连接符 227"/>
          <p:cNvCxnSpPr/>
          <p:nvPr/>
        </p:nvCxnSpPr>
        <p:spPr>
          <a:xfrm>
            <a:off x="2334432" y="2957388"/>
            <a:ext cx="752313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9" name="矩形 228"/>
          <p:cNvSpPr/>
          <p:nvPr/>
        </p:nvSpPr>
        <p:spPr>
          <a:xfrm>
            <a:off x="0" y="-1"/>
            <a:ext cx="1926222" cy="1624849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87" name="组合 38"/>
          <p:cNvGrpSpPr/>
          <p:nvPr/>
        </p:nvGrpSpPr>
        <p:grpSpPr bwMode="auto">
          <a:xfrm>
            <a:off x="275772" y="282886"/>
            <a:ext cx="1161257" cy="483997"/>
            <a:chOff x="615950" y="458788"/>
            <a:chExt cx="2657475" cy="1108075"/>
          </a:xfrm>
          <a:solidFill>
            <a:schemeClr val="accent1"/>
          </a:solidFill>
        </p:grpSpPr>
        <p:sp>
          <p:nvSpPr>
            <p:cNvPr id="188" name="Freeform 5"/>
            <p:cNvSpPr/>
            <p:nvPr/>
          </p:nvSpPr>
          <p:spPr bwMode="auto">
            <a:xfrm>
              <a:off x="3015755" y="974351"/>
              <a:ext cx="257670" cy="557884"/>
            </a:xfrm>
            <a:custGeom>
              <a:avLst/>
              <a:gdLst>
                <a:gd name="T0" fmla="*/ 48 w 210"/>
                <a:gd name="T1" fmla="*/ 208 h 453"/>
                <a:gd name="T2" fmla="*/ 46 w 210"/>
                <a:gd name="T3" fmla="*/ 208 h 453"/>
                <a:gd name="T4" fmla="*/ 46 w 210"/>
                <a:gd name="T5" fmla="*/ 451 h 453"/>
                <a:gd name="T6" fmla="*/ 0 w 210"/>
                <a:gd name="T7" fmla="*/ 453 h 453"/>
                <a:gd name="T8" fmla="*/ 0 w 210"/>
                <a:gd name="T9" fmla="*/ 208 h 453"/>
                <a:gd name="T10" fmla="*/ 0 w 210"/>
                <a:gd name="T11" fmla="*/ 204 h 453"/>
                <a:gd name="T12" fmla="*/ 0 w 210"/>
                <a:gd name="T13" fmla="*/ 164 h 453"/>
                <a:gd name="T14" fmla="*/ 210 w 210"/>
                <a:gd name="T15" fmla="*/ 0 h 453"/>
                <a:gd name="T16" fmla="*/ 210 w 210"/>
                <a:gd name="T17" fmla="*/ 55 h 453"/>
                <a:gd name="T18" fmla="*/ 48 w 210"/>
                <a:gd name="T19" fmla="*/ 208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10" h="453">
                  <a:moveTo>
                    <a:pt x="48" y="208"/>
                  </a:moveTo>
                  <a:cubicBezTo>
                    <a:pt x="46" y="208"/>
                    <a:pt x="46" y="208"/>
                    <a:pt x="46" y="208"/>
                  </a:cubicBezTo>
                  <a:cubicBezTo>
                    <a:pt x="46" y="451"/>
                    <a:pt x="46" y="451"/>
                    <a:pt x="46" y="451"/>
                  </a:cubicBezTo>
                  <a:cubicBezTo>
                    <a:pt x="0" y="453"/>
                    <a:pt x="0" y="453"/>
                    <a:pt x="0" y="453"/>
                  </a:cubicBezTo>
                  <a:cubicBezTo>
                    <a:pt x="0" y="208"/>
                    <a:pt x="0" y="208"/>
                    <a:pt x="0" y="208"/>
                  </a:cubicBezTo>
                  <a:cubicBezTo>
                    <a:pt x="0" y="204"/>
                    <a:pt x="0" y="204"/>
                    <a:pt x="0" y="204"/>
                  </a:cubicBezTo>
                  <a:cubicBezTo>
                    <a:pt x="0" y="164"/>
                    <a:pt x="0" y="164"/>
                    <a:pt x="0" y="164"/>
                  </a:cubicBezTo>
                  <a:cubicBezTo>
                    <a:pt x="24" y="70"/>
                    <a:pt x="109" y="0"/>
                    <a:pt x="210" y="0"/>
                  </a:cubicBezTo>
                  <a:cubicBezTo>
                    <a:pt x="210" y="55"/>
                    <a:pt x="210" y="55"/>
                    <a:pt x="210" y="55"/>
                  </a:cubicBezTo>
                  <a:cubicBezTo>
                    <a:pt x="125" y="57"/>
                    <a:pt x="56" y="123"/>
                    <a:pt x="48" y="20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89" name="Freeform 6"/>
            <p:cNvSpPr/>
            <p:nvPr/>
          </p:nvSpPr>
          <p:spPr bwMode="auto">
            <a:xfrm>
              <a:off x="3154205" y="566518"/>
              <a:ext cx="99992" cy="319340"/>
            </a:xfrm>
            <a:custGeom>
              <a:avLst/>
              <a:gdLst>
                <a:gd name="T0" fmla="*/ 0 w 79"/>
                <a:gd name="T1" fmla="*/ 185 h 258"/>
                <a:gd name="T2" fmla="*/ 0 w 79"/>
                <a:gd name="T3" fmla="*/ 185 h 258"/>
                <a:gd name="T4" fmla="*/ 0 w 79"/>
                <a:gd name="T5" fmla="*/ 0 h 258"/>
                <a:gd name="T6" fmla="*/ 21 w 79"/>
                <a:gd name="T7" fmla="*/ 0 h 258"/>
                <a:gd name="T8" fmla="*/ 21 w 79"/>
                <a:gd name="T9" fmla="*/ 186 h 258"/>
                <a:gd name="T10" fmla="*/ 79 w 79"/>
                <a:gd name="T11" fmla="*/ 240 h 258"/>
                <a:gd name="T12" fmla="*/ 79 w 79"/>
                <a:gd name="T13" fmla="*/ 258 h 258"/>
                <a:gd name="T14" fmla="*/ 76 w 79"/>
                <a:gd name="T15" fmla="*/ 258 h 258"/>
                <a:gd name="T16" fmla="*/ 0 w 79"/>
                <a:gd name="T17" fmla="*/ 185 h 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9" h="258">
                  <a:moveTo>
                    <a:pt x="0" y="185"/>
                  </a:moveTo>
                  <a:cubicBezTo>
                    <a:pt x="0" y="185"/>
                    <a:pt x="0" y="185"/>
                    <a:pt x="0" y="185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21" y="186"/>
                    <a:pt x="21" y="186"/>
                    <a:pt x="21" y="186"/>
                  </a:cubicBezTo>
                  <a:cubicBezTo>
                    <a:pt x="24" y="216"/>
                    <a:pt x="48" y="240"/>
                    <a:pt x="79" y="240"/>
                  </a:cubicBezTo>
                  <a:cubicBezTo>
                    <a:pt x="79" y="258"/>
                    <a:pt x="79" y="258"/>
                    <a:pt x="79" y="258"/>
                  </a:cubicBezTo>
                  <a:cubicBezTo>
                    <a:pt x="78" y="258"/>
                    <a:pt x="77" y="258"/>
                    <a:pt x="76" y="258"/>
                  </a:cubicBezTo>
                  <a:cubicBezTo>
                    <a:pt x="35" y="258"/>
                    <a:pt x="1" y="226"/>
                    <a:pt x="0" y="18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90" name="Freeform 7"/>
            <p:cNvSpPr/>
            <p:nvPr/>
          </p:nvSpPr>
          <p:spPr bwMode="auto">
            <a:xfrm>
              <a:off x="2969605" y="566518"/>
              <a:ext cx="96145" cy="319340"/>
            </a:xfrm>
            <a:custGeom>
              <a:avLst/>
              <a:gdLst>
                <a:gd name="T0" fmla="*/ 79 w 79"/>
                <a:gd name="T1" fmla="*/ 188 h 258"/>
                <a:gd name="T2" fmla="*/ 79 w 79"/>
                <a:gd name="T3" fmla="*/ 188 h 258"/>
                <a:gd name="T4" fmla="*/ 3 w 79"/>
                <a:gd name="T5" fmla="*/ 258 h 258"/>
                <a:gd name="T6" fmla="*/ 0 w 79"/>
                <a:gd name="T7" fmla="*/ 258 h 258"/>
                <a:gd name="T8" fmla="*/ 0 w 79"/>
                <a:gd name="T9" fmla="*/ 240 h 258"/>
                <a:gd name="T10" fmla="*/ 57 w 79"/>
                <a:gd name="T11" fmla="*/ 186 h 258"/>
                <a:gd name="T12" fmla="*/ 57 w 79"/>
                <a:gd name="T13" fmla="*/ 0 h 258"/>
                <a:gd name="T14" fmla="*/ 79 w 79"/>
                <a:gd name="T15" fmla="*/ 0 h 258"/>
                <a:gd name="T16" fmla="*/ 79 w 79"/>
                <a:gd name="T17" fmla="*/ 185 h 258"/>
                <a:gd name="T18" fmla="*/ 79 w 79"/>
                <a:gd name="T19" fmla="*/ 185 h 258"/>
                <a:gd name="T20" fmla="*/ 79 w 79"/>
                <a:gd name="T21" fmla="*/ 186 h 258"/>
                <a:gd name="T22" fmla="*/ 79 w 79"/>
                <a:gd name="T23" fmla="*/ 188 h 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9" h="258">
                  <a:moveTo>
                    <a:pt x="79" y="188"/>
                  </a:moveTo>
                  <a:cubicBezTo>
                    <a:pt x="79" y="188"/>
                    <a:pt x="79" y="188"/>
                    <a:pt x="79" y="188"/>
                  </a:cubicBezTo>
                  <a:cubicBezTo>
                    <a:pt x="76" y="227"/>
                    <a:pt x="44" y="258"/>
                    <a:pt x="3" y="258"/>
                  </a:cubicBezTo>
                  <a:cubicBezTo>
                    <a:pt x="2" y="258"/>
                    <a:pt x="1" y="258"/>
                    <a:pt x="0" y="258"/>
                  </a:cubicBezTo>
                  <a:cubicBezTo>
                    <a:pt x="0" y="240"/>
                    <a:pt x="0" y="240"/>
                    <a:pt x="0" y="240"/>
                  </a:cubicBezTo>
                  <a:cubicBezTo>
                    <a:pt x="30" y="240"/>
                    <a:pt x="55" y="216"/>
                    <a:pt x="57" y="186"/>
                  </a:cubicBezTo>
                  <a:cubicBezTo>
                    <a:pt x="57" y="0"/>
                    <a:pt x="57" y="0"/>
                    <a:pt x="57" y="0"/>
                  </a:cubicBezTo>
                  <a:cubicBezTo>
                    <a:pt x="79" y="0"/>
                    <a:pt x="79" y="0"/>
                    <a:pt x="79" y="0"/>
                  </a:cubicBezTo>
                  <a:cubicBezTo>
                    <a:pt x="79" y="185"/>
                    <a:pt x="79" y="185"/>
                    <a:pt x="79" y="185"/>
                  </a:cubicBezTo>
                  <a:cubicBezTo>
                    <a:pt x="79" y="185"/>
                    <a:pt x="79" y="185"/>
                    <a:pt x="79" y="185"/>
                  </a:cubicBezTo>
                  <a:cubicBezTo>
                    <a:pt x="79" y="186"/>
                    <a:pt x="79" y="186"/>
                    <a:pt x="79" y="186"/>
                  </a:cubicBezTo>
                  <a:lnTo>
                    <a:pt x="79" y="18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91" name="Freeform 8"/>
            <p:cNvSpPr>
              <a:spLocks noEditPoints="1"/>
            </p:cNvSpPr>
            <p:nvPr/>
          </p:nvSpPr>
          <p:spPr bwMode="auto">
            <a:xfrm>
              <a:off x="2419648" y="955112"/>
              <a:ext cx="584568" cy="611751"/>
            </a:xfrm>
            <a:custGeom>
              <a:avLst/>
              <a:gdLst>
                <a:gd name="T0" fmla="*/ 463 w 478"/>
                <a:gd name="T1" fmla="*/ 211 h 498"/>
                <a:gd name="T2" fmla="*/ 409 w 478"/>
                <a:gd name="T3" fmla="*/ 220 h 498"/>
                <a:gd name="T4" fmla="*/ 330 w 478"/>
                <a:gd name="T5" fmla="*/ 391 h 498"/>
                <a:gd name="T6" fmla="*/ 108 w 478"/>
                <a:gd name="T7" fmla="*/ 332 h 498"/>
                <a:gd name="T8" fmla="*/ 417 w 478"/>
                <a:gd name="T9" fmla="*/ 153 h 498"/>
                <a:gd name="T10" fmla="*/ 417 w 478"/>
                <a:gd name="T11" fmla="*/ 153 h 498"/>
                <a:gd name="T12" fmla="*/ 438 w 478"/>
                <a:gd name="T13" fmla="*/ 141 h 498"/>
                <a:gd name="T14" fmla="*/ 437 w 478"/>
                <a:gd name="T15" fmla="*/ 140 h 498"/>
                <a:gd name="T16" fmla="*/ 140 w 478"/>
                <a:gd name="T17" fmla="*/ 60 h 498"/>
                <a:gd name="T18" fmla="*/ 60 w 478"/>
                <a:gd name="T19" fmla="*/ 358 h 498"/>
                <a:gd name="T20" fmla="*/ 357 w 478"/>
                <a:gd name="T21" fmla="*/ 437 h 498"/>
                <a:gd name="T22" fmla="*/ 463 w 478"/>
                <a:gd name="T23" fmla="*/ 211 h 498"/>
                <a:gd name="T24" fmla="*/ 87 w 478"/>
                <a:gd name="T25" fmla="*/ 274 h 498"/>
                <a:gd name="T26" fmla="*/ 167 w 478"/>
                <a:gd name="T27" fmla="*/ 108 h 498"/>
                <a:gd name="T28" fmla="*/ 350 w 478"/>
                <a:gd name="T29" fmla="*/ 122 h 498"/>
                <a:gd name="T30" fmla="*/ 87 w 478"/>
                <a:gd name="T31" fmla="*/ 274 h 4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78" h="498">
                  <a:moveTo>
                    <a:pt x="463" y="211"/>
                  </a:moveTo>
                  <a:cubicBezTo>
                    <a:pt x="409" y="220"/>
                    <a:pt x="409" y="220"/>
                    <a:pt x="409" y="220"/>
                  </a:cubicBezTo>
                  <a:cubicBezTo>
                    <a:pt x="421" y="286"/>
                    <a:pt x="392" y="356"/>
                    <a:pt x="330" y="391"/>
                  </a:cubicBezTo>
                  <a:cubicBezTo>
                    <a:pt x="252" y="436"/>
                    <a:pt x="153" y="410"/>
                    <a:pt x="108" y="332"/>
                  </a:cubicBezTo>
                  <a:cubicBezTo>
                    <a:pt x="417" y="153"/>
                    <a:pt x="417" y="153"/>
                    <a:pt x="417" y="153"/>
                  </a:cubicBezTo>
                  <a:cubicBezTo>
                    <a:pt x="417" y="153"/>
                    <a:pt x="417" y="153"/>
                    <a:pt x="417" y="153"/>
                  </a:cubicBezTo>
                  <a:cubicBezTo>
                    <a:pt x="438" y="141"/>
                    <a:pt x="438" y="141"/>
                    <a:pt x="438" y="141"/>
                  </a:cubicBezTo>
                  <a:cubicBezTo>
                    <a:pt x="437" y="141"/>
                    <a:pt x="437" y="140"/>
                    <a:pt x="437" y="140"/>
                  </a:cubicBezTo>
                  <a:cubicBezTo>
                    <a:pt x="377" y="35"/>
                    <a:pt x="244" y="0"/>
                    <a:pt x="140" y="60"/>
                  </a:cubicBezTo>
                  <a:cubicBezTo>
                    <a:pt x="35" y="120"/>
                    <a:pt x="0" y="253"/>
                    <a:pt x="60" y="358"/>
                  </a:cubicBezTo>
                  <a:cubicBezTo>
                    <a:pt x="120" y="462"/>
                    <a:pt x="253" y="498"/>
                    <a:pt x="357" y="437"/>
                  </a:cubicBezTo>
                  <a:cubicBezTo>
                    <a:pt x="439" y="390"/>
                    <a:pt x="478" y="299"/>
                    <a:pt x="463" y="211"/>
                  </a:cubicBezTo>
                  <a:close/>
                  <a:moveTo>
                    <a:pt x="87" y="274"/>
                  </a:moveTo>
                  <a:cubicBezTo>
                    <a:pt x="78" y="209"/>
                    <a:pt x="107" y="142"/>
                    <a:pt x="167" y="108"/>
                  </a:cubicBezTo>
                  <a:cubicBezTo>
                    <a:pt x="227" y="73"/>
                    <a:pt x="299" y="81"/>
                    <a:pt x="350" y="122"/>
                  </a:cubicBezTo>
                  <a:lnTo>
                    <a:pt x="87" y="27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92" name="Freeform 9"/>
            <p:cNvSpPr/>
            <p:nvPr/>
          </p:nvSpPr>
          <p:spPr bwMode="auto">
            <a:xfrm>
              <a:off x="2619632" y="728112"/>
              <a:ext cx="307667" cy="157746"/>
            </a:xfrm>
            <a:custGeom>
              <a:avLst/>
              <a:gdLst>
                <a:gd name="T0" fmla="*/ 172 w 251"/>
                <a:gd name="T1" fmla="*/ 58 h 128"/>
                <a:gd name="T2" fmla="*/ 172 w 251"/>
                <a:gd name="T3" fmla="*/ 58 h 128"/>
                <a:gd name="T4" fmla="*/ 172 w 251"/>
                <a:gd name="T5" fmla="*/ 56 h 128"/>
                <a:gd name="T6" fmla="*/ 172 w 251"/>
                <a:gd name="T7" fmla="*/ 55 h 128"/>
                <a:gd name="T8" fmla="*/ 172 w 251"/>
                <a:gd name="T9" fmla="*/ 55 h 128"/>
                <a:gd name="T10" fmla="*/ 172 w 251"/>
                <a:gd name="T11" fmla="*/ 22 h 128"/>
                <a:gd name="T12" fmla="*/ 79 w 251"/>
                <a:gd name="T13" fmla="*/ 22 h 128"/>
                <a:gd name="T14" fmla="*/ 79 w 251"/>
                <a:gd name="T15" fmla="*/ 55 h 128"/>
                <a:gd name="T16" fmla="*/ 79 w 251"/>
                <a:gd name="T17" fmla="*/ 55 h 128"/>
                <a:gd name="T18" fmla="*/ 79 w 251"/>
                <a:gd name="T19" fmla="*/ 56 h 128"/>
                <a:gd name="T20" fmla="*/ 79 w 251"/>
                <a:gd name="T21" fmla="*/ 58 h 128"/>
                <a:gd name="T22" fmla="*/ 79 w 251"/>
                <a:gd name="T23" fmla="*/ 58 h 128"/>
                <a:gd name="T24" fmla="*/ 3 w 251"/>
                <a:gd name="T25" fmla="*/ 128 h 128"/>
                <a:gd name="T26" fmla="*/ 0 w 251"/>
                <a:gd name="T27" fmla="*/ 128 h 128"/>
                <a:gd name="T28" fmla="*/ 0 w 251"/>
                <a:gd name="T29" fmla="*/ 110 h 128"/>
                <a:gd name="T30" fmla="*/ 57 w 251"/>
                <a:gd name="T31" fmla="*/ 56 h 128"/>
                <a:gd name="T32" fmla="*/ 57 w 251"/>
                <a:gd name="T33" fmla="*/ 22 h 128"/>
                <a:gd name="T34" fmla="*/ 57 w 251"/>
                <a:gd name="T35" fmla="*/ 0 h 128"/>
                <a:gd name="T36" fmla="*/ 79 w 251"/>
                <a:gd name="T37" fmla="*/ 0 h 128"/>
                <a:gd name="T38" fmla="*/ 172 w 251"/>
                <a:gd name="T39" fmla="*/ 0 h 128"/>
                <a:gd name="T40" fmla="*/ 179 w 251"/>
                <a:gd name="T41" fmla="*/ 0 h 128"/>
                <a:gd name="T42" fmla="*/ 194 w 251"/>
                <a:gd name="T43" fmla="*/ 0 h 128"/>
                <a:gd name="T44" fmla="*/ 194 w 251"/>
                <a:gd name="T45" fmla="*/ 56 h 128"/>
                <a:gd name="T46" fmla="*/ 251 w 251"/>
                <a:gd name="T47" fmla="*/ 110 h 128"/>
                <a:gd name="T48" fmla="*/ 251 w 251"/>
                <a:gd name="T49" fmla="*/ 128 h 128"/>
                <a:gd name="T50" fmla="*/ 248 w 251"/>
                <a:gd name="T51" fmla="*/ 128 h 128"/>
                <a:gd name="T52" fmla="*/ 172 w 251"/>
                <a:gd name="T53" fmla="*/ 58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51" h="128">
                  <a:moveTo>
                    <a:pt x="172" y="58"/>
                  </a:moveTo>
                  <a:cubicBezTo>
                    <a:pt x="172" y="58"/>
                    <a:pt x="172" y="58"/>
                    <a:pt x="172" y="58"/>
                  </a:cubicBezTo>
                  <a:cubicBezTo>
                    <a:pt x="172" y="56"/>
                    <a:pt x="172" y="56"/>
                    <a:pt x="172" y="56"/>
                  </a:cubicBezTo>
                  <a:cubicBezTo>
                    <a:pt x="172" y="56"/>
                    <a:pt x="172" y="56"/>
                    <a:pt x="172" y="55"/>
                  </a:cubicBezTo>
                  <a:cubicBezTo>
                    <a:pt x="172" y="55"/>
                    <a:pt x="172" y="55"/>
                    <a:pt x="172" y="55"/>
                  </a:cubicBezTo>
                  <a:cubicBezTo>
                    <a:pt x="172" y="22"/>
                    <a:pt x="172" y="22"/>
                    <a:pt x="172" y="22"/>
                  </a:cubicBezTo>
                  <a:cubicBezTo>
                    <a:pt x="79" y="22"/>
                    <a:pt x="79" y="22"/>
                    <a:pt x="79" y="22"/>
                  </a:cubicBezTo>
                  <a:cubicBezTo>
                    <a:pt x="79" y="55"/>
                    <a:pt x="79" y="55"/>
                    <a:pt x="79" y="55"/>
                  </a:cubicBezTo>
                  <a:cubicBezTo>
                    <a:pt x="79" y="55"/>
                    <a:pt x="79" y="55"/>
                    <a:pt x="79" y="55"/>
                  </a:cubicBezTo>
                  <a:cubicBezTo>
                    <a:pt x="79" y="56"/>
                    <a:pt x="79" y="56"/>
                    <a:pt x="79" y="56"/>
                  </a:cubicBezTo>
                  <a:cubicBezTo>
                    <a:pt x="79" y="58"/>
                    <a:pt x="79" y="58"/>
                    <a:pt x="79" y="58"/>
                  </a:cubicBezTo>
                  <a:cubicBezTo>
                    <a:pt x="79" y="58"/>
                    <a:pt x="79" y="58"/>
                    <a:pt x="79" y="58"/>
                  </a:cubicBezTo>
                  <a:cubicBezTo>
                    <a:pt x="76" y="97"/>
                    <a:pt x="43" y="128"/>
                    <a:pt x="3" y="128"/>
                  </a:cubicBezTo>
                  <a:cubicBezTo>
                    <a:pt x="2" y="128"/>
                    <a:pt x="1" y="128"/>
                    <a:pt x="0" y="128"/>
                  </a:cubicBezTo>
                  <a:cubicBezTo>
                    <a:pt x="0" y="110"/>
                    <a:pt x="0" y="110"/>
                    <a:pt x="0" y="110"/>
                  </a:cubicBezTo>
                  <a:cubicBezTo>
                    <a:pt x="30" y="110"/>
                    <a:pt x="55" y="86"/>
                    <a:pt x="57" y="56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0"/>
                    <a:pt x="57" y="0"/>
                    <a:pt x="57" y="0"/>
                  </a:cubicBezTo>
                  <a:cubicBezTo>
                    <a:pt x="79" y="0"/>
                    <a:pt x="79" y="0"/>
                    <a:pt x="79" y="0"/>
                  </a:cubicBezTo>
                  <a:cubicBezTo>
                    <a:pt x="172" y="0"/>
                    <a:pt x="172" y="0"/>
                    <a:pt x="172" y="0"/>
                  </a:cubicBezTo>
                  <a:cubicBezTo>
                    <a:pt x="179" y="0"/>
                    <a:pt x="179" y="0"/>
                    <a:pt x="179" y="0"/>
                  </a:cubicBezTo>
                  <a:cubicBezTo>
                    <a:pt x="194" y="0"/>
                    <a:pt x="194" y="0"/>
                    <a:pt x="194" y="0"/>
                  </a:cubicBezTo>
                  <a:cubicBezTo>
                    <a:pt x="194" y="56"/>
                    <a:pt x="194" y="56"/>
                    <a:pt x="194" y="56"/>
                  </a:cubicBezTo>
                  <a:cubicBezTo>
                    <a:pt x="196" y="86"/>
                    <a:pt x="221" y="110"/>
                    <a:pt x="251" y="110"/>
                  </a:cubicBezTo>
                  <a:cubicBezTo>
                    <a:pt x="251" y="128"/>
                    <a:pt x="251" y="128"/>
                    <a:pt x="251" y="128"/>
                  </a:cubicBezTo>
                  <a:cubicBezTo>
                    <a:pt x="250" y="128"/>
                    <a:pt x="249" y="128"/>
                    <a:pt x="248" y="128"/>
                  </a:cubicBezTo>
                  <a:cubicBezTo>
                    <a:pt x="208" y="128"/>
                    <a:pt x="175" y="97"/>
                    <a:pt x="172" y="5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93" name="Freeform 10"/>
            <p:cNvSpPr/>
            <p:nvPr/>
          </p:nvSpPr>
          <p:spPr bwMode="auto">
            <a:xfrm>
              <a:off x="2627324" y="678093"/>
              <a:ext cx="292284" cy="42324"/>
            </a:xfrm>
            <a:custGeom>
              <a:avLst/>
              <a:gdLst>
                <a:gd name="T0" fmla="*/ 166 w 183"/>
                <a:gd name="T1" fmla="*/ 16 h 28"/>
                <a:gd name="T2" fmla="*/ 17 w 183"/>
                <a:gd name="T3" fmla="*/ 16 h 28"/>
                <a:gd name="T4" fmla="*/ 17 w 183"/>
                <a:gd name="T5" fmla="*/ 28 h 28"/>
                <a:gd name="T6" fmla="*/ 0 w 183"/>
                <a:gd name="T7" fmla="*/ 28 h 28"/>
                <a:gd name="T8" fmla="*/ 0 w 183"/>
                <a:gd name="T9" fmla="*/ 16 h 28"/>
                <a:gd name="T10" fmla="*/ 0 w 183"/>
                <a:gd name="T11" fmla="*/ 0 h 28"/>
                <a:gd name="T12" fmla="*/ 17 w 183"/>
                <a:gd name="T13" fmla="*/ 0 h 28"/>
                <a:gd name="T14" fmla="*/ 166 w 183"/>
                <a:gd name="T15" fmla="*/ 0 h 28"/>
                <a:gd name="T16" fmla="*/ 183 w 183"/>
                <a:gd name="T17" fmla="*/ 0 h 28"/>
                <a:gd name="T18" fmla="*/ 183 w 183"/>
                <a:gd name="T19" fmla="*/ 16 h 28"/>
                <a:gd name="T20" fmla="*/ 183 w 183"/>
                <a:gd name="T21" fmla="*/ 28 h 28"/>
                <a:gd name="T22" fmla="*/ 166 w 183"/>
                <a:gd name="T23" fmla="*/ 28 h 28"/>
                <a:gd name="T24" fmla="*/ 166 w 183"/>
                <a:gd name="T25" fmla="*/ 16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83" h="28">
                  <a:moveTo>
                    <a:pt x="166" y="16"/>
                  </a:moveTo>
                  <a:lnTo>
                    <a:pt x="17" y="16"/>
                  </a:lnTo>
                  <a:lnTo>
                    <a:pt x="17" y="28"/>
                  </a:lnTo>
                  <a:lnTo>
                    <a:pt x="0" y="28"/>
                  </a:lnTo>
                  <a:lnTo>
                    <a:pt x="0" y="16"/>
                  </a:lnTo>
                  <a:lnTo>
                    <a:pt x="0" y="0"/>
                  </a:lnTo>
                  <a:lnTo>
                    <a:pt x="17" y="0"/>
                  </a:lnTo>
                  <a:lnTo>
                    <a:pt x="166" y="0"/>
                  </a:lnTo>
                  <a:lnTo>
                    <a:pt x="183" y="0"/>
                  </a:lnTo>
                  <a:lnTo>
                    <a:pt x="183" y="16"/>
                  </a:lnTo>
                  <a:lnTo>
                    <a:pt x="183" y="28"/>
                  </a:lnTo>
                  <a:lnTo>
                    <a:pt x="166" y="28"/>
                  </a:lnTo>
                  <a:lnTo>
                    <a:pt x="166" y="1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94" name="Freeform 11"/>
            <p:cNvSpPr/>
            <p:nvPr/>
          </p:nvSpPr>
          <p:spPr bwMode="auto">
            <a:xfrm>
              <a:off x="2635015" y="535738"/>
              <a:ext cx="273056" cy="123119"/>
            </a:xfrm>
            <a:custGeom>
              <a:avLst/>
              <a:gdLst>
                <a:gd name="T0" fmla="*/ 94 w 172"/>
                <a:gd name="T1" fmla="*/ 61 h 77"/>
                <a:gd name="T2" fmla="*/ 144 w 172"/>
                <a:gd name="T3" fmla="*/ 61 h 77"/>
                <a:gd name="T4" fmla="*/ 144 w 172"/>
                <a:gd name="T5" fmla="*/ 77 h 77"/>
                <a:gd name="T6" fmla="*/ 27 w 172"/>
                <a:gd name="T7" fmla="*/ 77 h 77"/>
                <a:gd name="T8" fmla="*/ 27 w 172"/>
                <a:gd name="T9" fmla="*/ 61 h 77"/>
                <a:gd name="T10" fmla="*/ 78 w 172"/>
                <a:gd name="T11" fmla="*/ 61 h 77"/>
                <a:gd name="T12" fmla="*/ 78 w 172"/>
                <a:gd name="T13" fmla="*/ 44 h 77"/>
                <a:gd name="T14" fmla="*/ 0 w 172"/>
                <a:gd name="T15" fmla="*/ 44 h 77"/>
                <a:gd name="T16" fmla="*/ 0 w 172"/>
                <a:gd name="T17" fmla="*/ 28 h 77"/>
                <a:gd name="T18" fmla="*/ 78 w 172"/>
                <a:gd name="T19" fmla="*/ 28 h 77"/>
                <a:gd name="T20" fmla="*/ 78 w 172"/>
                <a:gd name="T21" fmla="*/ 0 h 77"/>
                <a:gd name="T22" fmla="*/ 94 w 172"/>
                <a:gd name="T23" fmla="*/ 0 h 77"/>
                <a:gd name="T24" fmla="*/ 94 w 172"/>
                <a:gd name="T25" fmla="*/ 28 h 77"/>
                <a:gd name="T26" fmla="*/ 172 w 172"/>
                <a:gd name="T27" fmla="*/ 28 h 77"/>
                <a:gd name="T28" fmla="*/ 172 w 172"/>
                <a:gd name="T29" fmla="*/ 44 h 77"/>
                <a:gd name="T30" fmla="*/ 94 w 172"/>
                <a:gd name="T31" fmla="*/ 44 h 77"/>
                <a:gd name="T32" fmla="*/ 94 w 172"/>
                <a:gd name="T33" fmla="*/ 61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72" h="77">
                  <a:moveTo>
                    <a:pt x="94" y="61"/>
                  </a:moveTo>
                  <a:lnTo>
                    <a:pt x="144" y="61"/>
                  </a:lnTo>
                  <a:lnTo>
                    <a:pt x="144" y="77"/>
                  </a:lnTo>
                  <a:lnTo>
                    <a:pt x="27" y="77"/>
                  </a:lnTo>
                  <a:lnTo>
                    <a:pt x="27" y="61"/>
                  </a:lnTo>
                  <a:lnTo>
                    <a:pt x="78" y="61"/>
                  </a:lnTo>
                  <a:lnTo>
                    <a:pt x="78" y="44"/>
                  </a:lnTo>
                  <a:lnTo>
                    <a:pt x="0" y="44"/>
                  </a:lnTo>
                  <a:lnTo>
                    <a:pt x="0" y="28"/>
                  </a:lnTo>
                  <a:lnTo>
                    <a:pt x="78" y="28"/>
                  </a:lnTo>
                  <a:lnTo>
                    <a:pt x="78" y="0"/>
                  </a:lnTo>
                  <a:lnTo>
                    <a:pt x="94" y="0"/>
                  </a:lnTo>
                  <a:lnTo>
                    <a:pt x="94" y="28"/>
                  </a:lnTo>
                  <a:lnTo>
                    <a:pt x="172" y="28"/>
                  </a:lnTo>
                  <a:lnTo>
                    <a:pt x="172" y="44"/>
                  </a:lnTo>
                  <a:lnTo>
                    <a:pt x="94" y="44"/>
                  </a:lnTo>
                  <a:lnTo>
                    <a:pt x="94" y="6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95" name="Freeform 12"/>
            <p:cNvSpPr/>
            <p:nvPr/>
          </p:nvSpPr>
          <p:spPr bwMode="auto">
            <a:xfrm>
              <a:off x="2373498" y="685788"/>
              <a:ext cx="192292" cy="200069"/>
            </a:xfrm>
            <a:custGeom>
              <a:avLst/>
              <a:gdLst>
                <a:gd name="T0" fmla="*/ 17 w 123"/>
                <a:gd name="T1" fmla="*/ 128 h 128"/>
                <a:gd name="T2" fmla="*/ 0 w 123"/>
                <a:gd name="T3" fmla="*/ 128 h 128"/>
                <a:gd name="T4" fmla="*/ 0 w 123"/>
                <a:gd name="T5" fmla="*/ 112 h 128"/>
                <a:gd name="T6" fmla="*/ 0 w 123"/>
                <a:gd name="T7" fmla="*/ 11 h 128"/>
                <a:gd name="T8" fmla="*/ 15 w 123"/>
                <a:gd name="T9" fmla="*/ 11 h 128"/>
                <a:gd name="T10" fmla="*/ 34 w 123"/>
                <a:gd name="T11" fmla="*/ 0 h 128"/>
                <a:gd name="T12" fmla="*/ 43 w 123"/>
                <a:gd name="T13" fmla="*/ 15 h 128"/>
                <a:gd name="T14" fmla="*/ 17 w 123"/>
                <a:gd name="T15" fmla="*/ 29 h 128"/>
                <a:gd name="T16" fmla="*/ 17 w 123"/>
                <a:gd name="T17" fmla="*/ 61 h 128"/>
                <a:gd name="T18" fmla="*/ 50 w 123"/>
                <a:gd name="T19" fmla="*/ 61 h 128"/>
                <a:gd name="T20" fmla="*/ 50 w 123"/>
                <a:gd name="T21" fmla="*/ 78 h 128"/>
                <a:gd name="T22" fmla="*/ 17 w 123"/>
                <a:gd name="T23" fmla="*/ 78 h 128"/>
                <a:gd name="T24" fmla="*/ 17 w 123"/>
                <a:gd name="T25" fmla="*/ 112 h 128"/>
                <a:gd name="T26" fmla="*/ 106 w 123"/>
                <a:gd name="T27" fmla="*/ 112 h 128"/>
                <a:gd name="T28" fmla="*/ 106 w 123"/>
                <a:gd name="T29" fmla="*/ 78 h 128"/>
                <a:gd name="T30" fmla="*/ 73 w 123"/>
                <a:gd name="T31" fmla="*/ 78 h 128"/>
                <a:gd name="T32" fmla="*/ 73 w 123"/>
                <a:gd name="T33" fmla="*/ 61 h 128"/>
                <a:gd name="T34" fmla="*/ 106 w 123"/>
                <a:gd name="T35" fmla="*/ 61 h 128"/>
                <a:gd name="T36" fmla="*/ 106 w 123"/>
                <a:gd name="T37" fmla="*/ 28 h 128"/>
                <a:gd name="T38" fmla="*/ 73 w 123"/>
                <a:gd name="T39" fmla="*/ 28 h 128"/>
                <a:gd name="T40" fmla="*/ 73 w 123"/>
                <a:gd name="T41" fmla="*/ 11 h 128"/>
                <a:gd name="T42" fmla="*/ 106 w 123"/>
                <a:gd name="T43" fmla="*/ 11 h 128"/>
                <a:gd name="T44" fmla="*/ 123 w 123"/>
                <a:gd name="T45" fmla="*/ 11 h 128"/>
                <a:gd name="T46" fmla="*/ 123 w 123"/>
                <a:gd name="T47" fmla="*/ 128 h 128"/>
                <a:gd name="T48" fmla="*/ 106 w 123"/>
                <a:gd name="T49" fmla="*/ 128 h 128"/>
                <a:gd name="T50" fmla="*/ 17 w 123"/>
                <a:gd name="T51" fmla="*/ 128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23" h="128">
                  <a:moveTo>
                    <a:pt x="17" y="128"/>
                  </a:moveTo>
                  <a:lnTo>
                    <a:pt x="0" y="128"/>
                  </a:lnTo>
                  <a:lnTo>
                    <a:pt x="0" y="112"/>
                  </a:lnTo>
                  <a:lnTo>
                    <a:pt x="0" y="11"/>
                  </a:lnTo>
                  <a:lnTo>
                    <a:pt x="15" y="11"/>
                  </a:lnTo>
                  <a:lnTo>
                    <a:pt x="34" y="0"/>
                  </a:lnTo>
                  <a:lnTo>
                    <a:pt x="43" y="15"/>
                  </a:lnTo>
                  <a:lnTo>
                    <a:pt x="17" y="29"/>
                  </a:lnTo>
                  <a:lnTo>
                    <a:pt x="17" y="61"/>
                  </a:lnTo>
                  <a:lnTo>
                    <a:pt x="50" y="61"/>
                  </a:lnTo>
                  <a:lnTo>
                    <a:pt x="50" y="78"/>
                  </a:lnTo>
                  <a:lnTo>
                    <a:pt x="17" y="78"/>
                  </a:lnTo>
                  <a:lnTo>
                    <a:pt x="17" y="112"/>
                  </a:lnTo>
                  <a:lnTo>
                    <a:pt x="106" y="112"/>
                  </a:lnTo>
                  <a:lnTo>
                    <a:pt x="106" y="78"/>
                  </a:lnTo>
                  <a:lnTo>
                    <a:pt x="73" y="78"/>
                  </a:lnTo>
                  <a:lnTo>
                    <a:pt x="73" y="61"/>
                  </a:lnTo>
                  <a:lnTo>
                    <a:pt x="106" y="61"/>
                  </a:lnTo>
                  <a:lnTo>
                    <a:pt x="106" y="28"/>
                  </a:lnTo>
                  <a:lnTo>
                    <a:pt x="73" y="28"/>
                  </a:lnTo>
                  <a:lnTo>
                    <a:pt x="73" y="11"/>
                  </a:lnTo>
                  <a:lnTo>
                    <a:pt x="106" y="11"/>
                  </a:lnTo>
                  <a:lnTo>
                    <a:pt x="123" y="11"/>
                  </a:lnTo>
                  <a:lnTo>
                    <a:pt x="123" y="128"/>
                  </a:lnTo>
                  <a:lnTo>
                    <a:pt x="106" y="128"/>
                  </a:lnTo>
                  <a:lnTo>
                    <a:pt x="17" y="12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96" name="Freeform 13"/>
            <p:cNvSpPr/>
            <p:nvPr/>
          </p:nvSpPr>
          <p:spPr bwMode="auto">
            <a:xfrm>
              <a:off x="2511948" y="612687"/>
              <a:ext cx="53842" cy="61560"/>
            </a:xfrm>
            <a:custGeom>
              <a:avLst/>
              <a:gdLst>
                <a:gd name="T0" fmla="*/ 0 w 34"/>
                <a:gd name="T1" fmla="*/ 31 h 40"/>
                <a:gd name="T2" fmla="*/ 19 w 34"/>
                <a:gd name="T3" fmla="*/ 0 h 40"/>
                <a:gd name="T4" fmla="*/ 34 w 34"/>
                <a:gd name="T5" fmla="*/ 8 h 40"/>
                <a:gd name="T6" fmla="*/ 14 w 34"/>
                <a:gd name="T7" fmla="*/ 40 h 40"/>
                <a:gd name="T8" fmla="*/ 0 w 34"/>
                <a:gd name="T9" fmla="*/ 31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40">
                  <a:moveTo>
                    <a:pt x="0" y="31"/>
                  </a:moveTo>
                  <a:lnTo>
                    <a:pt x="19" y="0"/>
                  </a:lnTo>
                  <a:lnTo>
                    <a:pt x="34" y="8"/>
                  </a:lnTo>
                  <a:lnTo>
                    <a:pt x="14" y="40"/>
                  </a:lnTo>
                  <a:lnTo>
                    <a:pt x="0" y="3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97" name="Freeform 14"/>
            <p:cNvSpPr/>
            <p:nvPr/>
          </p:nvSpPr>
          <p:spPr bwMode="auto">
            <a:xfrm>
              <a:off x="2435032" y="601144"/>
              <a:ext cx="53842" cy="65408"/>
            </a:xfrm>
            <a:custGeom>
              <a:avLst/>
              <a:gdLst>
                <a:gd name="T0" fmla="*/ 34 w 34"/>
                <a:gd name="T1" fmla="*/ 32 h 40"/>
                <a:gd name="T2" fmla="*/ 20 w 34"/>
                <a:gd name="T3" fmla="*/ 40 h 40"/>
                <a:gd name="T4" fmla="*/ 0 w 34"/>
                <a:gd name="T5" fmla="*/ 8 h 40"/>
                <a:gd name="T6" fmla="*/ 14 w 34"/>
                <a:gd name="T7" fmla="*/ 0 h 40"/>
                <a:gd name="T8" fmla="*/ 34 w 34"/>
                <a:gd name="T9" fmla="*/ 32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40">
                  <a:moveTo>
                    <a:pt x="34" y="32"/>
                  </a:moveTo>
                  <a:lnTo>
                    <a:pt x="20" y="40"/>
                  </a:lnTo>
                  <a:lnTo>
                    <a:pt x="0" y="8"/>
                  </a:lnTo>
                  <a:lnTo>
                    <a:pt x="14" y="0"/>
                  </a:lnTo>
                  <a:lnTo>
                    <a:pt x="34" y="3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98" name="Freeform 15"/>
            <p:cNvSpPr/>
            <p:nvPr/>
          </p:nvSpPr>
          <p:spPr bwMode="auto">
            <a:xfrm>
              <a:off x="2381190" y="612687"/>
              <a:ext cx="53842" cy="61560"/>
            </a:xfrm>
            <a:custGeom>
              <a:avLst/>
              <a:gdLst>
                <a:gd name="T0" fmla="*/ 0 w 33"/>
                <a:gd name="T1" fmla="*/ 8 h 40"/>
                <a:gd name="T2" fmla="*/ 14 w 33"/>
                <a:gd name="T3" fmla="*/ 0 h 40"/>
                <a:gd name="T4" fmla="*/ 33 w 33"/>
                <a:gd name="T5" fmla="*/ 31 h 40"/>
                <a:gd name="T6" fmla="*/ 20 w 33"/>
                <a:gd name="T7" fmla="*/ 40 h 40"/>
                <a:gd name="T8" fmla="*/ 0 w 33"/>
                <a:gd name="T9" fmla="*/ 8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40">
                  <a:moveTo>
                    <a:pt x="0" y="8"/>
                  </a:moveTo>
                  <a:lnTo>
                    <a:pt x="14" y="0"/>
                  </a:lnTo>
                  <a:lnTo>
                    <a:pt x="33" y="31"/>
                  </a:lnTo>
                  <a:lnTo>
                    <a:pt x="20" y="40"/>
                  </a:lnTo>
                  <a:lnTo>
                    <a:pt x="0" y="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99" name="Freeform 16"/>
            <p:cNvSpPr/>
            <p:nvPr/>
          </p:nvSpPr>
          <p:spPr bwMode="auto">
            <a:xfrm>
              <a:off x="2373498" y="535738"/>
              <a:ext cx="184600" cy="61560"/>
            </a:xfrm>
            <a:custGeom>
              <a:avLst/>
              <a:gdLst>
                <a:gd name="T0" fmla="*/ 0 w 117"/>
                <a:gd name="T1" fmla="*/ 23 h 39"/>
                <a:gd name="T2" fmla="*/ 112 w 117"/>
                <a:gd name="T3" fmla="*/ 0 h 39"/>
                <a:gd name="T4" fmla="*/ 117 w 117"/>
                <a:gd name="T5" fmla="*/ 15 h 39"/>
                <a:gd name="T6" fmla="*/ 4 w 117"/>
                <a:gd name="T7" fmla="*/ 39 h 39"/>
                <a:gd name="T8" fmla="*/ 0 w 117"/>
                <a:gd name="T9" fmla="*/ 23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7" h="39">
                  <a:moveTo>
                    <a:pt x="0" y="23"/>
                  </a:moveTo>
                  <a:lnTo>
                    <a:pt x="112" y="0"/>
                  </a:lnTo>
                  <a:lnTo>
                    <a:pt x="117" y="15"/>
                  </a:lnTo>
                  <a:lnTo>
                    <a:pt x="4" y="39"/>
                  </a:lnTo>
                  <a:lnTo>
                    <a:pt x="0" y="2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00" name="Freeform 17"/>
            <p:cNvSpPr/>
            <p:nvPr/>
          </p:nvSpPr>
          <p:spPr bwMode="auto">
            <a:xfrm>
              <a:off x="2204281" y="604992"/>
              <a:ext cx="157681" cy="280865"/>
            </a:xfrm>
            <a:custGeom>
              <a:avLst/>
              <a:gdLst>
                <a:gd name="T0" fmla="*/ 62 w 101"/>
                <a:gd name="T1" fmla="*/ 67 h 178"/>
                <a:gd name="T2" fmla="*/ 65 w 101"/>
                <a:gd name="T3" fmla="*/ 65 h 178"/>
                <a:gd name="T4" fmla="*/ 96 w 101"/>
                <a:gd name="T5" fmla="*/ 119 h 178"/>
                <a:gd name="T6" fmla="*/ 81 w 101"/>
                <a:gd name="T7" fmla="*/ 127 h 178"/>
                <a:gd name="T8" fmla="*/ 62 w 101"/>
                <a:gd name="T9" fmla="*/ 93 h 178"/>
                <a:gd name="T10" fmla="*/ 62 w 101"/>
                <a:gd name="T11" fmla="*/ 178 h 178"/>
                <a:gd name="T12" fmla="*/ 45 w 101"/>
                <a:gd name="T13" fmla="*/ 178 h 178"/>
                <a:gd name="T14" fmla="*/ 45 w 101"/>
                <a:gd name="T15" fmla="*/ 79 h 178"/>
                <a:gd name="T16" fmla="*/ 15 w 101"/>
                <a:gd name="T17" fmla="*/ 133 h 178"/>
                <a:gd name="T18" fmla="*/ 0 w 101"/>
                <a:gd name="T19" fmla="*/ 124 h 178"/>
                <a:gd name="T20" fmla="*/ 45 w 101"/>
                <a:gd name="T21" fmla="*/ 46 h 178"/>
                <a:gd name="T22" fmla="*/ 45 w 101"/>
                <a:gd name="T23" fmla="*/ 33 h 178"/>
                <a:gd name="T24" fmla="*/ 7 w 101"/>
                <a:gd name="T25" fmla="*/ 33 h 178"/>
                <a:gd name="T26" fmla="*/ 7 w 101"/>
                <a:gd name="T27" fmla="*/ 17 h 178"/>
                <a:gd name="T28" fmla="*/ 45 w 101"/>
                <a:gd name="T29" fmla="*/ 17 h 178"/>
                <a:gd name="T30" fmla="*/ 45 w 101"/>
                <a:gd name="T31" fmla="*/ 0 h 178"/>
                <a:gd name="T32" fmla="*/ 62 w 101"/>
                <a:gd name="T33" fmla="*/ 0 h 178"/>
                <a:gd name="T34" fmla="*/ 62 w 101"/>
                <a:gd name="T35" fmla="*/ 17 h 178"/>
                <a:gd name="T36" fmla="*/ 101 w 101"/>
                <a:gd name="T37" fmla="*/ 17 h 178"/>
                <a:gd name="T38" fmla="*/ 101 w 101"/>
                <a:gd name="T39" fmla="*/ 33 h 178"/>
                <a:gd name="T40" fmla="*/ 62 w 101"/>
                <a:gd name="T41" fmla="*/ 33 h 178"/>
                <a:gd name="T42" fmla="*/ 62 w 101"/>
                <a:gd name="T43" fmla="*/ 67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01" h="178">
                  <a:moveTo>
                    <a:pt x="62" y="67"/>
                  </a:moveTo>
                  <a:lnTo>
                    <a:pt x="65" y="65"/>
                  </a:lnTo>
                  <a:lnTo>
                    <a:pt x="96" y="119"/>
                  </a:lnTo>
                  <a:lnTo>
                    <a:pt x="81" y="127"/>
                  </a:lnTo>
                  <a:lnTo>
                    <a:pt x="62" y="93"/>
                  </a:lnTo>
                  <a:lnTo>
                    <a:pt x="62" y="178"/>
                  </a:lnTo>
                  <a:lnTo>
                    <a:pt x="45" y="178"/>
                  </a:lnTo>
                  <a:lnTo>
                    <a:pt x="45" y="79"/>
                  </a:lnTo>
                  <a:lnTo>
                    <a:pt x="15" y="133"/>
                  </a:lnTo>
                  <a:lnTo>
                    <a:pt x="0" y="124"/>
                  </a:lnTo>
                  <a:lnTo>
                    <a:pt x="45" y="46"/>
                  </a:lnTo>
                  <a:lnTo>
                    <a:pt x="45" y="33"/>
                  </a:lnTo>
                  <a:lnTo>
                    <a:pt x="7" y="33"/>
                  </a:lnTo>
                  <a:lnTo>
                    <a:pt x="7" y="17"/>
                  </a:lnTo>
                  <a:lnTo>
                    <a:pt x="45" y="17"/>
                  </a:lnTo>
                  <a:lnTo>
                    <a:pt x="45" y="0"/>
                  </a:lnTo>
                  <a:lnTo>
                    <a:pt x="62" y="0"/>
                  </a:lnTo>
                  <a:lnTo>
                    <a:pt x="62" y="17"/>
                  </a:lnTo>
                  <a:lnTo>
                    <a:pt x="101" y="17"/>
                  </a:lnTo>
                  <a:lnTo>
                    <a:pt x="101" y="33"/>
                  </a:lnTo>
                  <a:lnTo>
                    <a:pt x="62" y="33"/>
                  </a:lnTo>
                  <a:lnTo>
                    <a:pt x="62" y="6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01" name="Freeform 18"/>
            <p:cNvSpPr/>
            <p:nvPr/>
          </p:nvSpPr>
          <p:spPr bwMode="auto">
            <a:xfrm>
              <a:off x="2211973" y="535738"/>
              <a:ext cx="142297" cy="61560"/>
            </a:xfrm>
            <a:custGeom>
              <a:avLst/>
              <a:gdLst>
                <a:gd name="T0" fmla="*/ 0 w 89"/>
                <a:gd name="T1" fmla="*/ 22 h 38"/>
                <a:gd name="T2" fmla="*/ 84 w 89"/>
                <a:gd name="T3" fmla="*/ 0 h 38"/>
                <a:gd name="T4" fmla="*/ 89 w 89"/>
                <a:gd name="T5" fmla="*/ 16 h 38"/>
                <a:gd name="T6" fmla="*/ 4 w 89"/>
                <a:gd name="T7" fmla="*/ 38 h 38"/>
                <a:gd name="T8" fmla="*/ 0 w 89"/>
                <a:gd name="T9" fmla="*/ 2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9" h="38">
                  <a:moveTo>
                    <a:pt x="0" y="22"/>
                  </a:moveTo>
                  <a:lnTo>
                    <a:pt x="84" y="0"/>
                  </a:lnTo>
                  <a:lnTo>
                    <a:pt x="89" y="16"/>
                  </a:lnTo>
                  <a:lnTo>
                    <a:pt x="4" y="38"/>
                  </a:lnTo>
                  <a:lnTo>
                    <a:pt x="0" y="2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02" name="Freeform 19"/>
            <p:cNvSpPr>
              <a:spLocks noEditPoints="1"/>
            </p:cNvSpPr>
            <p:nvPr/>
          </p:nvSpPr>
          <p:spPr bwMode="auto">
            <a:xfrm>
              <a:off x="1538952" y="993587"/>
              <a:ext cx="949922" cy="534801"/>
            </a:xfrm>
            <a:custGeom>
              <a:avLst/>
              <a:gdLst>
                <a:gd name="T0" fmla="*/ 740 w 776"/>
                <a:gd name="T1" fmla="*/ 336 h 436"/>
                <a:gd name="T2" fmla="*/ 626 w 776"/>
                <a:gd name="T3" fmla="*/ 383 h 436"/>
                <a:gd name="T4" fmla="*/ 462 w 776"/>
                <a:gd name="T5" fmla="*/ 218 h 436"/>
                <a:gd name="T6" fmla="*/ 626 w 776"/>
                <a:gd name="T7" fmla="*/ 54 h 436"/>
                <a:gd name="T8" fmla="*/ 738 w 776"/>
                <a:gd name="T9" fmla="*/ 99 h 436"/>
                <a:gd name="T10" fmla="*/ 774 w 776"/>
                <a:gd name="T11" fmla="*/ 58 h 436"/>
                <a:gd name="T12" fmla="*/ 626 w 776"/>
                <a:gd name="T13" fmla="*/ 0 h 436"/>
                <a:gd name="T14" fmla="*/ 422 w 776"/>
                <a:gd name="T15" fmla="*/ 141 h 436"/>
                <a:gd name="T16" fmla="*/ 218 w 776"/>
                <a:gd name="T17" fmla="*/ 0 h 436"/>
                <a:gd name="T18" fmla="*/ 0 w 776"/>
                <a:gd name="T19" fmla="*/ 218 h 436"/>
                <a:gd name="T20" fmla="*/ 218 w 776"/>
                <a:gd name="T21" fmla="*/ 436 h 436"/>
                <a:gd name="T22" fmla="*/ 422 w 776"/>
                <a:gd name="T23" fmla="*/ 294 h 436"/>
                <a:gd name="T24" fmla="*/ 626 w 776"/>
                <a:gd name="T25" fmla="*/ 436 h 436"/>
                <a:gd name="T26" fmla="*/ 776 w 776"/>
                <a:gd name="T27" fmla="*/ 375 h 436"/>
                <a:gd name="T28" fmla="*/ 740 w 776"/>
                <a:gd name="T29" fmla="*/ 336 h 436"/>
                <a:gd name="T30" fmla="*/ 218 w 776"/>
                <a:gd name="T31" fmla="*/ 382 h 436"/>
                <a:gd name="T32" fmla="*/ 55 w 776"/>
                <a:gd name="T33" fmla="*/ 219 h 436"/>
                <a:gd name="T34" fmla="*/ 218 w 776"/>
                <a:gd name="T35" fmla="*/ 55 h 436"/>
                <a:gd name="T36" fmla="*/ 381 w 776"/>
                <a:gd name="T37" fmla="*/ 219 h 436"/>
                <a:gd name="T38" fmla="*/ 218 w 776"/>
                <a:gd name="T39" fmla="*/ 382 h 4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76" h="436">
                  <a:moveTo>
                    <a:pt x="740" y="336"/>
                  </a:moveTo>
                  <a:cubicBezTo>
                    <a:pt x="710" y="365"/>
                    <a:pt x="670" y="383"/>
                    <a:pt x="626" y="383"/>
                  </a:cubicBezTo>
                  <a:cubicBezTo>
                    <a:pt x="536" y="383"/>
                    <a:pt x="462" y="309"/>
                    <a:pt x="462" y="218"/>
                  </a:cubicBezTo>
                  <a:cubicBezTo>
                    <a:pt x="462" y="128"/>
                    <a:pt x="536" y="54"/>
                    <a:pt x="626" y="54"/>
                  </a:cubicBezTo>
                  <a:cubicBezTo>
                    <a:pt x="670" y="54"/>
                    <a:pt x="709" y="71"/>
                    <a:pt x="738" y="99"/>
                  </a:cubicBezTo>
                  <a:cubicBezTo>
                    <a:pt x="774" y="58"/>
                    <a:pt x="774" y="58"/>
                    <a:pt x="774" y="58"/>
                  </a:cubicBezTo>
                  <a:cubicBezTo>
                    <a:pt x="735" y="22"/>
                    <a:pt x="683" y="0"/>
                    <a:pt x="626" y="0"/>
                  </a:cubicBezTo>
                  <a:cubicBezTo>
                    <a:pt x="532" y="0"/>
                    <a:pt x="453" y="58"/>
                    <a:pt x="422" y="141"/>
                  </a:cubicBezTo>
                  <a:cubicBezTo>
                    <a:pt x="391" y="58"/>
                    <a:pt x="311" y="0"/>
                    <a:pt x="218" y="0"/>
                  </a:cubicBezTo>
                  <a:cubicBezTo>
                    <a:pt x="98" y="0"/>
                    <a:pt x="0" y="97"/>
                    <a:pt x="0" y="218"/>
                  </a:cubicBezTo>
                  <a:cubicBezTo>
                    <a:pt x="0" y="338"/>
                    <a:pt x="98" y="436"/>
                    <a:pt x="218" y="436"/>
                  </a:cubicBezTo>
                  <a:cubicBezTo>
                    <a:pt x="311" y="436"/>
                    <a:pt x="391" y="377"/>
                    <a:pt x="422" y="294"/>
                  </a:cubicBezTo>
                  <a:cubicBezTo>
                    <a:pt x="453" y="377"/>
                    <a:pt x="532" y="436"/>
                    <a:pt x="626" y="436"/>
                  </a:cubicBezTo>
                  <a:cubicBezTo>
                    <a:pt x="684" y="436"/>
                    <a:pt x="737" y="413"/>
                    <a:pt x="776" y="375"/>
                  </a:cubicBezTo>
                  <a:lnTo>
                    <a:pt x="740" y="336"/>
                  </a:lnTo>
                  <a:close/>
                  <a:moveTo>
                    <a:pt x="218" y="382"/>
                  </a:moveTo>
                  <a:cubicBezTo>
                    <a:pt x="128" y="382"/>
                    <a:pt x="55" y="309"/>
                    <a:pt x="55" y="219"/>
                  </a:cubicBezTo>
                  <a:cubicBezTo>
                    <a:pt x="55" y="128"/>
                    <a:pt x="128" y="55"/>
                    <a:pt x="218" y="55"/>
                  </a:cubicBezTo>
                  <a:cubicBezTo>
                    <a:pt x="308" y="55"/>
                    <a:pt x="381" y="128"/>
                    <a:pt x="381" y="219"/>
                  </a:cubicBezTo>
                  <a:cubicBezTo>
                    <a:pt x="381" y="309"/>
                    <a:pt x="308" y="382"/>
                    <a:pt x="218" y="38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04" name="Freeform 20"/>
            <p:cNvSpPr>
              <a:spLocks noEditPoints="1"/>
            </p:cNvSpPr>
            <p:nvPr/>
          </p:nvSpPr>
          <p:spPr bwMode="auto">
            <a:xfrm>
              <a:off x="615950" y="458788"/>
              <a:ext cx="926846" cy="1088836"/>
            </a:xfrm>
            <a:custGeom>
              <a:avLst/>
              <a:gdLst>
                <a:gd name="T0" fmla="*/ 313 w 756"/>
                <a:gd name="T1" fmla="*/ 0 h 888"/>
                <a:gd name="T2" fmla="*/ 296 w 756"/>
                <a:gd name="T3" fmla="*/ 1 h 888"/>
                <a:gd name="T4" fmla="*/ 296 w 756"/>
                <a:gd name="T5" fmla="*/ 0 h 888"/>
                <a:gd name="T6" fmla="*/ 0 w 756"/>
                <a:gd name="T7" fmla="*/ 0 h 888"/>
                <a:gd name="T8" fmla="*/ 0 w 756"/>
                <a:gd name="T9" fmla="*/ 888 h 888"/>
                <a:gd name="T10" fmla="*/ 296 w 756"/>
                <a:gd name="T11" fmla="*/ 888 h 888"/>
                <a:gd name="T12" fmla="*/ 296 w 756"/>
                <a:gd name="T13" fmla="*/ 888 h 888"/>
                <a:gd name="T14" fmla="*/ 311 w 756"/>
                <a:gd name="T15" fmla="*/ 888 h 888"/>
                <a:gd name="T16" fmla="*/ 756 w 756"/>
                <a:gd name="T17" fmla="*/ 442 h 888"/>
                <a:gd name="T18" fmla="*/ 313 w 756"/>
                <a:gd name="T19" fmla="*/ 0 h 888"/>
                <a:gd name="T20" fmla="*/ 257 w 756"/>
                <a:gd name="T21" fmla="*/ 326 h 888"/>
                <a:gd name="T22" fmla="*/ 349 w 756"/>
                <a:gd name="T23" fmla="*/ 92 h 888"/>
                <a:gd name="T24" fmla="*/ 411 w 756"/>
                <a:gd name="T25" fmla="*/ 341 h 888"/>
                <a:gd name="T26" fmla="*/ 317 w 756"/>
                <a:gd name="T27" fmla="*/ 578 h 888"/>
                <a:gd name="T28" fmla="*/ 257 w 756"/>
                <a:gd name="T29" fmla="*/ 326 h 888"/>
                <a:gd name="T30" fmla="*/ 234 w 756"/>
                <a:gd name="T31" fmla="*/ 790 h 888"/>
                <a:gd name="T32" fmla="*/ 118 w 756"/>
                <a:gd name="T33" fmla="*/ 558 h 888"/>
                <a:gd name="T34" fmla="*/ 212 w 756"/>
                <a:gd name="T35" fmla="*/ 279 h 888"/>
                <a:gd name="T36" fmla="*/ 273 w 756"/>
                <a:gd name="T37" fmla="*/ 573 h 888"/>
                <a:gd name="T38" fmla="*/ 278 w 756"/>
                <a:gd name="T39" fmla="*/ 667 h 888"/>
                <a:gd name="T40" fmla="*/ 234 w 756"/>
                <a:gd name="T41" fmla="*/ 790 h 888"/>
                <a:gd name="T42" fmla="*/ 505 w 756"/>
                <a:gd name="T43" fmla="*/ 664 h 888"/>
                <a:gd name="T44" fmla="*/ 278 w 756"/>
                <a:gd name="T45" fmla="*/ 789 h 888"/>
                <a:gd name="T46" fmla="*/ 395 w 756"/>
                <a:gd name="T47" fmla="*/ 559 h 888"/>
                <a:gd name="T48" fmla="*/ 616 w 756"/>
                <a:gd name="T49" fmla="*/ 426 h 888"/>
                <a:gd name="T50" fmla="*/ 505 w 756"/>
                <a:gd name="T51" fmla="*/ 664 h 8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756" h="888">
                  <a:moveTo>
                    <a:pt x="313" y="0"/>
                  </a:moveTo>
                  <a:cubicBezTo>
                    <a:pt x="307" y="0"/>
                    <a:pt x="302" y="0"/>
                    <a:pt x="296" y="1"/>
                  </a:cubicBezTo>
                  <a:cubicBezTo>
                    <a:pt x="296" y="0"/>
                    <a:pt x="296" y="0"/>
                    <a:pt x="296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888"/>
                    <a:pt x="0" y="888"/>
                    <a:pt x="0" y="888"/>
                  </a:cubicBezTo>
                  <a:cubicBezTo>
                    <a:pt x="296" y="888"/>
                    <a:pt x="296" y="888"/>
                    <a:pt x="296" y="888"/>
                  </a:cubicBezTo>
                  <a:cubicBezTo>
                    <a:pt x="296" y="888"/>
                    <a:pt x="296" y="888"/>
                    <a:pt x="296" y="888"/>
                  </a:cubicBezTo>
                  <a:cubicBezTo>
                    <a:pt x="301" y="888"/>
                    <a:pt x="306" y="888"/>
                    <a:pt x="311" y="888"/>
                  </a:cubicBezTo>
                  <a:cubicBezTo>
                    <a:pt x="556" y="888"/>
                    <a:pt x="756" y="686"/>
                    <a:pt x="756" y="442"/>
                  </a:cubicBezTo>
                  <a:cubicBezTo>
                    <a:pt x="756" y="197"/>
                    <a:pt x="557" y="1"/>
                    <a:pt x="313" y="0"/>
                  </a:cubicBezTo>
                  <a:close/>
                  <a:moveTo>
                    <a:pt x="257" y="326"/>
                  </a:moveTo>
                  <a:cubicBezTo>
                    <a:pt x="268" y="192"/>
                    <a:pt x="349" y="92"/>
                    <a:pt x="349" y="92"/>
                  </a:cubicBezTo>
                  <a:cubicBezTo>
                    <a:pt x="349" y="92"/>
                    <a:pt x="427" y="188"/>
                    <a:pt x="411" y="341"/>
                  </a:cubicBezTo>
                  <a:cubicBezTo>
                    <a:pt x="396" y="491"/>
                    <a:pt x="317" y="578"/>
                    <a:pt x="317" y="578"/>
                  </a:cubicBezTo>
                  <a:cubicBezTo>
                    <a:pt x="317" y="578"/>
                    <a:pt x="245" y="459"/>
                    <a:pt x="257" y="326"/>
                  </a:cubicBezTo>
                  <a:close/>
                  <a:moveTo>
                    <a:pt x="234" y="790"/>
                  </a:moveTo>
                  <a:cubicBezTo>
                    <a:pt x="234" y="790"/>
                    <a:pt x="127" y="667"/>
                    <a:pt x="118" y="558"/>
                  </a:cubicBezTo>
                  <a:cubicBezTo>
                    <a:pt x="105" y="410"/>
                    <a:pt x="212" y="279"/>
                    <a:pt x="212" y="279"/>
                  </a:cubicBezTo>
                  <a:cubicBezTo>
                    <a:pt x="205" y="483"/>
                    <a:pt x="273" y="573"/>
                    <a:pt x="273" y="573"/>
                  </a:cubicBezTo>
                  <a:cubicBezTo>
                    <a:pt x="273" y="573"/>
                    <a:pt x="289" y="597"/>
                    <a:pt x="278" y="667"/>
                  </a:cubicBezTo>
                  <a:cubicBezTo>
                    <a:pt x="267" y="736"/>
                    <a:pt x="234" y="790"/>
                    <a:pt x="234" y="790"/>
                  </a:cubicBezTo>
                  <a:close/>
                  <a:moveTo>
                    <a:pt x="505" y="664"/>
                  </a:moveTo>
                  <a:cubicBezTo>
                    <a:pt x="408" y="771"/>
                    <a:pt x="278" y="789"/>
                    <a:pt x="278" y="789"/>
                  </a:cubicBezTo>
                  <a:cubicBezTo>
                    <a:pt x="278" y="789"/>
                    <a:pt x="282" y="666"/>
                    <a:pt x="395" y="559"/>
                  </a:cubicBezTo>
                  <a:cubicBezTo>
                    <a:pt x="508" y="453"/>
                    <a:pt x="616" y="426"/>
                    <a:pt x="616" y="426"/>
                  </a:cubicBezTo>
                  <a:cubicBezTo>
                    <a:pt x="616" y="426"/>
                    <a:pt x="601" y="557"/>
                    <a:pt x="505" y="66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94450"/>
            <a:ext cx="2743200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C9E60F58-3108-4415-857A-6D0360DF626E}" type="datetimeFigureOut">
              <a:rPr lang="zh-CN" altLang="en-US" smtClean="0"/>
              <a:t>2016/4/12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94450"/>
            <a:ext cx="4114800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94450"/>
            <a:ext cx="2743200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4AE85CE2-CEAD-46BB-861E-7D62265DC96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r>
              <a:rPr lang="zh-CN" altLang="en-US" sz="2400" dirty="0" smtClean="0"/>
              <a:t>单击此处编辑文本</a:t>
            </a:r>
            <a:endParaRPr lang="en-US" altLang="zh-CN" sz="2400" dirty="0" smtClean="0"/>
          </a:p>
          <a:p>
            <a:pPr lvl="1"/>
            <a:r>
              <a:rPr lang="zh-CN" altLang="en-US" sz="2000" dirty="0" smtClean="0"/>
              <a:t>第二级</a:t>
            </a:r>
          </a:p>
          <a:p>
            <a:pPr lvl="2"/>
            <a:r>
              <a:rPr lang="zh-CN" altLang="en-US" sz="1800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0CE79-49FB-443D-BEF8-6B709DE8FD0C}" type="datetimeFigureOut">
              <a:rPr lang="zh-CN" altLang="en-US" smtClean="0"/>
              <a:t>2016/4/12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06490-237C-474C-BA2E-D98840BC1F8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/>
        </p:nvGrpSpPr>
        <p:grpSpPr>
          <a:xfrm>
            <a:off x="9114971" y="4095375"/>
            <a:ext cx="3077029" cy="2762625"/>
            <a:chOff x="7916038" y="3018945"/>
            <a:chExt cx="4275962" cy="3839054"/>
          </a:xfrm>
        </p:grpSpPr>
        <p:sp>
          <p:nvSpPr>
            <p:cNvPr id="9" name="任意多边形 8"/>
            <p:cNvSpPr/>
            <p:nvPr/>
          </p:nvSpPr>
          <p:spPr>
            <a:xfrm rot="10800000" flipV="1">
              <a:off x="10202689" y="3018945"/>
              <a:ext cx="1984388" cy="3816663"/>
            </a:xfrm>
            <a:custGeom>
              <a:avLst/>
              <a:gdLst>
                <a:gd name="connsiteX0" fmla="*/ 1866213 w 1984388"/>
                <a:gd name="connsiteY0" fmla="*/ 0 h 3816663"/>
                <a:gd name="connsiteX1" fmla="*/ 1984388 w 1984388"/>
                <a:gd name="connsiteY1" fmla="*/ 3816663 h 3816663"/>
                <a:gd name="connsiteX2" fmla="*/ 0 w 1984388"/>
                <a:gd name="connsiteY2" fmla="*/ 3029151 h 3816663"/>
                <a:gd name="connsiteX3" fmla="*/ 0 w 1984388"/>
                <a:gd name="connsiteY3" fmla="*/ 1052310 h 3816663"/>
                <a:gd name="connsiteX4" fmla="*/ 120001 w 1984388"/>
                <a:gd name="connsiteY4" fmla="*/ 949460 h 3816663"/>
                <a:gd name="connsiteX5" fmla="*/ 1866213 w 1984388"/>
                <a:gd name="connsiteY5" fmla="*/ 0 h 38166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984388" h="3816663">
                  <a:moveTo>
                    <a:pt x="1866213" y="0"/>
                  </a:moveTo>
                  <a:cubicBezTo>
                    <a:pt x="1573085" y="351709"/>
                    <a:pt x="1523264" y="2649876"/>
                    <a:pt x="1984388" y="3816663"/>
                  </a:cubicBezTo>
                  <a:lnTo>
                    <a:pt x="0" y="3029151"/>
                  </a:lnTo>
                  <a:lnTo>
                    <a:pt x="0" y="1052310"/>
                  </a:lnTo>
                  <a:lnTo>
                    <a:pt x="120001" y="949460"/>
                  </a:lnTo>
                  <a:cubicBezTo>
                    <a:pt x="725388" y="451507"/>
                    <a:pt x="1399206" y="61522"/>
                    <a:pt x="1866213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任意多边形 9"/>
            <p:cNvSpPr/>
            <p:nvPr/>
          </p:nvSpPr>
          <p:spPr>
            <a:xfrm rot="10800000" flipV="1">
              <a:off x="7916038" y="3977543"/>
              <a:ext cx="4275962" cy="2880456"/>
            </a:xfrm>
            <a:custGeom>
              <a:avLst/>
              <a:gdLst>
                <a:gd name="connsiteX0" fmla="*/ 3976481 w 4275962"/>
                <a:gd name="connsiteY0" fmla="*/ 56 h 2880456"/>
                <a:gd name="connsiteX1" fmla="*/ 4275962 w 4275962"/>
                <a:gd name="connsiteY1" fmla="*/ 38832 h 2880456"/>
                <a:gd name="connsiteX2" fmla="*/ 3408565 w 4275962"/>
                <a:gd name="connsiteY2" fmla="*/ 2880456 h 2880456"/>
                <a:gd name="connsiteX3" fmla="*/ 0 w 4275962"/>
                <a:gd name="connsiteY3" fmla="*/ 2880456 h 2880456"/>
                <a:gd name="connsiteX4" fmla="*/ 1 w 4275962"/>
                <a:gd name="connsiteY4" fmla="*/ 1884170 h 2880456"/>
                <a:gd name="connsiteX5" fmla="*/ 3976481 w 4275962"/>
                <a:gd name="connsiteY5" fmla="*/ 56 h 28804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275962" h="2880456">
                  <a:moveTo>
                    <a:pt x="3976481" y="56"/>
                  </a:moveTo>
                  <a:cubicBezTo>
                    <a:pt x="4102302" y="-958"/>
                    <a:pt x="4204243" y="11809"/>
                    <a:pt x="4275962" y="38832"/>
                  </a:cubicBezTo>
                  <a:cubicBezTo>
                    <a:pt x="4028977" y="409664"/>
                    <a:pt x="4050262" y="1983092"/>
                    <a:pt x="3408565" y="2880456"/>
                  </a:cubicBezTo>
                  <a:lnTo>
                    <a:pt x="0" y="2880456"/>
                  </a:lnTo>
                  <a:lnTo>
                    <a:pt x="1" y="1884170"/>
                  </a:lnTo>
                  <a:cubicBezTo>
                    <a:pt x="1044906" y="689524"/>
                    <a:pt x="3095736" y="7153"/>
                    <a:pt x="3976481" y="56"/>
                  </a:cubicBez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13D0CE79-49FB-443D-BEF8-6B709DE8FD0C}" type="datetimeFigureOut">
              <a:rPr lang="zh-CN" altLang="en-US" smtClean="0"/>
              <a:t>2016/4/12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EF906490-237C-474C-BA2E-D98840BC1F8F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3166237" y="3619395"/>
            <a:ext cx="5859526" cy="641910"/>
          </a:xfrm>
          <a:noFill/>
        </p:spPr>
        <p:txBody>
          <a:bodyPr anchor="ctr">
            <a:normAutofit/>
          </a:bodyPr>
          <a:lstStyle>
            <a:lvl1pPr marL="0" indent="0" algn="ctr">
              <a:lnSpc>
                <a:spcPct val="150000"/>
              </a:lnSpc>
              <a:buNone/>
              <a:defRPr sz="2000">
                <a:solidFill>
                  <a:schemeClr val="tx1"/>
                </a:solidFill>
                <a:latin typeface="+mn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 smtClean="0"/>
              <a:t>单击此处编辑母版文本样式</a:t>
            </a: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962604" y="1378858"/>
            <a:ext cx="8266792" cy="2086096"/>
          </a:xfrm>
          <a:noFill/>
        </p:spPr>
        <p:txBody>
          <a:bodyPr lIns="0" anchor="ctr">
            <a:normAutofit/>
          </a:bodyPr>
          <a:lstStyle>
            <a:lvl1pPr algn="ctr">
              <a:lnSpc>
                <a:spcPct val="150000"/>
              </a:lnSpc>
              <a:defRPr sz="4400">
                <a:solidFill>
                  <a:schemeClr val="accent1"/>
                </a:solidFill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r>
              <a:rPr lang="zh-CN" altLang="en-US" sz="2400" dirty="0" smtClean="0"/>
              <a:t>单击此处编辑文本</a:t>
            </a:r>
            <a:endParaRPr lang="en-US" altLang="zh-CN" sz="2400" dirty="0" smtClean="0"/>
          </a:p>
          <a:p>
            <a:pPr lvl="1"/>
            <a:r>
              <a:rPr lang="zh-CN" altLang="en-US" sz="2000" dirty="0" smtClean="0"/>
              <a:t>第二级</a:t>
            </a:r>
          </a:p>
          <a:p>
            <a:pPr lvl="2"/>
            <a:r>
              <a:rPr lang="zh-CN" altLang="en-US" sz="1800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r>
              <a:rPr lang="zh-CN" altLang="en-US" sz="2400" dirty="0" smtClean="0"/>
              <a:t>单击此处编辑文本</a:t>
            </a:r>
            <a:endParaRPr lang="en-US" altLang="zh-CN" sz="2400" dirty="0" smtClean="0"/>
          </a:p>
          <a:p>
            <a:pPr lvl="1"/>
            <a:r>
              <a:rPr lang="zh-CN" altLang="en-US" sz="2000" dirty="0" smtClean="0"/>
              <a:t>第二级</a:t>
            </a:r>
          </a:p>
          <a:p>
            <a:pPr lvl="2"/>
            <a:r>
              <a:rPr lang="zh-CN" altLang="en-US" sz="1800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25870"/>
            <a:ext cx="2743200" cy="365125"/>
          </a:xfrm>
        </p:spPr>
        <p:txBody>
          <a:bodyPr/>
          <a:lstStyle/>
          <a:p>
            <a:fld id="{13D0CE79-49FB-443D-BEF8-6B709DE8FD0C}" type="datetimeFigureOut">
              <a:rPr lang="zh-CN" altLang="en-US" smtClean="0"/>
              <a:t>2016/4/12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2587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25870"/>
            <a:ext cx="2743200" cy="365125"/>
          </a:xfrm>
        </p:spPr>
        <p:txBody>
          <a:bodyPr/>
          <a:lstStyle/>
          <a:p>
            <a:fld id="{EF906490-237C-474C-BA2E-D98840BC1F8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447200" y="162000"/>
            <a:ext cx="10012363" cy="108000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r>
              <a:rPr lang="zh-CN" altLang="en-US" sz="2400" dirty="0" smtClean="0"/>
              <a:t>单击此处编辑文本</a:t>
            </a:r>
            <a:endParaRPr lang="en-US" altLang="zh-CN" sz="2400" dirty="0" smtClean="0"/>
          </a:p>
          <a:p>
            <a:pPr lvl="1"/>
            <a:r>
              <a:rPr lang="zh-CN" altLang="en-US" sz="2000" dirty="0" smtClean="0"/>
              <a:t>第二级</a:t>
            </a:r>
          </a:p>
          <a:p>
            <a:pPr lvl="2"/>
            <a:r>
              <a:rPr lang="zh-CN" altLang="en-US" sz="1800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r>
              <a:rPr lang="zh-CN" altLang="en-US" sz="2400" dirty="0" smtClean="0"/>
              <a:t>单击此处编辑文本</a:t>
            </a:r>
            <a:endParaRPr lang="en-US" altLang="zh-CN" sz="2400" dirty="0" smtClean="0"/>
          </a:p>
          <a:p>
            <a:pPr lvl="1"/>
            <a:r>
              <a:rPr lang="zh-CN" altLang="en-US" sz="2000" dirty="0" smtClean="0"/>
              <a:t>第二级</a:t>
            </a:r>
          </a:p>
          <a:p>
            <a:pPr lvl="2"/>
            <a:r>
              <a:rPr lang="zh-CN" altLang="en-US" sz="1800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838200" y="6264910"/>
            <a:ext cx="2743200" cy="365125"/>
          </a:xfrm>
        </p:spPr>
        <p:txBody>
          <a:bodyPr/>
          <a:lstStyle/>
          <a:p>
            <a:fld id="{C9E60F58-3108-4415-857A-6D0360DF626E}" type="datetimeFigureOut">
              <a:rPr lang="zh-CN" altLang="en-US" smtClean="0"/>
              <a:t>2016/4/12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4038600" y="626491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8610600" y="6264910"/>
            <a:ext cx="2743200" cy="365125"/>
          </a:xfrm>
        </p:spPr>
        <p:txBody>
          <a:bodyPr/>
          <a:lstStyle/>
          <a:p>
            <a:fld id="{4AE85CE2-CEAD-46BB-861E-7D62265DC96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仅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0CE79-49FB-443D-BEF8-6B709DE8FD0C}" type="datetimeFigureOut">
              <a:rPr lang="zh-CN" altLang="en-US" smtClean="0"/>
              <a:t>2016/4/12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06490-237C-474C-BA2E-D98840BC1F8F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6" name="椭圆 5"/>
          <p:cNvSpPr/>
          <p:nvPr userDrawn="1">
            <p:custDataLst>
              <p:tags r:id="rId1"/>
            </p:custDataLst>
          </p:nvPr>
        </p:nvSpPr>
        <p:spPr>
          <a:xfrm>
            <a:off x="4521200" y="1376364"/>
            <a:ext cx="3594100" cy="3595687"/>
          </a:xfrm>
          <a:prstGeom prst="ellipse">
            <a:avLst/>
          </a:prstGeom>
          <a:noFill/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7" name="椭圆 6"/>
          <p:cNvSpPr/>
          <p:nvPr userDrawn="1">
            <p:custDataLst>
              <p:tags r:id="rId2"/>
            </p:custDataLst>
          </p:nvPr>
        </p:nvSpPr>
        <p:spPr>
          <a:xfrm>
            <a:off x="4357689" y="1427163"/>
            <a:ext cx="3519487" cy="35179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endParaRPr lang="zh-CN" altLang="en-US" sz="4400">
              <a:latin typeface="Broadway BT" panose="04040905080B02020502" pitchFamily="82" charset="0"/>
              <a:ea typeface="汉仪丫丫体简" panose="02010604000101010101" pitchFamily="2" charset="-122"/>
              <a:cs typeface="Verdana" pitchFamily="34" charset="0"/>
            </a:endParaRPr>
          </a:p>
        </p:txBody>
      </p:sp>
      <p:sp>
        <p:nvSpPr>
          <p:cNvPr id="8" name="椭圆 7"/>
          <p:cNvSpPr/>
          <p:nvPr userDrawn="1">
            <p:custDataLst>
              <p:tags r:id="rId3"/>
            </p:custDataLst>
          </p:nvPr>
        </p:nvSpPr>
        <p:spPr>
          <a:xfrm>
            <a:off x="9390063" y="2457451"/>
            <a:ext cx="506412" cy="506413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9" name="椭圆 8"/>
          <p:cNvSpPr/>
          <p:nvPr userDrawn="1">
            <p:custDataLst>
              <p:tags r:id="rId4"/>
            </p:custDataLst>
          </p:nvPr>
        </p:nvSpPr>
        <p:spPr>
          <a:xfrm>
            <a:off x="7997826" y="1719264"/>
            <a:ext cx="231775" cy="231775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0" name="椭圆 9"/>
          <p:cNvSpPr/>
          <p:nvPr userDrawn="1">
            <p:custDataLst>
              <p:tags r:id="rId5"/>
            </p:custDataLst>
          </p:nvPr>
        </p:nvSpPr>
        <p:spPr>
          <a:xfrm>
            <a:off x="3514726" y="4508501"/>
            <a:ext cx="506413" cy="506413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1" name="椭圆 10"/>
          <p:cNvSpPr/>
          <p:nvPr userDrawn="1">
            <p:custDataLst>
              <p:tags r:id="rId6"/>
            </p:custDataLst>
          </p:nvPr>
        </p:nvSpPr>
        <p:spPr>
          <a:xfrm>
            <a:off x="5303838" y="5184776"/>
            <a:ext cx="233362" cy="233363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4357689" y="1514521"/>
            <a:ext cx="3519487" cy="3430542"/>
          </a:xfrm>
          <a:noFill/>
        </p:spPr>
        <p:txBody>
          <a:bodyPr>
            <a:noAutofit/>
          </a:bodyPr>
          <a:lstStyle>
            <a:lvl1pPr algn="ctr">
              <a:defRPr sz="8800" b="1">
                <a:solidFill>
                  <a:schemeClr val="bg1"/>
                </a:solidFill>
              </a:defRPr>
            </a:lvl1pPr>
          </a:lstStyle>
          <a:p>
            <a:r>
              <a:rPr lang="zh-CN" altLang="en-US" dirty="0" smtClean="0"/>
              <a:t>编辑标题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0CE79-49FB-443D-BEF8-6B709DE8FD0C}" type="datetimeFigureOut">
              <a:rPr lang="zh-CN" altLang="en-US" smtClean="0"/>
              <a:t>2016/4/12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06490-237C-474C-BA2E-D98840BC1F8F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0" y="0"/>
            <a:ext cx="1741714" cy="1538514"/>
          </a:xfrm>
          <a:prstGeom prst="rect">
            <a:avLst/>
          </a:prstGeom>
          <a:solidFill>
            <a:srgbClr val="FCFCF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447200" y="162000"/>
            <a:ext cx="8344800" cy="1080000"/>
          </a:xfrm>
        </p:spPr>
        <p:txBody>
          <a:bodyPr anchor="ctr" anchorCtr="0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45600" y="1803600"/>
            <a:ext cx="4737600" cy="285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659200" y="3463200"/>
            <a:ext cx="6184800" cy="2606400"/>
          </a:xfrm>
          <a:solidFill>
            <a:schemeClr val="accent1"/>
          </a:solidFill>
        </p:spPr>
        <p:txBody>
          <a:bodyPr anchor="ctr" anchorCtr="0">
            <a:norm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None/>
              <a:defRPr sz="2000">
                <a:solidFill>
                  <a:schemeClr val="bg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dirty="0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234430"/>
            <a:ext cx="2743200" cy="365125"/>
          </a:xfrm>
        </p:spPr>
        <p:txBody>
          <a:bodyPr/>
          <a:lstStyle/>
          <a:p>
            <a:fld id="{13D0CE79-49FB-443D-BEF8-6B709DE8FD0C}" type="datetimeFigureOut">
              <a:rPr lang="zh-CN" altLang="en-US" smtClean="0"/>
              <a:t>2016/4/12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23443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234430"/>
            <a:ext cx="2743200" cy="365125"/>
          </a:xfrm>
        </p:spPr>
        <p:txBody>
          <a:bodyPr/>
          <a:lstStyle/>
          <a:p>
            <a:fld id="{EF906490-237C-474C-BA2E-D98840BC1F8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76000" y="637200"/>
            <a:ext cx="9806400" cy="1069200"/>
          </a:xfrm>
        </p:spPr>
        <p:txBody>
          <a:bodyPr>
            <a:normAutofit/>
          </a:bodyPr>
          <a:lstStyle>
            <a:lvl1pPr algn="l">
              <a:defRPr>
                <a:latin typeface="+mj-ea"/>
                <a:ea typeface="+mj-ea"/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09600" y="2278800"/>
            <a:ext cx="10972800" cy="3888000"/>
          </a:xfrm>
        </p:spPr>
        <p:txBody>
          <a:bodyPr>
            <a:normAutofit/>
          </a:bodyPr>
          <a:lstStyle>
            <a:lvl1pPr>
              <a:defRPr sz="2400">
                <a:latin typeface="+mn-ea"/>
                <a:ea typeface="+mn-ea"/>
              </a:defRPr>
            </a:lvl1pPr>
            <a:lvl2pPr>
              <a:defRPr sz="2000">
                <a:latin typeface="+mn-ea"/>
                <a:ea typeface="+mn-ea"/>
              </a:defRPr>
            </a:lvl2pPr>
            <a:lvl3pPr>
              <a:defRPr sz="1800">
                <a:latin typeface="+mn-ea"/>
                <a:ea typeface="+mn-ea"/>
              </a:defRPr>
            </a:lvl3pPr>
            <a:lvl4pPr>
              <a:defRPr sz="1800">
                <a:latin typeface="+mn-ea"/>
                <a:ea typeface="+mn-ea"/>
              </a:defRPr>
            </a:lvl4pPr>
            <a:lvl5pPr>
              <a:defRPr sz="1800">
                <a:latin typeface="+mn-ea"/>
                <a:ea typeface="+mn-ea"/>
              </a:defRPr>
            </a:lvl5pPr>
          </a:lstStyle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2F452-84CA-43E3-9A56-7178D99E72E0}" type="datetime1">
              <a:rPr lang="zh-CN" altLang="en-US" smtClean="0"/>
              <a:t>2016/4/12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9BCBBD-D6FE-4956-A56B-ED4A947E94C3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</p:nvPr>
        </p:nvSpPr>
        <p:spPr>
          <a:xfrm>
            <a:off x="9609826" y="365125"/>
            <a:ext cx="1743973" cy="5811838"/>
          </a:xfrm>
        </p:spPr>
        <p:txBody>
          <a:bodyPr vert="eaVert"/>
          <a:lstStyle/>
          <a:p>
            <a:r>
              <a:rPr lang="zh-CN" altLang="en-US" dirty="0" smtClean="0"/>
              <a:t>单击此处编辑标题</a:t>
            </a:r>
            <a:endParaRPr lang="zh-CN" altLang="en-US" dirty="0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199" y="365125"/>
            <a:ext cx="8581845" cy="5811838"/>
          </a:xfrm>
        </p:spPr>
        <p:txBody>
          <a:bodyPr vert="eaVert"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r>
              <a:rPr lang="zh-CN" altLang="en-US" sz="2400" dirty="0" smtClean="0"/>
              <a:t>单击此处编辑文本</a:t>
            </a:r>
            <a:endParaRPr lang="en-US" altLang="zh-CN" sz="2400" dirty="0" smtClean="0"/>
          </a:p>
          <a:p>
            <a:pPr lvl="1"/>
            <a:r>
              <a:rPr lang="zh-CN" altLang="en-US" sz="2000" dirty="0" smtClean="0"/>
              <a:t>第二级</a:t>
            </a:r>
          </a:p>
          <a:p>
            <a:pPr lvl="2"/>
            <a:r>
              <a:rPr lang="zh-CN" altLang="en-US" sz="1800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280150"/>
            <a:ext cx="2743200" cy="365125"/>
          </a:xfrm>
        </p:spPr>
        <p:txBody>
          <a:bodyPr/>
          <a:lstStyle/>
          <a:p>
            <a:fld id="{13D0CE79-49FB-443D-BEF8-6B709DE8FD0C}" type="datetimeFigureOut">
              <a:rPr lang="zh-CN" altLang="en-US" smtClean="0"/>
              <a:t>2016/4/12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2801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280150"/>
            <a:ext cx="2743200" cy="365125"/>
          </a:xfrm>
        </p:spPr>
        <p:txBody>
          <a:bodyPr/>
          <a:lstStyle/>
          <a:p>
            <a:fld id="{EF906490-237C-474C-BA2E-D98840BC1F8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0CE79-49FB-443D-BEF8-6B709DE8FD0C}" type="datetimeFigureOut">
              <a:rPr lang="zh-CN" altLang="en-US" smtClean="0"/>
              <a:t>2016/4/12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06490-237C-474C-BA2E-D98840BC1F8F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</p:nvPr>
        </p:nvSpPr>
        <p:spPr>
          <a:xfrm>
            <a:off x="838800" y="363600"/>
            <a:ext cx="10515600" cy="58104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831851" y="1709739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dirty="0" smtClean="0"/>
              <a:t>单击此处编辑标题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1" y="4589464"/>
            <a:ext cx="10515600" cy="1500187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zh-CN" altLang="en-US" dirty="0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2F452-84CA-43E3-9A56-7178D99E72E0}" type="datetime1">
              <a:rPr lang="zh-CN" altLang="en-US" smtClean="0"/>
              <a:t>2016/4/12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9BCBBD-D6FE-4956-A56B-ED4A947E94C3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/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/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2F452-84CA-43E3-9A56-7178D99E72E0}" type="datetime1">
              <a:rPr lang="zh-CN" altLang="en-US" smtClean="0"/>
              <a:t>2016/4/12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9BCBBD-D6FE-4956-A56B-ED4A947E94C3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81163"/>
            <a:ext cx="5389034" cy="823912"/>
          </a:xfrm>
        </p:spPr>
        <p:txBody>
          <a:bodyPr anchor="b">
            <a:normAutofit/>
          </a:bodyPr>
          <a:lstStyle>
            <a:lvl1pPr marL="0" indent="0">
              <a:buNone/>
              <a:defRPr sz="3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505075"/>
            <a:ext cx="5389034" cy="3684588"/>
          </a:xfrm>
        </p:spPr>
        <p:txBody>
          <a:bodyPr/>
          <a:lstStyle/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410200" cy="823912"/>
          </a:xfrm>
        </p:spPr>
        <p:txBody>
          <a:bodyPr anchor="b">
            <a:normAutofit/>
          </a:bodyPr>
          <a:lstStyle>
            <a:lvl1pPr marL="0" indent="0">
              <a:buNone/>
              <a:defRPr sz="3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410200" cy="3684588"/>
          </a:xfrm>
        </p:spPr>
        <p:txBody>
          <a:bodyPr/>
          <a:lstStyle/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2F452-84CA-43E3-9A56-7178D99E72E0}" type="datetime1">
              <a:rPr lang="zh-CN" altLang="en-US" smtClean="0"/>
              <a:t>2016/4/12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9BCBBD-D6FE-4956-A56B-ED4A947E94C3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0" name="标题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3"/>
          <p:cNvGrpSpPr/>
          <p:nvPr>
            <p:custDataLst>
              <p:tags r:id="rId1"/>
            </p:custDataLst>
          </p:nvPr>
        </p:nvGrpSpPr>
        <p:grpSpPr bwMode="auto">
          <a:xfrm>
            <a:off x="4760384" y="1237615"/>
            <a:ext cx="2671233" cy="2671200"/>
            <a:chOff x="0" y="0"/>
            <a:chExt cx="3156" cy="3156"/>
          </a:xfrm>
        </p:grpSpPr>
        <p:sp>
          <p:nvSpPr>
            <p:cNvPr id="7" name="Oval 3"/>
            <p:cNvSpPr>
              <a:spLocks noChangeArrowheads="1"/>
            </p:cNvSpPr>
            <p:nvPr>
              <p:custDataLst>
                <p:tags r:id="rId2"/>
              </p:custDataLst>
            </p:nvPr>
          </p:nvSpPr>
          <p:spPr bwMode="auto">
            <a:xfrm>
              <a:off x="255" y="360"/>
              <a:ext cx="2618" cy="2618"/>
            </a:xfrm>
            <a:prstGeom prst="ellipse">
              <a:avLst/>
            </a:prstGeom>
            <a:solidFill>
              <a:srgbClr val="FFFFFF">
                <a:alpha val="28999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170" tIns="46990" rIns="90170" bIns="46990" anchor="ctr">
              <a:normAutofit/>
            </a:bodyPr>
            <a:lstStyle>
              <a:lvl1pPr>
                <a:spcBef>
                  <a:spcPct val="20000"/>
                </a:spcBef>
                <a:buChar char="•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zh-CN" altLang="zh-CN" sz="2800" dirty="0">
                <a:solidFill>
                  <a:schemeClr val="tx1"/>
                </a:solidFill>
                <a:latin typeface="+mj-lt"/>
                <a:ea typeface="+mj-ea"/>
                <a:cs typeface="+mj-cs"/>
              </a:endParaRPr>
            </a:p>
          </p:txBody>
        </p:sp>
        <p:sp>
          <p:nvSpPr>
            <p:cNvPr id="8" name="空心弧 9"/>
            <p:cNvSpPr/>
            <p:nvPr>
              <p:custDataLst>
                <p:tags r:id="rId3"/>
              </p:custDataLst>
            </p:nvPr>
          </p:nvSpPr>
          <p:spPr bwMode="auto">
            <a:xfrm rot="10800000">
              <a:off x="0" y="0"/>
              <a:ext cx="3156" cy="3156"/>
            </a:xfrm>
            <a:custGeom>
              <a:avLst/>
              <a:gdLst>
                <a:gd name="T0" fmla="*/ 0 w 1623849"/>
                <a:gd name="T1" fmla="*/ 811925 h 1623849"/>
                <a:gd name="T2" fmla="*/ 426170 w 1623849"/>
                <a:gd name="T3" fmla="*/ 97492 h 1623849"/>
                <a:gd name="T4" fmla="*/ 1257296 w 1623849"/>
                <a:gd name="T5" fmla="*/ 133053 h 1623849"/>
                <a:gd name="T6" fmla="*/ 1620883 w 1623849"/>
                <a:gd name="T7" fmla="*/ 881278 h 1623849"/>
                <a:gd name="T8" fmla="*/ 1616351 w 1623849"/>
                <a:gd name="T9" fmla="*/ 880889 h 1623849"/>
                <a:gd name="T10" fmla="*/ 1254800 w 1623849"/>
                <a:gd name="T11" fmla="*/ 136855 h 1623849"/>
                <a:gd name="T12" fmla="*/ 428328 w 1623849"/>
                <a:gd name="T13" fmla="*/ 101493 h 1623849"/>
                <a:gd name="T14" fmla="*/ 4545 w 1623849"/>
                <a:gd name="T15" fmla="*/ 811925 h 1623849"/>
                <a:gd name="T16" fmla="*/ 0 w 1623849"/>
                <a:gd name="T17" fmla="*/ 811925 h 16238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23849" h="1623849">
                  <a:moveTo>
                    <a:pt x="0" y="811925"/>
                  </a:moveTo>
                  <a:cubicBezTo>
                    <a:pt x="0" y="513567"/>
                    <a:pt x="163637" y="239245"/>
                    <a:pt x="426170" y="97492"/>
                  </a:cubicBezTo>
                  <a:cubicBezTo>
                    <a:pt x="688703" y="-44262"/>
                    <a:pt x="1007831" y="-30607"/>
                    <a:pt x="1257296" y="133053"/>
                  </a:cubicBezTo>
                  <a:cubicBezTo>
                    <a:pt x="1506761" y="296713"/>
                    <a:pt x="1646368" y="584010"/>
                    <a:pt x="1620883" y="881278"/>
                  </a:cubicBezTo>
                  <a:lnTo>
                    <a:pt x="1616351" y="880889"/>
                  </a:lnTo>
                  <a:cubicBezTo>
                    <a:pt x="1641693" y="585286"/>
                    <a:pt x="1502868" y="299598"/>
                    <a:pt x="1254800" y="136855"/>
                  </a:cubicBezTo>
                  <a:cubicBezTo>
                    <a:pt x="1006732" y="-25889"/>
                    <a:pt x="689391" y="-39467"/>
                    <a:pt x="428328" y="101493"/>
                  </a:cubicBezTo>
                  <a:cubicBezTo>
                    <a:pt x="167265" y="242453"/>
                    <a:pt x="4545" y="515238"/>
                    <a:pt x="4545" y="811925"/>
                  </a:cubicBezTo>
                  <a:lnTo>
                    <a:pt x="0" y="811925"/>
                  </a:lnTo>
                  <a:close/>
                </a:path>
              </a:pathLst>
            </a:custGeom>
            <a:solidFill>
              <a:srgbClr val="262626"/>
            </a:solidFill>
            <a:ln w="19050" cap="flat" cmpd="sng">
              <a:solidFill>
                <a:schemeClr val="bg1"/>
              </a:solidFill>
              <a:rou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anchor="ctr">
              <a:normAutofit/>
            </a:bodyPr>
            <a:lstStyle/>
            <a:p>
              <a:endParaRPr lang="zh-CN" altLang="en-US" sz="1800"/>
            </a:p>
          </p:txBody>
        </p:sp>
      </p:grpSp>
      <p:sp>
        <p:nvSpPr>
          <p:cNvPr id="9" name="Rectangle 3"/>
          <p:cNvSpPr>
            <a:spLocks noGrp="1" noChangeArrowheads="1"/>
          </p:cNvSpPr>
          <p:nvPr>
            <p:ph type="subTitle" idx="1" hasCustomPrompt="1"/>
          </p:nvPr>
        </p:nvSpPr>
        <p:spPr>
          <a:xfrm>
            <a:off x="3521760" y="3999599"/>
            <a:ext cx="5148480" cy="690933"/>
          </a:xfrm>
        </p:spPr>
        <p:txBody>
          <a:bodyPr anchor="ctr" anchorCtr="0">
            <a:normAutofit/>
          </a:bodyPr>
          <a:lstStyle>
            <a:lvl1pPr marL="0" indent="0" algn="ctr">
              <a:buFontTx/>
              <a:buNone/>
              <a:defRPr sz="2800">
                <a:latin typeface="+mn-ea"/>
                <a:ea typeface="+mn-ea"/>
              </a:defRPr>
            </a:lvl1pPr>
          </a:lstStyle>
          <a:p>
            <a:pPr lvl="0"/>
            <a:r>
              <a:rPr lang="zh-CN" noProof="0" dirty="0" smtClean="0">
                <a:sym typeface="Arial" pitchFamily="34" charset="0"/>
              </a:rPr>
              <a:t>单击此处编辑副标题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2F452-84CA-43E3-9A56-7178D99E72E0}" type="datetime1">
              <a:rPr lang="zh-CN" altLang="en-US" smtClean="0"/>
              <a:t>2016/4/12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9BCBBD-D6FE-4956-A56B-ED4A947E94C3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4987200" y="1542314"/>
            <a:ext cx="2217600" cy="2217600"/>
          </a:xfrm>
        </p:spPr>
        <p:txBody>
          <a:bodyPr>
            <a:normAutofit/>
          </a:bodyPr>
          <a:lstStyle>
            <a:lvl1pPr>
              <a:defRPr sz="3200">
                <a:solidFill>
                  <a:srgbClr val="800080"/>
                </a:solidFill>
                <a:latin typeface="+mj-lt"/>
              </a:defRPr>
            </a:lvl1pPr>
          </a:lstStyle>
          <a:p>
            <a:r>
              <a:rPr lang="zh-CN" altLang="en-US" dirty="0" smtClean="0"/>
              <a:t>单击此处编辑标题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2F452-84CA-43E3-9A56-7178D99E72E0}" type="datetime1">
              <a:rPr lang="zh-CN" altLang="en-US" smtClean="0"/>
              <a:t>2016/4/12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9BCBBD-D6FE-4956-A56B-ED4A947E94C3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684800" y="396240"/>
            <a:ext cx="4320000" cy="1219201"/>
          </a:xfrm>
        </p:spPr>
        <p:txBody>
          <a:bodyPr anchor="ctr" anchorCtr="0">
            <a:normAutofit/>
          </a:bodyPr>
          <a:lstStyle>
            <a:lvl1pPr>
              <a:defRPr sz="3200">
                <a:latin typeface="+mj-ea"/>
                <a:ea typeface="+mj-ea"/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107598" y="1615441"/>
            <a:ext cx="3868415" cy="4845784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474011" y="1615440"/>
            <a:ext cx="5849309" cy="4845785"/>
          </a:xfrm>
        </p:spPr>
        <p:txBody>
          <a:bodyPr anchor="ctr" anchorCtr="1">
            <a:normAutofit/>
          </a:bodyPr>
          <a:lstStyle>
            <a:lvl1pPr marL="0" indent="0">
              <a:buNone/>
              <a:defRPr sz="2000">
                <a:latin typeface="+mn-ea"/>
                <a:ea typeface="+mn-ea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dirty="0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2F452-84CA-43E3-9A56-7178D99E72E0}" type="datetime1">
              <a:rPr lang="zh-CN" altLang="en-US" smtClean="0"/>
              <a:t>2016/4/12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9BCBBD-D6FE-4956-A56B-ED4A947E94C3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533466" y="274639"/>
            <a:ext cx="2048933" cy="5851525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686800" cy="5851525"/>
          </a:xfrm>
        </p:spPr>
        <p:txBody>
          <a:bodyPr vert="eaVert"/>
          <a:lstStyle/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2F452-84CA-43E3-9A56-7178D99E72E0}" type="datetime1">
              <a:rPr lang="zh-CN" altLang="en-US" smtClean="0"/>
              <a:t>2016/4/12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9BCBBD-D6FE-4956-A56B-ED4A947E94C3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theme" Target="../theme/theme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normAutofit/>
          </a:bodyPr>
          <a:lstStyle/>
          <a:p>
            <a:pPr lvl="0"/>
            <a:r>
              <a:rPr lang="zh-CN" dirty="0" smtClean="0">
                <a:sym typeface="Arial" pitchFamily="34" charset="0"/>
              </a:rPr>
              <a:t>单击此处编辑母版标题样式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normAutofit/>
          </a:bodyPr>
          <a:lstStyle/>
          <a:p>
            <a:pPr lvl="0"/>
            <a:r>
              <a:rPr lang="zh-CN" dirty="0" smtClean="0">
                <a:sym typeface="Arial" pitchFamily="34" charset="0"/>
              </a:rPr>
              <a:t>单击此处编辑母版文本样式</a:t>
            </a:r>
          </a:p>
          <a:p>
            <a:pPr lvl="1"/>
            <a:r>
              <a:rPr lang="zh-CN" dirty="0" smtClean="0">
                <a:sym typeface="Arial" pitchFamily="34" charset="0"/>
              </a:rPr>
              <a:t>第二级</a:t>
            </a:r>
          </a:p>
          <a:p>
            <a:pPr lvl="2"/>
            <a:r>
              <a:rPr lang="zh-CN" dirty="0" smtClean="0">
                <a:sym typeface="Arial" pitchFamily="34" charset="0"/>
              </a:rPr>
              <a:t>第三级</a:t>
            </a:r>
          </a:p>
          <a:p>
            <a:pPr lvl="3"/>
            <a:r>
              <a:rPr lang="zh-CN" dirty="0" smtClean="0">
                <a:sym typeface="Arial" pitchFamily="34" charset="0"/>
              </a:rPr>
              <a:t>第四级</a:t>
            </a:r>
          </a:p>
          <a:p>
            <a:pPr lvl="4"/>
            <a:r>
              <a:rPr lang="zh-CN" dirty="0" smtClean="0">
                <a:sym typeface="Arial" pitchFamily="34" charset="0"/>
              </a:rPr>
              <a:t>第五级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defRPr sz="1400">
                <a:latin typeface="Arial" pitchFamily="34" charset="0"/>
                <a:ea typeface="黑体" pitchFamily="49" charset="-122"/>
                <a:sym typeface="Arial" pitchFamily="34" charset="0"/>
              </a:defRPr>
            </a:lvl1pPr>
          </a:lstStyle>
          <a:p>
            <a:fld id="{55B2F452-84CA-43E3-9A56-7178D99E72E0}" type="datetime1">
              <a:rPr lang="zh-CN" altLang="en-US" smtClean="0"/>
              <a:t>2016/4/12</a:t>
            </a:fld>
            <a:endParaRPr lang="zh-CN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ctr" eaLnBrk="1" hangingPunct="1">
              <a:defRPr sz="1400">
                <a:latin typeface="Arial" pitchFamily="34" charset="0"/>
                <a:ea typeface="黑体" pitchFamily="49" charset="-122"/>
                <a:sym typeface="Arial" pitchFamily="34" charset="0"/>
              </a:defRPr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r" eaLnBrk="1" hangingPunct="1">
              <a:defRPr sz="1400">
                <a:latin typeface="Arial" pitchFamily="34" charset="0"/>
                <a:ea typeface="黑体" pitchFamily="49" charset="-122"/>
                <a:sym typeface="Arial" pitchFamily="34" charset="0"/>
              </a:defRPr>
            </a:lvl1pPr>
          </a:lstStyle>
          <a:p>
            <a:fld id="{839BCBBD-D6FE-4956-A56B-ED4A947E94C3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000" kern="1200">
          <a:ln/>
          <a:solidFill>
            <a:schemeClr val="tx1"/>
          </a:solidFill>
          <a:effectLst>
            <a:outerShdw blurRad="38100" dist="19050" dir="2700000" algn="tl" rotWithShape="0">
              <a:schemeClr val="dk1">
                <a:alpha val="40000"/>
              </a:schemeClr>
            </a:outerShdw>
          </a:effectLst>
          <a:latin typeface="+mj-ea"/>
          <a:ea typeface="+mj-ea"/>
          <a:cs typeface="+mj-cs"/>
          <a:sym typeface="Arial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pitchFamily="34" charset="0"/>
          <a:ea typeface="黑体" pitchFamily="49" charset="-122"/>
          <a:sym typeface="Arial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pitchFamily="34" charset="0"/>
          <a:ea typeface="黑体" pitchFamily="49" charset="-122"/>
          <a:sym typeface="Arial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pitchFamily="34" charset="0"/>
          <a:ea typeface="黑体" pitchFamily="49" charset="-122"/>
          <a:sym typeface="Arial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pitchFamily="34" charset="0"/>
          <a:ea typeface="黑体" pitchFamily="49" charset="-122"/>
          <a:sym typeface="Arial" pitchFamily="34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pitchFamily="34" charset="0"/>
          <a:ea typeface="黑体" pitchFamily="49" charset="-122"/>
          <a:sym typeface="Arial" pitchFamily="34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pitchFamily="34" charset="0"/>
          <a:ea typeface="黑体" pitchFamily="49" charset="-122"/>
          <a:sym typeface="Arial" pitchFamily="34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pitchFamily="34" charset="0"/>
          <a:ea typeface="黑体" pitchFamily="49" charset="-122"/>
          <a:sym typeface="Arial" pitchFamily="34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pitchFamily="34" charset="0"/>
          <a:ea typeface="黑体" pitchFamily="49" charset="-122"/>
          <a:sym typeface="Arial" pitchFamily="34" charset="0"/>
        </a:defRPr>
      </a:lvl9pPr>
    </p:titleStyle>
    <p:bodyStyle>
      <a:lvl1pPr marL="3175" indent="-3175" algn="l" rtl="0" eaLnBrk="0" fontAlgn="base" hangingPunct="0">
        <a:spcBef>
          <a:spcPts val="0"/>
        </a:spcBef>
        <a:spcAft>
          <a:spcPct val="0"/>
        </a:spcAft>
        <a:buChar char="•"/>
        <a:defRPr sz="2400" kern="1200">
          <a:solidFill>
            <a:schemeClr val="bg1"/>
          </a:solidFill>
          <a:latin typeface="+mn-ea"/>
          <a:ea typeface="+mn-ea"/>
          <a:cs typeface="+mn-cs"/>
          <a:sym typeface="Arial" pitchFamily="34" charset="0"/>
        </a:defRPr>
      </a:lvl1pPr>
      <a:lvl2pPr marL="742950" indent="-285750" algn="l" rtl="0" eaLnBrk="0" fontAlgn="base" hangingPunct="0">
        <a:spcBef>
          <a:spcPts val="0"/>
        </a:spcBef>
        <a:spcAft>
          <a:spcPct val="0"/>
        </a:spcAft>
        <a:buFont typeface="Arial" pitchFamily="34" charset="0"/>
        <a:buChar char="•"/>
        <a:defRPr sz="2000" kern="1200">
          <a:solidFill>
            <a:schemeClr val="bg1"/>
          </a:solidFill>
          <a:latin typeface="+mn-ea"/>
          <a:ea typeface="+mn-ea"/>
          <a:cs typeface="+mn-cs"/>
          <a:sym typeface="Arial" pitchFamily="34" charset="0"/>
        </a:defRPr>
      </a:lvl2pPr>
      <a:lvl3pPr marL="1200150" indent="-285750" algn="l" rtl="0" eaLnBrk="0" fontAlgn="base" hangingPunct="0">
        <a:spcBef>
          <a:spcPts val="0"/>
        </a:spcBef>
        <a:spcAft>
          <a:spcPct val="0"/>
        </a:spcAft>
        <a:buFont typeface="Arial" pitchFamily="34" charset="0"/>
        <a:buChar char="•"/>
        <a:defRPr sz="1800" kern="1200">
          <a:solidFill>
            <a:schemeClr val="bg1"/>
          </a:solidFill>
          <a:latin typeface="+mn-ea"/>
          <a:ea typeface="+mn-ea"/>
          <a:cs typeface="+mn-cs"/>
          <a:sym typeface="Arial" pitchFamily="34" charset="0"/>
        </a:defRPr>
      </a:lvl3pPr>
      <a:lvl4pPr marL="1657350" indent="-285750" algn="l" rtl="0" eaLnBrk="0" fontAlgn="base" hangingPunct="0">
        <a:spcBef>
          <a:spcPts val="0"/>
        </a:spcBef>
        <a:spcAft>
          <a:spcPct val="0"/>
        </a:spcAft>
        <a:buFont typeface="Arial" pitchFamily="34" charset="0"/>
        <a:buChar char="•"/>
        <a:defRPr sz="1800" kern="1200">
          <a:solidFill>
            <a:schemeClr val="bg1"/>
          </a:solidFill>
          <a:latin typeface="+mn-ea"/>
          <a:ea typeface="+mn-ea"/>
          <a:cs typeface="+mn-cs"/>
          <a:sym typeface="Arial" pitchFamily="34" charset="0"/>
        </a:defRPr>
      </a:lvl4pPr>
      <a:lvl5pPr marL="2114550" indent="-285750" algn="l" rtl="0" eaLnBrk="0" fontAlgn="base" hangingPunct="0">
        <a:spcBef>
          <a:spcPts val="0"/>
        </a:spcBef>
        <a:spcAft>
          <a:spcPct val="0"/>
        </a:spcAft>
        <a:buFont typeface="Arial" pitchFamily="34" charset="0"/>
        <a:buChar char="•"/>
        <a:defRPr sz="1800" kern="1200">
          <a:solidFill>
            <a:schemeClr val="bg1"/>
          </a:solidFill>
          <a:latin typeface="+mn-ea"/>
          <a:ea typeface="+mn-ea"/>
          <a:cs typeface="+mn-cs"/>
          <a:sym typeface="Arial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533525"/>
            <a:ext cx="10515600" cy="4257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lang="zh-CN" altLang="en-US" sz="2400" dirty="0" smtClean="0"/>
              <a:t>单击此处编辑文本</a:t>
            </a:r>
            <a:endParaRPr lang="en-US" altLang="zh-CN" sz="2400" dirty="0" smtClean="0"/>
          </a:p>
          <a:p>
            <a:pPr lvl="1"/>
            <a:r>
              <a:rPr lang="zh-CN" altLang="en-US" sz="2000" dirty="0" smtClean="0"/>
              <a:t>第二级</a:t>
            </a:r>
          </a:p>
          <a:p>
            <a:pPr lvl="2"/>
            <a:r>
              <a:rPr lang="zh-CN" altLang="en-US" sz="1800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48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500">
                <a:solidFill>
                  <a:schemeClr val="tx1"/>
                </a:solidFill>
              </a:defRPr>
            </a:lvl1pPr>
          </a:lstStyle>
          <a:p>
            <a:fld id="{13D0CE79-49FB-443D-BEF8-6B709DE8FD0C}" type="datetimeFigureOut">
              <a:rPr lang="zh-CN" altLang="en-US" smtClean="0"/>
              <a:t>2016/4/12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48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500">
                <a:solidFill>
                  <a:schemeClr val="tx1"/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48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500">
                <a:solidFill>
                  <a:schemeClr val="tx1"/>
                </a:solidFill>
              </a:defRPr>
            </a:lvl1pPr>
          </a:lstStyle>
          <a:p>
            <a:fld id="{EF906490-237C-474C-BA2E-D98840BC1F8F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1375227" y="263525"/>
            <a:ext cx="10040709" cy="8921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7" name="任意多边形 6"/>
          <p:cNvSpPr/>
          <p:nvPr/>
        </p:nvSpPr>
        <p:spPr>
          <a:xfrm rot="5400000" flipH="1">
            <a:off x="-288750" y="297409"/>
            <a:ext cx="1209449" cy="628826"/>
          </a:xfrm>
          <a:custGeom>
            <a:avLst/>
            <a:gdLst>
              <a:gd name="connsiteX0" fmla="*/ 1209449 w 1209449"/>
              <a:gd name="connsiteY0" fmla="*/ 0 h 628826"/>
              <a:gd name="connsiteX1" fmla="*/ 959897 w 1209449"/>
              <a:gd name="connsiteY1" fmla="*/ 628826 h 628826"/>
              <a:gd name="connsiteX2" fmla="*/ 333463 w 1209449"/>
              <a:gd name="connsiteY2" fmla="*/ 628826 h 628826"/>
              <a:gd name="connsiteX3" fmla="*/ 300871 w 1209449"/>
              <a:gd name="connsiteY3" fmla="*/ 590799 h 628826"/>
              <a:gd name="connsiteX4" fmla="*/ 0 w 1209449"/>
              <a:gd name="connsiteY4" fmla="*/ 37448 h 628826"/>
              <a:gd name="connsiteX5" fmla="*/ 1209449 w 1209449"/>
              <a:gd name="connsiteY5" fmla="*/ 0 h 6288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09449" h="628826">
                <a:moveTo>
                  <a:pt x="1209449" y="0"/>
                </a:moveTo>
                <a:lnTo>
                  <a:pt x="959897" y="628826"/>
                </a:lnTo>
                <a:lnTo>
                  <a:pt x="333463" y="628826"/>
                </a:lnTo>
                <a:lnTo>
                  <a:pt x="300871" y="590799"/>
                </a:lnTo>
                <a:cubicBezTo>
                  <a:pt x="143077" y="398960"/>
                  <a:pt x="19496" y="185436"/>
                  <a:pt x="0" y="37448"/>
                </a:cubicBezTo>
                <a:cubicBezTo>
                  <a:pt x="111452" y="130336"/>
                  <a:pt x="839710" y="146124"/>
                  <a:pt x="1209449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endParaRPr lang="zh-CN" altLang="en-US"/>
          </a:p>
        </p:txBody>
      </p:sp>
      <p:sp>
        <p:nvSpPr>
          <p:cNvPr id="8" name="任意多边形 7"/>
          <p:cNvSpPr/>
          <p:nvPr/>
        </p:nvSpPr>
        <p:spPr>
          <a:xfrm rot="5400000" flipH="1">
            <a:off x="221109" y="-221108"/>
            <a:ext cx="912778" cy="1354995"/>
          </a:xfrm>
          <a:custGeom>
            <a:avLst/>
            <a:gdLst>
              <a:gd name="connsiteX0" fmla="*/ 12305 w 912778"/>
              <a:gd name="connsiteY0" fmla="*/ 0 h 1354995"/>
              <a:gd name="connsiteX1" fmla="*/ 912778 w 912778"/>
              <a:gd name="connsiteY1" fmla="*/ 274866 h 1354995"/>
              <a:gd name="connsiteX2" fmla="*/ 912778 w 912778"/>
              <a:gd name="connsiteY2" fmla="*/ 1354995 h 1354995"/>
              <a:gd name="connsiteX3" fmla="*/ 597068 w 912778"/>
              <a:gd name="connsiteY3" fmla="*/ 1354995 h 1354995"/>
              <a:gd name="connsiteX4" fmla="*/ 12305 w 912778"/>
              <a:gd name="connsiteY4" fmla="*/ 0 h 13549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2778" h="1354995">
                <a:moveTo>
                  <a:pt x="12305" y="0"/>
                </a:moveTo>
                <a:cubicBezTo>
                  <a:pt x="129817" y="78266"/>
                  <a:pt x="628415" y="71521"/>
                  <a:pt x="912778" y="274866"/>
                </a:cubicBezTo>
                <a:lnTo>
                  <a:pt x="912778" y="1354995"/>
                </a:lnTo>
                <a:lnTo>
                  <a:pt x="597068" y="1354995"/>
                </a:lnTo>
                <a:cubicBezTo>
                  <a:pt x="164419" y="976576"/>
                  <a:pt x="-56202" y="181812"/>
                  <a:pt x="12305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lnSpc>
          <a:spcPct val="90000"/>
        </a:lnSpc>
        <a:spcBef>
          <a:spcPts val="1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0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tags" Target="../tags/tag156.xml"/><Relationship Id="rId13" Type="http://schemas.openxmlformats.org/officeDocument/2006/relationships/tags" Target="../tags/tag161.xml"/><Relationship Id="rId3" Type="http://schemas.openxmlformats.org/officeDocument/2006/relationships/tags" Target="../tags/tag151.xml"/><Relationship Id="rId7" Type="http://schemas.openxmlformats.org/officeDocument/2006/relationships/tags" Target="../tags/tag155.xml"/><Relationship Id="rId12" Type="http://schemas.openxmlformats.org/officeDocument/2006/relationships/tags" Target="../tags/tag160.xml"/><Relationship Id="rId2" Type="http://schemas.openxmlformats.org/officeDocument/2006/relationships/tags" Target="../tags/tag150.xml"/><Relationship Id="rId16" Type="http://schemas.openxmlformats.org/officeDocument/2006/relationships/image" Target="../media/image12.jpeg"/><Relationship Id="rId1" Type="http://schemas.openxmlformats.org/officeDocument/2006/relationships/tags" Target="../tags/tag149.xml"/><Relationship Id="rId6" Type="http://schemas.openxmlformats.org/officeDocument/2006/relationships/tags" Target="../tags/tag154.xml"/><Relationship Id="rId11" Type="http://schemas.openxmlformats.org/officeDocument/2006/relationships/tags" Target="../tags/tag159.xml"/><Relationship Id="rId5" Type="http://schemas.openxmlformats.org/officeDocument/2006/relationships/tags" Target="../tags/tag153.xml"/><Relationship Id="rId15" Type="http://schemas.openxmlformats.org/officeDocument/2006/relationships/slideLayout" Target="../slideLayouts/slideLayout7.xml"/><Relationship Id="rId10" Type="http://schemas.openxmlformats.org/officeDocument/2006/relationships/tags" Target="../tags/tag158.xml"/><Relationship Id="rId4" Type="http://schemas.openxmlformats.org/officeDocument/2006/relationships/tags" Target="../tags/tag152.xml"/><Relationship Id="rId9" Type="http://schemas.openxmlformats.org/officeDocument/2006/relationships/tags" Target="../tags/tag157.xml"/><Relationship Id="rId14" Type="http://schemas.openxmlformats.org/officeDocument/2006/relationships/tags" Target="../tags/tag16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tags" Target="../tags/tag170.xml"/><Relationship Id="rId13" Type="http://schemas.openxmlformats.org/officeDocument/2006/relationships/tags" Target="../tags/tag175.xml"/><Relationship Id="rId3" Type="http://schemas.openxmlformats.org/officeDocument/2006/relationships/tags" Target="../tags/tag165.xml"/><Relationship Id="rId7" Type="http://schemas.openxmlformats.org/officeDocument/2006/relationships/tags" Target="../tags/tag169.xml"/><Relationship Id="rId12" Type="http://schemas.openxmlformats.org/officeDocument/2006/relationships/tags" Target="../tags/tag174.xml"/><Relationship Id="rId17" Type="http://schemas.openxmlformats.org/officeDocument/2006/relationships/image" Target="../media/image13.jpeg"/><Relationship Id="rId2" Type="http://schemas.openxmlformats.org/officeDocument/2006/relationships/tags" Target="../tags/tag164.xml"/><Relationship Id="rId16" Type="http://schemas.openxmlformats.org/officeDocument/2006/relationships/notesSlide" Target="../notesSlides/notesSlide6.xml"/><Relationship Id="rId1" Type="http://schemas.openxmlformats.org/officeDocument/2006/relationships/tags" Target="../tags/tag163.xml"/><Relationship Id="rId6" Type="http://schemas.openxmlformats.org/officeDocument/2006/relationships/tags" Target="../tags/tag168.xml"/><Relationship Id="rId11" Type="http://schemas.openxmlformats.org/officeDocument/2006/relationships/tags" Target="../tags/tag173.xml"/><Relationship Id="rId5" Type="http://schemas.openxmlformats.org/officeDocument/2006/relationships/tags" Target="../tags/tag167.xml"/><Relationship Id="rId15" Type="http://schemas.openxmlformats.org/officeDocument/2006/relationships/slideLayout" Target="../slideLayouts/slideLayout7.xml"/><Relationship Id="rId10" Type="http://schemas.openxmlformats.org/officeDocument/2006/relationships/tags" Target="../tags/tag172.xml"/><Relationship Id="rId4" Type="http://schemas.openxmlformats.org/officeDocument/2006/relationships/tags" Target="../tags/tag166.xml"/><Relationship Id="rId9" Type="http://schemas.openxmlformats.org/officeDocument/2006/relationships/tags" Target="../tags/tag171.xml"/><Relationship Id="rId14" Type="http://schemas.openxmlformats.org/officeDocument/2006/relationships/tags" Target="../tags/tag17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7.xml"/><Relationship Id="rId2" Type="http://schemas.openxmlformats.org/officeDocument/2006/relationships/tags" Target="../tags/tag178.xml"/><Relationship Id="rId1" Type="http://schemas.openxmlformats.org/officeDocument/2006/relationships/tags" Target="../tags/tag177.xml"/><Relationship Id="rId4" Type="http://schemas.openxmlformats.org/officeDocument/2006/relationships/notesSlide" Target="../notesSlides/notesSlide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tags" Target="../tags/tag18.xml"/><Relationship Id="rId13" Type="http://schemas.openxmlformats.org/officeDocument/2006/relationships/tags" Target="../tags/tag23.xml"/><Relationship Id="rId18" Type="http://schemas.openxmlformats.org/officeDocument/2006/relationships/tags" Target="../tags/tag28.xml"/><Relationship Id="rId26" Type="http://schemas.openxmlformats.org/officeDocument/2006/relationships/tags" Target="../tags/tag36.xml"/><Relationship Id="rId3" Type="http://schemas.openxmlformats.org/officeDocument/2006/relationships/tags" Target="../tags/tag13.xml"/><Relationship Id="rId21" Type="http://schemas.openxmlformats.org/officeDocument/2006/relationships/tags" Target="../tags/tag31.xml"/><Relationship Id="rId7" Type="http://schemas.openxmlformats.org/officeDocument/2006/relationships/tags" Target="../tags/tag17.xml"/><Relationship Id="rId12" Type="http://schemas.openxmlformats.org/officeDocument/2006/relationships/tags" Target="../tags/tag22.xml"/><Relationship Id="rId17" Type="http://schemas.openxmlformats.org/officeDocument/2006/relationships/tags" Target="../tags/tag27.xml"/><Relationship Id="rId25" Type="http://schemas.openxmlformats.org/officeDocument/2006/relationships/tags" Target="../tags/tag35.xml"/><Relationship Id="rId2" Type="http://schemas.openxmlformats.org/officeDocument/2006/relationships/tags" Target="../tags/tag12.xml"/><Relationship Id="rId16" Type="http://schemas.openxmlformats.org/officeDocument/2006/relationships/tags" Target="../tags/tag26.xml"/><Relationship Id="rId20" Type="http://schemas.openxmlformats.org/officeDocument/2006/relationships/tags" Target="../tags/tag30.xml"/><Relationship Id="rId29" Type="http://schemas.openxmlformats.org/officeDocument/2006/relationships/slideLayout" Target="../slideLayouts/slideLayout7.xml"/><Relationship Id="rId1" Type="http://schemas.openxmlformats.org/officeDocument/2006/relationships/tags" Target="../tags/tag11.xml"/><Relationship Id="rId6" Type="http://schemas.openxmlformats.org/officeDocument/2006/relationships/tags" Target="../tags/tag16.xml"/><Relationship Id="rId11" Type="http://schemas.openxmlformats.org/officeDocument/2006/relationships/tags" Target="../tags/tag21.xml"/><Relationship Id="rId24" Type="http://schemas.openxmlformats.org/officeDocument/2006/relationships/tags" Target="../tags/tag34.xml"/><Relationship Id="rId5" Type="http://schemas.openxmlformats.org/officeDocument/2006/relationships/tags" Target="../tags/tag15.xml"/><Relationship Id="rId15" Type="http://schemas.openxmlformats.org/officeDocument/2006/relationships/tags" Target="../tags/tag25.xml"/><Relationship Id="rId23" Type="http://schemas.openxmlformats.org/officeDocument/2006/relationships/tags" Target="../tags/tag33.xml"/><Relationship Id="rId28" Type="http://schemas.openxmlformats.org/officeDocument/2006/relationships/tags" Target="../tags/tag38.xml"/><Relationship Id="rId10" Type="http://schemas.openxmlformats.org/officeDocument/2006/relationships/tags" Target="../tags/tag20.xml"/><Relationship Id="rId19" Type="http://schemas.openxmlformats.org/officeDocument/2006/relationships/tags" Target="../tags/tag29.xml"/><Relationship Id="rId31" Type="http://schemas.openxmlformats.org/officeDocument/2006/relationships/image" Target="../media/image3.jpeg"/><Relationship Id="rId4" Type="http://schemas.openxmlformats.org/officeDocument/2006/relationships/tags" Target="../tags/tag14.xml"/><Relationship Id="rId9" Type="http://schemas.openxmlformats.org/officeDocument/2006/relationships/tags" Target="../tags/tag19.xml"/><Relationship Id="rId14" Type="http://schemas.openxmlformats.org/officeDocument/2006/relationships/tags" Target="../tags/tag24.xml"/><Relationship Id="rId22" Type="http://schemas.openxmlformats.org/officeDocument/2006/relationships/tags" Target="../tags/tag32.xml"/><Relationship Id="rId27" Type="http://schemas.openxmlformats.org/officeDocument/2006/relationships/tags" Target="../tags/tag37.xml"/><Relationship Id="rId30" Type="http://schemas.openxmlformats.org/officeDocument/2006/relationships/notesSlide" Target="../notesSlides/notesSlide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tags" Target="../tags/tag46.xml"/><Relationship Id="rId13" Type="http://schemas.openxmlformats.org/officeDocument/2006/relationships/tags" Target="../tags/tag51.xml"/><Relationship Id="rId18" Type="http://schemas.openxmlformats.org/officeDocument/2006/relationships/tags" Target="../tags/tag56.xml"/><Relationship Id="rId26" Type="http://schemas.openxmlformats.org/officeDocument/2006/relationships/tags" Target="../tags/tag64.xml"/><Relationship Id="rId3" Type="http://schemas.openxmlformats.org/officeDocument/2006/relationships/tags" Target="../tags/tag41.xml"/><Relationship Id="rId21" Type="http://schemas.openxmlformats.org/officeDocument/2006/relationships/tags" Target="../tags/tag59.xml"/><Relationship Id="rId7" Type="http://schemas.openxmlformats.org/officeDocument/2006/relationships/tags" Target="../tags/tag45.xml"/><Relationship Id="rId12" Type="http://schemas.openxmlformats.org/officeDocument/2006/relationships/tags" Target="../tags/tag50.xml"/><Relationship Id="rId17" Type="http://schemas.openxmlformats.org/officeDocument/2006/relationships/tags" Target="../tags/tag55.xml"/><Relationship Id="rId25" Type="http://schemas.openxmlformats.org/officeDocument/2006/relationships/tags" Target="../tags/tag63.xml"/><Relationship Id="rId2" Type="http://schemas.openxmlformats.org/officeDocument/2006/relationships/tags" Target="../tags/tag40.xml"/><Relationship Id="rId16" Type="http://schemas.openxmlformats.org/officeDocument/2006/relationships/tags" Target="../tags/tag54.xml"/><Relationship Id="rId20" Type="http://schemas.openxmlformats.org/officeDocument/2006/relationships/tags" Target="../tags/tag58.xml"/><Relationship Id="rId29" Type="http://schemas.openxmlformats.org/officeDocument/2006/relationships/image" Target="../media/image7.jpeg"/><Relationship Id="rId1" Type="http://schemas.openxmlformats.org/officeDocument/2006/relationships/tags" Target="../tags/tag39.xml"/><Relationship Id="rId6" Type="http://schemas.openxmlformats.org/officeDocument/2006/relationships/tags" Target="../tags/tag44.xml"/><Relationship Id="rId11" Type="http://schemas.openxmlformats.org/officeDocument/2006/relationships/tags" Target="../tags/tag49.xml"/><Relationship Id="rId24" Type="http://schemas.openxmlformats.org/officeDocument/2006/relationships/tags" Target="../tags/tag62.xml"/><Relationship Id="rId5" Type="http://schemas.openxmlformats.org/officeDocument/2006/relationships/tags" Target="../tags/tag43.xml"/><Relationship Id="rId15" Type="http://schemas.openxmlformats.org/officeDocument/2006/relationships/tags" Target="../tags/tag53.xml"/><Relationship Id="rId23" Type="http://schemas.openxmlformats.org/officeDocument/2006/relationships/tags" Target="../tags/tag61.xml"/><Relationship Id="rId28" Type="http://schemas.openxmlformats.org/officeDocument/2006/relationships/notesSlide" Target="../notesSlides/notesSlide2.xml"/><Relationship Id="rId10" Type="http://schemas.openxmlformats.org/officeDocument/2006/relationships/tags" Target="../tags/tag48.xml"/><Relationship Id="rId19" Type="http://schemas.openxmlformats.org/officeDocument/2006/relationships/tags" Target="../tags/tag57.xml"/><Relationship Id="rId4" Type="http://schemas.openxmlformats.org/officeDocument/2006/relationships/tags" Target="../tags/tag42.xml"/><Relationship Id="rId9" Type="http://schemas.openxmlformats.org/officeDocument/2006/relationships/tags" Target="../tags/tag47.xml"/><Relationship Id="rId14" Type="http://schemas.openxmlformats.org/officeDocument/2006/relationships/tags" Target="../tags/tag52.xml"/><Relationship Id="rId22" Type="http://schemas.openxmlformats.org/officeDocument/2006/relationships/tags" Target="../tags/tag60.xml"/><Relationship Id="rId27" Type="http://schemas.openxmlformats.org/officeDocument/2006/relationships/slideLayout" Target="../slideLayouts/slideLayout7.xml"/><Relationship Id="rId30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tags" Target="../tags/tag72.xml"/><Relationship Id="rId13" Type="http://schemas.openxmlformats.org/officeDocument/2006/relationships/tags" Target="../tags/tag77.xml"/><Relationship Id="rId18" Type="http://schemas.openxmlformats.org/officeDocument/2006/relationships/tags" Target="../tags/tag82.xml"/><Relationship Id="rId26" Type="http://schemas.openxmlformats.org/officeDocument/2006/relationships/tags" Target="../tags/tag90.xml"/><Relationship Id="rId3" Type="http://schemas.openxmlformats.org/officeDocument/2006/relationships/tags" Target="../tags/tag67.xml"/><Relationship Id="rId21" Type="http://schemas.openxmlformats.org/officeDocument/2006/relationships/tags" Target="../tags/tag85.xml"/><Relationship Id="rId34" Type="http://schemas.openxmlformats.org/officeDocument/2006/relationships/notesSlide" Target="../notesSlides/notesSlide3.xml"/><Relationship Id="rId7" Type="http://schemas.openxmlformats.org/officeDocument/2006/relationships/tags" Target="../tags/tag71.xml"/><Relationship Id="rId12" Type="http://schemas.openxmlformats.org/officeDocument/2006/relationships/tags" Target="../tags/tag76.xml"/><Relationship Id="rId17" Type="http://schemas.openxmlformats.org/officeDocument/2006/relationships/tags" Target="../tags/tag81.xml"/><Relationship Id="rId25" Type="http://schemas.openxmlformats.org/officeDocument/2006/relationships/tags" Target="../tags/tag89.xml"/><Relationship Id="rId33" Type="http://schemas.openxmlformats.org/officeDocument/2006/relationships/slideLayout" Target="../slideLayouts/slideLayout7.xml"/><Relationship Id="rId2" Type="http://schemas.openxmlformats.org/officeDocument/2006/relationships/tags" Target="../tags/tag66.xml"/><Relationship Id="rId16" Type="http://schemas.openxmlformats.org/officeDocument/2006/relationships/tags" Target="../tags/tag80.xml"/><Relationship Id="rId20" Type="http://schemas.openxmlformats.org/officeDocument/2006/relationships/tags" Target="../tags/tag84.xml"/><Relationship Id="rId29" Type="http://schemas.openxmlformats.org/officeDocument/2006/relationships/tags" Target="../tags/tag93.xml"/><Relationship Id="rId1" Type="http://schemas.openxmlformats.org/officeDocument/2006/relationships/tags" Target="../tags/tag65.xml"/><Relationship Id="rId6" Type="http://schemas.openxmlformats.org/officeDocument/2006/relationships/tags" Target="../tags/tag70.xml"/><Relationship Id="rId11" Type="http://schemas.openxmlformats.org/officeDocument/2006/relationships/tags" Target="../tags/tag75.xml"/><Relationship Id="rId24" Type="http://schemas.openxmlformats.org/officeDocument/2006/relationships/tags" Target="../tags/tag88.xml"/><Relationship Id="rId32" Type="http://schemas.openxmlformats.org/officeDocument/2006/relationships/tags" Target="../tags/tag96.xml"/><Relationship Id="rId5" Type="http://schemas.openxmlformats.org/officeDocument/2006/relationships/tags" Target="../tags/tag69.xml"/><Relationship Id="rId15" Type="http://schemas.openxmlformats.org/officeDocument/2006/relationships/tags" Target="../tags/tag79.xml"/><Relationship Id="rId23" Type="http://schemas.openxmlformats.org/officeDocument/2006/relationships/tags" Target="../tags/tag87.xml"/><Relationship Id="rId28" Type="http://schemas.openxmlformats.org/officeDocument/2006/relationships/tags" Target="../tags/tag92.xml"/><Relationship Id="rId36" Type="http://schemas.openxmlformats.org/officeDocument/2006/relationships/image" Target="../media/image8.png"/><Relationship Id="rId10" Type="http://schemas.openxmlformats.org/officeDocument/2006/relationships/tags" Target="../tags/tag74.xml"/><Relationship Id="rId19" Type="http://schemas.openxmlformats.org/officeDocument/2006/relationships/tags" Target="../tags/tag83.xml"/><Relationship Id="rId31" Type="http://schemas.openxmlformats.org/officeDocument/2006/relationships/tags" Target="../tags/tag95.xml"/><Relationship Id="rId4" Type="http://schemas.openxmlformats.org/officeDocument/2006/relationships/tags" Target="../tags/tag68.xml"/><Relationship Id="rId9" Type="http://schemas.openxmlformats.org/officeDocument/2006/relationships/tags" Target="../tags/tag73.xml"/><Relationship Id="rId14" Type="http://schemas.openxmlformats.org/officeDocument/2006/relationships/tags" Target="../tags/tag78.xml"/><Relationship Id="rId22" Type="http://schemas.openxmlformats.org/officeDocument/2006/relationships/tags" Target="../tags/tag86.xml"/><Relationship Id="rId27" Type="http://schemas.openxmlformats.org/officeDocument/2006/relationships/tags" Target="../tags/tag91.xml"/><Relationship Id="rId30" Type="http://schemas.openxmlformats.org/officeDocument/2006/relationships/tags" Target="../tags/tag94.xml"/><Relationship Id="rId35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tags" Target="../tags/tag104.xml"/><Relationship Id="rId13" Type="http://schemas.openxmlformats.org/officeDocument/2006/relationships/tags" Target="../tags/tag109.xml"/><Relationship Id="rId18" Type="http://schemas.openxmlformats.org/officeDocument/2006/relationships/tags" Target="../tags/tag114.xml"/><Relationship Id="rId26" Type="http://schemas.openxmlformats.org/officeDocument/2006/relationships/tags" Target="../tags/tag122.xml"/><Relationship Id="rId39" Type="http://schemas.openxmlformats.org/officeDocument/2006/relationships/slideLayout" Target="../slideLayouts/slideLayout7.xml"/><Relationship Id="rId3" Type="http://schemas.openxmlformats.org/officeDocument/2006/relationships/tags" Target="../tags/tag99.xml"/><Relationship Id="rId21" Type="http://schemas.openxmlformats.org/officeDocument/2006/relationships/tags" Target="../tags/tag117.xml"/><Relationship Id="rId34" Type="http://schemas.openxmlformats.org/officeDocument/2006/relationships/tags" Target="../tags/tag130.xml"/><Relationship Id="rId42" Type="http://schemas.openxmlformats.org/officeDocument/2006/relationships/image" Target="../media/image8.png"/><Relationship Id="rId7" Type="http://schemas.openxmlformats.org/officeDocument/2006/relationships/tags" Target="../tags/tag103.xml"/><Relationship Id="rId12" Type="http://schemas.openxmlformats.org/officeDocument/2006/relationships/tags" Target="../tags/tag108.xml"/><Relationship Id="rId17" Type="http://schemas.openxmlformats.org/officeDocument/2006/relationships/tags" Target="../tags/tag113.xml"/><Relationship Id="rId25" Type="http://schemas.openxmlformats.org/officeDocument/2006/relationships/tags" Target="../tags/tag121.xml"/><Relationship Id="rId33" Type="http://schemas.openxmlformats.org/officeDocument/2006/relationships/tags" Target="../tags/tag129.xml"/><Relationship Id="rId38" Type="http://schemas.openxmlformats.org/officeDocument/2006/relationships/tags" Target="../tags/tag134.xml"/><Relationship Id="rId2" Type="http://schemas.openxmlformats.org/officeDocument/2006/relationships/tags" Target="../tags/tag98.xml"/><Relationship Id="rId16" Type="http://schemas.openxmlformats.org/officeDocument/2006/relationships/tags" Target="../tags/tag112.xml"/><Relationship Id="rId20" Type="http://schemas.openxmlformats.org/officeDocument/2006/relationships/tags" Target="../tags/tag116.xml"/><Relationship Id="rId29" Type="http://schemas.openxmlformats.org/officeDocument/2006/relationships/tags" Target="../tags/tag125.xml"/><Relationship Id="rId41" Type="http://schemas.openxmlformats.org/officeDocument/2006/relationships/image" Target="../media/image10.jpeg"/><Relationship Id="rId1" Type="http://schemas.openxmlformats.org/officeDocument/2006/relationships/tags" Target="../tags/tag97.xml"/><Relationship Id="rId6" Type="http://schemas.openxmlformats.org/officeDocument/2006/relationships/tags" Target="../tags/tag102.xml"/><Relationship Id="rId11" Type="http://schemas.openxmlformats.org/officeDocument/2006/relationships/tags" Target="../tags/tag107.xml"/><Relationship Id="rId24" Type="http://schemas.openxmlformats.org/officeDocument/2006/relationships/tags" Target="../tags/tag120.xml"/><Relationship Id="rId32" Type="http://schemas.openxmlformats.org/officeDocument/2006/relationships/tags" Target="../tags/tag128.xml"/><Relationship Id="rId37" Type="http://schemas.openxmlformats.org/officeDocument/2006/relationships/tags" Target="../tags/tag133.xml"/><Relationship Id="rId40" Type="http://schemas.openxmlformats.org/officeDocument/2006/relationships/notesSlide" Target="../notesSlides/notesSlide4.xml"/><Relationship Id="rId5" Type="http://schemas.openxmlformats.org/officeDocument/2006/relationships/tags" Target="../tags/tag101.xml"/><Relationship Id="rId15" Type="http://schemas.openxmlformats.org/officeDocument/2006/relationships/tags" Target="../tags/tag111.xml"/><Relationship Id="rId23" Type="http://schemas.openxmlformats.org/officeDocument/2006/relationships/tags" Target="../tags/tag119.xml"/><Relationship Id="rId28" Type="http://schemas.openxmlformats.org/officeDocument/2006/relationships/tags" Target="../tags/tag124.xml"/><Relationship Id="rId36" Type="http://schemas.openxmlformats.org/officeDocument/2006/relationships/tags" Target="../tags/tag132.xml"/><Relationship Id="rId10" Type="http://schemas.openxmlformats.org/officeDocument/2006/relationships/tags" Target="../tags/tag106.xml"/><Relationship Id="rId19" Type="http://schemas.openxmlformats.org/officeDocument/2006/relationships/tags" Target="../tags/tag115.xml"/><Relationship Id="rId31" Type="http://schemas.openxmlformats.org/officeDocument/2006/relationships/tags" Target="../tags/tag127.xml"/><Relationship Id="rId4" Type="http://schemas.openxmlformats.org/officeDocument/2006/relationships/tags" Target="../tags/tag100.xml"/><Relationship Id="rId9" Type="http://schemas.openxmlformats.org/officeDocument/2006/relationships/tags" Target="../tags/tag105.xml"/><Relationship Id="rId14" Type="http://schemas.openxmlformats.org/officeDocument/2006/relationships/tags" Target="../tags/tag110.xml"/><Relationship Id="rId22" Type="http://schemas.openxmlformats.org/officeDocument/2006/relationships/tags" Target="../tags/tag118.xml"/><Relationship Id="rId27" Type="http://schemas.openxmlformats.org/officeDocument/2006/relationships/tags" Target="../tags/tag123.xml"/><Relationship Id="rId30" Type="http://schemas.openxmlformats.org/officeDocument/2006/relationships/tags" Target="../tags/tag126.xml"/><Relationship Id="rId35" Type="http://schemas.openxmlformats.org/officeDocument/2006/relationships/tags" Target="../tags/tag131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tags" Target="../tags/tag142.xml"/><Relationship Id="rId13" Type="http://schemas.openxmlformats.org/officeDocument/2006/relationships/tags" Target="../tags/tag147.xml"/><Relationship Id="rId3" Type="http://schemas.openxmlformats.org/officeDocument/2006/relationships/tags" Target="../tags/tag137.xml"/><Relationship Id="rId7" Type="http://schemas.openxmlformats.org/officeDocument/2006/relationships/tags" Target="../tags/tag141.xml"/><Relationship Id="rId12" Type="http://schemas.openxmlformats.org/officeDocument/2006/relationships/tags" Target="../tags/tag146.xml"/><Relationship Id="rId17" Type="http://schemas.openxmlformats.org/officeDocument/2006/relationships/image" Target="../media/image11.jpeg"/><Relationship Id="rId2" Type="http://schemas.openxmlformats.org/officeDocument/2006/relationships/tags" Target="../tags/tag136.xml"/><Relationship Id="rId16" Type="http://schemas.openxmlformats.org/officeDocument/2006/relationships/notesSlide" Target="../notesSlides/notesSlide5.xml"/><Relationship Id="rId1" Type="http://schemas.openxmlformats.org/officeDocument/2006/relationships/tags" Target="../tags/tag135.xml"/><Relationship Id="rId6" Type="http://schemas.openxmlformats.org/officeDocument/2006/relationships/tags" Target="../tags/tag140.xml"/><Relationship Id="rId11" Type="http://schemas.openxmlformats.org/officeDocument/2006/relationships/tags" Target="../tags/tag145.xml"/><Relationship Id="rId5" Type="http://schemas.openxmlformats.org/officeDocument/2006/relationships/tags" Target="../tags/tag139.xml"/><Relationship Id="rId15" Type="http://schemas.openxmlformats.org/officeDocument/2006/relationships/slideLayout" Target="../slideLayouts/slideLayout7.xml"/><Relationship Id="rId10" Type="http://schemas.openxmlformats.org/officeDocument/2006/relationships/tags" Target="../tags/tag144.xml"/><Relationship Id="rId4" Type="http://schemas.openxmlformats.org/officeDocument/2006/relationships/tags" Target="../tags/tag138.xml"/><Relationship Id="rId9" Type="http://schemas.openxmlformats.org/officeDocument/2006/relationships/tags" Target="../tags/tag143.xml"/><Relationship Id="rId14" Type="http://schemas.openxmlformats.org/officeDocument/2006/relationships/tags" Target="../tags/tag14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44882" y="1394461"/>
            <a:ext cx="11104033" cy="792163"/>
          </a:xfrm>
        </p:spPr>
        <p:txBody>
          <a:bodyPr>
            <a:normAutofit fontScale="90000"/>
            <a:scene3d>
              <a:camera prst="orthographicFront"/>
              <a:lightRig rig="threePt" dir="t"/>
            </a:scene3d>
          </a:bodyPr>
          <a:lstStyle/>
          <a:p>
            <a:r>
              <a:rPr lang="zh-CN" altLang="en-US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单击此处添加标题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zh-CN" altLang="en-US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单击此处添加副标</a:t>
            </a:r>
          </a:p>
        </p:txBody>
      </p:sp>
    </p:spTree>
    <p:custDataLst>
      <p:tags r:id="rId1"/>
    </p:custDataLst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6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4" name="组合 83"/>
          <p:cNvGrpSpPr/>
          <p:nvPr>
            <p:custDataLst>
              <p:tags r:id="rId2"/>
            </p:custDataLst>
          </p:nvPr>
        </p:nvGrpSpPr>
        <p:grpSpPr>
          <a:xfrm>
            <a:off x="1075720" y="2867561"/>
            <a:ext cx="2471467" cy="2899528"/>
            <a:chOff x="477174" y="3065210"/>
            <a:chExt cx="1947007" cy="2284231"/>
          </a:xfrm>
        </p:grpSpPr>
        <p:sp>
          <p:nvSpPr>
            <p:cNvPr id="85" name="椭圆 84"/>
            <p:cNvSpPr/>
            <p:nvPr>
              <p:custDataLst>
                <p:tags r:id="rId12"/>
              </p:custDataLst>
            </p:nvPr>
          </p:nvSpPr>
          <p:spPr>
            <a:xfrm>
              <a:off x="734387" y="3653893"/>
              <a:ext cx="1432580" cy="143258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/>
            </a:bodyPr>
            <a:lstStyle/>
            <a:p>
              <a:pPr algn="ctr"/>
              <a:r>
                <a:rPr lang="en-US" altLang="zh-CN" dirty="0">
                  <a:solidFill>
                    <a:schemeClr val="bg1"/>
                  </a:solidFill>
                  <a:sym typeface="Arial" pitchFamily="34" charset="0"/>
                </a:rPr>
                <a:t>LOREM</a:t>
              </a:r>
            </a:p>
          </p:txBody>
        </p:sp>
        <p:sp>
          <p:nvSpPr>
            <p:cNvPr id="86" name="椭圆 85"/>
            <p:cNvSpPr/>
            <p:nvPr>
              <p:custDataLst>
                <p:tags r:id="rId13"/>
              </p:custDataLst>
            </p:nvPr>
          </p:nvSpPr>
          <p:spPr>
            <a:xfrm>
              <a:off x="1209377" y="3065210"/>
              <a:ext cx="482600" cy="4826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/>
            </a:bodyPr>
            <a:lstStyle/>
            <a:p>
              <a:pPr algn="ctr"/>
              <a:r>
                <a:rPr lang="en-US" altLang="zh-CN" dirty="0">
                  <a:solidFill>
                    <a:schemeClr val="bg1"/>
                  </a:solidFill>
                  <a:sym typeface="Arial" pitchFamily="34" charset="0"/>
                </a:rPr>
                <a:t>A</a:t>
              </a:r>
              <a:endParaRPr lang="zh-CN" altLang="en-US" dirty="0">
                <a:solidFill>
                  <a:schemeClr val="bg1"/>
                </a:solidFill>
                <a:sym typeface="Arial" pitchFamily="34" charset="0"/>
              </a:endParaRPr>
            </a:p>
          </p:txBody>
        </p:sp>
        <p:sp>
          <p:nvSpPr>
            <p:cNvPr id="87" name="任意多边形 86"/>
            <p:cNvSpPr/>
            <p:nvPr>
              <p:custDataLst>
                <p:tags r:id="rId14"/>
              </p:custDataLst>
            </p:nvPr>
          </p:nvSpPr>
          <p:spPr>
            <a:xfrm>
              <a:off x="477174" y="3390925"/>
              <a:ext cx="1947007" cy="1958516"/>
            </a:xfrm>
            <a:custGeom>
              <a:avLst/>
              <a:gdLst>
                <a:gd name="connsiteX0" fmla="*/ 553759 w 1947007"/>
                <a:gd name="connsiteY0" fmla="*/ 0 h 1958516"/>
                <a:gd name="connsiteX1" fmla="*/ 611751 w 1947007"/>
                <a:gd name="connsiteY1" fmla="*/ 123930 h 1958516"/>
                <a:gd name="connsiteX2" fmla="*/ 542264 w 1947007"/>
                <a:gd name="connsiteY2" fmla="*/ 207639 h 1958516"/>
                <a:gd name="connsiteX3" fmla="*/ 377203 w 1947007"/>
                <a:gd name="connsiteY3" fmla="*/ 383159 h 1958516"/>
                <a:gd name="connsiteX4" fmla="*/ 376780 w 1947007"/>
                <a:gd name="connsiteY4" fmla="*/ 1576188 h 1958516"/>
                <a:gd name="connsiteX5" fmla="*/ 376779 w 1947007"/>
                <a:gd name="connsiteY5" fmla="*/ 1576189 h 1958516"/>
                <a:gd name="connsiteX6" fmla="*/ 973206 w 1947007"/>
                <a:gd name="connsiteY6" fmla="*/ 1823485 h 1958516"/>
                <a:gd name="connsiteX7" fmla="*/ 1569808 w 1947007"/>
                <a:gd name="connsiteY7" fmla="*/ 1576612 h 1958516"/>
                <a:gd name="connsiteX8" fmla="*/ 1570232 w 1947007"/>
                <a:gd name="connsiteY8" fmla="*/ 383584 h 1958516"/>
                <a:gd name="connsiteX9" fmla="*/ 1405295 w 1947007"/>
                <a:gd name="connsiteY9" fmla="*/ 207945 h 1958516"/>
                <a:gd name="connsiteX10" fmla="*/ 1335869 w 1947007"/>
                <a:gd name="connsiteY10" fmla="*/ 124187 h 1958516"/>
                <a:gd name="connsiteX11" fmla="*/ 1393945 w 1947007"/>
                <a:gd name="connsiteY11" fmla="*/ 298 h 1958516"/>
                <a:gd name="connsiteX12" fmla="*/ 1471784 w 1947007"/>
                <a:gd name="connsiteY12" fmla="*/ 94202 h 1958516"/>
                <a:gd name="connsiteX13" fmla="*/ 1662119 w 1947007"/>
                <a:gd name="connsiteY13" fmla="*/ 296887 h 1958516"/>
                <a:gd name="connsiteX14" fmla="*/ 1661631 w 1947007"/>
                <a:gd name="connsiteY14" fmla="*/ 1673628 h 1958516"/>
                <a:gd name="connsiteX15" fmla="*/ 1508870 w 1947007"/>
                <a:gd name="connsiteY15" fmla="*/ 1798320 h 1958516"/>
                <a:gd name="connsiteX16" fmla="*/ 973158 w 1947007"/>
                <a:gd name="connsiteY16" fmla="*/ 1958516 h 1958516"/>
                <a:gd name="connsiteX17" fmla="*/ 284889 w 1947007"/>
                <a:gd name="connsiteY17" fmla="*/ 1673140 h 1958516"/>
                <a:gd name="connsiteX18" fmla="*/ 284889 w 1947007"/>
                <a:gd name="connsiteY18" fmla="*/ 1673138 h 1958516"/>
                <a:gd name="connsiteX19" fmla="*/ 0 w 1947007"/>
                <a:gd name="connsiteY19" fmla="*/ 984666 h 1958516"/>
                <a:gd name="connsiteX20" fmla="*/ 285378 w 1947007"/>
                <a:gd name="connsiteY20" fmla="*/ 296397 h 1958516"/>
                <a:gd name="connsiteX21" fmla="*/ 475856 w 1947007"/>
                <a:gd name="connsiteY21" fmla="*/ 93849 h 19585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947007" h="1958516">
                  <a:moveTo>
                    <a:pt x="553759" y="0"/>
                  </a:moveTo>
                  <a:lnTo>
                    <a:pt x="611751" y="123930"/>
                  </a:lnTo>
                  <a:lnTo>
                    <a:pt x="542264" y="207639"/>
                  </a:lnTo>
                  <a:cubicBezTo>
                    <a:pt x="489006" y="267909"/>
                    <a:pt x="433985" y="326416"/>
                    <a:pt x="377203" y="383159"/>
                  </a:cubicBezTo>
                  <a:cubicBezTo>
                    <a:pt x="47641" y="712488"/>
                    <a:pt x="47450" y="1246625"/>
                    <a:pt x="376780" y="1576188"/>
                  </a:cubicBezTo>
                  <a:lnTo>
                    <a:pt x="376779" y="1576189"/>
                  </a:lnTo>
                  <a:cubicBezTo>
                    <a:pt x="541443" y="1740970"/>
                    <a:pt x="757311" y="1823409"/>
                    <a:pt x="973206" y="1823485"/>
                  </a:cubicBezTo>
                  <a:cubicBezTo>
                    <a:pt x="1189101" y="1823562"/>
                    <a:pt x="1405026" y="1741276"/>
                    <a:pt x="1569808" y="1576612"/>
                  </a:cubicBezTo>
                  <a:cubicBezTo>
                    <a:pt x="1899372" y="1247283"/>
                    <a:pt x="1899561" y="713145"/>
                    <a:pt x="1570232" y="383584"/>
                  </a:cubicBezTo>
                  <a:cubicBezTo>
                    <a:pt x="1513489" y="326799"/>
                    <a:pt x="1458510" y="268254"/>
                    <a:pt x="1405295" y="207945"/>
                  </a:cubicBezTo>
                  <a:lnTo>
                    <a:pt x="1335869" y="124187"/>
                  </a:lnTo>
                  <a:lnTo>
                    <a:pt x="1393945" y="298"/>
                  </a:lnTo>
                  <a:lnTo>
                    <a:pt x="1471784" y="94202"/>
                  </a:lnTo>
                  <a:cubicBezTo>
                    <a:pt x="1533192" y="163798"/>
                    <a:pt x="1596639" y="231359"/>
                    <a:pt x="1662119" y="296887"/>
                  </a:cubicBezTo>
                  <a:cubicBezTo>
                    <a:pt x="2042161" y="677198"/>
                    <a:pt x="2041942" y="1293586"/>
                    <a:pt x="1661631" y="1673628"/>
                  </a:cubicBezTo>
                  <a:cubicBezTo>
                    <a:pt x="1614091" y="1721133"/>
                    <a:pt x="1562863" y="1762697"/>
                    <a:pt x="1508870" y="1798320"/>
                  </a:cubicBezTo>
                  <a:cubicBezTo>
                    <a:pt x="1346888" y="1905186"/>
                    <a:pt x="1160014" y="1958583"/>
                    <a:pt x="973158" y="1958516"/>
                  </a:cubicBezTo>
                  <a:cubicBezTo>
                    <a:pt x="724017" y="1958427"/>
                    <a:pt x="474909" y="1863294"/>
                    <a:pt x="284889" y="1673140"/>
                  </a:cubicBezTo>
                  <a:lnTo>
                    <a:pt x="284889" y="1673138"/>
                  </a:lnTo>
                  <a:cubicBezTo>
                    <a:pt x="94868" y="1482983"/>
                    <a:pt x="-88" y="1233808"/>
                    <a:pt x="0" y="984666"/>
                  </a:cubicBezTo>
                  <a:cubicBezTo>
                    <a:pt x="89" y="735526"/>
                    <a:pt x="95221" y="486417"/>
                    <a:pt x="285378" y="296397"/>
                  </a:cubicBezTo>
                  <a:cubicBezTo>
                    <a:pt x="350904" y="230917"/>
                    <a:pt x="414396" y="163401"/>
                    <a:pt x="475856" y="9384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/>
            </a:bodyPr>
            <a:lstStyle/>
            <a:p>
              <a:pPr algn="ctr"/>
              <a:endParaRPr lang="zh-CN" altLang="en-US">
                <a:solidFill>
                  <a:schemeClr val="bg1"/>
                </a:solidFill>
                <a:sym typeface="Arial" pitchFamily="34" charset="0"/>
              </a:endParaRPr>
            </a:p>
          </p:txBody>
        </p:sp>
      </p:grpSp>
      <p:grpSp>
        <p:nvGrpSpPr>
          <p:cNvPr id="88" name="组合 87"/>
          <p:cNvGrpSpPr/>
          <p:nvPr>
            <p:custDataLst>
              <p:tags r:id="rId3"/>
            </p:custDataLst>
          </p:nvPr>
        </p:nvGrpSpPr>
        <p:grpSpPr>
          <a:xfrm>
            <a:off x="4860268" y="2867561"/>
            <a:ext cx="2471467" cy="2899528"/>
            <a:chOff x="477174" y="3065210"/>
            <a:chExt cx="1947007" cy="2284231"/>
          </a:xfrm>
        </p:grpSpPr>
        <p:sp>
          <p:nvSpPr>
            <p:cNvPr id="89" name="椭圆 88"/>
            <p:cNvSpPr/>
            <p:nvPr>
              <p:custDataLst>
                <p:tags r:id="rId9"/>
              </p:custDataLst>
            </p:nvPr>
          </p:nvSpPr>
          <p:spPr>
            <a:xfrm>
              <a:off x="734387" y="3653893"/>
              <a:ext cx="1432580" cy="143258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/>
            </a:bodyPr>
            <a:lstStyle/>
            <a:p>
              <a:pPr algn="ctr"/>
              <a:r>
                <a:rPr lang="en-US" altLang="zh-CN" dirty="0">
                  <a:solidFill>
                    <a:schemeClr val="bg1"/>
                  </a:solidFill>
                  <a:sym typeface="Arial" pitchFamily="34" charset="0"/>
                </a:rPr>
                <a:t>LOREM</a:t>
              </a:r>
            </a:p>
          </p:txBody>
        </p:sp>
        <p:sp>
          <p:nvSpPr>
            <p:cNvPr id="90" name="椭圆 89"/>
            <p:cNvSpPr/>
            <p:nvPr>
              <p:custDataLst>
                <p:tags r:id="rId10"/>
              </p:custDataLst>
            </p:nvPr>
          </p:nvSpPr>
          <p:spPr>
            <a:xfrm>
              <a:off x="1209377" y="3065210"/>
              <a:ext cx="482600" cy="4826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/>
            </a:bodyPr>
            <a:lstStyle/>
            <a:p>
              <a:pPr algn="ctr"/>
              <a:r>
                <a:rPr lang="en-US" altLang="zh-CN" dirty="0">
                  <a:solidFill>
                    <a:schemeClr val="bg1"/>
                  </a:solidFill>
                  <a:sym typeface="Arial" pitchFamily="34" charset="0"/>
                </a:rPr>
                <a:t>B</a:t>
              </a:r>
              <a:endParaRPr lang="zh-CN" altLang="en-US" dirty="0">
                <a:solidFill>
                  <a:schemeClr val="bg1"/>
                </a:solidFill>
                <a:sym typeface="Arial" pitchFamily="34" charset="0"/>
              </a:endParaRPr>
            </a:p>
          </p:txBody>
        </p:sp>
        <p:sp>
          <p:nvSpPr>
            <p:cNvPr id="91" name="任意多边形 90"/>
            <p:cNvSpPr/>
            <p:nvPr>
              <p:custDataLst>
                <p:tags r:id="rId11"/>
              </p:custDataLst>
            </p:nvPr>
          </p:nvSpPr>
          <p:spPr>
            <a:xfrm>
              <a:off x="477174" y="3390925"/>
              <a:ext cx="1947007" cy="1958516"/>
            </a:xfrm>
            <a:custGeom>
              <a:avLst/>
              <a:gdLst>
                <a:gd name="connsiteX0" fmla="*/ 553759 w 1947007"/>
                <a:gd name="connsiteY0" fmla="*/ 0 h 1958516"/>
                <a:gd name="connsiteX1" fmla="*/ 611751 w 1947007"/>
                <a:gd name="connsiteY1" fmla="*/ 123930 h 1958516"/>
                <a:gd name="connsiteX2" fmla="*/ 542264 w 1947007"/>
                <a:gd name="connsiteY2" fmla="*/ 207639 h 1958516"/>
                <a:gd name="connsiteX3" fmla="*/ 377203 w 1947007"/>
                <a:gd name="connsiteY3" fmla="*/ 383159 h 1958516"/>
                <a:gd name="connsiteX4" fmla="*/ 376780 w 1947007"/>
                <a:gd name="connsiteY4" fmla="*/ 1576188 h 1958516"/>
                <a:gd name="connsiteX5" fmla="*/ 376779 w 1947007"/>
                <a:gd name="connsiteY5" fmla="*/ 1576189 h 1958516"/>
                <a:gd name="connsiteX6" fmla="*/ 973206 w 1947007"/>
                <a:gd name="connsiteY6" fmla="*/ 1823485 h 1958516"/>
                <a:gd name="connsiteX7" fmla="*/ 1569808 w 1947007"/>
                <a:gd name="connsiteY7" fmla="*/ 1576612 h 1958516"/>
                <a:gd name="connsiteX8" fmla="*/ 1570232 w 1947007"/>
                <a:gd name="connsiteY8" fmla="*/ 383584 h 1958516"/>
                <a:gd name="connsiteX9" fmla="*/ 1405295 w 1947007"/>
                <a:gd name="connsiteY9" fmla="*/ 207945 h 1958516"/>
                <a:gd name="connsiteX10" fmla="*/ 1335869 w 1947007"/>
                <a:gd name="connsiteY10" fmla="*/ 124187 h 1958516"/>
                <a:gd name="connsiteX11" fmla="*/ 1393945 w 1947007"/>
                <a:gd name="connsiteY11" fmla="*/ 298 h 1958516"/>
                <a:gd name="connsiteX12" fmla="*/ 1471784 w 1947007"/>
                <a:gd name="connsiteY12" fmla="*/ 94202 h 1958516"/>
                <a:gd name="connsiteX13" fmla="*/ 1662119 w 1947007"/>
                <a:gd name="connsiteY13" fmla="*/ 296887 h 1958516"/>
                <a:gd name="connsiteX14" fmla="*/ 1661631 w 1947007"/>
                <a:gd name="connsiteY14" fmla="*/ 1673628 h 1958516"/>
                <a:gd name="connsiteX15" fmla="*/ 1508870 w 1947007"/>
                <a:gd name="connsiteY15" fmla="*/ 1798320 h 1958516"/>
                <a:gd name="connsiteX16" fmla="*/ 973158 w 1947007"/>
                <a:gd name="connsiteY16" fmla="*/ 1958516 h 1958516"/>
                <a:gd name="connsiteX17" fmla="*/ 284889 w 1947007"/>
                <a:gd name="connsiteY17" fmla="*/ 1673140 h 1958516"/>
                <a:gd name="connsiteX18" fmla="*/ 284889 w 1947007"/>
                <a:gd name="connsiteY18" fmla="*/ 1673138 h 1958516"/>
                <a:gd name="connsiteX19" fmla="*/ 0 w 1947007"/>
                <a:gd name="connsiteY19" fmla="*/ 984666 h 1958516"/>
                <a:gd name="connsiteX20" fmla="*/ 285378 w 1947007"/>
                <a:gd name="connsiteY20" fmla="*/ 296397 h 1958516"/>
                <a:gd name="connsiteX21" fmla="*/ 475856 w 1947007"/>
                <a:gd name="connsiteY21" fmla="*/ 93849 h 19585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947007" h="1958516">
                  <a:moveTo>
                    <a:pt x="553759" y="0"/>
                  </a:moveTo>
                  <a:lnTo>
                    <a:pt x="611751" y="123930"/>
                  </a:lnTo>
                  <a:lnTo>
                    <a:pt x="542264" y="207639"/>
                  </a:lnTo>
                  <a:cubicBezTo>
                    <a:pt x="489006" y="267909"/>
                    <a:pt x="433985" y="326416"/>
                    <a:pt x="377203" y="383159"/>
                  </a:cubicBezTo>
                  <a:cubicBezTo>
                    <a:pt x="47641" y="712488"/>
                    <a:pt x="47450" y="1246625"/>
                    <a:pt x="376780" y="1576188"/>
                  </a:cubicBezTo>
                  <a:lnTo>
                    <a:pt x="376779" y="1576189"/>
                  </a:lnTo>
                  <a:cubicBezTo>
                    <a:pt x="541443" y="1740970"/>
                    <a:pt x="757311" y="1823409"/>
                    <a:pt x="973206" y="1823485"/>
                  </a:cubicBezTo>
                  <a:cubicBezTo>
                    <a:pt x="1189101" y="1823562"/>
                    <a:pt x="1405026" y="1741276"/>
                    <a:pt x="1569808" y="1576612"/>
                  </a:cubicBezTo>
                  <a:cubicBezTo>
                    <a:pt x="1899372" y="1247283"/>
                    <a:pt x="1899561" y="713145"/>
                    <a:pt x="1570232" y="383584"/>
                  </a:cubicBezTo>
                  <a:cubicBezTo>
                    <a:pt x="1513489" y="326799"/>
                    <a:pt x="1458510" y="268254"/>
                    <a:pt x="1405295" y="207945"/>
                  </a:cubicBezTo>
                  <a:lnTo>
                    <a:pt x="1335869" y="124187"/>
                  </a:lnTo>
                  <a:lnTo>
                    <a:pt x="1393945" y="298"/>
                  </a:lnTo>
                  <a:lnTo>
                    <a:pt x="1471784" y="94202"/>
                  </a:lnTo>
                  <a:cubicBezTo>
                    <a:pt x="1533192" y="163798"/>
                    <a:pt x="1596639" y="231359"/>
                    <a:pt x="1662119" y="296887"/>
                  </a:cubicBezTo>
                  <a:cubicBezTo>
                    <a:pt x="2042161" y="677198"/>
                    <a:pt x="2041942" y="1293586"/>
                    <a:pt x="1661631" y="1673628"/>
                  </a:cubicBezTo>
                  <a:cubicBezTo>
                    <a:pt x="1614091" y="1721133"/>
                    <a:pt x="1562863" y="1762697"/>
                    <a:pt x="1508870" y="1798320"/>
                  </a:cubicBezTo>
                  <a:cubicBezTo>
                    <a:pt x="1346888" y="1905186"/>
                    <a:pt x="1160014" y="1958583"/>
                    <a:pt x="973158" y="1958516"/>
                  </a:cubicBezTo>
                  <a:cubicBezTo>
                    <a:pt x="724017" y="1958427"/>
                    <a:pt x="474909" y="1863294"/>
                    <a:pt x="284889" y="1673140"/>
                  </a:cubicBezTo>
                  <a:lnTo>
                    <a:pt x="284889" y="1673138"/>
                  </a:lnTo>
                  <a:cubicBezTo>
                    <a:pt x="94868" y="1482983"/>
                    <a:pt x="-88" y="1233808"/>
                    <a:pt x="0" y="984666"/>
                  </a:cubicBezTo>
                  <a:cubicBezTo>
                    <a:pt x="89" y="735526"/>
                    <a:pt x="95221" y="486417"/>
                    <a:pt x="285378" y="296397"/>
                  </a:cubicBezTo>
                  <a:cubicBezTo>
                    <a:pt x="350904" y="230917"/>
                    <a:pt x="414396" y="163401"/>
                    <a:pt x="475856" y="9384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/>
            </a:bodyPr>
            <a:lstStyle/>
            <a:p>
              <a:pPr algn="ctr"/>
              <a:endParaRPr lang="zh-CN" altLang="en-US">
                <a:solidFill>
                  <a:schemeClr val="bg1"/>
                </a:solidFill>
                <a:sym typeface="Arial" pitchFamily="34" charset="0"/>
              </a:endParaRPr>
            </a:p>
          </p:txBody>
        </p:sp>
      </p:grpSp>
      <p:grpSp>
        <p:nvGrpSpPr>
          <p:cNvPr id="92" name="组合 91"/>
          <p:cNvGrpSpPr/>
          <p:nvPr>
            <p:custDataLst>
              <p:tags r:id="rId4"/>
            </p:custDataLst>
          </p:nvPr>
        </p:nvGrpSpPr>
        <p:grpSpPr>
          <a:xfrm>
            <a:off x="8644814" y="2867561"/>
            <a:ext cx="2471467" cy="2899528"/>
            <a:chOff x="477174" y="3065210"/>
            <a:chExt cx="1947007" cy="2284231"/>
          </a:xfrm>
        </p:grpSpPr>
        <p:sp>
          <p:nvSpPr>
            <p:cNvPr id="93" name="椭圆 92"/>
            <p:cNvSpPr/>
            <p:nvPr>
              <p:custDataLst>
                <p:tags r:id="rId6"/>
              </p:custDataLst>
            </p:nvPr>
          </p:nvSpPr>
          <p:spPr>
            <a:xfrm>
              <a:off x="734387" y="3653893"/>
              <a:ext cx="1432580" cy="143258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/>
            </a:bodyPr>
            <a:lstStyle/>
            <a:p>
              <a:pPr algn="ctr"/>
              <a:r>
                <a:rPr lang="en-US" altLang="zh-CN" dirty="0">
                  <a:solidFill>
                    <a:schemeClr val="bg1"/>
                  </a:solidFill>
                  <a:sym typeface="Arial" pitchFamily="34" charset="0"/>
                </a:rPr>
                <a:t>LOREM</a:t>
              </a:r>
            </a:p>
          </p:txBody>
        </p:sp>
        <p:sp>
          <p:nvSpPr>
            <p:cNvPr id="94" name="椭圆 93"/>
            <p:cNvSpPr/>
            <p:nvPr>
              <p:custDataLst>
                <p:tags r:id="rId7"/>
              </p:custDataLst>
            </p:nvPr>
          </p:nvSpPr>
          <p:spPr>
            <a:xfrm>
              <a:off x="1209377" y="3065210"/>
              <a:ext cx="482600" cy="4826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/>
            </a:bodyPr>
            <a:lstStyle/>
            <a:p>
              <a:pPr algn="ctr"/>
              <a:r>
                <a:rPr lang="en-US" altLang="zh-CN" dirty="0">
                  <a:solidFill>
                    <a:schemeClr val="bg1"/>
                  </a:solidFill>
                  <a:sym typeface="Arial" pitchFamily="34" charset="0"/>
                </a:rPr>
                <a:t>C</a:t>
              </a:r>
              <a:endParaRPr lang="zh-CN" altLang="en-US" dirty="0">
                <a:solidFill>
                  <a:schemeClr val="bg1"/>
                </a:solidFill>
                <a:sym typeface="Arial" pitchFamily="34" charset="0"/>
              </a:endParaRPr>
            </a:p>
          </p:txBody>
        </p:sp>
        <p:sp>
          <p:nvSpPr>
            <p:cNvPr id="95" name="任意多边形 94"/>
            <p:cNvSpPr/>
            <p:nvPr>
              <p:custDataLst>
                <p:tags r:id="rId8"/>
              </p:custDataLst>
            </p:nvPr>
          </p:nvSpPr>
          <p:spPr>
            <a:xfrm>
              <a:off x="477174" y="3390925"/>
              <a:ext cx="1947007" cy="1958516"/>
            </a:xfrm>
            <a:custGeom>
              <a:avLst/>
              <a:gdLst>
                <a:gd name="connsiteX0" fmla="*/ 553759 w 1947007"/>
                <a:gd name="connsiteY0" fmla="*/ 0 h 1958516"/>
                <a:gd name="connsiteX1" fmla="*/ 611751 w 1947007"/>
                <a:gd name="connsiteY1" fmla="*/ 123930 h 1958516"/>
                <a:gd name="connsiteX2" fmla="*/ 542264 w 1947007"/>
                <a:gd name="connsiteY2" fmla="*/ 207639 h 1958516"/>
                <a:gd name="connsiteX3" fmla="*/ 377203 w 1947007"/>
                <a:gd name="connsiteY3" fmla="*/ 383159 h 1958516"/>
                <a:gd name="connsiteX4" fmla="*/ 376780 w 1947007"/>
                <a:gd name="connsiteY4" fmla="*/ 1576188 h 1958516"/>
                <a:gd name="connsiteX5" fmla="*/ 376779 w 1947007"/>
                <a:gd name="connsiteY5" fmla="*/ 1576189 h 1958516"/>
                <a:gd name="connsiteX6" fmla="*/ 973206 w 1947007"/>
                <a:gd name="connsiteY6" fmla="*/ 1823485 h 1958516"/>
                <a:gd name="connsiteX7" fmla="*/ 1569808 w 1947007"/>
                <a:gd name="connsiteY7" fmla="*/ 1576612 h 1958516"/>
                <a:gd name="connsiteX8" fmla="*/ 1570232 w 1947007"/>
                <a:gd name="connsiteY8" fmla="*/ 383584 h 1958516"/>
                <a:gd name="connsiteX9" fmla="*/ 1405295 w 1947007"/>
                <a:gd name="connsiteY9" fmla="*/ 207945 h 1958516"/>
                <a:gd name="connsiteX10" fmla="*/ 1335869 w 1947007"/>
                <a:gd name="connsiteY10" fmla="*/ 124187 h 1958516"/>
                <a:gd name="connsiteX11" fmla="*/ 1393945 w 1947007"/>
                <a:gd name="connsiteY11" fmla="*/ 298 h 1958516"/>
                <a:gd name="connsiteX12" fmla="*/ 1471784 w 1947007"/>
                <a:gd name="connsiteY12" fmla="*/ 94202 h 1958516"/>
                <a:gd name="connsiteX13" fmla="*/ 1662119 w 1947007"/>
                <a:gd name="connsiteY13" fmla="*/ 296887 h 1958516"/>
                <a:gd name="connsiteX14" fmla="*/ 1661631 w 1947007"/>
                <a:gd name="connsiteY14" fmla="*/ 1673628 h 1958516"/>
                <a:gd name="connsiteX15" fmla="*/ 1508870 w 1947007"/>
                <a:gd name="connsiteY15" fmla="*/ 1798320 h 1958516"/>
                <a:gd name="connsiteX16" fmla="*/ 973158 w 1947007"/>
                <a:gd name="connsiteY16" fmla="*/ 1958516 h 1958516"/>
                <a:gd name="connsiteX17" fmla="*/ 284889 w 1947007"/>
                <a:gd name="connsiteY17" fmla="*/ 1673140 h 1958516"/>
                <a:gd name="connsiteX18" fmla="*/ 284889 w 1947007"/>
                <a:gd name="connsiteY18" fmla="*/ 1673138 h 1958516"/>
                <a:gd name="connsiteX19" fmla="*/ 0 w 1947007"/>
                <a:gd name="connsiteY19" fmla="*/ 984666 h 1958516"/>
                <a:gd name="connsiteX20" fmla="*/ 285378 w 1947007"/>
                <a:gd name="connsiteY20" fmla="*/ 296397 h 1958516"/>
                <a:gd name="connsiteX21" fmla="*/ 475856 w 1947007"/>
                <a:gd name="connsiteY21" fmla="*/ 93849 h 19585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947007" h="1958516">
                  <a:moveTo>
                    <a:pt x="553759" y="0"/>
                  </a:moveTo>
                  <a:lnTo>
                    <a:pt x="611751" y="123930"/>
                  </a:lnTo>
                  <a:lnTo>
                    <a:pt x="542264" y="207639"/>
                  </a:lnTo>
                  <a:cubicBezTo>
                    <a:pt x="489006" y="267909"/>
                    <a:pt x="433985" y="326416"/>
                    <a:pt x="377203" y="383159"/>
                  </a:cubicBezTo>
                  <a:cubicBezTo>
                    <a:pt x="47641" y="712488"/>
                    <a:pt x="47450" y="1246625"/>
                    <a:pt x="376780" y="1576188"/>
                  </a:cubicBezTo>
                  <a:lnTo>
                    <a:pt x="376779" y="1576189"/>
                  </a:lnTo>
                  <a:cubicBezTo>
                    <a:pt x="541443" y="1740970"/>
                    <a:pt x="757311" y="1823409"/>
                    <a:pt x="973206" y="1823485"/>
                  </a:cubicBezTo>
                  <a:cubicBezTo>
                    <a:pt x="1189101" y="1823562"/>
                    <a:pt x="1405026" y="1741276"/>
                    <a:pt x="1569808" y="1576612"/>
                  </a:cubicBezTo>
                  <a:cubicBezTo>
                    <a:pt x="1899372" y="1247283"/>
                    <a:pt x="1899561" y="713145"/>
                    <a:pt x="1570232" y="383584"/>
                  </a:cubicBezTo>
                  <a:cubicBezTo>
                    <a:pt x="1513489" y="326799"/>
                    <a:pt x="1458510" y="268254"/>
                    <a:pt x="1405295" y="207945"/>
                  </a:cubicBezTo>
                  <a:lnTo>
                    <a:pt x="1335869" y="124187"/>
                  </a:lnTo>
                  <a:lnTo>
                    <a:pt x="1393945" y="298"/>
                  </a:lnTo>
                  <a:lnTo>
                    <a:pt x="1471784" y="94202"/>
                  </a:lnTo>
                  <a:cubicBezTo>
                    <a:pt x="1533192" y="163798"/>
                    <a:pt x="1596639" y="231359"/>
                    <a:pt x="1662119" y="296887"/>
                  </a:cubicBezTo>
                  <a:cubicBezTo>
                    <a:pt x="2042161" y="677198"/>
                    <a:pt x="2041942" y="1293586"/>
                    <a:pt x="1661631" y="1673628"/>
                  </a:cubicBezTo>
                  <a:cubicBezTo>
                    <a:pt x="1614091" y="1721133"/>
                    <a:pt x="1562863" y="1762697"/>
                    <a:pt x="1508870" y="1798320"/>
                  </a:cubicBezTo>
                  <a:cubicBezTo>
                    <a:pt x="1346888" y="1905186"/>
                    <a:pt x="1160014" y="1958583"/>
                    <a:pt x="973158" y="1958516"/>
                  </a:cubicBezTo>
                  <a:cubicBezTo>
                    <a:pt x="724017" y="1958427"/>
                    <a:pt x="474909" y="1863294"/>
                    <a:pt x="284889" y="1673140"/>
                  </a:cubicBezTo>
                  <a:lnTo>
                    <a:pt x="284889" y="1673138"/>
                  </a:lnTo>
                  <a:cubicBezTo>
                    <a:pt x="94868" y="1482983"/>
                    <a:pt x="-88" y="1233808"/>
                    <a:pt x="0" y="984666"/>
                  </a:cubicBezTo>
                  <a:cubicBezTo>
                    <a:pt x="89" y="735526"/>
                    <a:pt x="95221" y="486417"/>
                    <a:pt x="285378" y="296397"/>
                  </a:cubicBezTo>
                  <a:cubicBezTo>
                    <a:pt x="350904" y="230917"/>
                    <a:pt x="414396" y="163401"/>
                    <a:pt x="475856" y="9384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/>
            </a:bodyPr>
            <a:lstStyle/>
            <a:p>
              <a:pPr algn="ctr"/>
              <a:endParaRPr lang="zh-CN" altLang="en-US">
                <a:solidFill>
                  <a:schemeClr val="bg1"/>
                </a:solidFill>
                <a:sym typeface="Arial" pitchFamily="34" charset="0"/>
              </a:endParaRPr>
            </a:p>
          </p:txBody>
        </p:sp>
      </p:grpSp>
      <p:sp>
        <p:nvSpPr>
          <p:cNvPr id="96" name="文本框 95"/>
          <p:cNvSpPr txBox="1"/>
          <p:nvPr>
            <p:custDataLst>
              <p:tags r:id="rId5"/>
            </p:custDataLst>
          </p:nvPr>
        </p:nvSpPr>
        <p:spPr>
          <a:xfrm>
            <a:off x="3002673" y="1006954"/>
            <a:ext cx="6186656" cy="947655"/>
          </a:xfrm>
          <a:prstGeom prst="rect">
            <a:avLst/>
          </a:prstGeom>
          <a:noFill/>
        </p:spPr>
        <p:txBody>
          <a:bodyPr wrap="square" rtlCol="0" anchor="ctr">
            <a:norm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2400">
                <a:sym typeface="Arial" pitchFamily="34" charset="0"/>
              </a:rPr>
              <a:t>LOREM IPSUM DOLOR </a:t>
            </a:r>
            <a:endParaRPr lang="zh-CN" altLang="en-US" sz="2400" dirty="0">
              <a:sym typeface="Arial" pitchFamily="34" charset="0"/>
            </a:endParaRPr>
          </a:p>
        </p:txBody>
      </p:sp>
    </p:spTree>
    <p:custDataLst>
      <p:tags r:id="rId1"/>
    </p:custDataLst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7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>
            <p:custDataLst>
              <p:tags r:id="rId2"/>
            </p:custDataLst>
          </p:nvPr>
        </p:nvSpPr>
        <p:spPr>
          <a:xfrm>
            <a:off x="2211705" y="339331"/>
            <a:ext cx="7768590" cy="584775"/>
          </a:xfrm>
          <a:prstGeom prst="rect">
            <a:avLst/>
          </a:prstGeom>
        </p:spPr>
        <p:txBody>
          <a:bodyPr wrap="square">
            <a:normAutofit/>
          </a:bodyPr>
          <a:lstStyle/>
          <a:p>
            <a:pPr algn="ctr"/>
            <a:r>
              <a:rPr lang="en-US" altLang="zh-CN" sz="3200" kern="0" dirty="0">
                <a:latin typeface="+mj-lt"/>
                <a:ea typeface="+mj-ea"/>
                <a:cs typeface="+mj-cs"/>
                <a:sym typeface="Arial" pitchFamily="34" charset="0"/>
              </a:rPr>
              <a:t>LOREM IPSUM DOLOR</a:t>
            </a:r>
            <a:endParaRPr lang="zh-CN" altLang="en-US" sz="3200" dirty="0">
              <a:latin typeface="+mj-lt"/>
              <a:ea typeface="+mj-ea"/>
              <a:cs typeface="+mj-cs"/>
              <a:sym typeface="Arial" pitchFamily="34" charset="0"/>
            </a:endParaRPr>
          </a:p>
        </p:txBody>
      </p:sp>
      <p:grpSp>
        <p:nvGrpSpPr>
          <p:cNvPr id="19" name="组合 18"/>
          <p:cNvGrpSpPr/>
          <p:nvPr>
            <p:custDataLst>
              <p:tags r:id="rId3"/>
            </p:custDataLst>
          </p:nvPr>
        </p:nvGrpSpPr>
        <p:grpSpPr>
          <a:xfrm>
            <a:off x="3113195" y="2232555"/>
            <a:ext cx="4588932" cy="567265"/>
            <a:chOff x="1507068" y="2308754"/>
            <a:chExt cx="4588932" cy="567265"/>
          </a:xfrm>
        </p:grpSpPr>
        <p:sp>
          <p:nvSpPr>
            <p:cNvPr id="16" name="任意多边形 15"/>
            <p:cNvSpPr/>
            <p:nvPr>
              <p:custDataLst>
                <p:tags r:id="rId13"/>
              </p:custDataLst>
            </p:nvPr>
          </p:nvSpPr>
          <p:spPr>
            <a:xfrm>
              <a:off x="1507068" y="2308754"/>
              <a:ext cx="567267" cy="567265"/>
            </a:xfrm>
            <a:custGeom>
              <a:avLst/>
              <a:gdLst>
                <a:gd name="connsiteX0" fmla="*/ 40745 w 567267"/>
                <a:gd name="connsiteY0" fmla="*/ 70642 h 567265"/>
                <a:gd name="connsiteX1" fmla="*/ 40745 w 567267"/>
                <a:gd name="connsiteY1" fmla="*/ 496622 h 567265"/>
                <a:gd name="connsiteX2" fmla="*/ 496624 w 567267"/>
                <a:gd name="connsiteY2" fmla="*/ 283633 h 567265"/>
                <a:gd name="connsiteX3" fmla="*/ 0 w 567267"/>
                <a:gd name="connsiteY3" fmla="*/ 0 h 567265"/>
                <a:gd name="connsiteX4" fmla="*/ 567267 w 567267"/>
                <a:gd name="connsiteY4" fmla="*/ 283633 h 567265"/>
                <a:gd name="connsiteX5" fmla="*/ 0 w 567267"/>
                <a:gd name="connsiteY5" fmla="*/ 567265 h 5672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67267" h="567265">
                  <a:moveTo>
                    <a:pt x="40745" y="70642"/>
                  </a:moveTo>
                  <a:lnTo>
                    <a:pt x="40745" y="496622"/>
                  </a:lnTo>
                  <a:lnTo>
                    <a:pt x="496624" y="283633"/>
                  </a:lnTo>
                  <a:close/>
                  <a:moveTo>
                    <a:pt x="0" y="0"/>
                  </a:moveTo>
                  <a:lnTo>
                    <a:pt x="567267" y="283633"/>
                  </a:lnTo>
                  <a:lnTo>
                    <a:pt x="0" y="567265"/>
                  </a:lnTo>
                  <a:close/>
                </a:path>
              </a:pathLst>
            </a:custGeom>
            <a:solidFill>
              <a:schemeClr val="accent1"/>
            </a:solidFill>
          </p:spPr>
          <p:txBody>
            <a:bodyPr rot="0" spcFirstLastPara="0" vertOverflow="overflow" horzOverflow="overflow" vert="horz" wrap="square" lIns="54000" tIns="45720" rIns="91440" bIns="45720" numCol="1" spcCol="0" rtlCol="0" fromWordArt="0" anchor="ctr" anchorCtr="0" forceAA="0" compatLnSpc="1">
              <a:normAutofit/>
            </a:bodyPr>
            <a:lstStyle/>
            <a:p>
              <a:pPr algn="just"/>
              <a:r>
                <a:rPr lang="en-US" altLang="zh-CN" b="1" dirty="0">
                  <a:sym typeface="Arial" pitchFamily="34" charset="0"/>
                </a:rPr>
                <a:t>01</a:t>
              </a:r>
              <a:endParaRPr lang="zh-CN" altLang="en-US" b="1" dirty="0" err="1">
                <a:sym typeface="Arial" pitchFamily="34" charset="0"/>
              </a:endParaRPr>
            </a:p>
          </p:txBody>
        </p:sp>
        <p:sp>
          <p:nvSpPr>
            <p:cNvPr id="18" name="任意多边形 17"/>
            <p:cNvSpPr/>
            <p:nvPr>
              <p:custDataLst>
                <p:tags r:id="rId14"/>
              </p:custDataLst>
            </p:nvPr>
          </p:nvSpPr>
          <p:spPr>
            <a:xfrm>
              <a:off x="1862667" y="2329920"/>
              <a:ext cx="4233333" cy="524933"/>
            </a:xfrm>
            <a:custGeom>
              <a:avLst/>
              <a:gdLst>
                <a:gd name="connsiteX0" fmla="*/ 0 w 4233333"/>
                <a:gd name="connsiteY0" fmla="*/ 0 h 524933"/>
                <a:gd name="connsiteX1" fmla="*/ 1185333 w 4233333"/>
                <a:gd name="connsiteY1" fmla="*/ 0 h 524933"/>
                <a:gd name="connsiteX2" fmla="*/ 3048000 w 4233333"/>
                <a:gd name="connsiteY2" fmla="*/ 0 h 524933"/>
                <a:gd name="connsiteX3" fmla="*/ 4233333 w 4233333"/>
                <a:gd name="connsiteY3" fmla="*/ 0 h 524933"/>
                <a:gd name="connsiteX4" fmla="*/ 4233333 w 4233333"/>
                <a:gd name="connsiteY4" fmla="*/ 524933 h 524933"/>
                <a:gd name="connsiteX5" fmla="*/ 3048000 w 4233333"/>
                <a:gd name="connsiteY5" fmla="*/ 524933 h 524933"/>
                <a:gd name="connsiteX6" fmla="*/ 1185333 w 4233333"/>
                <a:gd name="connsiteY6" fmla="*/ 524933 h 524933"/>
                <a:gd name="connsiteX7" fmla="*/ 0 w 4233333"/>
                <a:gd name="connsiteY7" fmla="*/ 524933 h 524933"/>
                <a:gd name="connsiteX8" fmla="*/ 0 w 4233333"/>
                <a:gd name="connsiteY8" fmla="*/ 427348 h 524933"/>
                <a:gd name="connsiteX9" fmla="*/ 329765 w 4233333"/>
                <a:gd name="connsiteY9" fmla="*/ 262466 h 524933"/>
                <a:gd name="connsiteX10" fmla="*/ 0 w 4233333"/>
                <a:gd name="connsiteY10" fmla="*/ 97584 h 5249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233333" h="524933">
                  <a:moveTo>
                    <a:pt x="0" y="0"/>
                  </a:moveTo>
                  <a:lnTo>
                    <a:pt x="1185333" y="0"/>
                  </a:lnTo>
                  <a:lnTo>
                    <a:pt x="3048000" y="0"/>
                  </a:lnTo>
                  <a:lnTo>
                    <a:pt x="4233333" y="0"/>
                  </a:lnTo>
                  <a:lnTo>
                    <a:pt x="4233333" y="524933"/>
                  </a:lnTo>
                  <a:lnTo>
                    <a:pt x="3048000" y="524933"/>
                  </a:lnTo>
                  <a:lnTo>
                    <a:pt x="1185333" y="524933"/>
                  </a:lnTo>
                  <a:lnTo>
                    <a:pt x="0" y="524933"/>
                  </a:lnTo>
                  <a:lnTo>
                    <a:pt x="0" y="427348"/>
                  </a:lnTo>
                  <a:lnTo>
                    <a:pt x="329765" y="262466"/>
                  </a:lnTo>
                  <a:lnTo>
                    <a:pt x="0" y="97584"/>
                  </a:lnTo>
                  <a:close/>
                </a:path>
              </a:pathLst>
            </a:custGeom>
            <a:solidFill>
              <a:schemeClr val="accent1"/>
            </a:solidFill>
          </p:spPr>
          <p:txBody>
            <a:bodyPr rot="0" spcFirstLastPara="0" vertOverflow="overflow" horzOverflow="overflow" vert="horz" wrap="square" lIns="360000" tIns="45720" rIns="91440" bIns="45720" numCol="1" spcCol="0" rtlCol="0" fromWordArt="0" anchor="ctr" anchorCtr="0" forceAA="0" compatLnSpc="1">
              <a:normAutofit/>
            </a:bodyPr>
            <a:lstStyle/>
            <a:p>
              <a:pPr algn="just"/>
              <a:r>
                <a:rPr lang="en-US" altLang="zh-CN" dirty="0">
                  <a:solidFill>
                    <a:schemeClr val="bg1"/>
                  </a:solidFill>
                  <a:sym typeface="Arial" pitchFamily="34" charset="0"/>
                </a:rPr>
                <a:t>CONSECTETUR ADIPISICING ELIT</a:t>
              </a:r>
              <a:endParaRPr lang="zh-CN" altLang="en-US" dirty="0" err="1">
                <a:solidFill>
                  <a:schemeClr val="bg1"/>
                </a:solidFill>
                <a:sym typeface="Arial" pitchFamily="34" charset="0"/>
              </a:endParaRPr>
            </a:p>
          </p:txBody>
        </p:sp>
      </p:grpSp>
      <p:grpSp>
        <p:nvGrpSpPr>
          <p:cNvPr id="20" name="组合 19"/>
          <p:cNvGrpSpPr/>
          <p:nvPr>
            <p:custDataLst>
              <p:tags r:id="rId4"/>
            </p:custDataLst>
          </p:nvPr>
        </p:nvGrpSpPr>
        <p:grpSpPr>
          <a:xfrm>
            <a:off x="3572088" y="3139094"/>
            <a:ext cx="4588932" cy="567265"/>
            <a:chOff x="1507068" y="2308754"/>
            <a:chExt cx="4588932" cy="567265"/>
          </a:xfrm>
          <a:solidFill>
            <a:schemeClr val="accent2"/>
          </a:solidFill>
        </p:grpSpPr>
        <p:sp>
          <p:nvSpPr>
            <p:cNvPr id="21" name="任意多边形 20"/>
            <p:cNvSpPr/>
            <p:nvPr>
              <p:custDataLst>
                <p:tags r:id="rId11"/>
              </p:custDataLst>
            </p:nvPr>
          </p:nvSpPr>
          <p:spPr>
            <a:xfrm>
              <a:off x="1507068" y="2308754"/>
              <a:ext cx="567267" cy="567265"/>
            </a:xfrm>
            <a:custGeom>
              <a:avLst/>
              <a:gdLst>
                <a:gd name="connsiteX0" fmla="*/ 40745 w 567267"/>
                <a:gd name="connsiteY0" fmla="*/ 70642 h 567265"/>
                <a:gd name="connsiteX1" fmla="*/ 40745 w 567267"/>
                <a:gd name="connsiteY1" fmla="*/ 496622 h 567265"/>
                <a:gd name="connsiteX2" fmla="*/ 496624 w 567267"/>
                <a:gd name="connsiteY2" fmla="*/ 283633 h 567265"/>
                <a:gd name="connsiteX3" fmla="*/ 0 w 567267"/>
                <a:gd name="connsiteY3" fmla="*/ 0 h 567265"/>
                <a:gd name="connsiteX4" fmla="*/ 567267 w 567267"/>
                <a:gd name="connsiteY4" fmla="*/ 283633 h 567265"/>
                <a:gd name="connsiteX5" fmla="*/ 0 w 567267"/>
                <a:gd name="connsiteY5" fmla="*/ 567265 h 5672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67267" h="567265">
                  <a:moveTo>
                    <a:pt x="40745" y="70642"/>
                  </a:moveTo>
                  <a:lnTo>
                    <a:pt x="40745" y="496622"/>
                  </a:lnTo>
                  <a:lnTo>
                    <a:pt x="496624" y="283633"/>
                  </a:lnTo>
                  <a:close/>
                  <a:moveTo>
                    <a:pt x="0" y="0"/>
                  </a:moveTo>
                  <a:lnTo>
                    <a:pt x="567267" y="283633"/>
                  </a:lnTo>
                  <a:lnTo>
                    <a:pt x="0" y="567265"/>
                  </a:lnTo>
                  <a:close/>
                </a:path>
              </a:pathLst>
            </a:custGeom>
            <a:grpFill/>
          </p:spPr>
          <p:txBody>
            <a:bodyPr rot="0" spcFirstLastPara="0" vertOverflow="overflow" horzOverflow="overflow" vert="horz" wrap="square" lIns="54000" tIns="45720" rIns="91440" bIns="45720" numCol="1" spcCol="0" rtlCol="0" fromWordArt="0" anchor="ctr" anchorCtr="0" forceAA="0" compatLnSpc="1">
              <a:normAutofit/>
            </a:bodyPr>
            <a:lstStyle/>
            <a:p>
              <a:pPr algn="just"/>
              <a:r>
                <a:rPr lang="en-US" altLang="zh-CN" b="1" dirty="0">
                  <a:sym typeface="Arial" pitchFamily="34" charset="0"/>
                </a:rPr>
                <a:t>02</a:t>
              </a:r>
              <a:endParaRPr lang="zh-CN" altLang="en-US" b="1" dirty="0" err="1">
                <a:sym typeface="Arial" pitchFamily="34" charset="0"/>
              </a:endParaRPr>
            </a:p>
          </p:txBody>
        </p:sp>
        <p:sp>
          <p:nvSpPr>
            <p:cNvPr id="22" name="任意多边形 21"/>
            <p:cNvSpPr/>
            <p:nvPr>
              <p:custDataLst>
                <p:tags r:id="rId12"/>
              </p:custDataLst>
            </p:nvPr>
          </p:nvSpPr>
          <p:spPr>
            <a:xfrm>
              <a:off x="1862667" y="2329920"/>
              <a:ext cx="4233333" cy="524933"/>
            </a:xfrm>
            <a:custGeom>
              <a:avLst/>
              <a:gdLst>
                <a:gd name="connsiteX0" fmla="*/ 0 w 4233333"/>
                <a:gd name="connsiteY0" fmla="*/ 0 h 524933"/>
                <a:gd name="connsiteX1" fmla="*/ 1185333 w 4233333"/>
                <a:gd name="connsiteY1" fmla="*/ 0 h 524933"/>
                <a:gd name="connsiteX2" fmla="*/ 3048000 w 4233333"/>
                <a:gd name="connsiteY2" fmla="*/ 0 h 524933"/>
                <a:gd name="connsiteX3" fmla="*/ 4233333 w 4233333"/>
                <a:gd name="connsiteY3" fmla="*/ 0 h 524933"/>
                <a:gd name="connsiteX4" fmla="*/ 4233333 w 4233333"/>
                <a:gd name="connsiteY4" fmla="*/ 524933 h 524933"/>
                <a:gd name="connsiteX5" fmla="*/ 3048000 w 4233333"/>
                <a:gd name="connsiteY5" fmla="*/ 524933 h 524933"/>
                <a:gd name="connsiteX6" fmla="*/ 1185333 w 4233333"/>
                <a:gd name="connsiteY6" fmla="*/ 524933 h 524933"/>
                <a:gd name="connsiteX7" fmla="*/ 0 w 4233333"/>
                <a:gd name="connsiteY7" fmla="*/ 524933 h 524933"/>
                <a:gd name="connsiteX8" fmla="*/ 0 w 4233333"/>
                <a:gd name="connsiteY8" fmla="*/ 427348 h 524933"/>
                <a:gd name="connsiteX9" fmla="*/ 329765 w 4233333"/>
                <a:gd name="connsiteY9" fmla="*/ 262466 h 524933"/>
                <a:gd name="connsiteX10" fmla="*/ 0 w 4233333"/>
                <a:gd name="connsiteY10" fmla="*/ 97584 h 5249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233333" h="524933">
                  <a:moveTo>
                    <a:pt x="0" y="0"/>
                  </a:moveTo>
                  <a:lnTo>
                    <a:pt x="1185333" y="0"/>
                  </a:lnTo>
                  <a:lnTo>
                    <a:pt x="3048000" y="0"/>
                  </a:lnTo>
                  <a:lnTo>
                    <a:pt x="4233333" y="0"/>
                  </a:lnTo>
                  <a:lnTo>
                    <a:pt x="4233333" y="524933"/>
                  </a:lnTo>
                  <a:lnTo>
                    <a:pt x="3048000" y="524933"/>
                  </a:lnTo>
                  <a:lnTo>
                    <a:pt x="1185333" y="524933"/>
                  </a:lnTo>
                  <a:lnTo>
                    <a:pt x="0" y="524933"/>
                  </a:lnTo>
                  <a:lnTo>
                    <a:pt x="0" y="427348"/>
                  </a:lnTo>
                  <a:lnTo>
                    <a:pt x="329765" y="262466"/>
                  </a:lnTo>
                  <a:lnTo>
                    <a:pt x="0" y="97584"/>
                  </a:lnTo>
                  <a:close/>
                </a:path>
              </a:pathLst>
            </a:custGeom>
            <a:grpFill/>
          </p:spPr>
          <p:txBody>
            <a:bodyPr rot="0" spcFirstLastPara="0" vertOverflow="overflow" horzOverflow="overflow" vert="horz" wrap="square" lIns="360000" tIns="45720" rIns="91440" bIns="45720" numCol="1" spcCol="0" rtlCol="0" fromWordArt="0" anchor="ctr" anchorCtr="0" forceAA="0" compatLnSpc="1">
              <a:normAutofit/>
            </a:bodyPr>
            <a:lstStyle/>
            <a:p>
              <a:pPr algn="just"/>
              <a:r>
                <a:rPr lang="en-US" altLang="zh-CN" dirty="0">
                  <a:solidFill>
                    <a:schemeClr val="bg1"/>
                  </a:solidFill>
                  <a:sym typeface="Arial" pitchFamily="34" charset="0"/>
                </a:rPr>
                <a:t>CONSECTETUR ADIPISICING ELIT</a:t>
              </a:r>
              <a:endParaRPr lang="zh-CN" altLang="en-US" dirty="0" err="1">
                <a:solidFill>
                  <a:schemeClr val="bg1"/>
                </a:solidFill>
                <a:sym typeface="Arial" pitchFamily="34" charset="0"/>
              </a:endParaRPr>
            </a:p>
          </p:txBody>
        </p:sp>
      </p:grpSp>
      <p:grpSp>
        <p:nvGrpSpPr>
          <p:cNvPr id="23" name="组合 22"/>
          <p:cNvGrpSpPr/>
          <p:nvPr>
            <p:custDataLst>
              <p:tags r:id="rId5"/>
            </p:custDataLst>
          </p:nvPr>
        </p:nvGrpSpPr>
        <p:grpSpPr>
          <a:xfrm>
            <a:off x="4030981" y="4045633"/>
            <a:ext cx="4588932" cy="567265"/>
            <a:chOff x="1507068" y="2308754"/>
            <a:chExt cx="4588932" cy="567265"/>
          </a:xfrm>
          <a:solidFill>
            <a:schemeClr val="accent3"/>
          </a:solidFill>
        </p:grpSpPr>
        <p:sp>
          <p:nvSpPr>
            <p:cNvPr id="24" name="任意多边形 23"/>
            <p:cNvSpPr/>
            <p:nvPr>
              <p:custDataLst>
                <p:tags r:id="rId9"/>
              </p:custDataLst>
            </p:nvPr>
          </p:nvSpPr>
          <p:spPr>
            <a:xfrm>
              <a:off x="1507068" y="2308754"/>
              <a:ext cx="567267" cy="567265"/>
            </a:xfrm>
            <a:custGeom>
              <a:avLst/>
              <a:gdLst>
                <a:gd name="connsiteX0" fmla="*/ 40745 w 567267"/>
                <a:gd name="connsiteY0" fmla="*/ 70642 h 567265"/>
                <a:gd name="connsiteX1" fmla="*/ 40745 w 567267"/>
                <a:gd name="connsiteY1" fmla="*/ 496622 h 567265"/>
                <a:gd name="connsiteX2" fmla="*/ 496624 w 567267"/>
                <a:gd name="connsiteY2" fmla="*/ 283633 h 567265"/>
                <a:gd name="connsiteX3" fmla="*/ 0 w 567267"/>
                <a:gd name="connsiteY3" fmla="*/ 0 h 567265"/>
                <a:gd name="connsiteX4" fmla="*/ 567267 w 567267"/>
                <a:gd name="connsiteY4" fmla="*/ 283633 h 567265"/>
                <a:gd name="connsiteX5" fmla="*/ 0 w 567267"/>
                <a:gd name="connsiteY5" fmla="*/ 567265 h 5672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67267" h="567265">
                  <a:moveTo>
                    <a:pt x="40745" y="70642"/>
                  </a:moveTo>
                  <a:lnTo>
                    <a:pt x="40745" y="496622"/>
                  </a:lnTo>
                  <a:lnTo>
                    <a:pt x="496624" y="283633"/>
                  </a:lnTo>
                  <a:close/>
                  <a:moveTo>
                    <a:pt x="0" y="0"/>
                  </a:moveTo>
                  <a:lnTo>
                    <a:pt x="567267" y="283633"/>
                  </a:lnTo>
                  <a:lnTo>
                    <a:pt x="0" y="567265"/>
                  </a:lnTo>
                  <a:close/>
                </a:path>
              </a:pathLst>
            </a:custGeom>
            <a:grpFill/>
          </p:spPr>
          <p:txBody>
            <a:bodyPr rot="0" spcFirstLastPara="0" vertOverflow="overflow" horzOverflow="overflow" vert="horz" wrap="square" lIns="54000" tIns="45720" rIns="91440" bIns="45720" numCol="1" spcCol="0" rtlCol="0" fromWordArt="0" anchor="ctr" anchorCtr="0" forceAA="0" compatLnSpc="1">
              <a:normAutofit/>
            </a:bodyPr>
            <a:lstStyle/>
            <a:p>
              <a:pPr algn="just"/>
              <a:r>
                <a:rPr lang="en-US" altLang="zh-CN" b="1" dirty="0">
                  <a:sym typeface="Arial" pitchFamily="34" charset="0"/>
                </a:rPr>
                <a:t>03</a:t>
              </a:r>
              <a:endParaRPr lang="zh-CN" altLang="en-US" b="1" dirty="0" err="1">
                <a:sym typeface="Arial" pitchFamily="34" charset="0"/>
              </a:endParaRPr>
            </a:p>
          </p:txBody>
        </p:sp>
        <p:sp>
          <p:nvSpPr>
            <p:cNvPr id="25" name="任意多边形 24"/>
            <p:cNvSpPr/>
            <p:nvPr>
              <p:custDataLst>
                <p:tags r:id="rId10"/>
              </p:custDataLst>
            </p:nvPr>
          </p:nvSpPr>
          <p:spPr>
            <a:xfrm>
              <a:off x="1862667" y="2329920"/>
              <a:ext cx="4233333" cy="524933"/>
            </a:xfrm>
            <a:custGeom>
              <a:avLst/>
              <a:gdLst>
                <a:gd name="connsiteX0" fmla="*/ 0 w 4233333"/>
                <a:gd name="connsiteY0" fmla="*/ 0 h 524933"/>
                <a:gd name="connsiteX1" fmla="*/ 1185333 w 4233333"/>
                <a:gd name="connsiteY1" fmla="*/ 0 h 524933"/>
                <a:gd name="connsiteX2" fmla="*/ 3048000 w 4233333"/>
                <a:gd name="connsiteY2" fmla="*/ 0 h 524933"/>
                <a:gd name="connsiteX3" fmla="*/ 4233333 w 4233333"/>
                <a:gd name="connsiteY3" fmla="*/ 0 h 524933"/>
                <a:gd name="connsiteX4" fmla="*/ 4233333 w 4233333"/>
                <a:gd name="connsiteY4" fmla="*/ 524933 h 524933"/>
                <a:gd name="connsiteX5" fmla="*/ 3048000 w 4233333"/>
                <a:gd name="connsiteY5" fmla="*/ 524933 h 524933"/>
                <a:gd name="connsiteX6" fmla="*/ 1185333 w 4233333"/>
                <a:gd name="connsiteY6" fmla="*/ 524933 h 524933"/>
                <a:gd name="connsiteX7" fmla="*/ 0 w 4233333"/>
                <a:gd name="connsiteY7" fmla="*/ 524933 h 524933"/>
                <a:gd name="connsiteX8" fmla="*/ 0 w 4233333"/>
                <a:gd name="connsiteY8" fmla="*/ 427348 h 524933"/>
                <a:gd name="connsiteX9" fmla="*/ 329765 w 4233333"/>
                <a:gd name="connsiteY9" fmla="*/ 262466 h 524933"/>
                <a:gd name="connsiteX10" fmla="*/ 0 w 4233333"/>
                <a:gd name="connsiteY10" fmla="*/ 97584 h 5249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233333" h="524933">
                  <a:moveTo>
                    <a:pt x="0" y="0"/>
                  </a:moveTo>
                  <a:lnTo>
                    <a:pt x="1185333" y="0"/>
                  </a:lnTo>
                  <a:lnTo>
                    <a:pt x="3048000" y="0"/>
                  </a:lnTo>
                  <a:lnTo>
                    <a:pt x="4233333" y="0"/>
                  </a:lnTo>
                  <a:lnTo>
                    <a:pt x="4233333" y="524933"/>
                  </a:lnTo>
                  <a:lnTo>
                    <a:pt x="3048000" y="524933"/>
                  </a:lnTo>
                  <a:lnTo>
                    <a:pt x="1185333" y="524933"/>
                  </a:lnTo>
                  <a:lnTo>
                    <a:pt x="0" y="524933"/>
                  </a:lnTo>
                  <a:lnTo>
                    <a:pt x="0" y="427348"/>
                  </a:lnTo>
                  <a:lnTo>
                    <a:pt x="329765" y="262466"/>
                  </a:lnTo>
                  <a:lnTo>
                    <a:pt x="0" y="97584"/>
                  </a:lnTo>
                  <a:close/>
                </a:path>
              </a:pathLst>
            </a:custGeom>
            <a:grpFill/>
          </p:spPr>
          <p:txBody>
            <a:bodyPr rot="0" spcFirstLastPara="0" vertOverflow="overflow" horzOverflow="overflow" vert="horz" wrap="square" lIns="360000" tIns="45720" rIns="91440" bIns="45720" numCol="1" spcCol="0" rtlCol="0" fromWordArt="0" anchor="ctr" anchorCtr="0" forceAA="0" compatLnSpc="1">
              <a:normAutofit/>
            </a:bodyPr>
            <a:lstStyle/>
            <a:p>
              <a:pPr algn="just"/>
              <a:r>
                <a:rPr lang="en-US" altLang="zh-CN" dirty="0">
                  <a:solidFill>
                    <a:schemeClr val="bg1"/>
                  </a:solidFill>
                  <a:sym typeface="Arial" pitchFamily="34" charset="0"/>
                </a:rPr>
                <a:t>CONSECTETUR ADIPISICING ELIT</a:t>
              </a:r>
              <a:endParaRPr lang="zh-CN" altLang="en-US" dirty="0" err="1">
                <a:solidFill>
                  <a:schemeClr val="bg1"/>
                </a:solidFill>
                <a:sym typeface="Arial" pitchFamily="34" charset="0"/>
              </a:endParaRPr>
            </a:p>
          </p:txBody>
        </p:sp>
      </p:grpSp>
      <p:grpSp>
        <p:nvGrpSpPr>
          <p:cNvPr id="26" name="组合 25"/>
          <p:cNvGrpSpPr/>
          <p:nvPr>
            <p:custDataLst>
              <p:tags r:id="rId6"/>
            </p:custDataLst>
          </p:nvPr>
        </p:nvGrpSpPr>
        <p:grpSpPr>
          <a:xfrm>
            <a:off x="4489874" y="4952172"/>
            <a:ext cx="4588932" cy="567265"/>
            <a:chOff x="1507068" y="2308754"/>
            <a:chExt cx="4588932" cy="567265"/>
          </a:xfrm>
          <a:solidFill>
            <a:schemeClr val="accent4"/>
          </a:solidFill>
        </p:grpSpPr>
        <p:sp>
          <p:nvSpPr>
            <p:cNvPr id="27" name="任意多边形 26"/>
            <p:cNvSpPr/>
            <p:nvPr>
              <p:custDataLst>
                <p:tags r:id="rId7"/>
              </p:custDataLst>
            </p:nvPr>
          </p:nvSpPr>
          <p:spPr>
            <a:xfrm>
              <a:off x="1507068" y="2308754"/>
              <a:ext cx="567267" cy="567265"/>
            </a:xfrm>
            <a:custGeom>
              <a:avLst/>
              <a:gdLst>
                <a:gd name="connsiteX0" fmla="*/ 40745 w 567267"/>
                <a:gd name="connsiteY0" fmla="*/ 70642 h 567265"/>
                <a:gd name="connsiteX1" fmla="*/ 40745 w 567267"/>
                <a:gd name="connsiteY1" fmla="*/ 496622 h 567265"/>
                <a:gd name="connsiteX2" fmla="*/ 496624 w 567267"/>
                <a:gd name="connsiteY2" fmla="*/ 283633 h 567265"/>
                <a:gd name="connsiteX3" fmla="*/ 0 w 567267"/>
                <a:gd name="connsiteY3" fmla="*/ 0 h 567265"/>
                <a:gd name="connsiteX4" fmla="*/ 567267 w 567267"/>
                <a:gd name="connsiteY4" fmla="*/ 283633 h 567265"/>
                <a:gd name="connsiteX5" fmla="*/ 0 w 567267"/>
                <a:gd name="connsiteY5" fmla="*/ 567265 h 5672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67267" h="567265">
                  <a:moveTo>
                    <a:pt x="40745" y="70642"/>
                  </a:moveTo>
                  <a:lnTo>
                    <a:pt x="40745" y="496622"/>
                  </a:lnTo>
                  <a:lnTo>
                    <a:pt x="496624" y="283633"/>
                  </a:lnTo>
                  <a:close/>
                  <a:moveTo>
                    <a:pt x="0" y="0"/>
                  </a:moveTo>
                  <a:lnTo>
                    <a:pt x="567267" y="283633"/>
                  </a:lnTo>
                  <a:lnTo>
                    <a:pt x="0" y="567265"/>
                  </a:lnTo>
                  <a:close/>
                </a:path>
              </a:pathLst>
            </a:custGeom>
            <a:grpFill/>
          </p:spPr>
          <p:txBody>
            <a:bodyPr rot="0" spcFirstLastPara="0" vertOverflow="overflow" horzOverflow="overflow" vert="horz" wrap="square" lIns="54000" tIns="45720" rIns="91440" bIns="45720" numCol="1" spcCol="0" rtlCol="0" fromWordArt="0" anchor="ctr" anchorCtr="0" forceAA="0" compatLnSpc="1">
              <a:normAutofit/>
            </a:bodyPr>
            <a:lstStyle/>
            <a:p>
              <a:pPr algn="just"/>
              <a:r>
                <a:rPr lang="en-US" altLang="zh-CN" b="1" dirty="0">
                  <a:sym typeface="Arial" pitchFamily="34" charset="0"/>
                </a:rPr>
                <a:t>04</a:t>
              </a:r>
              <a:endParaRPr lang="zh-CN" altLang="en-US" b="1" dirty="0" err="1">
                <a:sym typeface="Arial" pitchFamily="34" charset="0"/>
              </a:endParaRPr>
            </a:p>
          </p:txBody>
        </p:sp>
        <p:sp>
          <p:nvSpPr>
            <p:cNvPr id="28" name="任意多边形 27"/>
            <p:cNvSpPr/>
            <p:nvPr>
              <p:custDataLst>
                <p:tags r:id="rId8"/>
              </p:custDataLst>
            </p:nvPr>
          </p:nvSpPr>
          <p:spPr>
            <a:xfrm>
              <a:off x="1862667" y="2329920"/>
              <a:ext cx="4233333" cy="524933"/>
            </a:xfrm>
            <a:custGeom>
              <a:avLst/>
              <a:gdLst>
                <a:gd name="connsiteX0" fmla="*/ 0 w 4233333"/>
                <a:gd name="connsiteY0" fmla="*/ 0 h 524933"/>
                <a:gd name="connsiteX1" fmla="*/ 1185333 w 4233333"/>
                <a:gd name="connsiteY1" fmla="*/ 0 h 524933"/>
                <a:gd name="connsiteX2" fmla="*/ 3048000 w 4233333"/>
                <a:gd name="connsiteY2" fmla="*/ 0 h 524933"/>
                <a:gd name="connsiteX3" fmla="*/ 4233333 w 4233333"/>
                <a:gd name="connsiteY3" fmla="*/ 0 h 524933"/>
                <a:gd name="connsiteX4" fmla="*/ 4233333 w 4233333"/>
                <a:gd name="connsiteY4" fmla="*/ 524933 h 524933"/>
                <a:gd name="connsiteX5" fmla="*/ 3048000 w 4233333"/>
                <a:gd name="connsiteY5" fmla="*/ 524933 h 524933"/>
                <a:gd name="connsiteX6" fmla="*/ 1185333 w 4233333"/>
                <a:gd name="connsiteY6" fmla="*/ 524933 h 524933"/>
                <a:gd name="connsiteX7" fmla="*/ 0 w 4233333"/>
                <a:gd name="connsiteY7" fmla="*/ 524933 h 524933"/>
                <a:gd name="connsiteX8" fmla="*/ 0 w 4233333"/>
                <a:gd name="connsiteY8" fmla="*/ 427348 h 524933"/>
                <a:gd name="connsiteX9" fmla="*/ 329765 w 4233333"/>
                <a:gd name="connsiteY9" fmla="*/ 262466 h 524933"/>
                <a:gd name="connsiteX10" fmla="*/ 0 w 4233333"/>
                <a:gd name="connsiteY10" fmla="*/ 97584 h 5249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233333" h="524933">
                  <a:moveTo>
                    <a:pt x="0" y="0"/>
                  </a:moveTo>
                  <a:lnTo>
                    <a:pt x="1185333" y="0"/>
                  </a:lnTo>
                  <a:lnTo>
                    <a:pt x="3048000" y="0"/>
                  </a:lnTo>
                  <a:lnTo>
                    <a:pt x="4233333" y="0"/>
                  </a:lnTo>
                  <a:lnTo>
                    <a:pt x="4233333" y="524933"/>
                  </a:lnTo>
                  <a:lnTo>
                    <a:pt x="3048000" y="524933"/>
                  </a:lnTo>
                  <a:lnTo>
                    <a:pt x="1185333" y="524933"/>
                  </a:lnTo>
                  <a:lnTo>
                    <a:pt x="0" y="524933"/>
                  </a:lnTo>
                  <a:lnTo>
                    <a:pt x="0" y="427348"/>
                  </a:lnTo>
                  <a:lnTo>
                    <a:pt x="329765" y="262466"/>
                  </a:lnTo>
                  <a:lnTo>
                    <a:pt x="0" y="97584"/>
                  </a:lnTo>
                  <a:close/>
                </a:path>
              </a:pathLst>
            </a:custGeom>
            <a:grpFill/>
          </p:spPr>
          <p:txBody>
            <a:bodyPr rot="0" spcFirstLastPara="0" vertOverflow="overflow" horzOverflow="overflow" vert="horz" wrap="square" lIns="360000" tIns="45720" rIns="91440" bIns="45720" numCol="1" spcCol="0" rtlCol="0" fromWordArt="0" anchor="ctr" anchorCtr="0" forceAA="0" compatLnSpc="1">
              <a:normAutofit/>
            </a:bodyPr>
            <a:lstStyle/>
            <a:p>
              <a:pPr algn="just"/>
              <a:r>
                <a:rPr lang="en-US" altLang="zh-CN" dirty="0">
                  <a:solidFill>
                    <a:schemeClr val="bg1"/>
                  </a:solidFill>
                  <a:sym typeface="Arial" pitchFamily="34" charset="0"/>
                </a:rPr>
                <a:t>CONSECTETUR ADIPISICING ELIT</a:t>
              </a:r>
              <a:endParaRPr lang="zh-CN" altLang="en-US" dirty="0" err="1">
                <a:solidFill>
                  <a:schemeClr val="bg1"/>
                </a:solidFill>
                <a:sym typeface="Arial" pitchFamily="34" charset="0"/>
              </a:endParaRPr>
            </a:p>
          </p:txBody>
        </p:sp>
      </p:grpSp>
    </p:spTree>
    <p:custDataLst>
      <p:tags r:id="rId1"/>
    </p:custDataLst>
  </p:cSld>
  <p:clrMapOvr>
    <a:masterClrMapping/>
  </p:clrMapOvr>
  <p:transition>
    <p:newsflash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任意多边形 3"/>
          <p:cNvSpPr/>
          <p:nvPr>
            <p:custDataLst>
              <p:tags r:id="rId2"/>
            </p:custDataLst>
          </p:nvPr>
        </p:nvSpPr>
        <p:spPr>
          <a:xfrm>
            <a:off x="4671329" y="2623502"/>
            <a:ext cx="2844896" cy="1495989"/>
          </a:xfrm>
          <a:custGeom>
            <a:avLst/>
            <a:gdLst/>
            <a:ahLst/>
            <a:cxnLst/>
            <a:rect l="l" t="t" r="r" b="b"/>
            <a:pathLst>
              <a:path w="2844896" h="1495989">
                <a:moveTo>
                  <a:pt x="2078407" y="914550"/>
                </a:moveTo>
                <a:lnTo>
                  <a:pt x="2165192" y="914550"/>
                </a:lnTo>
                <a:cubicBezTo>
                  <a:pt x="2170510" y="913995"/>
                  <a:pt x="2178162" y="914725"/>
                  <a:pt x="2188147" y="916741"/>
                </a:cubicBezTo>
                <a:cubicBezTo>
                  <a:pt x="2198133" y="918757"/>
                  <a:pt x="2203689" y="925393"/>
                  <a:pt x="2204816" y="936648"/>
                </a:cubicBezTo>
                <a:cubicBezTo>
                  <a:pt x="2204289" y="946413"/>
                  <a:pt x="2199924" y="952707"/>
                  <a:pt x="2191721" y="955529"/>
                </a:cubicBezTo>
                <a:cubicBezTo>
                  <a:pt x="2183518" y="958351"/>
                  <a:pt x="2174637" y="964645"/>
                  <a:pt x="2165079" y="974410"/>
                </a:cubicBezTo>
                <a:cubicBezTo>
                  <a:pt x="2155521" y="984174"/>
                  <a:pt x="2148447" y="1004353"/>
                  <a:pt x="2143856" y="1034946"/>
                </a:cubicBezTo>
                <a:lnTo>
                  <a:pt x="2143856" y="1322220"/>
                </a:lnTo>
                <a:cubicBezTo>
                  <a:pt x="2141053" y="1363913"/>
                  <a:pt x="2131183" y="1397358"/>
                  <a:pt x="2114245" y="1422555"/>
                </a:cubicBezTo>
                <a:cubicBezTo>
                  <a:pt x="2097308" y="1447752"/>
                  <a:pt x="2077955" y="1466007"/>
                  <a:pt x="2056187" y="1477319"/>
                </a:cubicBezTo>
                <a:cubicBezTo>
                  <a:pt x="2034419" y="1488630"/>
                  <a:pt x="2014888" y="1494304"/>
                  <a:pt x="1997595" y="1494340"/>
                </a:cubicBezTo>
                <a:lnTo>
                  <a:pt x="1997595" y="1449474"/>
                </a:lnTo>
                <a:cubicBezTo>
                  <a:pt x="2032251" y="1439013"/>
                  <a:pt x="2057473" y="1423360"/>
                  <a:pt x="2073261" y="1402516"/>
                </a:cubicBezTo>
                <a:cubicBezTo>
                  <a:pt x="2089049" y="1381672"/>
                  <a:pt x="2097880" y="1354399"/>
                  <a:pt x="2099755" y="1320696"/>
                </a:cubicBezTo>
                <a:lnTo>
                  <a:pt x="2099755" y="1034946"/>
                </a:lnTo>
                <a:cubicBezTo>
                  <a:pt x="2095162" y="1004353"/>
                  <a:pt x="2088084" y="984174"/>
                  <a:pt x="2078521" y="974410"/>
                </a:cubicBezTo>
                <a:cubicBezTo>
                  <a:pt x="2068958" y="964645"/>
                  <a:pt x="2060072" y="958351"/>
                  <a:pt x="2051865" y="955529"/>
                </a:cubicBezTo>
                <a:cubicBezTo>
                  <a:pt x="2043658" y="952707"/>
                  <a:pt x="2039290" y="946413"/>
                  <a:pt x="2038763" y="936648"/>
                </a:cubicBezTo>
                <a:cubicBezTo>
                  <a:pt x="2039891" y="925393"/>
                  <a:pt x="2045450" y="918757"/>
                  <a:pt x="2055440" y="916741"/>
                </a:cubicBezTo>
                <a:cubicBezTo>
                  <a:pt x="2065431" y="914725"/>
                  <a:pt x="2073086" y="913995"/>
                  <a:pt x="2078407" y="914550"/>
                </a:cubicBezTo>
                <a:close/>
                <a:moveTo>
                  <a:pt x="1711897" y="914550"/>
                </a:moveTo>
                <a:lnTo>
                  <a:pt x="1927455" y="914550"/>
                </a:lnTo>
                <a:cubicBezTo>
                  <a:pt x="1929965" y="914153"/>
                  <a:pt x="1935047" y="915328"/>
                  <a:pt x="1942703" y="918075"/>
                </a:cubicBezTo>
                <a:cubicBezTo>
                  <a:pt x="1950359" y="920821"/>
                  <a:pt x="1954679" y="927520"/>
                  <a:pt x="1955663" y="938172"/>
                </a:cubicBezTo>
                <a:cubicBezTo>
                  <a:pt x="1955584" y="943506"/>
                  <a:pt x="1954027" y="947888"/>
                  <a:pt x="1950994" y="951317"/>
                </a:cubicBezTo>
                <a:cubicBezTo>
                  <a:pt x="1947960" y="954746"/>
                  <a:pt x="1943926" y="957222"/>
                  <a:pt x="1938891" y="958746"/>
                </a:cubicBezTo>
                <a:cubicBezTo>
                  <a:pt x="1926138" y="962366"/>
                  <a:pt x="1918483" y="966747"/>
                  <a:pt x="1915925" y="971891"/>
                </a:cubicBezTo>
                <a:cubicBezTo>
                  <a:pt x="1913367" y="977034"/>
                  <a:pt x="1912383" y="986369"/>
                  <a:pt x="1912970" y="999894"/>
                </a:cubicBezTo>
                <a:lnTo>
                  <a:pt x="1912970" y="1366416"/>
                </a:lnTo>
                <a:cubicBezTo>
                  <a:pt x="1912532" y="1369549"/>
                  <a:pt x="1912646" y="1376746"/>
                  <a:pt x="1913311" y="1388006"/>
                </a:cubicBezTo>
                <a:cubicBezTo>
                  <a:pt x="1913975" y="1399267"/>
                  <a:pt x="1917816" y="1411036"/>
                  <a:pt x="1924833" y="1423312"/>
                </a:cubicBezTo>
                <a:cubicBezTo>
                  <a:pt x="1931850" y="1435589"/>
                  <a:pt x="1944668" y="1444818"/>
                  <a:pt x="1963287" y="1450998"/>
                </a:cubicBezTo>
                <a:lnTo>
                  <a:pt x="1963287" y="1495861"/>
                </a:lnTo>
                <a:cubicBezTo>
                  <a:pt x="1933592" y="1496431"/>
                  <a:pt x="1906096" y="1495101"/>
                  <a:pt x="1880799" y="1491869"/>
                </a:cubicBezTo>
                <a:cubicBezTo>
                  <a:pt x="1855502" y="1488637"/>
                  <a:pt x="1829922" y="1480083"/>
                  <a:pt x="1804060" y="1466206"/>
                </a:cubicBezTo>
                <a:cubicBezTo>
                  <a:pt x="1770835" y="1447553"/>
                  <a:pt x="1749319" y="1430036"/>
                  <a:pt x="1739513" y="1413656"/>
                </a:cubicBezTo>
                <a:cubicBezTo>
                  <a:pt x="1729707" y="1397277"/>
                  <a:pt x="1725328" y="1379752"/>
                  <a:pt x="1726375" y="1361082"/>
                </a:cubicBezTo>
                <a:lnTo>
                  <a:pt x="1726375" y="999894"/>
                </a:lnTo>
                <a:cubicBezTo>
                  <a:pt x="1726963" y="986369"/>
                  <a:pt x="1725978" y="977034"/>
                  <a:pt x="1723422" y="971891"/>
                </a:cubicBezTo>
                <a:cubicBezTo>
                  <a:pt x="1720866" y="966747"/>
                  <a:pt x="1713215" y="962366"/>
                  <a:pt x="1700467" y="958746"/>
                </a:cubicBezTo>
                <a:cubicBezTo>
                  <a:pt x="1695435" y="957222"/>
                  <a:pt x="1691403" y="954746"/>
                  <a:pt x="1688370" y="951317"/>
                </a:cubicBezTo>
                <a:cubicBezTo>
                  <a:pt x="1685338" y="947888"/>
                  <a:pt x="1683783" y="943506"/>
                  <a:pt x="1683703" y="938172"/>
                </a:cubicBezTo>
                <a:cubicBezTo>
                  <a:pt x="1684688" y="927520"/>
                  <a:pt x="1689006" y="920821"/>
                  <a:pt x="1696657" y="918075"/>
                </a:cubicBezTo>
                <a:cubicBezTo>
                  <a:pt x="1704309" y="915328"/>
                  <a:pt x="1709389" y="914153"/>
                  <a:pt x="1711897" y="914550"/>
                </a:cubicBezTo>
                <a:close/>
                <a:moveTo>
                  <a:pt x="655384" y="914550"/>
                </a:moveTo>
                <a:lnTo>
                  <a:pt x="843561" y="914550"/>
                </a:lnTo>
                <a:cubicBezTo>
                  <a:pt x="852637" y="913979"/>
                  <a:pt x="861713" y="914741"/>
                  <a:pt x="870789" y="916836"/>
                </a:cubicBezTo>
                <a:cubicBezTo>
                  <a:pt x="879865" y="918931"/>
                  <a:pt x="884752" y="925788"/>
                  <a:pt x="885450" y="937407"/>
                </a:cubicBezTo>
                <a:cubicBezTo>
                  <a:pt x="885275" y="943026"/>
                  <a:pt x="883530" y="947597"/>
                  <a:pt x="880214" y="951121"/>
                </a:cubicBezTo>
                <a:cubicBezTo>
                  <a:pt x="876898" y="954644"/>
                  <a:pt x="873058" y="957692"/>
                  <a:pt x="868695" y="960263"/>
                </a:cubicBezTo>
                <a:cubicBezTo>
                  <a:pt x="864426" y="962358"/>
                  <a:pt x="860967" y="964644"/>
                  <a:pt x="858317" y="967120"/>
                </a:cubicBezTo>
                <a:cubicBezTo>
                  <a:pt x="855668" y="969596"/>
                  <a:pt x="854303" y="973405"/>
                  <a:pt x="854224" y="978548"/>
                </a:cubicBezTo>
                <a:cubicBezTo>
                  <a:pt x="854303" y="983516"/>
                  <a:pt x="855096" y="988436"/>
                  <a:pt x="856604" y="993309"/>
                </a:cubicBezTo>
                <a:cubicBezTo>
                  <a:pt x="858111" y="998182"/>
                  <a:pt x="859857" y="1002912"/>
                  <a:pt x="861840" y="1007499"/>
                </a:cubicBezTo>
                <a:lnTo>
                  <a:pt x="956279" y="1223109"/>
                </a:lnTo>
                <a:lnTo>
                  <a:pt x="956279" y="1399101"/>
                </a:lnTo>
                <a:cubicBezTo>
                  <a:pt x="955692" y="1412625"/>
                  <a:pt x="956676" y="1421957"/>
                  <a:pt x="959232" y="1427100"/>
                </a:cubicBezTo>
                <a:cubicBezTo>
                  <a:pt x="961789" y="1432243"/>
                  <a:pt x="969440" y="1436624"/>
                  <a:pt x="982187" y="1440242"/>
                </a:cubicBezTo>
                <a:cubicBezTo>
                  <a:pt x="987219" y="1441766"/>
                  <a:pt x="991252" y="1444242"/>
                  <a:pt x="994284" y="1447671"/>
                </a:cubicBezTo>
                <a:cubicBezTo>
                  <a:pt x="997316" y="1451099"/>
                  <a:pt x="998872" y="1455480"/>
                  <a:pt x="998951" y="1460813"/>
                </a:cubicBezTo>
                <a:cubicBezTo>
                  <a:pt x="997967" y="1471463"/>
                  <a:pt x="993649" y="1478161"/>
                  <a:pt x="985997" y="1480907"/>
                </a:cubicBezTo>
                <a:cubicBezTo>
                  <a:pt x="978345" y="1483653"/>
                  <a:pt x="973265" y="1484828"/>
                  <a:pt x="970757" y="1484431"/>
                </a:cubicBezTo>
                <a:lnTo>
                  <a:pt x="755206" y="1484431"/>
                </a:lnTo>
                <a:cubicBezTo>
                  <a:pt x="752698" y="1484828"/>
                  <a:pt x="747618" y="1483653"/>
                  <a:pt x="739966" y="1480907"/>
                </a:cubicBezTo>
                <a:cubicBezTo>
                  <a:pt x="732315" y="1478161"/>
                  <a:pt x="727997" y="1471463"/>
                  <a:pt x="727012" y="1460813"/>
                </a:cubicBezTo>
                <a:cubicBezTo>
                  <a:pt x="727092" y="1455480"/>
                  <a:pt x="728647" y="1451099"/>
                  <a:pt x="731680" y="1447671"/>
                </a:cubicBezTo>
                <a:cubicBezTo>
                  <a:pt x="734712" y="1444242"/>
                  <a:pt x="738744" y="1441766"/>
                  <a:pt x="743776" y="1440242"/>
                </a:cubicBezTo>
                <a:cubicBezTo>
                  <a:pt x="756524" y="1436624"/>
                  <a:pt x="764175" y="1432243"/>
                  <a:pt x="766731" y="1427100"/>
                </a:cubicBezTo>
                <a:cubicBezTo>
                  <a:pt x="769287" y="1421957"/>
                  <a:pt x="770272" y="1412625"/>
                  <a:pt x="769684" y="1399101"/>
                </a:cubicBezTo>
                <a:lnTo>
                  <a:pt x="769684" y="1263488"/>
                </a:lnTo>
                <a:lnTo>
                  <a:pt x="654622" y="990738"/>
                </a:lnTo>
                <a:cubicBezTo>
                  <a:pt x="652178" y="983929"/>
                  <a:pt x="649447" y="977929"/>
                  <a:pt x="646431" y="972739"/>
                </a:cubicBezTo>
                <a:cubicBezTo>
                  <a:pt x="643415" y="967548"/>
                  <a:pt x="638779" y="962882"/>
                  <a:pt x="632524" y="958739"/>
                </a:cubicBezTo>
                <a:cubicBezTo>
                  <a:pt x="627460" y="956295"/>
                  <a:pt x="623301" y="953565"/>
                  <a:pt x="620047" y="950549"/>
                </a:cubicBezTo>
                <a:cubicBezTo>
                  <a:pt x="616792" y="947533"/>
                  <a:pt x="615109" y="942899"/>
                  <a:pt x="614998" y="936645"/>
                </a:cubicBezTo>
                <a:cubicBezTo>
                  <a:pt x="615681" y="925391"/>
                  <a:pt x="620412" y="918756"/>
                  <a:pt x="629191" y="916741"/>
                </a:cubicBezTo>
                <a:cubicBezTo>
                  <a:pt x="637969" y="914725"/>
                  <a:pt x="646701" y="913995"/>
                  <a:pt x="655384" y="914550"/>
                </a:cubicBezTo>
                <a:close/>
                <a:moveTo>
                  <a:pt x="981287" y="914384"/>
                </a:moveTo>
                <a:cubicBezTo>
                  <a:pt x="986555" y="914130"/>
                  <a:pt x="991704" y="914185"/>
                  <a:pt x="996733" y="914550"/>
                </a:cubicBezTo>
                <a:lnTo>
                  <a:pt x="1081269" y="914550"/>
                </a:lnTo>
                <a:cubicBezTo>
                  <a:pt x="1090550" y="914138"/>
                  <a:pt x="1099213" y="915344"/>
                  <a:pt x="1107258" y="918169"/>
                </a:cubicBezTo>
                <a:cubicBezTo>
                  <a:pt x="1115302" y="920995"/>
                  <a:pt x="1119585" y="927915"/>
                  <a:pt x="1120109" y="938931"/>
                </a:cubicBezTo>
                <a:cubicBezTo>
                  <a:pt x="1119982" y="945264"/>
                  <a:pt x="1118142" y="950121"/>
                  <a:pt x="1114588" y="953501"/>
                </a:cubicBezTo>
                <a:cubicBezTo>
                  <a:pt x="1111034" y="956882"/>
                  <a:pt x="1106528" y="959644"/>
                  <a:pt x="1101070" y="961787"/>
                </a:cubicBezTo>
                <a:cubicBezTo>
                  <a:pt x="1086060" y="967818"/>
                  <a:pt x="1074954" y="974802"/>
                  <a:pt x="1067751" y="982738"/>
                </a:cubicBezTo>
                <a:cubicBezTo>
                  <a:pt x="1060547" y="990675"/>
                  <a:pt x="1053630" y="1002229"/>
                  <a:pt x="1046998" y="1017404"/>
                </a:cubicBezTo>
                <a:lnTo>
                  <a:pt x="972281" y="1181206"/>
                </a:lnTo>
                <a:lnTo>
                  <a:pt x="947992" y="1127113"/>
                </a:lnTo>
                <a:lnTo>
                  <a:pt x="987594" y="1038736"/>
                </a:lnTo>
                <a:cubicBezTo>
                  <a:pt x="990736" y="1032339"/>
                  <a:pt x="993401" y="1025895"/>
                  <a:pt x="995591" y="1019403"/>
                </a:cubicBezTo>
                <a:cubicBezTo>
                  <a:pt x="997780" y="1012912"/>
                  <a:pt x="998923" y="1005896"/>
                  <a:pt x="999018" y="998357"/>
                </a:cubicBezTo>
                <a:cubicBezTo>
                  <a:pt x="998378" y="983801"/>
                  <a:pt x="993903" y="974141"/>
                  <a:pt x="985591" y="969377"/>
                </a:cubicBezTo>
                <a:cubicBezTo>
                  <a:pt x="977280" y="964613"/>
                  <a:pt x="968968" y="960653"/>
                  <a:pt x="960657" y="957498"/>
                </a:cubicBezTo>
                <a:cubicBezTo>
                  <a:pt x="952345" y="954342"/>
                  <a:pt x="947870" y="947899"/>
                  <a:pt x="947230" y="938169"/>
                </a:cubicBezTo>
                <a:cubicBezTo>
                  <a:pt x="948151" y="925185"/>
                  <a:pt x="954116" y="917820"/>
                  <a:pt x="965127" y="916074"/>
                </a:cubicBezTo>
                <a:cubicBezTo>
                  <a:pt x="970633" y="915201"/>
                  <a:pt x="976020" y="914637"/>
                  <a:pt x="981287" y="914384"/>
                </a:cubicBezTo>
                <a:close/>
                <a:moveTo>
                  <a:pt x="1395253" y="903120"/>
                </a:moveTo>
                <a:cubicBezTo>
                  <a:pt x="1449026" y="908530"/>
                  <a:pt x="1493429" y="925057"/>
                  <a:pt x="1528462" y="952701"/>
                </a:cubicBezTo>
                <a:cubicBezTo>
                  <a:pt x="1563495" y="980346"/>
                  <a:pt x="1589555" y="1015609"/>
                  <a:pt x="1606642" y="1058490"/>
                </a:cubicBezTo>
                <a:cubicBezTo>
                  <a:pt x="1623729" y="1101371"/>
                  <a:pt x="1632239" y="1148372"/>
                  <a:pt x="1632173" y="1199493"/>
                </a:cubicBezTo>
                <a:cubicBezTo>
                  <a:pt x="1632239" y="1250613"/>
                  <a:pt x="1623729" y="1297614"/>
                  <a:pt x="1606642" y="1340496"/>
                </a:cubicBezTo>
                <a:cubicBezTo>
                  <a:pt x="1589555" y="1383377"/>
                  <a:pt x="1563495" y="1418639"/>
                  <a:pt x="1528462" y="1446283"/>
                </a:cubicBezTo>
                <a:cubicBezTo>
                  <a:pt x="1493429" y="1473927"/>
                  <a:pt x="1449026" y="1490453"/>
                  <a:pt x="1395253" y="1495861"/>
                </a:cubicBezTo>
                <a:lnTo>
                  <a:pt x="1395253" y="1451672"/>
                </a:lnTo>
                <a:cubicBezTo>
                  <a:pt x="1412556" y="1444911"/>
                  <a:pt x="1423519" y="1436530"/>
                  <a:pt x="1428143" y="1426531"/>
                </a:cubicBezTo>
                <a:cubicBezTo>
                  <a:pt x="1432766" y="1416531"/>
                  <a:pt x="1434768" y="1406627"/>
                  <a:pt x="1434148" y="1396818"/>
                </a:cubicBezTo>
                <a:lnTo>
                  <a:pt x="1434148" y="1002168"/>
                </a:lnTo>
                <a:cubicBezTo>
                  <a:pt x="1434768" y="992359"/>
                  <a:pt x="1432766" y="982455"/>
                  <a:pt x="1428143" y="972455"/>
                </a:cubicBezTo>
                <a:cubicBezTo>
                  <a:pt x="1423519" y="962455"/>
                  <a:pt x="1412556" y="954075"/>
                  <a:pt x="1395253" y="947313"/>
                </a:cubicBezTo>
                <a:close/>
                <a:moveTo>
                  <a:pt x="1360934" y="903120"/>
                </a:moveTo>
                <a:lnTo>
                  <a:pt x="1360934" y="947313"/>
                </a:lnTo>
                <a:cubicBezTo>
                  <a:pt x="1343631" y="954075"/>
                  <a:pt x="1332668" y="962455"/>
                  <a:pt x="1328045" y="972455"/>
                </a:cubicBezTo>
                <a:cubicBezTo>
                  <a:pt x="1323421" y="982455"/>
                  <a:pt x="1321419" y="992359"/>
                  <a:pt x="1322039" y="1002168"/>
                </a:cubicBezTo>
                <a:lnTo>
                  <a:pt x="1322039" y="1396818"/>
                </a:lnTo>
                <a:cubicBezTo>
                  <a:pt x="1321419" y="1406627"/>
                  <a:pt x="1323421" y="1416531"/>
                  <a:pt x="1328045" y="1426531"/>
                </a:cubicBezTo>
                <a:cubicBezTo>
                  <a:pt x="1332668" y="1436530"/>
                  <a:pt x="1343631" y="1444911"/>
                  <a:pt x="1360934" y="1451672"/>
                </a:cubicBezTo>
                <a:lnTo>
                  <a:pt x="1360934" y="1495861"/>
                </a:lnTo>
                <a:cubicBezTo>
                  <a:pt x="1307161" y="1490453"/>
                  <a:pt x="1262757" y="1473927"/>
                  <a:pt x="1227724" y="1446283"/>
                </a:cubicBezTo>
                <a:cubicBezTo>
                  <a:pt x="1192691" y="1418639"/>
                  <a:pt x="1166632" y="1383377"/>
                  <a:pt x="1149545" y="1340496"/>
                </a:cubicBezTo>
                <a:cubicBezTo>
                  <a:pt x="1132458" y="1297614"/>
                  <a:pt x="1123948" y="1250613"/>
                  <a:pt x="1124014" y="1199493"/>
                </a:cubicBezTo>
                <a:cubicBezTo>
                  <a:pt x="1123948" y="1148372"/>
                  <a:pt x="1132458" y="1101371"/>
                  <a:pt x="1149545" y="1058490"/>
                </a:cubicBezTo>
                <a:cubicBezTo>
                  <a:pt x="1166632" y="1015609"/>
                  <a:pt x="1192691" y="980346"/>
                  <a:pt x="1227724" y="952701"/>
                </a:cubicBezTo>
                <a:cubicBezTo>
                  <a:pt x="1262757" y="925057"/>
                  <a:pt x="1307161" y="908530"/>
                  <a:pt x="1360934" y="903120"/>
                </a:cubicBezTo>
                <a:close/>
                <a:moveTo>
                  <a:pt x="1756855" y="143363"/>
                </a:moveTo>
                <a:lnTo>
                  <a:pt x="1758376" y="143363"/>
                </a:lnTo>
                <a:lnTo>
                  <a:pt x="1800956" y="219541"/>
                </a:lnTo>
                <a:lnTo>
                  <a:pt x="1800956" y="449635"/>
                </a:lnTo>
                <a:cubicBezTo>
                  <a:pt x="1805548" y="480228"/>
                  <a:pt x="1812625" y="500407"/>
                  <a:pt x="1822186" y="510172"/>
                </a:cubicBezTo>
                <a:cubicBezTo>
                  <a:pt x="1831747" y="519937"/>
                  <a:pt x="1840630" y="526230"/>
                  <a:pt x="1848836" y="529052"/>
                </a:cubicBezTo>
                <a:cubicBezTo>
                  <a:pt x="1857041" y="531875"/>
                  <a:pt x="1861408" y="538168"/>
                  <a:pt x="1861935" y="547933"/>
                </a:cubicBezTo>
                <a:cubicBezTo>
                  <a:pt x="1860807" y="559188"/>
                  <a:pt x="1855249" y="565824"/>
                  <a:pt x="1845261" y="567840"/>
                </a:cubicBezTo>
                <a:cubicBezTo>
                  <a:pt x="1835273" y="569856"/>
                  <a:pt x="1827618" y="570587"/>
                  <a:pt x="1822299" y="570031"/>
                </a:cubicBezTo>
                <a:lnTo>
                  <a:pt x="1735519" y="570031"/>
                </a:lnTo>
                <a:cubicBezTo>
                  <a:pt x="1730201" y="570587"/>
                  <a:pt x="1722549" y="569856"/>
                  <a:pt x="1712564" y="567840"/>
                </a:cubicBezTo>
                <a:cubicBezTo>
                  <a:pt x="1702579" y="565824"/>
                  <a:pt x="1697023" y="559188"/>
                  <a:pt x="1695895" y="547933"/>
                </a:cubicBezTo>
                <a:cubicBezTo>
                  <a:pt x="1696422" y="538168"/>
                  <a:pt x="1700787" y="531875"/>
                  <a:pt x="1708990" y="529052"/>
                </a:cubicBezTo>
                <a:cubicBezTo>
                  <a:pt x="1717194" y="526230"/>
                  <a:pt x="1726074" y="519937"/>
                  <a:pt x="1735632" y="510172"/>
                </a:cubicBezTo>
                <a:cubicBezTo>
                  <a:pt x="1745190" y="500407"/>
                  <a:pt x="1752265" y="480228"/>
                  <a:pt x="1756855" y="449635"/>
                </a:cubicBezTo>
                <a:close/>
                <a:moveTo>
                  <a:pt x="1301910" y="106830"/>
                </a:moveTo>
                <a:lnTo>
                  <a:pt x="1304195" y="106830"/>
                </a:lnTo>
                <a:lnTo>
                  <a:pt x="1323944" y="192936"/>
                </a:lnTo>
                <a:lnTo>
                  <a:pt x="1252316" y="453445"/>
                </a:lnTo>
                <a:cubicBezTo>
                  <a:pt x="1246381" y="476019"/>
                  <a:pt x="1245684" y="492212"/>
                  <a:pt x="1250223" y="502023"/>
                </a:cubicBezTo>
                <a:cubicBezTo>
                  <a:pt x="1254762" y="511833"/>
                  <a:pt x="1263587" y="519263"/>
                  <a:pt x="1276700" y="524311"/>
                </a:cubicBezTo>
                <a:cubicBezTo>
                  <a:pt x="1282986" y="526740"/>
                  <a:pt x="1288320" y="529693"/>
                  <a:pt x="1292702" y="533169"/>
                </a:cubicBezTo>
                <a:cubicBezTo>
                  <a:pt x="1297083" y="536646"/>
                  <a:pt x="1299369" y="542075"/>
                  <a:pt x="1299560" y="549457"/>
                </a:cubicBezTo>
                <a:cubicBezTo>
                  <a:pt x="1298862" y="559649"/>
                  <a:pt x="1294162" y="565745"/>
                  <a:pt x="1285463" y="567745"/>
                </a:cubicBezTo>
                <a:cubicBezTo>
                  <a:pt x="1276763" y="569745"/>
                  <a:pt x="1268254" y="570507"/>
                  <a:pt x="1259936" y="570031"/>
                </a:cubicBezTo>
                <a:lnTo>
                  <a:pt x="1172367" y="570031"/>
                </a:lnTo>
                <a:cubicBezTo>
                  <a:pt x="1163928" y="570460"/>
                  <a:pt x="1154918" y="569412"/>
                  <a:pt x="1145338" y="566888"/>
                </a:cubicBezTo>
                <a:cubicBezTo>
                  <a:pt x="1135757" y="564364"/>
                  <a:pt x="1130554" y="557791"/>
                  <a:pt x="1129729" y="547171"/>
                </a:cubicBezTo>
                <a:cubicBezTo>
                  <a:pt x="1129920" y="538614"/>
                  <a:pt x="1132775" y="533058"/>
                  <a:pt x="1138295" y="530502"/>
                </a:cubicBezTo>
                <a:cubicBezTo>
                  <a:pt x="1143815" y="527946"/>
                  <a:pt x="1150858" y="524867"/>
                  <a:pt x="1159423" y="521263"/>
                </a:cubicBezTo>
                <a:cubicBezTo>
                  <a:pt x="1167639" y="517644"/>
                  <a:pt x="1176333" y="510024"/>
                  <a:pt x="1185507" y="498403"/>
                </a:cubicBezTo>
                <a:cubicBezTo>
                  <a:pt x="1194681" y="486783"/>
                  <a:pt x="1203007" y="467733"/>
                  <a:pt x="1210486" y="441253"/>
                </a:cubicBezTo>
                <a:close/>
                <a:moveTo>
                  <a:pt x="2651348" y="150"/>
                </a:moveTo>
                <a:lnTo>
                  <a:pt x="2781650" y="150"/>
                </a:lnTo>
                <a:cubicBezTo>
                  <a:pt x="2791334" y="-326"/>
                  <a:pt x="2800351" y="817"/>
                  <a:pt x="2808701" y="3579"/>
                </a:cubicBezTo>
                <a:cubicBezTo>
                  <a:pt x="2817051" y="6341"/>
                  <a:pt x="2821496" y="13579"/>
                  <a:pt x="2822036" y="25292"/>
                </a:cubicBezTo>
                <a:cubicBezTo>
                  <a:pt x="2821718" y="33800"/>
                  <a:pt x="2818734" y="40022"/>
                  <a:pt x="2813083" y="43958"/>
                </a:cubicBezTo>
                <a:cubicBezTo>
                  <a:pt x="2807431" y="47895"/>
                  <a:pt x="2801018" y="51069"/>
                  <a:pt x="2793842" y="53482"/>
                </a:cubicBezTo>
                <a:cubicBezTo>
                  <a:pt x="2768585" y="63275"/>
                  <a:pt x="2748995" y="75687"/>
                  <a:pt x="2735073" y="90718"/>
                </a:cubicBezTo>
                <a:cubicBezTo>
                  <a:pt x="2721150" y="105749"/>
                  <a:pt x="2706704" y="124066"/>
                  <a:pt x="2691734" y="145668"/>
                </a:cubicBezTo>
                <a:lnTo>
                  <a:pt x="2677256" y="165477"/>
                </a:lnTo>
                <a:lnTo>
                  <a:pt x="2799938" y="486987"/>
                </a:lnTo>
                <a:cubicBezTo>
                  <a:pt x="2802954" y="495384"/>
                  <a:pt x="2806066" y="502780"/>
                  <a:pt x="2809273" y="509177"/>
                </a:cubicBezTo>
                <a:cubicBezTo>
                  <a:pt x="2812479" y="515573"/>
                  <a:pt x="2818258" y="520874"/>
                  <a:pt x="2826608" y="525081"/>
                </a:cubicBezTo>
                <a:cubicBezTo>
                  <a:pt x="2832371" y="527525"/>
                  <a:pt x="2836847" y="530445"/>
                  <a:pt x="2840038" y="533842"/>
                </a:cubicBezTo>
                <a:cubicBezTo>
                  <a:pt x="2843229" y="537239"/>
                  <a:pt x="2844848" y="542445"/>
                  <a:pt x="2844896" y="549461"/>
                </a:cubicBezTo>
                <a:cubicBezTo>
                  <a:pt x="2844166" y="559984"/>
                  <a:pt x="2839340" y="566174"/>
                  <a:pt x="2830418" y="568031"/>
                </a:cubicBezTo>
                <a:cubicBezTo>
                  <a:pt x="2821496" y="569888"/>
                  <a:pt x="2812860" y="570555"/>
                  <a:pt x="2804510" y="570031"/>
                </a:cubicBezTo>
                <a:lnTo>
                  <a:pt x="2613248" y="570031"/>
                </a:lnTo>
                <a:cubicBezTo>
                  <a:pt x="2603898" y="570523"/>
                  <a:pt x="2594976" y="569539"/>
                  <a:pt x="2586483" y="567079"/>
                </a:cubicBezTo>
                <a:cubicBezTo>
                  <a:pt x="2577990" y="564619"/>
                  <a:pt x="2573449" y="557730"/>
                  <a:pt x="2572862" y="546413"/>
                </a:cubicBezTo>
                <a:cubicBezTo>
                  <a:pt x="2573248" y="538348"/>
                  <a:pt x="2575948" y="532638"/>
                  <a:pt x="2580962" y="529285"/>
                </a:cubicBezTo>
                <a:cubicBezTo>
                  <a:pt x="2585976" y="525932"/>
                  <a:pt x="2590990" y="523044"/>
                  <a:pt x="2596004" y="520622"/>
                </a:cubicBezTo>
                <a:cubicBezTo>
                  <a:pt x="2601019" y="518200"/>
                  <a:pt x="2603718" y="514353"/>
                  <a:pt x="2604104" y="509081"/>
                </a:cubicBezTo>
                <a:cubicBezTo>
                  <a:pt x="2603993" y="505796"/>
                  <a:pt x="2603263" y="501891"/>
                  <a:pt x="2601913" y="497367"/>
                </a:cubicBezTo>
                <a:cubicBezTo>
                  <a:pt x="2600564" y="492844"/>
                  <a:pt x="2599262" y="489130"/>
                  <a:pt x="2598008" y="486225"/>
                </a:cubicBezTo>
                <a:lnTo>
                  <a:pt x="2550764" y="344517"/>
                </a:lnTo>
                <a:cubicBezTo>
                  <a:pt x="2548351" y="337247"/>
                  <a:pt x="2546129" y="329692"/>
                  <a:pt x="2544097" y="321851"/>
                </a:cubicBezTo>
                <a:cubicBezTo>
                  <a:pt x="2542065" y="314010"/>
                  <a:pt x="2540985" y="306074"/>
                  <a:pt x="2540858" y="298043"/>
                </a:cubicBezTo>
                <a:cubicBezTo>
                  <a:pt x="2541017" y="290234"/>
                  <a:pt x="2542795" y="283377"/>
                  <a:pt x="2546192" y="277472"/>
                </a:cubicBezTo>
                <a:cubicBezTo>
                  <a:pt x="2549589" y="271568"/>
                  <a:pt x="2553653" y="265473"/>
                  <a:pt x="2558384" y="259187"/>
                </a:cubicBezTo>
                <a:lnTo>
                  <a:pt x="2646776" y="133478"/>
                </a:lnTo>
                <a:cubicBezTo>
                  <a:pt x="2652269" y="126288"/>
                  <a:pt x="2656904" y="118765"/>
                  <a:pt x="2660683" y="110908"/>
                </a:cubicBezTo>
                <a:cubicBezTo>
                  <a:pt x="2664461" y="103051"/>
                  <a:pt x="2666429" y="94575"/>
                  <a:pt x="2666588" y="85480"/>
                </a:cubicBezTo>
                <a:cubicBezTo>
                  <a:pt x="2666525" y="75338"/>
                  <a:pt x="2663984" y="67243"/>
                  <a:pt x="2658968" y="61196"/>
                </a:cubicBezTo>
                <a:cubicBezTo>
                  <a:pt x="2653952" y="55148"/>
                  <a:pt x="2646840" y="50291"/>
                  <a:pt x="2637632" y="46625"/>
                </a:cubicBezTo>
                <a:cubicBezTo>
                  <a:pt x="2631314" y="44260"/>
                  <a:pt x="2625853" y="41562"/>
                  <a:pt x="2621249" y="38530"/>
                </a:cubicBezTo>
                <a:cubicBezTo>
                  <a:pt x="2616645" y="35498"/>
                  <a:pt x="2614233" y="30324"/>
                  <a:pt x="2614010" y="23007"/>
                </a:cubicBezTo>
                <a:cubicBezTo>
                  <a:pt x="2614566" y="11721"/>
                  <a:pt x="2618788" y="4960"/>
                  <a:pt x="2626678" y="2722"/>
                </a:cubicBezTo>
                <a:cubicBezTo>
                  <a:pt x="2634568" y="484"/>
                  <a:pt x="2642792" y="-374"/>
                  <a:pt x="2651348" y="150"/>
                </a:cubicBezTo>
                <a:close/>
                <a:moveTo>
                  <a:pt x="2311591" y="150"/>
                </a:moveTo>
                <a:lnTo>
                  <a:pt x="2527142" y="150"/>
                </a:lnTo>
                <a:cubicBezTo>
                  <a:pt x="2529650" y="-247"/>
                  <a:pt x="2534730" y="928"/>
                  <a:pt x="2542382" y="3674"/>
                </a:cubicBezTo>
                <a:cubicBezTo>
                  <a:pt x="2550034" y="6420"/>
                  <a:pt x="2554352" y="13118"/>
                  <a:pt x="2555336" y="23769"/>
                </a:cubicBezTo>
                <a:cubicBezTo>
                  <a:pt x="2555257" y="29102"/>
                  <a:pt x="2553701" y="33483"/>
                  <a:pt x="2550669" y="36911"/>
                </a:cubicBezTo>
                <a:cubicBezTo>
                  <a:pt x="2547637" y="40339"/>
                  <a:pt x="2543605" y="42816"/>
                  <a:pt x="2538572" y="44339"/>
                </a:cubicBezTo>
                <a:cubicBezTo>
                  <a:pt x="2525825" y="47958"/>
                  <a:pt x="2518174" y="52339"/>
                  <a:pt x="2515617" y="57482"/>
                </a:cubicBezTo>
                <a:cubicBezTo>
                  <a:pt x="2513061" y="62624"/>
                  <a:pt x="2512077" y="71957"/>
                  <a:pt x="2512664" y="85480"/>
                </a:cubicBezTo>
                <a:lnTo>
                  <a:pt x="2512664" y="484701"/>
                </a:lnTo>
                <a:cubicBezTo>
                  <a:pt x="2512077" y="498225"/>
                  <a:pt x="2513061" y="507558"/>
                  <a:pt x="2515617" y="512700"/>
                </a:cubicBezTo>
                <a:cubicBezTo>
                  <a:pt x="2518174" y="517843"/>
                  <a:pt x="2525825" y="522224"/>
                  <a:pt x="2538572" y="525842"/>
                </a:cubicBezTo>
                <a:cubicBezTo>
                  <a:pt x="2543605" y="527366"/>
                  <a:pt x="2547637" y="529842"/>
                  <a:pt x="2550669" y="533271"/>
                </a:cubicBezTo>
                <a:cubicBezTo>
                  <a:pt x="2553701" y="536699"/>
                  <a:pt x="2555257" y="541080"/>
                  <a:pt x="2555336" y="546413"/>
                </a:cubicBezTo>
                <a:cubicBezTo>
                  <a:pt x="2554352" y="557063"/>
                  <a:pt x="2550034" y="563761"/>
                  <a:pt x="2542382" y="566507"/>
                </a:cubicBezTo>
                <a:cubicBezTo>
                  <a:pt x="2534730" y="569253"/>
                  <a:pt x="2529650" y="570428"/>
                  <a:pt x="2527142" y="570031"/>
                </a:cubicBezTo>
                <a:lnTo>
                  <a:pt x="2311591" y="570031"/>
                </a:lnTo>
                <a:cubicBezTo>
                  <a:pt x="2309083" y="570428"/>
                  <a:pt x="2304003" y="569253"/>
                  <a:pt x="2296351" y="566507"/>
                </a:cubicBezTo>
                <a:cubicBezTo>
                  <a:pt x="2288699" y="563761"/>
                  <a:pt x="2284381" y="557063"/>
                  <a:pt x="2283397" y="546413"/>
                </a:cubicBezTo>
                <a:cubicBezTo>
                  <a:pt x="2283477" y="541080"/>
                  <a:pt x="2285032" y="536699"/>
                  <a:pt x="2288065" y="533271"/>
                </a:cubicBezTo>
                <a:cubicBezTo>
                  <a:pt x="2291097" y="529842"/>
                  <a:pt x="2295129" y="527366"/>
                  <a:pt x="2300161" y="525842"/>
                </a:cubicBezTo>
                <a:cubicBezTo>
                  <a:pt x="2312909" y="522224"/>
                  <a:pt x="2320560" y="517843"/>
                  <a:pt x="2323116" y="512700"/>
                </a:cubicBezTo>
                <a:cubicBezTo>
                  <a:pt x="2325672" y="507558"/>
                  <a:pt x="2326656" y="498225"/>
                  <a:pt x="2326069" y="484701"/>
                </a:cubicBezTo>
                <a:lnTo>
                  <a:pt x="2326069" y="85480"/>
                </a:lnTo>
                <a:cubicBezTo>
                  <a:pt x="2326656" y="71957"/>
                  <a:pt x="2325672" y="62624"/>
                  <a:pt x="2323116" y="57482"/>
                </a:cubicBezTo>
                <a:cubicBezTo>
                  <a:pt x="2320560" y="52339"/>
                  <a:pt x="2312909" y="47958"/>
                  <a:pt x="2300161" y="44339"/>
                </a:cubicBezTo>
                <a:cubicBezTo>
                  <a:pt x="2295129" y="42816"/>
                  <a:pt x="2291097" y="40339"/>
                  <a:pt x="2288065" y="36911"/>
                </a:cubicBezTo>
                <a:cubicBezTo>
                  <a:pt x="2285032" y="33483"/>
                  <a:pt x="2283477" y="29102"/>
                  <a:pt x="2283397" y="23769"/>
                </a:cubicBezTo>
                <a:cubicBezTo>
                  <a:pt x="2284381" y="13118"/>
                  <a:pt x="2288699" y="6420"/>
                  <a:pt x="2296351" y="3674"/>
                </a:cubicBezTo>
                <a:cubicBezTo>
                  <a:pt x="2304003" y="928"/>
                  <a:pt x="2309083" y="-247"/>
                  <a:pt x="2311591" y="150"/>
                </a:cubicBezTo>
                <a:close/>
                <a:moveTo>
                  <a:pt x="2079933" y="150"/>
                </a:moveTo>
                <a:lnTo>
                  <a:pt x="2183480" y="150"/>
                </a:lnTo>
                <a:cubicBezTo>
                  <a:pt x="2188179" y="-231"/>
                  <a:pt x="2194592" y="912"/>
                  <a:pt x="2202720" y="3577"/>
                </a:cubicBezTo>
                <a:cubicBezTo>
                  <a:pt x="2210849" y="6243"/>
                  <a:pt x="2215357" y="12718"/>
                  <a:pt x="2216246" y="23002"/>
                </a:cubicBezTo>
                <a:cubicBezTo>
                  <a:pt x="2215475" y="33437"/>
                  <a:pt x="2210075" y="40499"/>
                  <a:pt x="2200046" y="44191"/>
                </a:cubicBezTo>
                <a:cubicBezTo>
                  <a:pt x="2190018" y="47882"/>
                  <a:pt x="2179990" y="55679"/>
                  <a:pt x="2169962" y="67580"/>
                </a:cubicBezTo>
                <a:cubicBezTo>
                  <a:pt x="2159933" y="79482"/>
                  <a:pt x="2154533" y="102965"/>
                  <a:pt x="2153762" y="138031"/>
                </a:cubicBezTo>
                <a:lnTo>
                  <a:pt x="2153762" y="323143"/>
                </a:lnTo>
                <a:lnTo>
                  <a:pt x="2152241" y="323143"/>
                </a:lnTo>
                <a:lnTo>
                  <a:pt x="2109661" y="246203"/>
                </a:lnTo>
                <a:lnTo>
                  <a:pt x="2109661" y="138031"/>
                </a:lnTo>
                <a:cubicBezTo>
                  <a:pt x="2108890" y="102965"/>
                  <a:pt x="2103488" y="79482"/>
                  <a:pt x="2093456" y="67580"/>
                </a:cubicBezTo>
                <a:cubicBezTo>
                  <a:pt x="2083425" y="55679"/>
                  <a:pt x="2073393" y="47882"/>
                  <a:pt x="2063362" y="44191"/>
                </a:cubicBezTo>
                <a:cubicBezTo>
                  <a:pt x="2053330" y="40499"/>
                  <a:pt x="2047929" y="33437"/>
                  <a:pt x="2047157" y="23002"/>
                </a:cubicBezTo>
                <a:cubicBezTo>
                  <a:pt x="2048046" y="12718"/>
                  <a:pt x="2052556" y="6243"/>
                  <a:pt x="2060687" y="3578"/>
                </a:cubicBezTo>
                <a:cubicBezTo>
                  <a:pt x="2068817" y="912"/>
                  <a:pt x="2075233" y="-231"/>
                  <a:pt x="2079933" y="150"/>
                </a:cubicBezTo>
                <a:close/>
                <a:moveTo>
                  <a:pt x="1736281" y="150"/>
                </a:moveTo>
                <a:lnTo>
                  <a:pt x="1932060" y="150"/>
                </a:lnTo>
                <a:lnTo>
                  <a:pt x="2153762" y="385627"/>
                </a:lnTo>
                <a:lnTo>
                  <a:pt x="2153762" y="570031"/>
                </a:lnTo>
                <a:lnTo>
                  <a:pt x="2040297" y="570031"/>
                </a:lnTo>
                <a:lnTo>
                  <a:pt x="1761417" y="89277"/>
                </a:lnTo>
                <a:cubicBezTo>
                  <a:pt x="1755945" y="78755"/>
                  <a:pt x="1750709" y="70280"/>
                  <a:pt x="1745710" y="63852"/>
                </a:cubicBezTo>
                <a:cubicBezTo>
                  <a:pt x="1740710" y="57425"/>
                  <a:pt x="1732233" y="52188"/>
                  <a:pt x="1720279" y="48141"/>
                </a:cubicBezTo>
                <a:cubicBezTo>
                  <a:pt x="1713659" y="46173"/>
                  <a:pt x="1708230" y="43634"/>
                  <a:pt x="1703992" y="40523"/>
                </a:cubicBezTo>
                <a:cubicBezTo>
                  <a:pt x="1699753" y="37412"/>
                  <a:pt x="1697562" y="31826"/>
                  <a:pt x="1697419" y="23764"/>
                </a:cubicBezTo>
                <a:cubicBezTo>
                  <a:pt x="1698038" y="12829"/>
                  <a:pt x="1702515" y="6132"/>
                  <a:pt x="1710850" y="3672"/>
                </a:cubicBezTo>
                <a:cubicBezTo>
                  <a:pt x="1719184" y="1212"/>
                  <a:pt x="1727661" y="38"/>
                  <a:pt x="1736281" y="150"/>
                </a:cubicBezTo>
                <a:close/>
                <a:moveTo>
                  <a:pt x="1330802" y="150"/>
                </a:moveTo>
                <a:lnTo>
                  <a:pt x="1499204" y="150"/>
                </a:lnTo>
                <a:lnTo>
                  <a:pt x="1613504" y="481639"/>
                </a:lnTo>
                <a:cubicBezTo>
                  <a:pt x="1615282" y="492275"/>
                  <a:pt x="1617631" y="501292"/>
                  <a:pt x="1620552" y="508690"/>
                </a:cubicBezTo>
                <a:cubicBezTo>
                  <a:pt x="1623474" y="516088"/>
                  <a:pt x="1630014" y="522057"/>
                  <a:pt x="1640174" y="526597"/>
                </a:cubicBezTo>
                <a:cubicBezTo>
                  <a:pt x="1645635" y="528724"/>
                  <a:pt x="1650143" y="531518"/>
                  <a:pt x="1653700" y="534979"/>
                </a:cubicBezTo>
                <a:cubicBezTo>
                  <a:pt x="1657255" y="538440"/>
                  <a:pt x="1659097" y="543520"/>
                  <a:pt x="1659224" y="550219"/>
                </a:cubicBezTo>
                <a:cubicBezTo>
                  <a:pt x="1658382" y="560046"/>
                  <a:pt x="1653207" y="565919"/>
                  <a:pt x="1643698" y="567840"/>
                </a:cubicBezTo>
                <a:cubicBezTo>
                  <a:pt x="1634189" y="569761"/>
                  <a:pt x="1625394" y="570491"/>
                  <a:pt x="1617314" y="570031"/>
                </a:cubicBezTo>
                <a:lnTo>
                  <a:pt x="1427576" y="570031"/>
                </a:lnTo>
                <a:cubicBezTo>
                  <a:pt x="1419353" y="570380"/>
                  <a:pt x="1411225" y="569301"/>
                  <a:pt x="1403192" y="566793"/>
                </a:cubicBezTo>
                <a:cubicBezTo>
                  <a:pt x="1395159" y="564284"/>
                  <a:pt x="1390841" y="558252"/>
                  <a:pt x="1390238" y="548695"/>
                </a:cubicBezTo>
                <a:cubicBezTo>
                  <a:pt x="1390222" y="542805"/>
                  <a:pt x="1391397" y="538392"/>
                  <a:pt x="1393762" y="535455"/>
                </a:cubicBezTo>
                <a:cubicBezTo>
                  <a:pt x="1396128" y="532518"/>
                  <a:pt x="1399779" y="529820"/>
                  <a:pt x="1404716" y="527359"/>
                </a:cubicBezTo>
                <a:cubicBezTo>
                  <a:pt x="1414479" y="522279"/>
                  <a:pt x="1420480" y="516818"/>
                  <a:pt x="1422718" y="510976"/>
                </a:cubicBezTo>
                <a:cubicBezTo>
                  <a:pt x="1424957" y="505134"/>
                  <a:pt x="1424290" y="495101"/>
                  <a:pt x="1420718" y="480877"/>
                </a:cubicBezTo>
                <a:lnTo>
                  <a:pt x="1405478" y="422203"/>
                </a:lnTo>
                <a:lnTo>
                  <a:pt x="1294226" y="422203"/>
                </a:lnTo>
                <a:lnTo>
                  <a:pt x="1304894" y="378102"/>
                </a:lnTo>
                <a:lnTo>
                  <a:pt x="1397858" y="378102"/>
                </a:lnTo>
                <a:lnTo>
                  <a:pt x="1320896" y="41298"/>
                </a:lnTo>
                <a:close/>
                <a:moveTo>
                  <a:pt x="847014" y="150"/>
                </a:moveTo>
                <a:lnTo>
                  <a:pt x="1062578" y="150"/>
                </a:lnTo>
                <a:cubicBezTo>
                  <a:pt x="1065086" y="-247"/>
                  <a:pt x="1070166" y="928"/>
                  <a:pt x="1077818" y="3675"/>
                </a:cubicBezTo>
                <a:cubicBezTo>
                  <a:pt x="1085470" y="6421"/>
                  <a:pt x="1089788" y="13120"/>
                  <a:pt x="1090772" y="23772"/>
                </a:cubicBezTo>
                <a:cubicBezTo>
                  <a:pt x="1090693" y="29106"/>
                  <a:pt x="1089137" y="33488"/>
                  <a:pt x="1086105" y="36917"/>
                </a:cubicBezTo>
                <a:cubicBezTo>
                  <a:pt x="1083073" y="40346"/>
                  <a:pt x="1079041" y="42822"/>
                  <a:pt x="1074008" y="44346"/>
                </a:cubicBezTo>
                <a:cubicBezTo>
                  <a:pt x="1061261" y="47966"/>
                  <a:pt x="1053610" y="52347"/>
                  <a:pt x="1051053" y="57491"/>
                </a:cubicBezTo>
                <a:cubicBezTo>
                  <a:pt x="1048497" y="62634"/>
                  <a:pt x="1047513" y="71969"/>
                  <a:pt x="1048100" y="85494"/>
                </a:cubicBezTo>
                <a:lnTo>
                  <a:pt x="1048100" y="484687"/>
                </a:lnTo>
                <a:cubicBezTo>
                  <a:pt x="1047513" y="498213"/>
                  <a:pt x="1048497" y="507547"/>
                  <a:pt x="1051053" y="512691"/>
                </a:cubicBezTo>
                <a:cubicBezTo>
                  <a:pt x="1053610" y="517834"/>
                  <a:pt x="1061261" y="522216"/>
                  <a:pt x="1074008" y="525835"/>
                </a:cubicBezTo>
                <a:cubicBezTo>
                  <a:pt x="1079041" y="527359"/>
                  <a:pt x="1083073" y="529836"/>
                  <a:pt x="1086105" y="533265"/>
                </a:cubicBezTo>
                <a:cubicBezTo>
                  <a:pt x="1089137" y="536694"/>
                  <a:pt x="1090693" y="541075"/>
                  <a:pt x="1090772" y="546409"/>
                </a:cubicBezTo>
                <a:cubicBezTo>
                  <a:pt x="1089788" y="557061"/>
                  <a:pt x="1085470" y="563760"/>
                  <a:pt x="1077818" y="566507"/>
                </a:cubicBezTo>
                <a:cubicBezTo>
                  <a:pt x="1070166" y="569253"/>
                  <a:pt x="1065086" y="570428"/>
                  <a:pt x="1062578" y="570031"/>
                </a:cubicBezTo>
                <a:lnTo>
                  <a:pt x="847014" y="570031"/>
                </a:lnTo>
                <a:cubicBezTo>
                  <a:pt x="844504" y="570428"/>
                  <a:pt x="839419" y="569253"/>
                  <a:pt x="831760" y="566507"/>
                </a:cubicBezTo>
                <a:cubicBezTo>
                  <a:pt x="824101" y="563760"/>
                  <a:pt x="819779" y="557061"/>
                  <a:pt x="818794" y="546409"/>
                </a:cubicBezTo>
                <a:cubicBezTo>
                  <a:pt x="818873" y="541075"/>
                  <a:pt x="820430" y="536694"/>
                  <a:pt x="823465" y="533265"/>
                </a:cubicBezTo>
                <a:cubicBezTo>
                  <a:pt x="826500" y="529836"/>
                  <a:pt x="830536" y="527359"/>
                  <a:pt x="835573" y="525835"/>
                </a:cubicBezTo>
                <a:cubicBezTo>
                  <a:pt x="848332" y="522216"/>
                  <a:pt x="855991" y="517834"/>
                  <a:pt x="858549" y="512691"/>
                </a:cubicBezTo>
                <a:cubicBezTo>
                  <a:pt x="861108" y="507547"/>
                  <a:pt x="862093" y="498213"/>
                  <a:pt x="861505" y="484687"/>
                </a:cubicBezTo>
                <a:lnTo>
                  <a:pt x="861505" y="302569"/>
                </a:lnTo>
                <a:lnTo>
                  <a:pt x="794387" y="302569"/>
                </a:lnTo>
                <a:lnTo>
                  <a:pt x="794387" y="258468"/>
                </a:lnTo>
                <a:lnTo>
                  <a:pt x="861505" y="258468"/>
                </a:lnTo>
                <a:lnTo>
                  <a:pt x="861505" y="85494"/>
                </a:lnTo>
                <a:cubicBezTo>
                  <a:pt x="862093" y="71969"/>
                  <a:pt x="861108" y="62634"/>
                  <a:pt x="858549" y="57491"/>
                </a:cubicBezTo>
                <a:cubicBezTo>
                  <a:pt x="855991" y="52347"/>
                  <a:pt x="848332" y="47966"/>
                  <a:pt x="835573" y="44346"/>
                </a:cubicBezTo>
                <a:cubicBezTo>
                  <a:pt x="830536" y="42822"/>
                  <a:pt x="826500" y="40346"/>
                  <a:pt x="823465" y="36917"/>
                </a:cubicBezTo>
                <a:cubicBezTo>
                  <a:pt x="820430" y="33488"/>
                  <a:pt x="818873" y="29106"/>
                  <a:pt x="818794" y="23772"/>
                </a:cubicBezTo>
                <a:cubicBezTo>
                  <a:pt x="819779" y="13120"/>
                  <a:pt x="824101" y="6421"/>
                  <a:pt x="831760" y="3675"/>
                </a:cubicBezTo>
                <a:cubicBezTo>
                  <a:pt x="839419" y="928"/>
                  <a:pt x="844504" y="-247"/>
                  <a:pt x="847014" y="150"/>
                </a:cubicBezTo>
                <a:close/>
                <a:moveTo>
                  <a:pt x="558991" y="150"/>
                </a:moveTo>
                <a:lnTo>
                  <a:pt x="774556" y="150"/>
                </a:lnTo>
                <a:cubicBezTo>
                  <a:pt x="777066" y="-247"/>
                  <a:pt x="782151" y="928"/>
                  <a:pt x="789810" y="3675"/>
                </a:cubicBezTo>
                <a:cubicBezTo>
                  <a:pt x="797469" y="6421"/>
                  <a:pt x="801791" y="13120"/>
                  <a:pt x="802776" y="23772"/>
                </a:cubicBezTo>
                <a:cubicBezTo>
                  <a:pt x="802697" y="29106"/>
                  <a:pt x="801140" y="33488"/>
                  <a:pt x="798105" y="36917"/>
                </a:cubicBezTo>
                <a:cubicBezTo>
                  <a:pt x="795070" y="40346"/>
                  <a:pt x="791034" y="42822"/>
                  <a:pt x="785997" y="44346"/>
                </a:cubicBezTo>
                <a:cubicBezTo>
                  <a:pt x="773238" y="47966"/>
                  <a:pt x="765579" y="52347"/>
                  <a:pt x="763021" y="57491"/>
                </a:cubicBezTo>
                <a:cubicBezTo>
                  <a:pt x="760462" y="62634"/>
                  <a:pt x="759476" y="71969"/>
                  <a:pt x="760064" y="85494"/>
                </a:cubicBezTo>
                <a:lnTo>
                  <a:pt x="760064" y="484687"/>
                </a:lnTo>
                <a:cubicBezTo>
                  <a:pt x="759476" y="498213"/>
                  <a:pt x="760462" y="507547"/>
                  <a:pt x="763021" y="512691"/>
                </a:cubicBezTo>
                <a:cubicBezTo>
                  <a:pt x="765579" y="517834"/>
                  <a:pt x="773238" y="522216"/>
                  <a:pt x="785997" y="525835"/>
                </a:cubicBezTo>
                <a:cubicBezTo>
                  <a:pt x="791034" y="527359"/>
                  <a:pt x="795070" y="529836"/>
                  <a:pt x="798105" y="533265"/>
                </a:cubicBezTo>
                <a:cubicBezTo>
                  <a:pt x="801140" y="536694"/>
                  <a:pt x="802697" y="541075"/>
                  <a:pt x="802776" y="546409"/>
                </a:cubicBezTo>
                <a:cubicBezTo>
                  <a:pt x="801791" y="557061"/>
                  <a:pt x="797469" y="563760"/>
                  <a:pt x="789810" y="566507"/>
                </a:cubicBezTo>
                <a:cubicBezTo>
                  <a:pt x="782151" y="569253"/>
                  <a:pt x="777066" y="570428"/>
                  <a:pt x="774556" y="570031"/>
                </a:cubicBezTo>
                <a:lnTo>
                  <a:pt x="558991" y="570031"/>
                </a:lnTo>
                <a:cubicBezTo>
                  <a:pt x="556483" y="570428"/>
                  <a:pt x="551403" y="569253"/>
                  <a:pt x="543751" y="566507"/>
                </a:cubicBezTo>
                <a:cubicBezTo>
                  <a:pt x="536100" y="563760"/>
                  <a:pt x="531782" y="557061"/>
                  <a:pt x="530797" y="546409"/>
                </a:cubicBezTo>
                <a:cubicBezTo>
                  <a:pt x="530877" y="541075"/>
                  <a:pt x="532432" y="536694"/>
                  <a:pt x="535465" y="533265"/>
                </a:cubicBezTo>
                <a:cubicBezTo>
                  <a:pt x="538497" y="529836"/>
                  <a:pt x="542529" y="527359"/>
                  <a:pt x="547561" y="525835"/>
                </a:cubicBezTo>
                <a:cubicBezTo>
                  <a:pt x="560309" y="522216"/>
                  <a:pt x="567961" y="517834"/>
                  <a:pt x="570516" y="512691"/>
                </a:cubicBezTo>
                <a:cubicBezTo>
                  <a:pt x="573072" y="507547"/>
                  <a:pt x="574057" y="498213"/>
                  <a:pt x="573469" y="484687"/>
                </a:cubicBezTo>
                <a:lnTo>
                  <a:pt x="573469" y="85494"/>
                </a:lnTo>
                <a:cubicBezTo>
                  <a:pt x="574057" y="71969"/>
                  <a:pt x="573072" y="62634"/>
                  <a:pt x="570516" y="57491"/>
                </a:cubicBezTo>
                <a:cubicBezTo>
                  <a:pt x="567961" y="52347"/>
                  <a:pt x="560309" y="47966"/>
                  <a:pt x="547561" y="44346"/>
                </a:cubicBezTo>
                <a:cubicBezTo>
                  <a:pt x="542529" y="42822"/>
                  <a:pt x="538497" y="40346"/>
                  <a:pt x="535465" y="36917"/>
                </a:cubicBezTo>
                <a:cubicBezTo>
                  <a:pt x="532432" y="33488"/>
                  <a:pt x="530877" y="29106"/>
                  <a:pt x="530797" y="23772"/>
                </a:cubicBezTo>
                <a:cubicBezTo>
                  <a:pt x="531782" y="13120"/>
                  <a:pt x="536100" y="6421"/>
                  <a:pt x="543751" y="3675"/>
                </a:cubicBezTo>
                <a:cubicBezTo>
                  <a:pt x="551403" y="928"/>
                  <a:pt x="556483" y="-247"/>
                  <a:pt x="558991" y="150"/>
                </a:cubicBezTo>
                <a:close/>
                <a:moveTo>
                  <a:pt x="365062" y="150"/>
                </a:moveTo>
                <a:lnTo>
                  <a:pt x="474695" y="150"/>
                </a:lnTo>
                <a:lnTo>
                  <a:pt x="474695" y="177601"/>
                </a:lnTo>
                <a:cubicBezTo>
                  <a:pt x="475076" y="179855"/>
                  <a:pt x="473743" y="183919"/>
                  <a:pt x="470698" y="189793"/>
                </a:cubicBezTo>
                <a:cubicBezTo>
                  <a:pt x="467653" y="195667"/>
                  <a:pt x="460610" y="198969"/>
                  <a:pt x="449571" y="199699"/>
                </a:cubicBezTo>
                <a:cubicBezTo>
                  <a:pt x="439245" y="199223"/>
                  <a:pt x="432298" y="195222"/>
                  <a:pt x="428729" y="187698"/>
                </a:cubicBezTo>
                <a:cubicBezTo>
                  <a:pt x="425160" y="180173"/>
                  <a:pt x="422972" y="171981"/>
                  <a:pt x="422163" y="163123"/>
                </a:cubicBezTo>
                <a:cubicBezTo>
                  <a:pt x="419260" y="142263"/>
                  <a:pt x="413836" y="120927"/>
                  <a:pt x="405889" y="99115"/>
                </a:cubicBezTo>
                <a:cubicBezTo>
                  <a:pt x="397943" y="77303"/>
                  <a:pt x="384334" y="59015"/>
                  <a:pt x="365062" y="44251"/>
                </a:cubicBezTo>
                <a:close/>
                <a:moveTo>
                  <a:pt x="144082" y="150"/>
                </a:moveTo>
                <a:lnTo>
                  <a:pt x="330677" y="150"/>
                </a:lnTo>
                <a:lnTo>
                  <a:pt x="330677" y="484687"/>
                </a:lnTo>
                <a:cubicBezTo>
                  <a:pt x="330088" y="498213"/>
                  <a:pt x="331076" y="507547"/>
                  <a:pt x="333639" y="512691"/>
                </a:cubicBezTo>
                <a:cubicBezTo>
                  <a:pt x="336203" y="517834"/>
                  <a:pt x="343876" y="522216"/>
                  <a:pt x="356657" y="525835"/>
                </a:cubicBezTo>
                <a:cubicBezTo>
                  <a:pt x="361700" y="527359"/>
                  <a:pt x="365737" y="529836"/>
                  <a:pt x="368770" y="533265"/>
                </a:cubicBezTo>
                <a:cubicBezTo>
                  <a:pt x="371803" y="536694"/>
                  <a:pt x="373358" y="541075"/>
                  <a:pt x="373437" y="546409"/>
                </a:cubicBezTo>
                <a:cubicBezTo>
                  <a:pt x="372451" y="557061"/>
                  <a:pt x="368126" y="563760"/>
                  <a:pt x="360462" y="566507"/>
                </a:cubicBezTo>
                <a:cubicBezTo>
                  <a:pt x="352798" y="569253"/>
                  <a:pt x="347709" y="570428"/>
                  <a:pt x="345195" y="570031"/>
                </a:cubicBezTo>
                <a:lnTo>
                  <a:pt x="129564" y="570031"/>
                </a:lnTo>
                <a:cubicBezTo>
                  <a:pt x="127050" y="570428"/>
                  <a:pt x="121961" y="569253"/>
                  <a:pt x="114297" y="566507"/>
                </a:cubicBezTo>
                <a:cubicBezTo>
                  <a:pt x="106633" y="563760"/>
                  <a:pt x="102308" y="557061"/>
                  <a:pt x="101322" y="546409"/>
                </a:cubicBezTo>
                <a:cubicBezTo>
                  <a:pt x="101401" y="541075"/>
                  <a:pt x="102957" y="536694"/>
                  <a:pt x="105989" y="533265"/>
                </a:cubicBezTo>
                <a:cubicBezTo>
                  <a:pt x="109022" y="529836"/>
                  <a:pt x="113060" y="527359"/>
                  <a:pt x="118102" y="525835"/>
                </a:cubicBezTo>
                <a:cubicBezTo>
                  <a:pt x="130884" y="522216"/>
                  <a:pt x="138557" y="517834"/>
                  <a:pt x="141120" y="512691"/>
                </a:cubicBezTo>
                <a:cubicBezTo>
                  <a:pt x="143684" y="507547"/>
                  <a:pt x="144671" y="498213"/>
                  <a:pt x="144082" y="484687"/>
                </a:cubicBezTo>
                <a:close/>
                <a:moveTo>
                  <a:pt x="64" y="150"/>
                </a:moveTo>
                <a:lnTo>
                  <a:pt x="109697" y="150"/>
                </a:lnTo>
                <a:lnTo>
                  <a:pt x="109697" y="44251"/>
                </a:lnTo>
                <a:cubicBezTo>
                  <a:pt x="90426" y="59015"/>
                  <a:pt x="76817" y="77303"/>
                  <a:pt x="68870" y="99115"/>
                </a:cubicBezTo>
                <a:cubicBezTo>
                  <a:pt x="60924" y="120927"/>
                  <a:pt x="55499" y="142263"/>
                  <a:pt x="52597" y="163123"/>
                </a:cubicBezTo>
                <a:cubicBezTo>
                  <a:pt x="51788" y="171981"/>
                  <a:pt x="49599" y="180173"/>
                  <a:pt x="46030" y="187698"/>
                </a:cubicBezTo>
                <a:cubicBezTo>
                  <a:pt x="42461" y="195222"/>
                  <a:pt x="35514" y="199223"/>
                  <a:pt x="25188" y="199699"/>
                </a:cubicBezTo>
                <a:cubicBezTo>
                  <a:pt x="14149" y="198969"/>
                  <a:pt x="7107" y="195667"/>
                  <a:pt x="4061" y="189793"/>
                </a:cubicBezTo>
                <a:cubicBezTo>
                  <a:pt x="1016" y="183919"/>
                  <a:pt x="-316" y="179855"/>
                  <a:pt x="64" y="177601"/>
                </a:cubicBezTo>
                <a:close/>
              </a:path>
            </a:pathLst>
          </a:custGeom>
          <a:solidFill>
            <a:prstClr val="white"/>
          </a:solidFill>
          <a:ln>
            <a:noFill/>
          </a:ln>
          <a:effectLst>
            <a:glow rad="266700">
              <a:schemeClr val="accent1">
                <a:lumMod val="75000"/>
                <a:alpha val="34000"/>
              </a:schemeClr>
            </a:glow>
            <a:softEdge rad="0"/>
          </a:effectLst>
        </p:spPr>
        <p:txBody>
          <a:bodyPr/>
          <a:lstStyle/>
          <a:p>
            <a:pPr algn="ctr">
              <a:defRPr/>
            </a:pPr>
            <a:endParaRPr lang="zh-CN" altLang="en-US" sz="6000">
              <a:solidFill>
                <a:prstClr val="white"/>
              </a:solidFill>
              <a:effectLst>
                <a:outerShdw blurRad="60007" dir="2000400" sy="-30000" kx="-800400" algn="bl" rotWithShape="0">
                  <a:prstClr val="black">
                    <a:alpha val="20000"/>
                  </a:prstClr>
                </a:outerShdw>
              </a:effectLst>
              <a:latin typeface="Stencil Std" panose="04020904080802020404" pitchFamily="82" charset="0"/>
              <a:ea typeface="汉仪丫丫体简" panose="02010604000101010101" pitchFamily="2" charset="-122"/>
              <a:cs typeface="Verdana" pitchFamily="34" charset="0"/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339" name="Group 3"/>
          <p:cNvGrpSpPr/>
          <p:nvPr>
            <p:custDataLst>
              <p:tags r:id="rId2"/>
            </p:custDataLst>
          </p:nvPr>
        </p:nvGrpSpPr>
        <p:grpSpPr bwMode="auto">
          <a:xfrm>
            <a:off x="5129088" y="1096398"/>
            <a:ext cx="4891086" cy="576473"/>
            <a:chOff x="0" y="0"/>
            <a:chExt cx="5392" cy="628"/>
          </a:xfrm>
        </p:grpSpPr>
        <p:sp>
          <p:nvSpPr>
            <p:cNvPr id="14340" name="文本框 35"/>
            <p:cNvSpPr txBox="1">
              <a:spLocks noChangeArrowheads="1"/>
            </p:cNvSpPr>
            <p:nvPr>
              <p:custDataLst>
                <p:tags r:id="rId27"/>
              </p:custDataLst>
            </p:nvPr>
          </p:nvSpPr>
          <p:spPr bwMode="auto">
            <a:xfrm>
              <a:off x="0" y="0"/>
              <a:ext cx="5393" cy="62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90170" tIns="46990" rIns="90170" bIns="46990" anchor="b" anchorCtr="0">
              <a:normAutofit/>
            </a:bodyPr>
            <a:lstStyle>
              <a:lvl1pPr>
                <a:spcBef>
                  <a:spcPct val="20000"/>
                </a:spcBef>
                <a:buChar char="•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zh-CN" altLang="en-US" sz="2400" dirty="0">
                  <a:latin typeface="+mn-lt"/>
                  <a:ea typeface="+mn-ea"/>
                </a:rPr>
                <a:t>请在此输入您的文本。</a:t>
              </a:r>
              <a:endParaRPr lang="zh-CN" altLang="zh-CN" sz="1800" dirty="0">
                <a:latin typeface="+mn-lt"/>
                <a:ea typeface="+mn-ea"/>
              </a:endParaRPr>
            </a:p>
          </p:txBody>
        </p:sp>
        <p:sp>
          <p:nvSpPr>
            <p:cNvPr id="14341" name="Line 9"/>
            <p:cNvSpPr>
              <a:spLocks noChangeShapeType="1"/>
            </p:cNvSpPr>
            <p:nvPr>
              <p:custDataLst>
                <p:tags r:id="rId28"/>
              </p:custDataLst>
            </p:nvPr>
          </p:nvSpPr>
          <p:spPr bwMode="auto">
            <a:xfrm>
              <a:off x="144" y="617"/>
              <a:ext cx="4505" cy="0"/>
            </a:xfrm>
            <a:prstGeom prst="line">
              <a:avLst/>
            </a:prstGeom>
            <a:noFill/>
            <a:ln w="9525" cap="flat" cmpd="sng">
              <a:solidFill>
                <a:schemeClr val="bg1"/>
              </a:solidFill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b" anchorCtr="0"/>
            <a:lstStyle/>
            <a:p>
              <a:endParaRPr lang="zh-CN" altLang="en-US" sz="2000">
                <a:sym typeface="Arial" pitchFamily="34" charset="0"/>
              </a:endParaRPr>
            </a:p>
          </p:txBody>
        </p:sp>
      </p:grpSp>
      <p:grpSp>
        <p:nvGrpSpPr>
          <p:cNvPr id="14342" name="Group 6"/>
          <p:cNvGrpSpPr/>
          <p:nvPr>
            <p:custDataLst>
              <p:tags r:id="rId3"/>
            </p:custDataLst>
          </p:nvPr>
        </p:nvGrpSpPr>
        <p:grpSpPr bwMode="auto">
          <a:xfrm>
            <a:off x="5702173" y="1963300"/>
            <a:ext cx="4891087" cy="576473"/>
            <a:chOff x="0" y="0"/>
            <a:chExt cx="5392" cy="628"/>
          </a:xfrm>
        </p:grpSpPr>
        <p:sp>
          <p:nvSpPr>
            <p:cNvPr id="14343" name="文本框 35"/>
            <p:cNvSpPr txBox="1">
              <a:spLocks noChangeArrowheads="1"/>
            </p:cNvSpPr>
            <p:nvPr>
              <p:custDataLst>
                <p:tags r:id="rId25"/>
              </p:custDataLst>
            </p:nvPr>
          </p:nvSpPr>
          <p:spPr bwMode="auto">
            <a:xfrm>
              <a:off x="0" y="0"/>
              <a:ext cx="5393" cy="62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90170" tIns="46990" rIns="90170" bIns="46990" anchor="b" anchorCtr="0">
              <a:normAutofit/>
            </a:bodyPr>
            <a:lstStyle>
              <a:lvl1pPr>
                <a:spcBef>
                  <a:spcPct val="20000"/>
                </a:spcBef>
                <a:buChar char="•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zh-CN" altLang="en-US" sz="2400" dirty="0">
                  <a:latin typeface="+mn-lt"/>
                  <a:ea typeface="+mn-ea"/>
                </a:rPr>
                <a:t>请在此输入您的文本。</a:t>
              </a:r>
              <a:endParaRPr lang="zh-CN" altLang="zh-CN" sz="1800" dirty="0">
                <a:latin typeface="+mn-lt"/>
                <a:ea typeface="+mn-ea"/>
              </a:endParaRPr>
            </a:p>
          </p:txBody>
        </p:sp>
        <p:sp>
          <p:nvSpPr>
            <p:cNvPr id="14344" name="Line 9"/>
            <p:cNvSpPr>
              <a:spLocks noChangeShapeType="1"/>
            </p:cNvSpPr>
            <p:nvPr>
              <p:custDataLst>
                <p:tags r:id="rId26"/>
              </p:custDataLst>
            </p:nvPr>
          </p:nvSpPr>
          <p:spPr bwMode="auto">
            <a:xfrm>
              <a:off x="144" y="617"/>
              <a:ext cx="4505" cy="0"/>
            </a:xfrm>
            <a:prstGeom prst="line">
              <a:avLst/>
            </a:prstGeom>
            <a:noFill/>
            <a:ln w="9525" cap="flat" cmpd="sng">
              <a:solidFill>
                <a:schemeClr val="bg1"/>
              </a:solidFill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b" anchorCtr="0"/>
            <a:lstStyle/>
            <a:p>
              <a:endParaRPr lang="zh-CN" altLang="en-US" sz="2000">
                <a:sym typeface="Arial" pitchFamily="34" charset="0"/>
              </a:endParaRPr>
            </a:p>
          </p:txBody>
        </p:sp>
      </p:grpSp>
      <p:grpSp>
        <p:nvGrpSpPr>
          <p:cNvPr id="14345" name="Group 9"/>
          <p:cNvGrpSpPr/>
          <p:nvPr>
            <p:custDataLst>
              <p:tags r:id="rId4"/>
            </p:custDataLst>
          </p:nvPr>
        </p:nvGrpSpPr>
        <p:grpSpPr bwMode="auto">
          <a:xfrm>
            <a:off x="6173663" y="2816867"/>
            <a:ext cx="4891086" cy="576473"/>
            <a:chOff x="0" y="0"/>
            <a:chExt cx="5392" cy="628"/>
          </a:xfrm>
        </p:grpSpPr>
        <p:sp>
          <p:nvSpPr>
            <p:cNvPr id="14346" name="文本框 35"/>
            <p:cNvSpPr txBox="1">
              <a:spLocks noChangeArrowheads="1"/>
            </p:cNvSpPr>
            <p:nvPr>
              <p:custDataLst>
                <p:tags r:id="rId23"/>
              </p:custDataLst>
            </p:nvPr>
          </p:nvSpPr>
          <p:spPr bwMode="auto">
            <a:xfrm>
              <a:off x="0" y="0"/>
              <a:ext cx="5393" cy="62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90170" tIns="46990" rIns="90170" bIns="46990" anchor="b" anchorCtr="0">
              <a:normAutofit/>
            </a:bodyPr>
            <a:lstStyle>
              <a:lvl1pPr>
                <a:spcBef>
                  <a:spcPct val="20000"/>
                </a:spcBef>
                <a:buChar char="•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zh-CN" altLang="en-US" sz="2400" dirty="0">
                  <a:latin typeface="+mn-lt"/>
                  <a:ea typeface="+mn-ea"/>
                </a:rPr>
                <a:t>请在此输入您的文本。</a:t>
              </a:r>
              <a:endParaRPr lang="zh-CN" altLang="zh-CN" sz="1800" dirty="0">
                <a:latin typeface="+mn-lt"/>
                <a:ea typeface="+mn-ea"/>
              </a:endParaRPr>
            </a:p>
          </p:txBody>
        </p:sp>
        <p:sp>
          <p:nvSpPr>
            <p:cNvPr id="14347" name="Line 9"/>
            <p:cNvSpPr>
              <a:spLocks noChangeShapeType="1"/>
            </p:cNvSpPr>
            <p:nvPr>
              <p:custDataLst>
                <p:tags r:id="rId24"/>
              </p:custDataLst>
            </p:nvPr>
          </p:nvSpPr>
          <p:spPr bwMode="auto">
            <a:xfrm>
              <a:off x="144" y="617"/>
              <a:ext cx="4505" cy="0"/>
            </a:xfrm>
            <a:prstGeom prst="line">
              <a:avLst/>
            </a:prstGeom>
            <a:noFill/>
            <a:ln w="9525" cap="flat" cmpd="sng">
              <a:solidFill>
                <a:schemeClr val="bg1"/>
              </a:solidFill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b" anchorCtr="0"/>
            <a:lstStyle/>
            <a:p>
              <a:endParaRPr lang="zh-CN" altLang="en-US" sz="2000">
                <a:sym typeface="Arial" pitchFamily="34" charset="0"/>
              </a:endParaRPr>
            </a:p>
          </p:txBody>
        </p:sp>
      </p:grpSp>
      <p:grpSp>
        <p:nvGrpSpPr>
          <p:cNvPr id="14348" name="Group 12"/>
          <p:cNvGrpSpPr/>
          <p:nvPr>
            <p:custDataLst>
              <p:tags r:id="rId5"/>
            </p:custDataLst>
          </p:nvPr>
        </p:nvGrpSpPr>
        <p:grpSpPr bwMode="auto">
          <a:xfrm>
            <a:off x="6160963" y="3697104"/>
            <a:ext cx="4891086" cy="576473"/>
            <a:chOff x="0" y="0"/>
            <a:chExt cx="5392" cy="628"/>
          </a:xfrm>
        </p:grpSpPr>
        <p:sp>
          <p:nvSpPr>
            <p:cNvPr id="14349" name="文本框 35"/>
            <p:cNvSpPr txBox="1">
              <a:spLocks noChangeArrowheads="1"/>
            </p:cNvSpPr>
            <p:nvPr>
              <p:custDataLst>
                <p:tags r:id="rId21"/>
              </p:custDataLst>
            </p:nvPr>
          </p:nvSpPr>
          <p:spPr bwMode="auto">
            <a:xfrm>
              <a:off x="0" y="0"/>
              <a:ext cx="5393" cy="62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90170" tIns="46990" rIns="90170" bIns="46990" anchor="b" anchorCtr="0">
              <a:normAutofit/>
            </a:bodyPr>
            <a:lstStyle>
              <a:lvl1pPr>
                <a:spcBef>
                  <a:spcPct val="20000"/>
                </a:spcBef>
                <a:buChar char="•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zh-CN" altLang="en-US" sz="2400" dirty="0">
                  <a:latin typeface="+mn-lt"/>
                  <a:ea typeface="+mn-ea"/>
                </a:rPr>
                <a:t>请在此输入您的文本。</a:t>
              </a:r>
              <a:endParaRPr lang="zh-CN" altLang="zh-CN" sz="1800" dirty="0">
                <a:latin typeface="+mn-lt"/>
                <a:ea typeface="+mn-ea"/>
              </a:endParaRPr>
            </a:p>
          </p:txBody>
        </p:sp>
        <p:sp>
          <p:nvSpPr>
            <p:cNvPr id="14350" name="Line 9"/>
            <p:cNvSpPr>
              <a:spLocks noChangeShapeType="1"/>
            </p:cNvSpPr>
            <p:nvPr>
              <p:custDataLst>
                <p:tags r:id="rId22"/>
              </p:custDataLst>
            </p:nvPr>
          </p:nvSpPr>
          <p:spPr bwMode="auto">
            <a:xfrm>
              <a:off x="144" y="617"/>
              <a:ext cx="4505" cy="0"/>
            </a:xfrm>
            <a:prstGeom prst="line">
              <a:avLst/>
            </a:prstGeom>
            <a:noFill/>
            <a:ln w="9525" cap="flat" cmpd="sng">
              <a:solidFill>
                <a:schemeClr val="bg1"/>
              </a:solidFill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b" anchorCtr="0"/>
            <a:lstStyle/>
            <a:p>
              <a:endParaRPr lang="zh-CN" altLang="en-US" sz="2000">
                <a:sym typeface="Arial" pitchFamily="34" charset="0"/>
              </a:endParaRPr>
            </a:p>
          </p:txBody>
        </p:sp>
      </p:grpSp>
      <p:grpSp>
        <p:nvGrpSpPr>
          <p:cNvPr id="14351" name="Group 15"/>
          <p:cNvGrpSpPr/>
          <p:nvPr>
            <p:custDataLst>
              <p:tags r:id="rId6"/>
            </p:custDataLst>
          </p:nvPr>
        </p:nvGrpSpPr>
        <p:grpSpPr bwMode="auto">
          <a:xfrm>
            <a:off x="5702173" y="4564006"/>
            <a:ext cx="4891087" cy="576473"/>
            <a:chOff x="0" y="0"/>
            <a:chExt cx="5392" cy="628"/>
          </a:xfrm>
        </p:grpSpPr>
        <p:sp>
          <p:nvSpPr>
            <p:cNvPr id="14352" name="文本框 35"/>
            <p:cNvSpPr txBox="1">
              <a:spLocks noChangeArrowheads="1"/>
            </p:cNvSpPr>
            <p:nvPr>
              <p:custDataLst>
                <p:tags r:id="rId19"/>
              </p:custDataLst>
            </p:nvPr>
          </p:nvSpPr>
          <p:spPr bwMode="auto">
            <a:xfrm>
              <a:off x="0" y="0"/>
              <a:ext cx="5393" cy="62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90170" tIns="46990" rIns="90170" bIns="46990" anchor="b" anchorCtr="0">
              <a:normAutofit/>
            </a:bodyPr>
            <a:lstStyle>
              <a:lvl1pPr>
                <a:spcBef>
                  <a:spcPct val="20000"/>
                </a:spcBef>
                <a:buChar char="•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zh-CN" altLang="en-US" sz="2400" dirty="0">
                  <a:latin typeface="+mn-lt"/>
                  <a:ea typeface="+mn-ea"/>
                </a:rPr>
                <a:t>请在此输入您的文本。</a:t>
              </a:r>
              <a:endParaRPr lang="zh-CN" altLang="zh-CN" sz="1800" dirty="0">
                <a:latin typeface="+mn-lt"/>
                <a:ea typeface="+mn-ea"/>
              </a:endParaRPr>
            </a:p>
          </p:txBody>
        </p:sp>
        <p:sp>
          <p:nvSpPr>
            <p:cNvPr id="14353" name="Line 9"/>
            <p:cNvSpPr>
              <a:spLocks noChangeShapeType="1"/>
            </p:cNvSpPr>
            <p:nvPr>
              <p:custDataLst>
                <p:tags r:id="rId20"/>
              </p:custDataLst>
            </p:nvPr>
          </p:nvSpPr>
          <p:spPr bwMode="auto">
            <a:xfrm>
              <a:off x="144" y="617"/>
              <a:ext cx="4505" cy="0"/>
            </a:xfrm>
            <a:prstGeom prst="line">
              <a:avLst/>
            </a:prstGeom>
            <a:noFill/>
            <a:ln w="9525" cap="flat" cmpd="sng">
              <a:solidFill>
                <a:schemeClr val="bg1"/>
              </a:solidFill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b" anchorCtr="0"/>
            <a:lstStyle/>
            <a:p>
              <a:endParaRPr lang="zh-CN" altLang="en-US" sz="2000">
                <a:sym typeface="Arial" pitchFamily="34" charset="0"/>
              </a:endParaRPr>
            </a:p>
          </p:txBody>
        </p:sp>
      </p:grpSp>
      <p:grpSp>
        <p:nvGrpSpPr>
          <p:cNvPr id="14354" name="Group 18"/>
          <p:cNvGrpSpPr/>
          <p:nvPr>
            <p:custDataLst>
              <p:tags r:id="rId7"/>
            </p:custDataLst>
          </p:nvPr>
        </p:nvGrpSpPr>
        <p:grpSpPr bwMode="auto">
          <a:xfrm>
            <a:off x="4809998" y="5430908"/>
            <a:ext cx="4888819" cy="576473"/>
            <a:chOff x="0" y="0"/>
            <a:chExt cx="5392" cy="628"/>
          </a:xfrm>
        </p:grpSpPr>
        <p:sp>
          <p:nvSpPr>
            <p:cNvPr id="14355" name="文本框 35"/>
            <p:cNvSpPr txBox="1">
              <a:spLocks noChangeArrowheads="1"/>
            </p:cNvSpPr>
            <p:nvPr>
              <p:custDataLst>
                <p:tags r:id="rId17"/>
              </p:custDataLst>
            </p:nvPr>
          </p:nvSpPr>
          <p:spPr bwMode="auto">
            <a:xfrm>
              <a:off x="0" y="0"/>
              <a:ext cx="5393" cy="62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90170" tIns="46990" rIns="90170" bIns="46990" anchor="b" anchorCtr="0">
              <a:normAutofit/>
            </a:bodyPr>
            <a:lstStyle>
              <a:lvl1pPr>
                <a:spcBef>
                  <a:spcPct val="20000"/>
                </a:spcBef>
                <a:buChar char="•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zh-CN" altLang="en-US" sz="2400" dirty="0">
                  <a:latin typeface="+mn-lt"/>
                  <a:ea typeface="+mn-ea"/>
                </a:rPr>
                <a:t>请在此输入您的文本。</a:t>
              </a:r>
              <a:endParaRPr lang="zh-CN" altLang="zh-CN" sz="1800" dirty="0">
                <a:latin typeface="+mn-lt"/>
                <a:ea typeface="+mn-ea"/>
              </a:endParaRPr>
            </a:p>
          </p:txBody>
        </p:sp>
        <p:sp>
          <p:nvSpPr>
            <p:cNvPr id="14356" name="Line 9"/>
            <p:cNvSpPr>
              <a:spLocks noChangeShapeType="1"/>
            </p:cNvSpPr>
            <p:nvPr>
              <p:custDataLst>
                <p:tags r:id="rId18"/>
              </p:custDataLst>
            </p:nvPr>
          </p:nvSpPr>
          <p:spPr bwMode="auto">
            <a:xfrm>
              <a:off x="144" y="617"/>
              <a:ext cx="4505" cy="0"/>
            </a:xfrm>
            <a:prstGeom prst="line">
              <a:avLst/>
            </a:prstGeom>
            <a:noFill/>
            <a:ln w="9525" cap="flat" cmpd="sng">
              <a:solidFill>
                <a:schemeClr val="bg1"/>
              </a:solidFill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b" anchorCtr="0"/>
            <a:lstStyle/>
            <a:p>
              <a:endParaRPr lang="zh-CN" altLang="en-US" sz="2000">
                <a:sym typeface="Arial" pitchFamily="34" charset="0"/>
              </a:endParaRPr>
            </a:p>
          </p:txBody>
        </p:sp>
      </p:grpSp>
      <p:grpSp>
        <p:nvGrpSpPr>
          <p:cNvPr id="14357" name="Group 21"/>
          <p:cNvGrpSpPr/>
          <p:nvPr>
            <p:custDataLst>
              <p:tags r:id="rId8"/>
            </p:custDataLst>
          </p:nvPr>
        </p:nvGrpSpPr>
        <p:grpSpPr bwMode="auto">
          <a:xfrm>
            <a:off x="452910" y="1143000"/>
            <a:ext cx="4899598" cy="4663440"/>
            <a:chOff x="0" y="0"/>
            <a:chExt cx="4304" cy="4098"/>
          </a:xfrm>
        </p:grpSpPr>
        <p:sp>
          <p:nvSpPr>
            <p:cNvPr id="14358" name="Oval 13"/>
            <p:cNvSpPr>
              <a:spLocks noChangeArrowheads="1"/>
            </p:cNvSpPr>
            <p:nvPr>
              <p:custDataLst>
                <p:tags r:id="rId9"/>
              </p:custDataLst>
            </p:nvPr>
          </p:nvSpPr>
          <p:spPr bwMode="auto">
            <a:xfrm>
              <a:off x="995" y="1025"/>
              <a:ext cx="2125" cy="2123"/>
            </a:xfrm>
            <a:prstGeom prst="ellipse">
              <a:avLst/>
            </a:prstGeom>
            <a:solidFill>
              <a:srgbClr val="FFFFFF">
                <a:alpha val="28999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170" tIns="46990" rIns="90170" bIns="46990" anchor="ctr"/>
            <a:lstStyle>
              <a:lvl1pPr>
                <a:spcBef>
                  <a:spcPct val="20000"/>
                </a:spcBef>
                <a:buChar char="•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zh-CN" sz="3600" smtClean="0">
                  <a:solidFill>
                    <a:schemeClr val="tx1"/>
                  </a:solidFill>
                  <a:latin typeface="+mj-lt"/>
                  <a:ea typeface="+mj-ea"/>
                  <a:cs typeface="+mj-cs"/>
                </a:rPr>
                <a:t>Contents</a:t>
              </a:r>
            </a:p>
          </p:txBody>
        </p:sp>
        <p:sp>
          <p:nvSpPr>
            <p:cNvPr id="14359" name="空心弧 9"/>
            <p:cNvSpPr/>
            <p:nvPr>
              <p:custDataLst>
                <p:tags r:id="rId10"/>
              </p:custDataLst>
            </p:nvPr>
          </p:nvSpPr>
          <p:spPr bwMode="auto">
            <a:xfrm rot="10800000">
              <a:off x="771" y="771"/>
              <a:ext cx="2557" cy="2557"/>
            </a:xfrm>
            <a:custGeom>
              <a:avLst/>
              <a:gdLst>
                <a:gd name="T0" fmla="*/ 0 w 1623849"/>
                <a:gd name="T1" fmla="*/ 811925 h 1623849"/>
                <a:gd name="T2" fmla="*/ 426170 w 1623849"/>
                <a:gd name="T3" fmla="*/ 97492 h 1623849"/>
                <a:gd name="T4" fmla="*/ 1257296 w 1623849"/>
                <a:gd name="T5" fmla="*/ 133053 h 1623849"/>
                <a:gd name="T6" fmla="*/ 1620883 w 1623849"/>
                <a:gd name="T7" fmla="*/ 881278 h 1623849"/>
                <a:gd name="T8" fmla="*/ 1616351 w 1623849"/>
                <a:gd name="T9" fmla="*/ 880889 h 1623849"/>
                <a:gd name="T10" fmla="*/ 1254800 w 1623849"/>
                <a:gd name="T11" fmla="*/ 136855 h 1623849"/>
                <a:gd name="T12" fmla="*/ 428328 w 1623849"/>
                <a:gd name="T13" fmla="*/ 101493 h 1623849"/>
                <a:gd name="T14" fmla="*/ 4545 w 1623849"/>
                <a:gd name="T15" fmla="*/ 811925 h 1623849"/>
                <a:gd name="T16" fmla="*/ 0 w 1623849"/>
                <a:gd name="T17" fmla="*/ 811925 h 16238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23849" h="1623849">
                  <a:moveTo>
                    <a:pt x="0" y="811925"/>
                  </a:moveTo>
                  <a:cubicBezTo>
                    <a:pt x="0" y="513567"/>
                    <a:pt x="163637" y="239245"/>
                    <a:pt x="426170" y="97492"/>
                  </a:cubicBezTo>
                  <a:cubicBezTo>
                    <a:pt x="688703" y="-44262"/>
                    <a:pt x="1007831" y="-30607"/>
                    <a:pt x="1257296" y="133053"/>
                  </a:cubicBezTo>
                  <a:cubicBezTo>
                    <a:pt x="1506761" y="296713"/>
                    <a:pt x="1646368" y="584010"/>
                    <a:pt x="1620883" y="881278"/>
                  </a:cubicBezTo>
                  <a:lnTo>
                    <a:pt x="1616351" y="880889"/>
                  </a:lnTo>
                  <a:cubicBezTo>
                    <a:pt x="1641693" y="585286"/>
                    <a:pt x="1502868" y="299598"/>
                    <a:pt x="1254800" y="136855"/>
                  </a:cubicBezTo>
                  <a:cubicBezTo>
                    <a:pt x="1006732" y="-25889"/>
                    <a:pt x="689391" y="-39467"/>
                    <a:pt x="428328" y="101493"/>
                  </a:cubicBezTo>
                  <a:cubicBezTo>
                    <a:pt x="167265" y="242453"/>
                    <a:pt x="4545" y="515238"/>
                    <a:pt x="4545" y="811925"/>
                  </a:cubicBezTo>
                  <a:lnTo>
                    <a:pt x="0" y="811925"/>
                  </a:lnTo>
                  <a:close/>
                </a:path>
              </a:pathLst>
            </a:custGeom>
            <a:solidFill>
              <a:srgbClr val="262626"/>
            </a:solidFill>
            <a:ln w="19050" cap="flat" cmpd="sng">
              <a:solidFill>
                <a:schemeClr val="bg1"/>
              </a:solidFill>
              <a:rou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endParaRPr lang="zh-CN" altLang="en-US">
                <a:sym typeface="Arial" pitchFamily="34" charset="0"/>
              </a:endParaRPr>
            </a:p>
          </p:txBody>
        </p:sp>
        <p:sp>
          <p:nvSpPr>
            <p:cNvPr id="14360" name="空心弧 1"/>
            <p:cNvSpPr/>
            <p:nvPr>
              <p:custDataLst>
                <p:tags r:id="rId11"/>
              </p:custDataLst>
            </p:nvPr>
          </p:nvSpPr>
          <p:spPr bwMode="auto">
            <a:xfrm rot="5400000">
              <a:off x="1" y="-1"/>
              <a:ext cx="4098" cy="4100"/>
            </a:xfrm>
            <a:custGeom>
              <a:avLst/>
              <a:gdLst>
                <a:gd name="T0" fmla="*/ 0 w 2601741"/>
                <a:gd name="T1" fmla="*/ 1300871 h 2601741"/>
                <a:gd name="T2" fmla="*/ 670167 w 2601741"/>
                <a:gd name="T3" fmla="*/ 163120 h 2601741"/>
                <a:gd name="T4" fmla="*/ 1990171 w 2601741"/>
                <a:gd name="T5" fmla="*/ 197635 h 2601741"/>
                <a:gd name="T6" fmla="*/ 2599964 w 2601741"/>
                <a:gd name="T7" fmla="*/ 1368855 h 2601741"/>
                <a:gd name="T8" fmla="*/ 2599963 w 2601741"/>
                <a:gd name="T9" fmla="*/ 1368854 h 2601741"/>
                <a:gd name="T10" fmla="*/ 1990170 w 2601741"/>
                <a:gd name="T11" fmla="*/ 197634 h 2601741"/>
                <a:gd name="T12" fmla="*/ 670166 w 2601741"/>
                <a:gd name="T13" fmla="*/ 163119 h 2601741"/>
                <a:gd name="T14" fmla="*/ -1 w 2601741"/>
                <a:gd name="T15" fmla="*/ 1300870 h 2601741"/>
                <a:gd name="T16" fmla="*/ 0 w 2601741"/>
                <a:gd name="T17" fmla="*/ 1300871 h 26017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01741" h="2601741">
                  <a:moveTo>
                    <a:pt x="0" y="1300871"/>
                  </a:moveTo>
                  <a:cubicBezTo>
                    <a:pt x="0" y="828005"/>
                    <a:pt x="256596" y="392380"/>
                    <a:pt x="670167" y="163120"/>
                  </a:cubicBezTo>
                  <a:cubicBezTo>
                    <a:pt x="1083739" y="-66140"/>
                    <a:pt x="1589146" y="-52925"/>
                    <a:pt x="1990171" y="197635"/>
                  </a:cubicBezTo>
                  <a:cubicBezTo>
                    <a:pt x="2391197" y="448195"/>
                    <a:pt x="2624676" y="896635"/>
                    <a:pt x="2599964" y="1368855"/>
                  </a:cubicBezTo>
                  <a:lnTo>
                    <a:pt x="2599963" y="1368854"/>
                  </a:lnTo>
                  <a:cubicBezTo>
                    <a:pt x="2624675" y="896634"/>
                    <a:pt x="2391196" y="448195"/>
                    <a:pt x="1990170" y="197634"/>
                  </a:cubicBezTo>
                  <a:cubicBezTo>
                    <a:pt x="1589144" y="-52926"/>
                    <a:pt x="1083737" y="-66141"/>
                    <a:pt x="670166" y="163119"/>
                  </a:cubicBezTo>
                  <a:cubicBezTo>
                    <a:pt x="256594" y="392379"/>
                    <a:pt x="-1" y="828005"/>
                    <a:pt x="-1" y="1300870"/>
                  </a:cubicBezTo>
                  <a:lnTo>
                    <a:pt x="0" y="1300871"/>
                  </a:lnTo>
                  <a:close/>
                </a:path>
              </a:pathLst>
            </a:custGeom>
            <a:solidFill>
              <a:srgbClr val="262626"/>
            </a:solidFill>
            <a:ln w="12700" cap="flat" cmpd="sng">
              <a:solidFill>
                <a:schemeClr val="bg1"/>
              </a:solidFill>
              <a:rou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endParaRPr lang="zh-CN" altLang="en-US">
                <a:sym typeface="Arial" pitchFamily="34" charset="0"/>
              </a:endParaRPr>
            </a:p>
          </p:txBody>
        </p:sp>
        <p:sp>
          <p:nvSpPr>
            <p:cNvPr id="14361" name="椭圆 2"/>
            <p:cNvSpPr>
              <a:spLocks noChangeArrowheads="1"/>
            </p:cNvSpPr>
            <p:nvPr>
              <p:custDataLst>
                <p:tags r:id="rId12"/>
              </p:custDataLst>
            </p:nvPr>
          </p:nvSpPr>
          <p:spPr bwMode="auto">
            <a:xfrm>
              <a:off x="2928" y="140"/>
              <a:ext cx="405" cy="40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anchor="ctr"/>
            <a:lstStyle>
              <a:lvl1pPr>
                <a:spcBef>
                  <a:spcPct val="20000"/>
                </a:spcBef>
                <a:buChar char="•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endParaRPr lang="zh-CN" altLang="zh-CN" sz="1800">
                <a:solidFill>
                  <a:schemeClr val="tx1"/>
                </a:solidFill>
                <a:latin typeface="+mn-lt"/>
                <a:ea typeface="+mn-ea"/>
              </a:endParaRPr>
            </a:p>
          </p:txBody>
        </p:sp>
        <p:sp>
          <p:nvSpPr>
            <p:cNvPr id="14362" name="椭圆 30"/>
            <p:cNvSpPr>
              <a:spLocks noChangeArrowheads="1"/>
            </p:cNvSpPr>
            <p:nvPr>
              <p:custDataLst>
                <p:tags r:id="rId13"/>
              </p:custDataLst>
            </p:nvPr>
          </p:nvSpPr>
          <p:spPr bwMode="auto">
            <a:xfrm>
              <a:off x="3735" y="1100"/>
              <a:ext cx="405" cy="40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anchor="ctr"/>
            <a:lstStyle>
              <a:lvl1pPr>
                <a:spcBef>
                  <a:spcPct val="20000"/>
                </a:spcBef>
                <a:buChar char="•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endParaRPr lang="zh-CN" altLang="zh-CN" sz="1800">
                <a:solidFill>
                  <a:schemeClr val="tx1"/>
                </a:solidFill>
                <a:latin typeface="+mn-lt"/>
                <a:ea typeface="+mn-ea"/>
              </a:endParaRPr>
            </a:p>
          </p:txBody>
        </p:sp>
        <p:sp>
          <p:nvSpPr>
            <p:cNvPr id="14363" name="椭圆 33"/>
            <p:cNvSpPr>
              <a:spLocks noChangeArrowheads="1"/>
            </p:cNvSpPr>
            <p:nvPr>
              <p:custDataLst>
                <p:tags r:id="rId14"/>
              </p:custDataLst>
            </p:nvPr>
          </p:nvSpPr>
          <p:spPr bwMode="auto">
            <a:xfrm>
              <a:off x="3898" y="2015"/>
              <a:ext cx="406" cy="40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anchor="ctr"/>
            <a:lstStyle>
              <a:lvl1pPr>
                <a:spcBef>
                  <a:spcPct val="20000"/>
                </a:spcBef>
                <a:buChar char="•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endParaRPr lang="zh-CN" altLang="zh-CN" sz="1800">
                <a:solidFill>
                  <a:schemeClr val="tx1"/>
                </a:solidFill>
                <a:latin typeface="+mn-lt"/>
                <a:ea typeface="+mn-ea"/>
              </a:endParaRPr>
            </a:p>
          </p:txBody>
        </p:sp>
        <p:sp>
          <p:nvSpPr>
            <p:cNvPr id="14364" name="椭圆 36"/>
            <p:cNvSpPr>
              <a:spLocks noChangeArrowheads="1"/>
            </p:cNvSpPr>
            <p:nvPr>
              <p:custDataLst>
                <p:tags r:id="rId15"/>
              </p:custDataLst>
            </p:nvPr>
          </p:nvSpPr>
          <p:spPr bwMode="auto">
            <a:xfrm>
              <a:off x="3610" y="2853"/>
              <a:ext cx="405" cy="40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anchor="ctr"/>
            <a:lstStyle>
              <a:lvl1pPr>
                <a:spcBef>
                  <a:spcPct val="20000"/>
                </a:spcBef>
                <a:buChar char="•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endParaRPr lang="zh-CN" altLang="zh-CN" sz="1800">
                <a:solidFill>
                  <a:schemeClr val="tx1"/>
                </a:solidFill>
                <a:latin typeface="+mn-lt"/>
                <a:ea typeface="+mn-ea"/>
              </a:endParaRPr>
            </a:p>
          </p:txBody>
        </p:sp>
        <p:sp>
          <p:nvSpPr>
            <p:cNvPr id="14365" name="椭圆 39"/>
            <p:cNvSpPr>
              <a:spLocks noChangeArrowheads="1"/>
            </p:cNvSpPr>
            <p:nvPr>
              <p:custDataLst>
                <p:tags r:id="rId16"/>
              </p:custDataLst>
            </p:nvPr>
          </p:nvSpPr>
          <p:spPr bwMode="auto">
            <a:xfrm>
              <a:off x="2845" y="3618"/>
              <a:ext cx="405" cy="40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anchor="ctr"/>
            <a:lstStyle>
              <a:lvl1pPr>
                <a:spcBef>
                  <a:spcPct val="20000"/>
                </a:spcBef>
                <a:buChar char="•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endParaRPr lang="zh-CN" altLang="zh-CN" sz="1800">
                <a:solidFill>
                  <a:schemeClr val="tx1"/>
                </a:solidFill>
                <a:latin typeface="+mn-lt"/>
                <a:ea typeface="+mn-ea"/>
              </a:endParaRPr>
            </a:p>
          </p:txBody>
        </p:sp>
      </p:grpSp>
    </p:spTree>
    <p:custDataLst>
      <p:tags r:id="rId1"/>
    </p:custDataLst>
  </p:cSld>
  <p:clrMapOvr>
    <a:masterClrMapping/>
  </p:clrMapOvr>
  <p:transition>
    <p:wipe dir="d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内容占位符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ransition>
    <p:wipe dir="r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内容占位符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文本占位符 5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8" name="标题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ransition>
    <p:strips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title" orient="vert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orient="vert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ransition>
    <p:push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604" name="Group 4"/>
          <p:cNvGrpSpPr/>
          <p:nvPr>
            <p:custDataLst>
              <p:tags r:id="rId2"/>
            </p:custDataLst>
          </p:nvPr>
        </p:nvGrpSpPr>
        <p:grpSpPr bwMode="auto">
          <a:xfrm>
            <a:off x="9566799" y="4077472"/>
            <a:ext cx="2428590" cy="3493524"/>
            <a:chOff x="0" y="0"/>
            <a:chExt cx="3012" cy="4332"/>
          </a:xfrm>
        </p:grpSpPr>
        <p:sp>
          <p:nvSpPr>
            <p:cNvPr id="25605" name="Oval 65"/>
            <p:cNvSpPr>
              <a:spLocks noChangeArrowheads="1"/>
            </p:cNvSpPr>
            <p:nvPr>
              <p:custDataLst>
                <p:tags r:id="rId22"/>
              </p:custDataLst>
            </p:nvPr>
          </p:nvSpPr>
          <p:spPr bwMode="auto">
            <a:xfrm rot="10800000" flipV="1">
              <a:off x="201" y="3782"/>
              <a:ext cx="2610" cy="550"/>
            </a:xfrm>
            <a:prstGeom prst="ellipse">
              <a:avLst/>
            </a:prstGeom>
            <a:gradFill rotWithShape="1">
              <a:gsLst>
                <a:gs pos="0">
                  <a:srgbClr val="A6A6A6"/>
                </a:gs>
                <a:gs pos="100000">
                  <a:srgbClr val="EEECE1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zh-CN" sz="1100">
                <a:solidFill>
                  <a:srgbClr val="000000"/>
                </a:solidFill>
                <a:latin typeface="+mn-lt"/>
                <a:ea typeface="+mn-ea"/>
              </a:endParaRPr>
            </a:p>
          </p:txBody>
        </p:sp>
        <p:sp>
          <p:nvSpPr>
            <p:cNvPr id="25606" name="椭圆 12"/>
            <p:cNvSpPr>
              <a:spLocks noChangeArrowheads="1"/>
            </p:cNvSpPr>
            <p:nvPr>
              <p:custDataLst>
                <p:tags r:id="rId23"/>
              </p:custDataLst>
            </p:nvPr>
          </p:nvSpPr>
          <p:spPr bwMode="auto">
            <a:xfrm>
              <a:off x="0" y="439"/>
              <a:ext cx="3012" cy="3013"/>
            </a:xfrm>
            <a:prstGeom prst="ellipse">
              <a:avLst/>
            </a:prstGeom>
            <a:solidFill>
              <a:srgbClr val="D1D1F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anchor="ctr"/>
            <a:lstStyle>
              <a:lvl1pPr indent="457200">
                <a:spcBef>
                  <a:spcPct val="20000"/>
                </a:spcBef>
                <a:buChar char="•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9pPr>
            </a:lstStyle>
            <a:p>
              <a:pPr eaLnBrk="1" hangingPunct="1">
                <a:lnSpc>
                  <a:spcPct val="150000"/>
                </a:lnSpc>
                <a:spcBef>
                  <a:spcPct val="0"/>
                </a:spcBef>
                <a:buFontTx/>
                <a:buNone/>
              </a:pPr>
              <a:endParaRPr lang="zh-CN" altLang="zh-CN">
                <a:solidFill>
                  <a:srgbClr val="7F7F7F"/>
                </a:solidFill>
                <a:latin typeface="+mn-lt"/>
                <a:ea typeface="+mn-ea"/>
              </a:endParaRPr>
            </a:p>
          </p:txBody>
        </p:sp>
        <p:sp>
          <p:nvSpPr>
            <p:cNvPr id="25607" name="椭圆 13"/>
            <p:cNvSpPr>
              <a:spLocks noChangeArrowheads="1"/>
            </p:cNvSpPr>
            <p:nvPr>
              <p:custDataLst>
                <p:tags r:id="rId24"/>
              </p:custDataLst>
            </p:nvPr>
          </p:nvSpPr>
          <p:spPr bwMode="auto">
            <a:xfrm>
              <a:off x="318" y="0"/>
              <a:ext cx="948" cy="945"/>
            </a:xfrm>
            <a:prstGeom prst="ellipse">
              <a:avLst/>
            </a:prstGeom>
            <a:solidFill>
              <a:srgbClr val="6B6BC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215900" anchor="ctr"/>
            <a:lstStyle>
              <a:lvl1pPr>
                <a:spcBef>
                  <a:spcPct val="20000"/>
                </a:spcBef>
                <a:buChar char="•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9pPr>
            </a:lstStyle>
            <a:p>
              <a:pPr algn="ctr" eaLnBrk="1" hangingPunct="1">
                <a:lnSpc>
                  <a:spcPct val="150000"/>
                </a:lnSpc>
                <a:spcBef>
                  <a:spcPct val="0"/>
                </a:spcBef>
                <a:buFontTx/>
                <a:buNone/>
              </a:pPr>
              <a:r>
                <a:rPr lang="zh-CN" altLang="zh-CN" sz="2800">
                  <a:latin typeface="+mn-lt"/>
                  <a:ea typeface="+mn-ea"/>
                </a:rPr>
                <a:t>04</a:t>
              </a:r>
            </a:p>
          </p:txBody>
        </p:sp>
        <p:grpSp>
          <p:nvGrpSpPr>
            <p:cNvPr id="25608" name="椭圆 14"/>
            <p:cNvGrpSpPr/>
            <p:nvPr/>
          </p:nvGrpSpPr>
          <p:grpSpPr bwMode="auto">
            <a:xfrm>
              <a:off x="318" y="757"/>
              <a:ext cx="2375" cy="2378"/>
              <a:chOff x="0" y="0"/>
              <a:chExt cx="1140" cy="1141"/>
            </a:xfrm>
          </p:grpSpPr>
          <p:pic>
            <p:nvPicPr>
              <p:cNvPr id="25609" name="椭圆 14"/>
              <p:cNvPicPr>
                <a:picLocks noChangeArrowheads="1"/>
              </p:cNvPicPr>
              <p:nvPr>
                <p:custDataLst>
                  <p:tags r:id="rId25"/>
                </p:custDataLst>
              </p:nvPr>
            </p:nvPicPr>
            <p:blipFill>
              <a:blip r:embed="rId30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1140" cy="114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</p:pic>
          <p:sp>
            <p:nvSpPr>
              <p:cNvPr id="25610" name="Text Box 30"/>
              <p:cNvSpPr txBox="1">
                <a:spLocks noChangeArrowheads="1"/>
              </p:cNvSpPr>
              <p:nvPr>
                <p:custDataLst>
                  <p:tags r:id="rId26"/>
                </p:custDataLst>
              </p:nvPr>
            </p:nvSpPr>
            <p:spPr bwMode="auto">
              <a:xfrm>
                <a:off x="168" y="167"/>
                <a:ext cx="806" cy="80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>
                <a:normAutofit/>
              </a:bodyPr>
              <a:lstStyle>
                <a:lvl1pPr>
                  <a:spcBef>
                    <a:spcPct val="20000"/>
                  </a:spcBef>
                  <a:buChar char="•"/>
                  <a:defRPr sz="1600">
                    <a:solidFill>
                      <a:schemeClr val="bg1"/>
                    </a:solidFill>
                    <a:latin typeface="Arial" pitchFamily="34" charset="0"/>
                    <a:ea typeface="黑体" pitchFamily="49" charset="-122"/>
                    <a:sym typeface="Arial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1600">
                    <a:solidFill>
                      <a:schemeClr val="bg1"/>
                    </a:solidFill>
                    <a:latin typeface="Arial" pitchFamily="34" charset="0"/>
                    <a:ea typeface="黑体" pitchFamily="49" charset="-122"/>
                    <a:sym typeface="Arial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1600">
                    <a:solidFill>
                      <a:schemeClr val="bg1"/>
                    </a:solidFill>
                    <a:latin typeface="Arial" pitchFamily="34" charset="0"/>
                    <a:ea typeface="黑体" pitchFamily="49" charset="-122"/>
                    <a:sym typeface="Arial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1600">
                    <a:solidFill>
                      <a:schemeClr val="bg1"/>
                    </a:solidFill>
                    <a:latin typeface="Arial" pitchFamily="34" charset="0"/>
                    <a:ea typeface="黑体" pitchFamily="49" charset="-122"/>
                    <a:sym typeface="Arial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1600">
                    <a:solidFill>
                      <a:schemeClr val="bg1"/>
                    </a:solidFill>
                    <a:latin typeface="Arial" pitchFamily="34" charset="0"/>
                    <a:ea typeface="黑体" pitchFamily="49" charset="-122"/>
                    <a:sym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chemeClr val="bg1"/>
                    </a:solidFill>
                    <a:latin typeface="Arial" pitchFamily="34" charset="0"/>
                    <a:ea typeface="黑体" pitchFamily="49" charset="-122"/>
                    <a:sym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chemeClr val="bg1"/>
                    </a:solidFill>
                    <a:latin typeface="Arial" pitchFamily="34" charset="0"/>
                    <a:ea typeface="黑体" pitchFamily="49" charset="-122"/>
                    <a:sym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chemeClr val="bg1"/>
                    </a:solidFill>
                    <a:latin typeface="Arial" pitchFamily="34" charset="0"/>
                    <a:ea typeface="黑体" pitchFamily="49" charset="-122"/>
                    <a:sym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chemeClr val="bg1"/>
                    </a:solidFill>
                    <a:latin typeface="Arial" pitchFamily="34" charset="0"/>
                    <a:ea typeface="黑体" pitchFamily="49" charset="-122"/>
                    <a:sym typeface="Arial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r>
                  <a:rPr lang="zh-CN" altLang="zh-CN" dirty="0">
                    <a:solidFill>
                      <a:schemeClr val="bg2"/>
                    </a:solidFill>
                    <a:latin typeface="+mn-lt"/>
                    <a:ea typeface="+mn-ea"/>
                  </a:rPr>
                  <a:t>请在此输入您的文本。</a:t>
                </a:r>
              </a:p>
            </p:txBody>
          </p:sp>
        </p:grpSp>
      </p:grpSp>
      <p:grpSp>
        <p:nvGrpSpPr>
          <p:cNvPr id="25611" name="Group 11"/>
          <p:cNvGrpSpPr/>
          <p:nvPr>
            <p:custDataLst>
              <p:tags r:id="rId3"/>
            </p:custDataLst>
          </p:nvPr>
        </p:nvGrpSpPr>
        <p:grpSpPr bwMode="auto">
          <a:xfrm>
            <a:off x="-217800" y="-180202"/>
            <a:ext cx="2430607" cy="3493524"/>
            <a:chOff x="0" y="0"/>
            <a:chExt cx="3012" cy="4332"/>
          </a:xfrm>
        </p:grpSpPr>
        <p:sp>
          <p:nvSpPr>
            <p:cNvPr id="25612" name="Oval 65"/>
            <p:cNvSpPr>
              <a:spLocks noChangeArrowheads="1"/>
            </p:cNvSpPr>
            <p:nvPr>
              <p:custDataLst>
                <p:tags r:id="rId17"/>
              </p:custDataLst>
            </p:nvPr>
          </p:nvSpPr>
          <p:spPr bwMode="auto">
            <a:xfrm rot="10800000" flipV="1">
              <a:off x="201" y="3782"/>
              <a:ext cx="2610" cy="550"/>
            </a:xfrm>
            <a:prstGeom prst="ellipse">
              <a:avLst/>
            </a:prstGeom>
            <a:gradFill rotWithShape="1">
              <a:gsLst>
                <a:gs pos="0">
                  <a:srgbClr val="A6A6A6"/>
                </a:gs>
                <a:gs pos="100000">
                  <a:srgbClr val="EEECE1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zh-CN" sz="1100">
                <a:solidFill>
                  <a:srgbClr val="000000"/>
                </a:solidFill>
                <a:latin typeface="+mn-lt"/>
                <a:ea typeface="+mn-ea"/>
              </a:endParaRPr>
            </a:p>
          </p:txBody>
        </p:sp>
        <p:sp>
          <p:nvSpPr>
            <p:cNvPr id="25613" name="椭圆 12"/>
            <p:cNvSpPr>
              <a:spLocks noChangeArrowheads="1"/>
            </p:cNvSpPr>
            <p:nvPr>
              <p:custDataLst>
                <p:tags r:id="rId18"/>
              </p:custDataLst>
            </p:nvPr>
          </p:nvSpPr>
          <p:spPr bwMode="auto">
            <a:xfrm>
              <a:off x="0" y="439"/>
              <a:ext cx="3012" cy="3013"/>
            </a:xfrm>
            <a:prstGeom prst="ellipse">
              <a:avLst/>
            </a:prstGeom>
            <a:solidFill>
              <a:srgbClr val="D1D1F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anchor="ctr"/>
            <a:lstStyle>
              <a:lvl1pPr indent="457200">
                <a:spcBef>
                  <a:spcPct val="20000"/>
                </a:spcBef>
                <a:buChar char="•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9pPr>
            </a:lstStyle>
            <a:p>
              <a:pPr eaLnBrk="1" hangingPunct="1">
                <a:lnSpc>
                  <a:spcPct val="150000"/>
                </a:lnSpc>
                <a:spcBef>
                  <a:spcPct val="0"/>
                </a:spcBef>
                <a:buFontTx/>
                <a:buNone/>
              </a:pPr>
              <a:endParaRPr lang="zh-CN" altLang="zh-CN">
                <a:solidFill>
                  <a:srgbClr val="7F7F7F"/>
                </a:solidFill>
                <a:latin typeface="+mn-lt"/>
                <a:ea typeface="+mn-ea"/>
              </a:endParaRPr>
            </a:p>
          </p:txBody>
        </p:sp>
        <p:sp>
          <p:nvSpPr>
            <p:cNvPr id="25614" name="椭圆 13"/>
            <p:cNvSpPr>
              <a:spLocks noChangeArrowheads="1"/>
            </p:cNvSpPr>
            <p:nvPr>
              <p:custDataLst>
                <p:tags r:id="rId19"/>
              </p:custDataLst>
            </p:nvPr>
          </p:nvSpPr>
          <p:spPr bwMode="auto">
            <a:xfrm>
              <a:off x="318" y="0"/>
              <a:ext cx="948" cy="945"/>
            </a:xfrm>
            <a:prstGeom prst="ellipse">
              <a:avLst/>
            </a:prstGeom>
            <a:solidFill>
              <a:srgbClr val="6B6BC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215900" anchor="ctr"/>
            <a:lstStyle>
              <a:lvl1pPr>
                <a:spcBef>
                  <a:spcPct val="20000"/>
                </a:spcBef>
                <a:buChar char="•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9pPr>
            </a:lstStyle>
            <a:p>
              <a:pPr algn="ctr" eaLnBrk="1" hangingPunct="1">
                <a:lnSpc>
                  <a:spcPct val="150000"/>
                </a:lnSpc>
                <a:spcBef>
                  <a:spcPct val="0"/>
                </a:spcBef>
                <a:buFontTx/>
                <a:buNone/>
              </a:pPr>
              <a:r>
                <a:rPr lang="zh-CN" altLang="zh-CN" sz="2800">
                  <a:latin typeface="+mn-lt"/>
                  <a:ea typeface="+mn-ea"/>
                </a:rPr>
                <a:t>01</a:t>
              </a:r>
            </a:p>
          </p:txBody>
        </p:sp>
        <p:grpSp>
          <p:nvGrpSpPr>
            <p:cNvPr id="25615" name="椭圆 14"/>
            <p:cNvGrpSpPr/>
            <p:nvPr/>
          </p:nvGrpSpPr>
          <p:grpSpPr bwMode="auto">
            <a:xfrm>
              <a:off x="318" y="757"/>
              <a:ext cx="2375" cy="2378"/>
              <a:chOff x="0" y="0"/>
              <a:chExt cx="1140" cy="1141"/>
            </a:xfrm>
          </p:grpSpPr>
          <p:pic>
            <p:nvPicPr>
              <p:cNvPr id="25616" name="椭圆 14"/>
              <p:cNvPicPr>
                <a:picLocks noChangeArrowheads="1"/>
              </p:cNvPicPr>
              <p:nvPr>
                <p:custDataLst>
                  <p:tags r:id="rId20"/>
                </p:custDataLst>
              </p:nvPr>
            </p:nvPicPr>
            <p:blipFill>
              <a:blip r:embed="rId30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1140" cy="114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</p:pic>
          <p:sp>
            <p:nvSpPr>
              <p:cNvPr id="25617" name="Text Box 30"/>
              <p:cNvSpPr txBox="1">
                <a:spLocks noChangeArrowheads="1"/>
              </p:cNvSpPr>
              <p:nvPr>
                <p:custDataLst>
                  <p:tags r:id="rId21"/>
                </p:custDataLst>
              </p:nvPr>
            </p:nvSpPr>
            <p:spPr bwMode="auto">
              <a:xfrm>
                <a:off x="168" y="167"/>
                <a:ext cx="806" cy="80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>
                <a:normAutofit/>
              </a:bodyPr>
              <a:lstStyle>
                <a:lvl1pPr>
                  <a:spcBef>
                    <a:spcPct val="20000"/>
                  </a:spcBef>
                  <a:buChar char="•"/>
                  <a:defRPr sz="1600">
                    <a:solidFill>
                      <a:schemeClr val="bg1"/>
                    </a:solidFill>
                    <a:latin typeface="Arial" pitchFamily="34" charset="0"/>
                    <a:ea typeface="黑体" pitchFamily="49" charset="-122"/>
                    <a:sym typeface="Arial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1600">
                    <a:solidFill>
                      <a:schemeClr val="bg1"/>
                    </a:solidFill>
                    <a:latin typeface="Arial" pitchFamily="34" charset="0"/>
                    <a:ea typeface="黑体" pitchFamily="49" charset="-122"/>
                    <a:sym typeface="Arial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1600">
                    <a:solidFill>
                      <a:schemeClr val="bg1"/>
                    </a:solidFill>
                    <a:latin typeface="Arial" pitchFamily="34" charset="0"/>
                    <a:ea typeface="黑体" pitchFamily="49" charset="-122"/>
                    <a:sym typeface="Arial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1600">
                    <a:solidFill>
                      <a:schemeClr val="bg1"/>
                    </a:solidFill>
                    <a:latin typeface="Arial" pitchFamily="34" charset="0"/>
                    <a:ea typeface="黑体" pitchFamily="49" charset="-122"/>
                    <a:sym typeface="Arial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1600">
                    <a:solidFill>
                      <a:schemeClr val="bg1"/>
                    </a:solidFill>
                    <a:latin typeface="Arial" pitchFamily="34" charset="0"/>
                    <a:ea typeface="黑体" pitchFamily="49" charset="-122"/>
                    <a:sym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chemeClr val="bg1"/>
                    </a:solidFill>
                    <a:latin typeface="Arial" pitchFamily="34" charset="0"/>
                    <a:ea typeface="黑体" pitchFamily="49" charset="-122"/>
                    <a:sym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chemeClr val="bg1"/>
                    </a:solidFill>
                    <a:latin typeface="Arial" pitchFamily="34" charset="0"/>
                    <a:ea typeface="黑体" pitchFamily="49" charset="-122"/>
                    <a:sym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chemeClr val="bg1"/>
                    </a:solidFill>
                    <a:latin typeface="Arial" pitchFamily="34" charset="0"/>
                    <a:ea typeface="黑体" pitchFamily="49" charset="-122"/>
                    <a:sym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chemeClr val="bg1"/>
                    </a:solidFill>
                    <a:latin typeface="Arial" pitchFamily="34" charset="0"/>
                    <a:ea typeface="黑体" pitchFamily="49" charset="-122"/>
                    <a:sym typeface="Arial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r>
                  <a:rPr lang="zh-CN" altLang="zh-CN" dirty="0">
                    <a:solidFill>
                      <a:schemeClr val="bg2"/>
                    </a:solidFill>
                    <a:latin typeface="+mn-lt"/>
                    <a:ea typeface="+mn-ea"/>
                  </a:rPr>
                  <a:t>请在此输入您的文本。</a:t>
                </a:r>
              </a:p>
            </p:txBody>
          </p:sp>
        </p:grpSp>
      </p:grpSp>
      <p:grpSp>
        <p:nvGrpSpPr>
          <p:cNvPr id="25618" name="Group 18"/>
          <p:cNvGrpSpPr/>
          <p:nvPr>
            <p:custDataLst>
              <p:tags r:id="rId4"/>
            </p:custDataLst>
          </p:nvPr>
        </p:nvGrpSpPr>
        <p:grpSpPr bwMode="auto">
          <a:xfrm>
            <a:off x="6836338" y="1320937"/>
            <a:ext cx="2430607" cy="3493524"/>
            <a:chOff x="0" y="0"/>
            <a:chExt cx="3012" cy="4332"/>
          </a:xfrm>
        </p:grpSpPr>
        <p:sp>
          <p:nvSpPr>
            <p:cNvPr id="25619" name="Oval 65"/>
            <p:cNvSpPr>
              <a:spLocks noChangeArrowheads="1"/>
            </p:cNvSpPr>
            <p:nvPr>
              <p:custDataLst>
                <p:tags r:id="rId12"/>
              </p:custDataLst>
            </p:nvPr>
          </p:nvSpPr>
          <p:spPr bwMode="auto">
            <a:xfrm rot="10800000" flipV="1">
              <a:off x="201" y="3782"/>
              <a:ext cx="2610" cy="550"/>
            </a:xfrm>
            <a:prstGeom prst="ellipse">
              <a:avLst/>
            </a:prstGeom>
            <a:gradFill rotWithShape="1">
              <a:gsLst>
                <a:gs pos="0">
                  <a:srgbClr val="A6A6A6"/>
                </a:gs>
                <a:gs pos="100000">
                  <a:srgbClr val="EEECE1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zh-CN" sz="1100">
                <a:solidFill>
                  <a:srgbClr val="000000"/>
                </a:solidFill>
                <a:latin typeface="+mn-lt"/>
                <a:ea typeface="+mn-ea"/>
              </a:endParaRPr>
            </a:p>
          </p:txBody>
        </p:sp>
        <p:sp>
          <p:nvSpPr>
            <p:cNvPr id="25620" name="椭圆 12"/>
            <p:cNvSpPr>
              <a:spLocks noChangeArrowheads="1"/>
            </p:cNvSpPr>
            <p:nvPr>
              <p:custDataLst>
                <p:tags r:id="rId13"/>
              </p:custDataLst>
            </p:nvPr>
          </p:nvSpPr>
          <p:spPr bwMode="auto">
            <a:xfrm>
              <a:off x="0" y="439"/>
              <a:ext cx="3012" cy="3013"/>
            </a:xfrm>
            <a:prstGeom prst="ellipse">
              <a:avLst/>
            </a:prstGeom>
            <a:solidFill>
              <a:srgbClr val="D1D1F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anchor="ctr"/>
            <a:lstStyle>
              <a:lvl1pPr indent="457200">
                <a:spcBef>
                  <a:spcPct val="20000"/>
                </a:spcBef>
                <a:buChar char="•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9pPr>
            </a:lstStyle>
            <a:p>
              <a:pPr eaLnBrk="1" hangingPunct="1">
                <a:lnSpc>
                  <a:spcPct val="150000"/>
                </a:lnSpc>
                <a:spcBef>
                  <a:spcPct val="0"/>
                </a:spcBef>
                <a:buFontTx/>
                <a:buNone/>
              </a:pPr>
              <a:endParaRPr lang="zh-CN" altLang="zh-CN">
                <a:solidFill>
                  <a:srgbClr val="7F7F7F"/>
                </a:solidFill>
                <a:latin typeface="+mn-lt"/>
                <a:ea typeface="+mn-ea"/>
              </a:endParaRPr>
            </a:p>
          </p:txBody>
        </p:sp>
        <p:sp>
          <p:nvSpPr>
            <p:cNvPr id="25621" name="椭圆 13"/>
            <p:cNvSpPr>
              <a:spLocks noChangeArrowheads="1"/>
            </p:cNvSpPr>
            <p:nvPr>
              <p:custDataLst>
                <p:tags r:id="rId14"/>
              </p:custDataLst>
            </p:nvPr>
          </p:nvSpPr>
          <p:spPr bwMode="auto">
            <a:xfrm>
              <a:off x="318" y="0"/>
              <a:ext cx="948" cy="945"/>
            </a:xfrm>
            <a:prstGeom prst="ellipse">
              <a:avLst/>
            </a:prstGeom>
            <a:solidFill>
              <a:srgbClr val="6B6BC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215900" anchor="ctr"/>
            <a:lstStyle>
              <a:lvl1pPr>
                <a:spcBef>
                  <a:spcPct val="20000"/>
                </a:spcBef>
                <a:buChar char="•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9pPr>
            </a:lstStyle>
            <a:p>
              <a:pPr algn="ctr" eaLnBrk="1" hangingPunct="1">
                <a:lnSpc>
                  <a:spcPct val="150000"/>
                </a:lnSpc>
                <a:spcBef>
                  <a:spcPct val="0"/>
                </a:spcBef>
                <a:buFontTx/>
                <a:buNone/>
              </a:pPr>
              <a:r>
                <a:rPr lang="zh-CN" altLang="zh-CN" sz="2800">
                  <a:latin typeface="+mn-lt"/>
                  <a:ea typeface="+mn-ea"/>
                </a:rPr>
                <a:t>03</a:t>
              </a:r>
            </a:p>
          </p:txBody>
        </p:sp>
        <p:grpSp>
          <p:nvGrpSpPr>
            <p:cNvPr id="25622" name="椭圆 14"/>
            <p:cNvGrpSpPr/>
            <p:nvPr/>
          </p:nvGrpSpPr>
          <p:grpSpPr bwMode="auto">
            <a:xfrm>
              <a:off x="318" y="757"/>
              <a:ext cx="2375" cy="2378"/>
              <a:chOff x="0" y="0"/>
              <a:chExt cx="1140" cy="1141"/>
            </a:xfrm>
          </p:grpSpPr>
          <p:pic>
            <p:nvPicPr>
              <p:cNvPr id="25623" name="椭圆 14"/>
              <p:cNvPicPr>
                <a:picLocks noChangeArrowheads="1"/>
              </p:cNvPicPr>
              <p:nvPr>
                <p:custDataLst>
                  <p:tags r:id="rId15"/>
                </p:custDataLst>
              </p:nvPr>
            </p:nvPicPr>
            <p:blipFill>
              <a:blip r:embed="rId30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1140" cy="114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</p:pic>
          <p:sp>
            <p:nvSpPr>
              <p:cNvPr id="25624" name="Text Box 30"/>
              <p:cNvSpPr txBox="1">
                <a:spLocks noChangeArrowheads="1"/>
              </p:cNvSpPr>
              <p:nvPr>
                <p:custDataLst>
                  <p:tags r:id="rId16"/>
                </p:custDataLst>
              </p:nvPr>
            </p:nvSpPr>
            <p:spPr bwMode="auto">
              <a:xfrm>
                <a:off x="168" y="167"/>
                <a:ext cx="806" cy="80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>
                <a:normAutofit/>
              </a:bodyPr>
              <a:lstStyle>
                <a:lvl1pPr>
                  <a:spcBef>
                    <a:spcPct val="20000"/>
                  </a:spcBef>
                  <a:buChar char="•"/>
                  <a:defRPr sz="1600">
                    <a:solidFill>
                      <a:schemeClr val="bg1"/>
                    </a:solidFill>
                    <a:latin typeface="Arial" pitchFamily="34" charset="0"/>
                    <a:ea typeface="黑体" pitchFamily="49" charset="-122"/>
                    <a:sym typeface="Arial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1600">
                    <a:solidFill>
                      <a:schemeClr val="bg1"/>
                    </a:solidFill>
                    <a:latin typeface="Arial" pitchFamily="34" charset="0"/>
                    <a:ea typeface="黑体" pitchFamily="49" charset="-122"/>
                    <a:sym typeface="Arial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1600">
                    <a:solidFill>
                      <a:schemeClr val="bg1"/>
                    </a:solidFill>
                    <a:latin typeface="Arial" pitchFamily="34" charset="0"/>
                    <a:ea typeface="黑体" pitchFamily="49" charset="-122"/>
                    <a:sym typeface="Arial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1600">
                    <a:solidFill>
                      <a:schemeClr val="bg1"/>
                    </a:solidFill>
                    <a:latin typeface="Arial" pitchFamily="34" charset="0"/>
                    <a:ea typeface="黑体" pitchFamily="49" charset="-122"/>
                    <a:sym typeface="Arial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1600">
                    <a:solidFill>
                      <a:schemeClr val="bg1"/>
                    </a:solidFill>
                    <a:latin typeface="Arial" pitchFamily="34" charset="0"/>
                    <a:ea typeface="黑体" pitchFamily="49" charset="-122"/>
                    <a:sym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chemeClr val="bg1"/>
                    </a:solidFill>
                    <a:latin typeface="Arial" pitchFamily="34" charset="0"/>
                    <a:ea typeface="黑体" pitchFamily="49" charset="-122"/>
                    <a:sym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chemeClr val="bg1"/>
                    </a:solidFill>
                    <a:latin typeface="Arial" pitchFamily="34" charset="0"/>
                    <a:ea typeface="黑体" pitchFamily="49" charset="-122"/>
                    <a:sym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chemeClr val="bg1"/>
                    </a:solidFill>
                    <a:latin typeface="Arial" pitchFamily="34" charset="0"/>
                    <a:ea typeface="黑体" pitchFamily="49" charset="-122"/>
                    <a:sym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chemeClr val="bg1"/>
                    </a:solidFill>
                    <a:latin typeface="Arial" pitchFamily="34" charset="0"/>
                    <a:ea typeface="黑体" pitchFamily="49" charset="-122"/>
                    <a:sym typeface="Arial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r>
                  <a:rPr lang="zh-CN" altLang="en-US" sz="1800" dirty="0">
                    <a:solidFill>
                      <a:schemeClr val="bg2"/>
                    </a:solidFill>
                    <a:latin typeface="+mn-lt"/>
                    <a:ea typeface="+mn-ea"/>
                  </a:rPr>
                  <a:t>请在此输入您的文本。</a:t>
                </a:r>
                <a:endParaRPr lang="zh-CN" altLang="zh-CN" dirty="0">
                  <a:solidFill>
                    <a:schemeClr val="bg2"/>
                  </a:solidFill>
                  <a:latin typeface="+mn-lt"/>
                  <a:ea typeface="+mn-ea"/>
                </a:endParaRPr>
              </a:p>
            </p:txBody>
          </p:sp>
        </p:grpSp>
      </p:grpSp>
      <p:grpSp>
        <p:nvGrpSpPr>
          <p:cNvPr id="25625" name="Group 25"/>
          <p:cNvGrpSpPr/>
          <p:nvPr>
            <p:custDataLst>
              <p:tags r:id="rId5"/>
            </p:custDataLst>
          </p:nvPr>
        </p:nvGrpSpPr>
        <p:grpSpPr bwMode="auto">
          <a:xfrm>
            <a:off x="1697956" y="4258447"/>
            <a:ext cx="2430608" cy="3493524"/>
            <a:chOff x="0" y="0"/>
            <a:chExt cx="3012" cy="4332"/>
          </a:xfrm>
        </p:grpSpPr>
        <p:sp>
          <p:nvSpPr>
            <p:cNvPr id="25626" name="Oval 65"/>
            <p:cNvSpPr>
              <a:spLocks noChangeArrowheads="1"/>
            </p:cNvSpPr>
            <p:nvPr>
              <p:custDataLst>
                <p:tags r:id="rId7"/>
              </p:custDataLst>
            </p:nvPr>
          </p:nvSpPr>
          <p:spPr bwMode="auto">
            <a:xfrm rot="10800000" flipV="1">
              <a:off x="201" y="3782"/>
              <a:ext cx="2610" cy="550"/>
            </a:xfrm>
            <a:prstGeom prst="ellipse">
              <a:avLst/>
            </a:prstGeom>
            <a:gradFill rotWithShape="1">
              <a:gsLst>
                <a:gs pos="0">
                  <a:srgbClr val="A6A6A6"/>
                </a:gs>
                <a:gs pos="100000">
                  <a:srgbClr val="EEECE1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zh-CN" sz="1100">
                <a:solidFill>
                  <a:srgbClr val="000000"/>
                </a:solidFill>
                <a:latin typeface="+mn-lt"/>
                <a:ea typeface="+mn-ea"/>
              </a:endParaRPr>
            </a:p>
          </p:txBody>
        </p:sp>
        <p:sp>
          <p:nvSpPr>
            <p:cNvPr id="25627" name="椭圆 12"/>
            <p:cNvSpPr>
              <a:spLocks noChangeArrowheads="1"/>
            </p:cNvSpPr>
            <p:nvPr>
              <p:custDataLst>
                <p:tags r:id="rId8"/>
              </p:custDataLst>
            </p:nvPr>
          </p:nvSpPr>
          <p:spPr bwMode="auto">
            <a:xfrm>
              <a:off x="0" y="439"/>
              <a:ext cx="3012" cy="3013"/>
            </a:xfrm>
            <a:prstGeom prst="ellipse">
              <a:avLst/>
            </a:prstGeom>
            <a:solidFill>
              <a:srgbClr val="D1D1F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anchor="ctr"/>
            <a:lstStyle>
              <a:lvl1pPr indent="457200">
                <a:spcBef>
                  <a:spcPct val="20000"/>
                </a:spcBef>
                <a:buChar char="•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9pPr>
            </a:lstStyle>
            <a:p>
              <a:pPr eaLnBrk="1" hangingPunct="1">
                <a:lnSpc>
                  <a:spcPct val="150000"/>
                </a:lnSpc>
                <a:spcBef>
                  <a:spcPct val="0"/>
                </a:spcBef>
                <a:buFontTx/>
                <a:buNone/>
              </a:pPr>
              <a:endParaRPr lang="zh-CN" altLang="zh-CN">
                <a:solidFill>
                  <a:srgbClr val="7F7F7F"/>
                </a:solidFill>
                <a:latin typeface="+mn-lt"/>
                <a:ea typeface="+mn-ea"/>
              </a:endParaRPr>
            </a:p>
          </p:txBody>
        </p:sp>
        <p:sp>
          <p:nvSpPr>
            <p:cNvPr id="25628" name="椭圆 13"/>
            <p:cNvSpPr>
              <a:spLocks noChangeArrowheads="1"/>
            </p:cNvSpPr>
            <p:nvPr>
              <p:custDataLst>
                <p:tags r:id="rId9"/>
              </p:custDataLst>
            </p:nvPr>
          </p:nvSpPr>
          <p:spPr bwMode="auto">
            <a:xfrm>
              <a:off x="318" y="0"/>
              <a:ext cx="948" cy="945"/>
            </a:xfrm>
            <a:prstGeom prst="ellipse">
              <a:avLst/>
            </a:prstGeom>
            <a:solidFill>
              <a:srgbClr val="6B6BC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215900" anchor="ctr"/>
            <a:lstStyle>
              <a:lvl1pPr>
                <a:spcBef>
                  <a:spcPct val="20000"/>
                </a:spcBef>
                <a:buChar char="•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9pPr>
            </a:lstStyle>
            <a:p>
              <a:pPr algn="ctr" eaLnBrk="1" hangingPunct="1">
                <a:lnSpc>
                  <a:spcPct val="150000"/>
                </a:lnSpc>
                <a:spcBef>
                  <a:spcPct val="0"/>
                </a:spcBef>
                <a:buFontTx/>
                <a:buNone/>
              </a:pPr>
              <a:r>
                <a:rPr lang="zh-CN" altLang="zh-CN" sz="2800">
                  <a:latin typeface="+mn-lt"/>
                  <a:ea typeface="+mn-ea"/>
                </a:rPr>
                <a:t>02</a:t>
              </a:r>
            </a:p>
          </p:txBody>
        </p:sp>
        <p:grpSp>
          <p:nvGrpSpPr>
            <p:cNvPr id="25629" name="椭圆 14"/>
            <p:cNvGrpSpPr/>
            <p:nvPr/>
          </p:nvGrpSpPr>
          <p:grpSpPr bwMode="auto">
            <a:xfrm>
              <a:off x="318" y="757"/>
              <a:ext cx="2375" cy="2378"/>
              <a:chOff x="0" y="0"/>
              <a:chExt cx="1140" cy="1141"/>
            </a:xfrm>
          </p:grpSpPr>
          <p:pic>
            <p:nvPicPr>
              <p:cNvPr id="25630" name="椭圆 14"/>
              <p:cNvPicPr>
                <a:picLocks noChangeArrowheads="1"/>
              </p:cNvPicPr>
              <p:nvPr>
                <p:custDataLst>
                  <p:tags r:id="rId10"/>
                </p:custDataLst>
              </p:nvPr>
            </p:nvPicPr>
            <p:blipFill>
              <a:blip r:embed="rId30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1140" cy="114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</p:pic>
          <p:sp>
            <p:nvSpPr>
              <p:cNvPr id="25631" name="Text Box 30"/>
              <p:cNvSpPr txBox="1">
                <a:spLocks noChangeArrowheads="1"/>
              </p:cNvSpPr>
              <p:nvPr>
                <p:custDataLst>
                  <p:tags r:id="rId11"/>
                </p:custDataLst>
              </p:nvPr>
            </p:nvSpPr>
            <p:spPr bwMode="auto">
              <a:xfrm>
                <a:off x="168" y="167"/>
                <a:ext cx="806" cy="80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>
                <a:normAutofit/>
              </a:bodyPr>
              <a:lstStyle>
                <a:lvl1pPr>
                  <a:spcBef>
                    <a:spcPct val="20000"/>
                  </a:spcBef>
                  <a:buChar char="•"/>
                  <a:defRPr sz="1600">
                    <a:solidFill>
                      <a:schemeClr val="bg1"/>
                    </a:solidFill>
                    <a:latin typeface="Arial" pitchFamily="34" charset="0"/>
                    <a:ea typeface="黑体" pitchFamily="49" charset="-122"/>
                    <a:sym typeface="Arial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1600">
                    <a:solidFill>
                      <a:schemeClr val="bg1"/>
                    </a:solidFill>
                    <a:latin typeface="Arial" pitchFamily="34" charset="0"/>
                    <a:ea typeface="黑体" pitchFamily="49" charset="-122"/>
                    <a:sym typeface="Arial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1600">
                    <a:solidFill>
                      <a:schemeClr val="bg1"/>
                    </a:solidFill>
                    <a:latin typeface="Arial" pitchFamily="34" charset="0"/>
                    <a:ea typeface="黑体" pitchFamily="49" charset="-122"/>
                    <a:sym typeface="Arial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1600">
                    <a:solidFill>
                      <a:schemeClr val="bg1"/>
                    </a:solidFill>
                    <a:latin typeface="Arial" pitchFamily="34" charset="0"/>
                    <a:ea typeface="黑体" pitchFamily="49" charset="-122"/>
                    <a:sym typeface="Arial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1600">
                    <a:solidFill>
                      <a:schemeClr val="bg1"/>
                    </a:solidFill>
                    <a:latin typeface="Arial" pitchFamily="34" charset="0"/>
                    <a:ea typeface="黑体" pitchFamily="49" charset="-122"/>
                    <a:sym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chemeClr val="bg1"/>
                    </a:solidFill>
                    <a:latin typeface="Arial" pitchFamily="34" charset="0"/>
                    <a:ea typeface="黑体" pitchFamily="49" charset="-122"/>
                    <a:sym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chemeClr val="bg1"/>
                    </a:solidFill>
                    <a:latin typeface="Arial" pitchFamily="34" charset="0"/>
                    <a:ea typeface="黑体" pitchFamily="49" charset="-122"/>
                    <a:sym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chemeClr val="bg1"/>
                    </a:solidFill>
                    <a:latin typeface="Arial" pitchFamily="34" charset="0"/>
                    <a:ea typeface="黑体" pitchFamily="49" charset="-122"/>
                    <a:sym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chemeClr val="bg1"/>
                    </a:solidFill>
                    <a:latin typeface="Arial" pitchFamily="34" charset="0"/>
                    <a:ea typeface="黑体" pitchFamily="49" charset="-122"/>
                    <a:sym typeface="Arial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endParaRPr lang="zh-CN" altLang="zh-CN" dirty="0">
                  <a:solidFill>
                    <a:schemeClr val="bg2"/>
                  </a:solidFill>
                  <a:latin typeface="+mn-lt"/>
                  <a:ea typeface="+mn-ea"/>
                </a:endParaRPr>
              </a:p>
            </p:txBody>
          </p:sp>
        </p:grpSp>
      </p:grpSp>
      <p:sp>
        <p:nvSpPr>
          <p:cNvPr id="31" name="文本框 30"/>
          <p:cNvSpPr txBox="1"/>
          <p:nvPr>
            <p:custDataLst>
              <p:tags r:id="rId6"/>
            </p:custDataLst>
          </p:nvPr>
        </p:nvSpPr>
        <p:spPr>
          <a:xfrm>
            <a:off x="1094874" y="274637"/>
            <a:ext cx="1000225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normAutofit/>
          </a:bodyPr>
          <a:lstStyle>
            <a:lvl1pPr algn="ctr" eaLnBrk="1" hangingPunct="1">
              <a:defRPr sz="3600">
                <a:solidFill>
                  <a:schemeClr val="bg1"/>
                </a:solidFill>
                <a:latin typeface="+mj-lt"/>
                <a:ea typeface="+mj-ea"/>
                <a:cs typeface="+mj-cs"/>
                <a:sym typeface="Arial" pitchFamily="34" charset="0"/>
              </a:defRPr>
            </a:lvl1pPr>
            <a:lvl2pPr algn="ctr">
              <a:defRPr sz="3600">
                <a:solidFill>
                  <a:schemeClr val="bg1"/>
                </a:solidFill>
                <a:sym typeface="Arial" pitchFamily="34" charset="0"/>
              </a:defRPr>
            </a:lvl2pPr>
            <a:lvl3pPr algn="ctr">
              <a:defRPr sz="3600">
                <a:solidFill>
                  <a:schemeClr val="bg1"/>
                </a:solidFill>
                <a:sym typeface="Arial" pitchFamily="34" charset="0"/>
              </a:defRPr>
            </a:lvl3pPr>
            <a:lvl4pPr algn="ctr">
              <a:defRPr sz="3600">
                <a:solidFill>
                  <a:schemeClr val="bg1"/>
                </a:solidFill>
                <a:sym typeface="Arial" pitchFamily="34" charset="0"/>
              </a:defRPr>
            </a:lvl4pPr>
            <a:lvl5pPr algn="ctr">
              <a:defRPr sz="3600">
                <a:solidFill>
                  <a:schemeClr val="bg1"/>
                </a:solidFill>
                <a:sym typeface="Arial" pitchFamily="34" charset="0"/>
              </a:defRPr>
            </a:lvl5pPr>
            <a:lvl6pPr marL="4572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bg1"/>
                </a:solidFill>
                <a:sym typeface="Arial" pitchFamily="34" charset="0"/>
              </a:defRPr>
            </a:lvl6pPr>
            <a:lvl7pPr marL="9144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bg1"/>
                </a:solidFill>
                <a:sym typeface="Arial" pitchFamily="34" charset="0"/>
              </a:defRPr>
            </a:lvl7pPr>
            <a:lvl8pPr marL="1371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bg1"/>
                </a:solidFill>
                <a:sym typeface="Arial" pitchFamily="34" charset="0"/>
              </a:defRPr>
            </a:lvl8pPr>
            <a:lvl9pPr marL="18288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bg1"/>
                </a:solidFill>
                <a:sym typeface="Arial" pitchFamily="34" charset="0"/>
              </a:defRPr>
            </a:lvl9pPr>
          </a:lstStyle>
          <a:p>
            <a:r>
              <a:rPr lang="zh-CN" altLang="en-US" dirty="0"/>
              <a:t>请在此输入您的标题</a:t>
            </a:r>
          </a:p>
        </p:txBody>
      </p:sp>
    </p:spTree>
    <p:custDataLst>
      <p:tags r:id="rId1"/>
    </p:custDataLst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56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256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5" dur="2000"/>
                                        <p:tgtEl>
                                          <p:spTgt spid="256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9" dur="2000"/>
                                        <p:tgtEl>
                                          <p:spTgt spid="256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5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652" name="Group 4"/>
          <p:cNvGrpSpPr/>
          <p:nvPr>
            <p:custDataLst>
              <p:tags r:id="rId2"/>
            </p:custDataLst>
          </p:nvPr>
        </p:nvGrpSpPr>
        <p:grpSpPr bwMode="auto">
          <a:xfrm>
            <a:off x="2474533" y="3864612"/>
            <a:ext cx="1912909" cy="2608189"/>
            <a:chOff x="0" y="0"/>
            <a:chExt cx="3012" cy="4108"/>
          </a:xfrm>
        </p:grpSpPr>
        <p:sp>
          <p:nvSpPr>
            <p:cNvPr id="27653" name="Oval 65"/>
            <p:cNvSpPr>
              <a:spLocks noChangeArrowheads="1"/>
            </p:cNvSpPr>
            <p:nvPr>
              <p:custDataLst>
                <p:tags r:id="rId28"/>
              </p:custDataLst>
            </p:nvPr>
          </p:nvSpPr>
          <p:spPr bwMode="auto">
            <a:xfrm rot="10800000" flipV="1">
              <a:off x="201" y="3558"/>
              <a:ext cx="2610" cy="550"/>
            </a:xfrm>
            <a:prstGeom prst="ellipse">
              <a:avLst/>
            </a:prstGeom>
            <a:gradFill rotWithShape="1">
              <a:gsLst>
                <a:gs pos="0">
                  <a:srgbClr val="A6A6A6"/>
                </a:gs>
                <a:gs pos="100000">
                  <a:srgbClr val="EEECE1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zh-CN" sz="1100">
                <a:solidFill>
                  <a:srgbClr val="000000"/>
                </a:solidFill>
                <a:latin typeface="+mn-lt"/>
                <a:ea typeface="+mn-ea"/>
              </a:endParaRPr>
            </a:p>
          </p:txBody>
        </p:sp>
        <p:sp>
          <p:nvSpPr>
            <p:cNvPr id="27654" name="椭圆 12"/>
            <p:cNvSpPr>
              <a:spLocks noChangeArrowheads="1"/>
            </p:cNvSpPr>
            <p:nvPr>
              <p:custDataLst>
                <p:tags r:id="rId29"/>
              </p:custDataLst>
            </p:nvPr>
          </p:nvSpPr>
          <p:spPr bwMode="auto">
            <a:xfrm>
              <a:off x="0" y="439"/>
              <a:ext cx="3012" cy="3013"/>
            </a:xfrm>
            <a:prstGeom prst="ellipse">
              <a:avLst/>
            </a:prstGeom>
            <a:solidFill>
              <a:srgbClr val="D1D1F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anchor="ctr"/>
            <a:lstStyle>
              <a:lvl1pPr indent="457200">
                <a:spcBef>
                  <a:spcPct val="20000"/>
                </a:spcBef>
                <a:buChar char="•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9pPr>
            </a:lstStyle>
            <a:p>
              <a:pPr eaLnBrk="1" hangingPunct="1">
                <a:lnSpc>
                  <a:spcPct val="150000"/>
                </a:lnSpc>
                <a:spcBef>
                  <a:spcPct val="0"/>
                </a:spcBef>
                <a:buFontTx/>
                <a:buNone/>
              </a:pPr>
              <a:endParaRPr lang="zh-CN" altLang="zh-CN">
                <a:solidFill>
                  <a:srgbClr val="7F7F7F"/>
                </a:solidFill>
                <a:latin typeface="+mn-lt"/>
                <a:ea typeface="+mn-ea"/>
              </a:endParaRPr>
            </a:p>
          </p:txBody>
        </p:sp>
        <p:sp>
          <p:nvSpPr>
            <p:cNvPr id="27655" name="椭圆 13"/>
            <p:cNvSpPr>
              <a:spLocks noChangeArrowheads="1"/>
            </p:cNvSpPr>
            <p:nvPr>
              <p:custDataLst>
                <p:tags r:id="rId30"/>
              </p:custDataLst>
            </p:nvPr>
          </p:nvSpPr>
          <p:spPr bwMode="auto">
            <a:xfrm>
              <a:off x="318" y="0"/>
              <a:ext cx="948" cy="945"/>
            </a:xfrm>
            <a:prstGeom prst="ellipse">
              <a:avLst/>
            </a:prstGeom>
            <a:solidFill>
              <a:srgbClr val="6B6BC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215900" anchor="ctr"/>
            <a:lstStyle>
              <a:lvl1pPr>
                <a:spcBef>
                  <a:spcPct val="20000"/>
                </a:spcBef>
                <a:buChar char="•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9pPr>
            </a:lstStyle>
            <a:p>
              <a:pPr algn="ctr" eaLnBrk="1" hangingPunct="1">
                <a:lnSpc>
                  <a:spcPct val="150000"/>
                </a:lnSpc>
                <a:spcBef>
                  <a:spcPct val="0"/>
                </a:spcBef>
                <a:buFontTx/>
                <a:buNone/>
              </a:pPr>
              <a:r>
                <a:rPr lang="zh-CN" altLang="zh-CN" sz="2800">
                  <a:latin typeface="+mn-lt"/>
                  <a:ea typeface="+mn-ea"/>
                </a:rPr>
                <a:t>04</a:t>
              </a:r>
            </a:p>
          </p:txBody>
        </p:sp>
        <p:grpSp>
          <p:nvGrpSpPr>
            <p:cNvPr id="27656" name="椭圆 14"/>
            <p:cNvGrpSpPr/>
            <p:nvPr/>
          </p:nvGrpSpPr>
          <p:grpSpPr bwMode="auto">
            <a:xfrm>
              <a:off x="318" y="757"/>
              <a:ext cx="2375" cy="2378"/>
              <a:chOff x="0" y="0"/>
              <a:chExt cx="1140" cy="1141"/>
            </a:xfrm>
          </p:grpSpPr>
          <p:pic>
            <p:nvPicPr>
              <p:cNvPr id="27657" name="椭圆 14"/>
              <p:cNvPicPr>
                <a:picLocks noChangeArrowheads="1"/>
              </p:cNvPicPr>
              <p:nvPr>
                <p:custDataLst>
                  <p:tags r:id="rId31"/>
                </p:custDataLst>
              </p:nvPr>
            </p:nvPicPr>
            <p:blipFill>
              <a:blip r:embed="rId3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1140" cy="114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</p:pic>
          <p:sp>
            <p:nvSpPr>
              <p:cNvPr id="27658" name="Text Box 30"/>
              <p:cNvSpPr txBox="1">
                <a:spLocks noChangeArrowheads="1"/>
              </p:cNvSpPr>
              <p:nvPr>
                <p:custDataLst>
                  <p:tags r:id="rId32"/>
                </p:custDataLst>
              </p:nvPr>
            </p:nvSpPr>
            <p:spPr bwMode="auto">
              <a:xfrm>
                <a:off x="168" y="167"/>
                <a:ext cx="806" cy="80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>
                <a:normAutofit/>
              </a:bodyPr>
              <a:lstStyle>
                <a:lvl1pPr>
                  <a:spcBef>
                    <a:spcPct val="20000"/>
                  </a:spcBef>
                  <a:buChar char="•"/>
                  <a:defRPr sz="1600">
                    <a:solidFill>
                      <a:schemeClr val="bg1"/>
                    </a:solidFill>
                    <a:latin typeface="Arial" pitchFamily="34" charset="0"/>
                    <a:ea typeface="黑体" pitchFamily="49" charset="-122"/>
                    <a:sym typeface="Arial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1600">
                    <a:solidFill>
                      <a:schemeClr val="bg1"/>
                    </a:solidFill>
                    <a:latin typeface="Arial" pitchFamily="34" charset="0"/>
                    <a:ea typeface="黑体" pitchFamily="49" charset="-122"/>
                    <a:sym typeface="Arial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1600">
                    <a:solidFill>
                      <a:schemeClr val="bg1"/>
                    </a:solidFill>
                    <a:latin typeface="Arial" pitchFamily="34" charset="0"/>
                    <a:ea typeface="黑体" pitchFamily="49" charset="-122"/>
                    <a:sym typeface="Arial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1600">
                    <a:solidFill>
                      <a:schemeClr val="bg1"/>
                    </a:solidFill>
                    <a:latin typeface="Arial" pitchFamily="34" charset="0"/>
                    <a:ea typeface="黑体" pitchFamily="49" charset="-122"/>
                    <a:sym typeface="Arial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1600">
                    <a:solidFill>
                      <a:schemeClr val="bg1"/>
                    </a:solidFill>
                    <a:latin typeface="Arial" pitchFamily="34" charset="0"/>
                    <a:ea typeface="黑体" pitchFamily="49" charset="-122"/>
                    <a:sym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chemeClr val="bg1"/>
                    </a:solidFill>
                    <a:latin typeface="Arial" pitchFamily="34" charset="0"/>
                    <a:ea typeface="黑体" pitchFamily="49" charset="-122"/>
                    <a:sym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chemeClr val="bg1"/>
                    </a:solidFill>
                    <a:latin typeface="Arial" pitchFamily="34" charset="0"/>
                    <a:ea typeface="黑体" pitchFamily="49" charset="-122"/>
                    <a:sym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chemeClr val="bg1"/>
                    </a:solidFill>
                    <a:latin typeface="Arial" pitchFamily="34" charset="0"/>
                    <a:ea typeface="黑体" pitchFamily="49" charset="-122"/>
                    <a:sym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chemeClr val="bg1"/>
                    </a:solidFill>
                    <a:latin typeface="Arial" pitchFamily="34" charset="0"/>
                    <a:ea typeface="黑体" pitchFamily="49" charset="-122"/>
                    <a:sym typeface="Arial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r>
                  <a:rPr lang="zh-CN" altLang="zh-CN" dirty="0">
                    <a:solidFill>
                      <a:schemeClr val="bg2"/>
                    </a:solidFill>
                    <a:latin typeface="+mn-lt"/>
                    <a:ea typeface="+mn-ea"/>
                  </a:rPr>
                  <a:t>请在此输入您的文本。</a:t>
                </a:r>
              </a:p>
            </p:txBody>
          </p:sp>
        </p:grpSp>
      </p:grpSp>
      <p:grpSp>
        <p:nvGrpSpPr>
          <p:cNvPr id="27659" name="Group 11"/>
          <p:cNvGrpSpPr/>
          <p:nvPr>
            <p:custDataLst>
              <p:tags r:id="rId3"/>
            </p:custDataLst>
          </p:nvPr>
        </p:nvGrpSpPr>
        <p:grpSpPr bwMode="auto">
          <a:xfrm>
            <a:off x="8189480" y="1359608"/>
            <a:ext cx="1912909" cy="2609776"/>
            <a:chOff x="0" y="0"/>
            <a:chExt cx="3012" cy="4108"/>
          </a:xfrm>
        </p:grpSpPr>
        <p:sp>
          <p:nvSpPr>
            <p:cNvPr id="27660" name="Oval 65"/>
            <p:cNvSpPr>
              <a:spLocks noChangeArrowheads="1"/>
            </p:cNvSpPr>
            <p:nvPr>
              <p:custDataLst>
                <p:tags r:id="rId23"/>
              </p:custDataLst>
            </p:nvPr>
          </p:nvSpPr>
          <p:spPr bwMode="auto">
            <a:xfrm rot="10800000" flipV="1">
              <a:off x="201" y="3558"/>
              <a:ext cx="2610" cy="550"/>
            </a:xfrm>
            <a:prstGeom prst="ellipse">
              <a:avLst/>
            </a:prstGeom>
            <a:gradFill rotWithShape="1">
              <a:gsLst>
                <a:gs pos="0">
                  <a:srgbClr val="A6A6A6"/>
                </a:gs>
                <a:gs pos="100000">
                  <a:srgbClr val="EEECE1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zh-CN" sz="1100">
                <a:solidFill>
                  <a:srgbClr val="000000"/>
                </a:solidFill>
                <a:latin typeface="+mn-lt"/>
                <a:ea typeface="+mn-ea"/>
              </a:endParaRPr>
            </a:p>
          </p:txBody>
        </p:sp>
        <p:sp>
          <p:nvSpPr>
            <p:cNvPr id="27661" name="椭圆 12"/>
            <p:cNvSpPr>
              <a:spLocks noChangeArrowheads="1"/>
            </p:cNvSpPr>
            <p:nvPr>
              <p:custDataLst>
                <p:tags r:id="rId24"/>
              </p:custDataLst>
            </p:nvPr>
          </p:nvSpPr>
          <p:spPr bwMode="auto">
            <a:xfrm>
              <a:off x="0" y="439"/>
              <a:ext cx="3012" cy="3013"/>
            </a:xfrm>
            <a:prstGeom prst="ellipse">
              <a:avLst/>
            </a:prstGeom>
            <a:solidFill>
              <a:srgbClr val="D1D1F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anchor="ctr"/>
            <a:lstStyle>
              <a:lvl1pPr indent="457200">
                <a:spcBef>
                  <a:spcPct val="20000"/>
                </a:spcBef>
                <a:buChar char="•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9pPr>
            </a:lstStyle>
            <a:p>
              <a:pPr eaLnBrk="1" hangingPunct="1">
                <a:lnSpc>
                  <a:spcPct val="150000"/>
                </a:lnSpc>
                <a:spcBef>
                  <a:spcPct val="0"/>
                </a:spcBef>
                <a:buFontTx/>
                <a:buNone/>
              </a:pPr>
              <a:endParaRPr lang="zh-CN" altLang="zh-CN">
                <a:solidFill>
                  <a:srgbClr val="7F7F7F"/>
                </a:solidFill>
                <a:latin typeface="+mn-lt"/>
                <a:ea typeface="+mn-ea"/>
              </a:endParaRPr>
            </a:p>
          </p:txBody>
        </p:sp>
        <p:sp>
          <p:nvSpPr>
            <p:cNvPr id="27662" name="椭圆 13"/>
            <p:cNvSpPr>
              <a:spLocks noChangeArrowheads="1"/>
            </p:cNvSpPr>
            <p:nvPr>
              <p:custDataLst>
                <p:tags r:id="rId25"/>
              </p:custDataLst>
            </p:nvPr>
          </p:nvSpPr>
          <p:spPr bwMode="auto">
            <a:xfrm>
              <a:off x="318" y="0"/>
              <a:ext cx="948" cy="945"/>
            </a:xfrm>
            <a:prstGeom prst="ellipse">
              <a:avLst/>
            </a:prstGeom>
            <a:solidFill>
              <a:srgbClr val="6B6BC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215900" anchor="ctr"/>
            <a:lstStyle>
              <a:lvl1pPr>
                <a:spcBef>
                  <a:spcPct val="20000"/>
                </a:spcBef>
                <a:buChar char="•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9pPr>
            </a:lstStyle>
            <a:p>
              <a:pPr algn="ctr" eaLnBrk="1" hangingPunct="1">
                <a:lnSpc>
                  <a:spcPct val="150000"/>
                </a:lnSpc>
                <a:spcBef>
                  <a:spcPct val="0"/>
                </a:spcBef>
                <a:buFontTx/>
                <a:buNone/>
              </a:pPr>
              <a:r>
                <a:rPr lang="zh-CN" altLang="zh-CN" sz="2800">
                  <a:latin typeface="+mn-lt"/>
                  <a:ea typeface="+mn-ea"/>
                </a:rPr>
                <a:t>03</a:t>
              </a:r>
            </a:p>
          </p:txBody>
        </p:sp>
        <p:grpSp>
          <p:nvGrpSpPr>
            <p:cNvPr id="27663" name="椭圆 14"/>
            <p:cNvGrpSpPr/>
            <p:nvPr/>
          </p:nvGrpSpPr>
          <p:grpSpPr bwMode="auto">
            <a:xfrm>
              <a:off x="318" y="757"/>
              <a:ext cx="2375" cy="2378"/>
              <a:chOff x="0" y="0"/>
              <a:chExt cx="1140" cy="1141"/>
            </a:xfrm>
          </p:grpSpPr>
          <p:pic>
            <p:nvPicPr>
              <p:cNvPr id="27664" name="椭圆 14"/>
              <p:cNvPicPr>
                <a:picLocks noChangeArrowheads="1"/>
              </p:cNvPicPr>
              <p:nvPr>
                <p:custDataLst>
                  <p:tags r:id="rId26"/>
                </p:custDataLst>
              </p:nvPr>
            </p:nvPicPr>
            <p:blipFill>
              <a:blip r:embed="rId3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1140" cy="114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</p:pic>
          <p:sp>
            <p:nvSpPr>
              <p:cNvPr id="27665" name="Text Box 30"/>
              <p:cNvSpPr txBox="1">
                <a:spLocks noChangeArrowheads="1"/>
              </p:cNvSpPr>
              <p:nvPr>
                <p:custDataLst>
                  <p:tags r:id="rId27"/>
                </p:custDataLst>
              </p:nvPr>
            </p:nvSpPr>
            <p:spPr bwMode="auto">
              <a:xfrm>
                <a:off x="168" y="167"/>
                <a:ext cx="806" cy="80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>
                <a:normAutofit/>
              </a:bodyPr>
              <a:lstStyle>
                <a:lvl1pPr>
                  <a:spcBef>
                    <a:spcPct val="20000"/>
                  </a:spcBef>
                  <a:buChar char="•"/>
                  <a:defRPr sz="1600">
                    <a:solidFill>
                      <a:schemeClr val="bg1"/>
                    </a:solidFill>
                    <a:latin typeface="Arial" pitchFamily="34" charset="0"/>
                    <a:ea typeface="黑体" pitchFamily="49" charset="-122"/>
                    <a:sym typeface="Arial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1600">
                    <a:solidFill>
                      <a:schemeClr val="bg1"/>
                    </a:solidFill>
                    <a:latin typeface="Arial" pitchFamily="34" charset="0"/>
                    <a:ea typeface="黑体" pitchFamily="49" charset="-122"/>
                    <a:sym typeface="Arial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1600">
                    <a:solidFill>
                      <a:schemeClr val="bg1"/>
                    </a:solidFill>
                    <a:latin typeface="Arial" pitchFamily="34" charset="0"/>
                    <a:ea typeface="黑体" pitchFamily="49" charset="-122"/>
                    <a:sym typeface="Arial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1600">
                    <a:solidFill>
                      <a:schemeClr val="bg1"/>
                    </a:solidFill>
                    <a:latin typeface="Arial" pitchFamily="34" charset="0"/>
                    <a:ea typeface="黑体" pitchFamily="49" charset="-122"/>
                    <a:sym typeface="Arial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1600">
                    <a:solidFill>
                      <a:schemeClr val="bg1"/>
                    </a:solidFill>
                    <a:latin typeface="Arial" pitchFamily="34" charset="0"/>
                    <a:ea typeface="黑体" pitchFamily="49" charset="-122"/>
                    <a:sym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chemeClr val="bg1"/>
                    </a:solidFill>
                    <a:latin typeface="Arial" pitchFamily="34" charset="0"/>
                    <a:ea typeface="黑体" pitchFamily="49" charset="-122"/>
                    <a:sym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chemeClr val="bg1"/>
                    </a:solidFill>
                    <a:latin typeface="Arial" pitchFamily="34" charset="0"/>
                    <a:ea typeface="黑体" pitchFamily="49" charset="-122"/>
                    <a:sym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chemeClr val="bg1"/>
                    </a:solidFill>
                    <a:latin typeface="Arial" pitchFamily="34" charset="0"/>
                    <a:ea typeface="黑体" pitchFamily="49" charset="-122"/>
                    <a:sym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chemeClr val="bg1"/>
                    </a:solidFill>
                    <a:latin typeface="Arial" pitchFamily="34" charset="0"/>
                    <a:ea typeface="黑体" pitchFamily="49" charset="-122"/>
                    <a:sym typeface="Arial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r>
                  <a:rPr lang="zh-CN" altLang="zh-CN" dirty="0">
                    <a:solidFill>
                      <a:schemeClr val="bg2"/>
                    </a:solidFill>
                    <a:latin typeface="+mn-lt"/>
                    <a:ea typeface="+mn-ea"/>
                  </a:rPr>
                  <a:t>请在此输入您的文本。</a:t>
                </a:r>
              </a:p>
            </p:txBody>
          </p:sp>
        </p:grpSp>
      </p:grpSp>
      <p:grpSp>
        <p:nvGrpSpPr>
          <p:cNvPr id="27666" name="Group 18"/>
          <p:cNvGrpSpPr/>
          <p:nvPr>
            <p:custDataLst>
              <p:tags r:id="rId4"/>
            </p:custDataLst>
          </p:nvPr>
        </p:nvGrpSpPr>
        <p:grpSpPr bwMode="auto">
          <a:xfrm>
            <a:off x="4380045" y="1359608"/>
            <a:ext cx="1911321" cy="2609776"/>
            <a:chOff x="0" y="0"/>
            <a:chExt cx="3012" cy="4108"/>
          </a:xfrm>
        </p:grpSpPr>
        <p:sp>
          <p:nvSpPr>
            <p:cNvPr id="27667" name="Oval 65"/>
            <p:cNvSpPr>
              <a:spLocks noChangeArrowheads="1"/>
            </p:cNvSpPr>
            <p:nvPr>
              <p:custDataLst>
                <p:tags r:id="rId18"/>
              </p:custDataLst>
            </p:nvPr>
          </p:nvSpPr>
          <p:spPr bwMode="auto">
            <a:xfrm rot="10800000" flipV="1">
              <a:off x="201" y="3558"/>
              <a:ext cx="2610" cy="550"/>
            </a:xfrm>
            <a:prstGeom prst="ellipse">
              <a:avLst/>
            </a:prstGeom>
            <a:gradFill rotWithShape="1">
              <a:gsLst>
                <a:gs pos="0">
                  <a:srgbClr val="A6A6A6"/>
                </a:gs>
                <a:gs pos="100000">
                  <a:srgbClr val="EEECE1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zh-CN" sz="1100">
                <a:solidFill>
                  <a:srgbClr val="000000"/>
                </a:solidFill>
                <a:latin typeface="+mn-lt"/>
                <a:ea typeface="+mn-ea"/>
              </a:endParaRPr>
            </a:p>
          </p:txBody>
        </p:sp>
        <p:sp>
          <p:nvSpPr>
            <p:cNvPr id="27668" name="椭圆 12"/>
            <p:cNvSpPr>
              <a:spLocks noChangeArrowheads="1"/>
            </p:cNvSpPr>
            <p:nvPr>
              <p:custDataLst>
                <p:tags r:id="rId19"/>
              </p:custDataLst>
            </p:nvPr>
          </p:nvSpPr>
          <p:spPr bwMode="auto">
            <a:xfrm>
              <a:off x="0" y="439"/>
              <a:ext cx="3012" cy="3013"/>
            </a:xfrm>
            <a:prstGeom prst="ellipse">
              <a:avLst/>
            </a:prstGeom>
            <a:solidFill>
              <a:srgbClr val="D1D1F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anchor="ctr"/>
            <a:lstStyle>
              <a:lvl1pPr indent="457200">
                <a:spcBef>
                  <a:spcPct val="20000"/>
                </a:spcBef>
                <a:buChar char="•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9pPr>
            </a:lstStyle>
            <a:p>
              <a:pPr eaLnBrk="1" hangingPunct="1">
                <a:lnSpc>
                  <a:spcPct val="150000"/>
                </a:lnSpc>
                <a:spcBef>
                  <a:spcPct val="0"/>
                </a:spcBef>
                <a:buFontTx/>
                <a:buNone/>
              </a:pPr>
              <a:endParaRPr lang="zh-CN" altLang="zh-CN">
                <a:solidFill>
                  <a:srgbClr val="7F7F7F"/>
                </a:solidFill>
                <a:latin typeface="+mn-lt"/>
                <a:ea typeface="+mn-ea"/>
              </a:endParaRPr>
            </a:p>
          </p:txBody>
        </p:sp>
        <p:sp>
          <p:nvSpPr>
            <p:cNvPr id="27669" name="椭圆 13"/>
            <p:cNvSpPr>
              <a:spLocks noChangeArrowheads="1"/>
            </p:cNvSpPr>
            <p:nvPr>
              <p:custDataLst>
                <p:tags r:id="rId20"/>
              </p:custDataLst>
            </p:nvPr>
          </p:nvSpPr>
          <p:spPr bwMode="auto">
            <a:xfrm>
              <a:off x="318" y="0"/>
              <a:ext cx="948" cy="945"/>
            </a:xfrm>
            <a:prstGeom prst="ellipse">
              <a:avLst/>
            </a:prstGeom>
            <a:solidFill>
              <a:srgbClr val="6B6BC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215900" anchor="ctr"/>
            <a:lstStyle>
              <a:lvl1pPr>
                <a:spcBef>
                  <a:spcPct val="20000"/>
                </a:spcBef>
                <a:buChar char="•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9pPr>
            </a:lstStyle>
            <a:p>
              <a:pPr algn="ctr" eaLnBrk="1" hangingPunct="1">
                <a:lnSpc>
                  <a:spcPct val="150000"/>
                </a:lnSpc>
                <a:spcBef>
                  <a:spcPct val="0"/>
                </a:spcBef>
                <a:buFontTx/>
                <a:buNone/>
              </a:pPr>
              <a:r>
                <a:rPr lang="zh-CN" altLang="zh-CN" sz="2800">
                  <a:latin typeface="+mn-lt"/>
                  <a:ea typeface="+mn-ea"/>
                </a:rPr>
                <a:t>02</a:t>
              </a:r>
            </a:p>
          </p:txBody>
        </p:sp>
        <p:grpSp>
          <p:nvGrpSpPr>
            <p:cNvPr id="27670" name="椭圆 14"/>
            <p:cNvGrpSpPr/>
            <p:nvPr/>
          </p:nvGrpSpPr>
          <p:grpSpPr bwMode="auto">
            <a:xfrm>
              <a:off x="318" y="757"/>
              <a:ext cx="2375" cy="2378"/>
              <a:chOff x="0" y="0"/>
              <a:chExt cx="1140" cy="1141"/>
            </a:xfrm>
          </p:grpSpPr>
          <p:pic>
            <p:nvPicPr>
              <p:cNvPr id="27671" name="椭圆 14"/>
              <p:cNvPicPr>
                <a:picLocks noChangeArrowheads="1"/>
              </p:cNvPicPr>
              <p:nvPr>
                <p:custDataLst>
                  <p:tags r:id="rId21"/>
                </p:custDataLst>
              </p:nvPr>
            </p:nvPicPr>
            <p:blipFill>
              <a:blip r:embed="rId3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1140" cy="114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</p:pic>
          <p:sp>
            <p:nvSpPr>
              <p:cNvPr id="27672" name="Text Box 30"/>
              <p:cNvSpPr txBox="1">
                <a:spLocks noChangeArrowheads="1"/>
              </p:cNvSpPr>
              <p:nvPr>
                <p:custDataLst>
                  <p:tags r:id="rId22"/>
                </p:custDataLst>
              </p:nvPr>
            </p:nvSpPr>
            <p:spPr bwMode="auto">
              <a:xfrm>
                <a:off x="168" y="256"/>
                <a:ext cx="806" cy="62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>
                <a:normAutofit/>
              </a:bodyPr>
              <a:lstStyle>
                <a:lvl1pPr>
                  <a:spcBef>
                    <a:spcPct val="20000"/>
                  </a:spcBef>
                  <a:buChar char="•"/>
                  <a:defRPr sz="1600">
                    <a:solidFill>
                      <a:schemeClr val="bg1"/>
                    </a:solidFill>
                    <a:latin typeface="Arial" pitchFamily="34" charset="0"/>
                    <a:ea typeface="黑体" pitchFamily="49" charset="-122"/>
                    <a:sym typeface="Arial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1600">
                    <a:solidFill>
                      <a:schemeClr val="bg1"/>
                    </a:solidFill>
                    <a:latin typeface="Arial" pitchFamily="34" charset="0"/>
                    <a:ea typeface="黑体" pitchFamily="49" charset="-122"/>
                    <a:sym typeface="Arial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1600">
                    <a:solidFill>
                      <a:schemeClr val="bg1"/>
                    </a:solidFill>
                    <a:latin typeface="Arial" pitchFamily="34" charset="0"/>
                    <a:ea typeface="黑体" pitchFamily="49" charset="-122"/>
                    <a:sym typeface="Arial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1600">
                    <a:solidFill>
                      <a:schemeClr val="bg1"/>
                    </a:solidFill>
                    <a:latin typeface="Arial" pitchFamily="34" charset="0"/>
                    <a:ea typeface="黑体" pitchFamily="49" charset="-122"/>
                    <a:sym typeface="Arial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1600">
                    <a:solidFill>
                      <a:schemeClr val="bg1"/>
                    </a:solidFill>
                    <a:latin typeface="Arial" pitchFamily="34" charset="0"/>
                    <a:ea typeface="黑体" pitchFamily="49" charset="-122"/>
                    <a:sym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chemeClr val="bg1"/>
                    </a:solidFill>
                    <a:latin typeface="Arial" pitchFamily="34" charset="0"/>
                    <a:ea typeface="黑体" pitchFamily="49" charset="-122"/>
                    <a:sym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chemeClr val="bg1"/>
                    </a:solidFill>
                    <a:latin typeface="Arial" pitchFamily="34" charset="0"/>
                    <a:ea typeface="黑体" pitchFamily="49" charset="-122"/>
                    <a:sym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chemeClr val="bg1"/>
                    </a:solidFill>
                    <a:latin typeface="Arial" pitchFamily="34" charset="0"/>
                    <a:ea typeface="黑体" pitchFamily="49" charset="-122"/>
                    <a:sym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chemeClr val="bg1"/>
                    </a:solidFill>
                    <a:latin typeface="Arial" pitchFamily="34" charset="0"/>
                    <a:ea typeface="黑体" pitchFamily="49" charset="-122"/>
                    <a:sym typeface="Arial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r>
                  <a:rPr lang="zh-CN" altLang="zh-CN" dirty="0">
                    <a:solidFill>
                      <a:schemeClr val="bg2"/>
                    </a:solidFill>
                    <a:latin typeface="+mn-lt"/>
                    <a:ea typeface="+mn-ea"/>
                  </a:rPr>
                  <a:t>请在此输入您的文本。</a:t>
                </a:r>
              </a:p>
            </p:txBody>
          </p:sp>
        </p:grpSp>
      </p:grpSp>
      <p:grpSp>
        <p:nvGrpSpPr>
          <p:cNvPr id="27673" name="Group 25"/>
          <p:cNvGrpSpPr/>
          <p:nvPr>
            <p:custDataLst>
              <p:tags r:id="rId5"/>
            </p:custDataLst>
          </p:nvPr>
        </p:nvGrpSpPr>
        <p:grpSpPr bwMode="auto">
          <a:xfrm>
            <a:off x="569022" y="1359608"/>
            <a:ext cx="1912908" cy="2609776"/>
            <a:chOff x="0" y="0"/>
            <a:chExt cx="3012" cy="4108"/>
          </a:xfrm>
        </p:grpSpPr>
        <p:sp>
          <p:nvSpPr>
            <p:cNvPr id="27674" name="Oval 65"/>
            <p:cNvSpPr>
              <a:spLocks noChangeArrowheads="1"/>
            </p:cNvSpPr>
            <p:nvPr>
              <p:custDataLst>
                <p:tags r:id="rId13"/>
              </p:custDataLst>
            </p:nvPr>
          </p:nvSpPr>
          <p:spPr bwMode="auto">
            <a:xfrm rot="10800000" flipV="1">
              <a:off x="201" y="3558"/>
              <a:ext cx="2610" cy="550"/>
            </a:xfrm>
            <a:prstGeom prst="ellipse">
              <a:avLst/>
            </a:prstGeom>
            <a:gradFill rotWithShape="1">
              <a:gsLst>
                <a:gs pos="0">
                  <a:srgbClr val="A6A6A6"/>
                </a:gs>
                <a:gs pos="100000">
                  <a:srgbClr val="EEECE1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zh-CN" sz="1100">
                <a:solidFill>
                  <a:srgbClr val="000000"/>
                </a:solidFill>
                <a:latin typeface="+mn-lt"/>
                <a:ea typeface="+mn-ea"/>
              </a:endParaRPr>
            </a:p>
          </p:txBody>
        </p:sp>
        <p:sp>
          <p:nvSpPr>
            <p:cNvPr id="27675" name="椭圆 12"/>
            <p:cNvSpPr>
              <a:spLocks noChangeArrowheads="1"/>
            </p:cNvSpPr>
            <p:nvPr>
              <p:custDataLst>
                <p:tags r:id="rId14"/>
              </p:custDataLst>
            </p:nvPr>
          </p:nvSpPr>
          <p:spPr bwMode="auto">
            <a:xfrm>
              <a:off x="0" y="439"/>
              <a:ext cx="3012" cy="3013"/>
            </a:xfrm>
            <a:prstGeom prst="ellipse">
              <a:avLst/>
            </a:prstGeom>
            <a:solidFill>
              <a:srgbClr val="D1D1F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anchor="ctr"/>
            <a:lstStyle>
              <a:lvl1pPr indent="457200">
                <a:spcBef>
                  <a:spcPct val="20000"/>
                </a:spcBef>
                <a:buChar char="•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9pPr>
            </a:lstStyle>
            <a:p>
              <a:pPr eaLnBrk="1" hangingPunct="1">
                <a:lnSpc>
                  <a:spcPct val="150000"/>
                </a:lnSpc>
                <a:spcBef>
                  <a:spcPct val="0"/>
                </a:spcBef>
                <a:buFontTx/>
                <a:buNone/>
              </a:pPr>
              <a:endParaRPr lang="zh-CN" altLang="zh-CN">
                <a:solidFill>
                  <a:srgbClr val="7F7F7F"/>
                </a:solidFill>
                <a:latin typeface="+mn-lt"/>
                <a:ea typeface="+mn-ea"/>
              </a:endParaRPr>
            </a:p>
          </p:txBody>
        </p:sp>
        <p:sp>
          <p:nvSpPr>
            <p:cNvPr id="27676" name="椭圆 13"/>
            <p:cNvSpPr>
              <a:spLocks noChangeArrowheads="1"/>
            </p:cNvSpPr>
            <p:nvPr>
              <p:custDataLst>
                <p:tags r:id="rId15"/>
              </p:custDataLst>
            </p:nvPr>
          </p:nvSpPr>
          <p:spPr bwMode="auto">
            <a:xfrm>
              <a:off x="318" y="0"/>
              <a:ext cx="948" cy="945"/>
            </a:xfrm>
            <a:prstGeom prst="ellipse">
              <a:avLst/>
            </a:prstGeom>
            <a:solidFill>
              <a:srgbClr val="6B6BC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215900" anchor="ctr"/>
            <a:lstStyle>
              <a:lvl1pPr>
                <a:spcBef>
                  <a:spcPct val="20000"/>
                </a:spcBef>
                <a:buChar char="•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9pPr>
            </a:lstStyle>
            <a:p>
              <a:pPr algn="ctr" eaLnBrk="1" hangingPunct="1">
                <a:lnSpc>
                  <a:spcPct val="150000"/>
                </a:lnSpc>
                <a:spcBef>
                  <a:spcPct val="0"/>
                </a:spcBef>
                <a:buFontTx/>
                <a:buNone/>
              </a:pPr>
              <a:r>
                <a:rPr lang="zh-CN" altLang="zh-CN" sz="2800">
                  <a:latin typeface="+mn-lt"/>
                  <a:ea typeface="+mn-ea"/>
                </a:rPr>
                <a:t>01</a:t>
              </a:r>
            </a:p>
          </p:txBody>
        </p:sp>
        <p:grpSp>
          <p:nvGrpSpPr>
            <p:cNvPr id="27677" name="椭圆 14"/>
            <p:cNvGrpSpPr/>
            <p:nvPr/>
          </p:nvGrpSpPr>
          <p:grpSpPr bwMode="auto">
            <a:xfrm>
              <a:off x="318" y="757"/>
              <a:ext cx="2375" cy="2378"/>
              <a:chOff x="0" y="0"/>
              <a:chExt cx="1140" cy="1141"/>
            </a:xfrm>
          </p:grpSpPr>
          <p:pic>
            <p:nvPicPr>
              <p:cNvPr id="27678" name="椭圆 14"/>
              <p:cNvPicPr>
                <a:picLocks noChangeArrowheads="1"/>
              </p:cNvPicPr>
              <p:nvPr>
                <p:custDataLst>
                  <p:tags r:id="rId16"/>
                </p:custDataLst>
              </p:nvPr>
            </p:nvPicPr>
            <p:blipFill>
              <a:blip r:embed="rId3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1140" cy="114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</p:pic>
          <p:sp>
            <p:nvSpPr>
              <p:cNvPr id="27679" name="Text Box 30"/>
              <p:cNvSpPr txBox="1">
                <a:spLocks noChangeArrowheads="1"/>
              </p:cNvSpPr>
              <p:nvPr>
                <p:custDataLst>
                  <p:tags r:id="rId17"/>
                </p:custDataLst>
              </p:nvPr>
            </p:nvSpPr>
            <p:spPr bwMode="auto">
              <a:xfrm>
                <a:off x="168" y="167"/>
                <a:ext cx="806" cy="80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>
                <a:normAutofit/>
              </a:bodyPr>
              <a:lstStyle>
                <a:lvl1pPr>
                  <a:spcBef>
                    <a:spcPct val="20000"/>
                  </a:spcBef>
                  <a:buChar char="•"/>
                  <a:defRPr sz="1600">
                    <a:solidFill>
                      <a:schemeClr val="bg1"/>
                    </a:solidFill>
                    <a:latin typeface="Arial" pitchFamily="34" charset="0"/>
                    <a:ea typeface="黑体" pitchFamily="49" charset="-122"/>
                    <a:sym typeface="Arial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1600">
                    <a:solidFill>
                      <a:schemeClr val="bg1"/>
                    </a:solidFill>
                    <a:latin typeface="Arial" pitchFamily="34" charset="0"/>
                    <a:ea typeface="黑体" pitchFamily="49" charset="-122"/>
                    <a:sym typeface="Arial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1600">
                    <a:solidFill>
                      <a:schemeClr val="bg1"/>
                    </a:solidFill>
                    <a:latin typeface="Arial" pitchFamily="34" charset="0"/>
                    <a:ea typeface="黑体" pitchFamily="49" charset="-122"/>
                    <a:sym typeface="Arial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1600">
                    <a:solidFill>
                      <a:schemeClr val="bg1"/>
                    </a:solidFill>
                    <a:latin typeface="Arial" pitchFamily="34" charset="0"/>
                    <a:ea typeface="黑体" pitchFamily="49" charset="-122"/>
                    <a:sym typeface="Arial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1600">
                    <a:solidFill>
                      <a:schemeClr val="bg1"/>
                    </a:solidFill>
                    <a:latin typeface="Arial" pitchFamily="34" charset="0"/>
                    <a:ea typeface="黑体" pitchFamily="49" charset="-122"/>
                    <a:sym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chemeClr val="bg1"/>
                    </a:solidFill>
                    <a:latin typeface="Arial" pitchFamily="34" charset="0"/>
                    <a:ea typeface="黑体" pitchFamily="49" charset="-122"/>
                    <a:sym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chemeClr val="bg1"/>
                    </a:solidFill>
                    <a:latin typeface="Arial" pitchFamily="34" charset="0"/>
                    <a:ea typeface="黑体" pitchFamily="49" charset="-122"/>
                    <a:sym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chemeClr val="bg1"/>
                    </a:solidFill>
                    <a:latin typeface="Arial" pitchFamily="34" charset="0"/>
                    <a:ea typeface="黑体" pitchFamily="49" charset="-122"/>
                    <a:sym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chemeClr val="bg1"/>
                    </a:solidFill>
                    <a:latin typeface="Arial" pitchFamily="34" charset="0"/>
                    <a:ea typeface="黑体" pitchFamily="49" charset="-122"/>
                    <a:sym typeface="Arial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r>
                  <a:rPr lang="zh-CN" altLang="en-US" sz="1800" dirty="0">
                    <a:solidFill>
                      <a:schemeClr val="bg2"/>
                    </a:solidFill>
                    <a:latin typeface="+mn-lt"/>
                    <a:ea typeface="+mn-ea"/>
                  </a:rPr>
                  <a:t>请在此输入您的文本。</a:t>
                </a:r>
                <a:endParaRPr lang="zh-CN" altLang="zh-CN" dirty="0">
                  <a:solidFill>
                    <a:schemeClr val="bg2"/>
                  </a:solidFill>
                  <a:latin typeface="+mn-lt"/>
                  <a:ea typeface="+mn-ea"/>
                </a:endParaRPr>
              </a:p>
            </p:txBody>
          </p:sp>
        </p:grpSp>
      </p:grpSp>
      <p:grpSp>
        <p:nvGrpSpPr>
          <p:cNvPr id="27680" name="Group 32"/>
          <p:cNvGrpSpPr/>
          <p:nvPr>
            <p:custDataLst>
              <p:tags r:id="rId6"/>
            </p:custDataLst>
          </p:nvPr>
        </p:nvGrpSpPr>
        <p:grpSpPr bwMode="auto">
          <a:xfrm>
            <a:off x="6283969" y="3864612"/>
            <a:ext cx="1912908" cy="2608189"/>
            <a:chOff x="0" y="0"/>
            <a:chExt cx="3012" cy="4108"/>
          </a:xfrm>
        </p:grpSpPr>
        <p:sp>
          <p:nvSpPr>
            <p:cNvPr id="27681" name="Oval 65"/>
            <p:cNvSpPr>
              <a:spLocks noChangeArrowheads="1"/>
            </p:cNvSpPr>
            <p:nvPr>
              <p:custDataLst>
                <p:tags r:id="rId8"/>
              </p:custDataLst>
            </p:nvPr>
          </p:nvSpPr>
          <p:spPr bwMode="auto">
            <a:xfrm rot="10800000" flipV="1">
              <a:off x="201" y="3558"/>
              <a:ext cx="2610" cy="550"/>
            </a:xfrm>
            <a:prstGeom prst="ellipse">
              <a:avLst/>
            </a:prstGeom>
            <a:gradFill rotWithShape="1">
              <a:gsLst>
                <a:gs pos="0">
                  <a:srgbClr val="A6A6A6"/>
                </a:gs>
                <a:gs pos="100000">
                  <a:srgbClr val="EEECE1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zh-CN" sz="1100">
                <a:solidFill>
                  <a:srgbClr val="000000"/>
                </a:solidFill>
                <a:latin typeface="+mn-lt"/>
                <a:ea typeface="+mn-ea"/>
              </a:endParaRPr>
            </a:p>
          </p:txBody>
        </p:sp>
        <p:sp>
          <p:nvSpPr>
            <p:cNvPr id="27682" name="椭圆 12"/>
            <p:cNvSpPr>
              <a:spLocks noChangeArrowheads="1"/>
            </p:cNvSpPr>
            <p:nvPr>
              <p:custDataLst>
                <p:tags r:id="rId9"/>
              </p:custDataLst>
            </p:nvPr>
          </p:nvSpPr>
          <p:spPr bwMode="auto">
            <a:xfrm>
              <a:off x="0" y="439"/>
              <a:ext cx="3012" cy="3013"/>
            </a:xfrm>
            <a:prstGeom prst="ellipse">
              <a:avLst/>
            </a:prstGeom>
            <a:solidFill>
              <a:srgbClr val="D1D1F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anchor="ctr"/>
            <a:lstStyle>
              <a:lvl1pPr indent="457200">
                <a:spcBef>
                  <a:spcPct val="20000"/>
                </a:spcBef>
                <a:buChar char="•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9pPr>
            </a:lstStyle>
            <a:p>
              <a:pPr eaLnBrk="1" hangingPunct="1">
                <a:lnSpc>
                  <a:spcPct val="150000"/>
                </a:lnSpc>
                <a:spcBef>
                  <a:spcPct val="0"/>
                </a:spcBef>
                <a:buFontTx/>
                <a:buNone/>
              </a:pPr>
              <a:endParaRPr lang="zh-CN" altLang="zh-CN">
                <a:solidFill>
                  <a:srgbClr val="7F7F7F"/>
                </a:solidFill>
                <a:latin typeface="+mn-lt"/>
                <a:ea typeface="+mn-ea"/>
              </a:endParaRPr>
            </a:p>
          </p:txBody>
        </p:sp>
        <p:sp>
          <p:nvSpPr>
            <p:cNvPr id="27683" name="椭圆 13"/>
            <p:cNvSpPr>
              <a:spLocks noChangeArrowheads="1"/>
            </p:cNvSpPr>
            <p:nvPr>
              <p:custDataLst>
                <p:tags r:id="rId10"/>
              </p:custDataLst>
            </p:nvPr>
          </p:nvSpPr>
          <p:spPr bwMode="auto">
            <a:xfrm>
              <a:off x="318" y="0"/>
              <a:ext cx="948" cy="945"/>
            </a:xfrm>
            <a:prstGeom prst="ellipse">
              <a:avLst/>
            </a:prstGeom>
            <a:solidFill>
              <a:srgbClr val="6B6BC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215900" anchor="ctr"/>
            <a:lstStyle>
              <a:lvl1pPr>
                <a:spcBef>
                  <a:spcPct val="20000"/>
                </a:spcBef>
                <a:buChar char="•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9pPr>
            </a:lstStyle>
            <a:p>
              <a:pPr algn="ctr" eaLnBrk="1" hangingPunct="1">
                <a:lnSpc>
                  <a:spcPct val="150000"/>
                </a:lnSpc>
                <a:spcBef>
                  <a:spcPct val="0"/>
                </a:spcBef>
                <a:buFontTx/>
                <a:buNone/>
              </a:pPr>
              <a:r>
                <a:rPr lang="zh-CN" altLang="zh-CN" sz="2800">
                  <a:latin typeface="+mn-lt"/>
                  <a:ea typeface="+mn-ea"/>
                </a:rPr>
                <a:t>05</a:t>
              </a:r>
            </a:p>
          </p:txBody>
        </p:sp>
        <p:grpSp>
          <p:nvGrpSpPr>
            <p:cNvPr id="27684" name="椭圆 14"/>
            <p:cNvGrpSpPr/>
            <p:nvPr/>
          </p:nvGrpSpPr>
          <p:grpSpPr bwMode="auto">
            <a:xfrm>
              <a:off x="318" y="757"/>
              <a:ext cx="2375" cy="2378"/>
              <a:chOff x="0" y="0"/>
              <a:chExt cx="1140" cy="1141"/>
            </a:xfrm>
          </p:grpSpPr>
          <p:pic>
            <p:nvPicPr>
              <p:cNvPr id="27685" name="椭圆 14"/>
              <p:cNvPicPr>
                <a:picLocks noChangeArrowheads="1"/>
              </p:cNvPicPr>
              <p:nvPr>
                <p:custDataLst>
                  <p:tags r:id="rId11"/>
                </p:custDataLst>
              </p:nvPr>
            </p:nvPicPr>
            <p:blipFill>
              <a:blip r:embed="rId3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1140" cy="114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</p:pic>
          <p:sp>
            <p:nvSpPr>
              <p:cNvPr id="27686" name="Text Box 30"/>
              <p:cNvSpPr txBox="1">
                <a:spLocks noChangeArrowheads="1"/>
              </p:cNvSpPr>
              <p:nvPr>
                <p:custDataLst>
                  <p:tags r:id="rId12"/>
                </p:custDataLst>
              </p:nvPr>
            </p:nvSpPr>
            <p:spPr bwMode="auto">
              <a:xfrm>
                <a:off x="168" y="167"/>
                <a:ext cx="806" cy="80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>
                <a:normAutofit/>
              </a:bodyPr>
              <a:lstStyle>
                <a:lvl1pPr>
                  <a:spcBef>
                    <a:spcPct val="20000"/>
                  </a:spcBef>
                  <a:buChar char="•"/>
                  <a:defRPr sz="1600">
                    <a:solidFill>
                      <a:schemeClr val="bg1"/>
                    </a:solidFill>
                    <a:latin typeface="Arial" pitchFamily="34" charset="0"/>
                    <a:ea typeface="黑体" pitchFamily="49" charset="-122"/>
                    <a:sym typeface="Arial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1600">
                    <a:solidFill>
                      <a:schemeClr val="bg1"/>
                    </a:solidFill>
                    <a:latin typeface="Arial" pitchFamily="34" charset="0"/>
                    <a:ea typeface="黑体" pitchFamily="49" charset="-122"/>
                    <a:sym typeface="Arial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1600">
                    <a:solidFill>
                      <a:schemeClr val="bg1"/>
                    </a:solidFill>
                    <a:latin typeface="Arial" pitchFamily="34" charset="0"/>
                    <a:ea typeface="黑体" pitchFamily="49" charset="-122"/>
                    <a:sym typeface="Arial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1600">
                    <a:solidFill>
                      <a:schemeClr val="bg1"/>
                    </a:solidFill>
                    <a:latin typeface="Arial" pitchFamily="34" charset="0"/>
                    <a:ea typeface="黑体" pitchFamily="49" charset="-122"/>
                    <a:sym typeface="Arial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1600">
                    <a:solidFill>
                      <a:schemeClr val="bg1"/>
                    </a:solidFill>
                    <a:latin typeface="Arial" pitchFamily="34" charset="0"/>
                    <a:ea typeface="黑体" pitchFamily="49" charset="-122"/>
                    <a:sym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chemeClr val="bg1"/>
                    </a:solidFill>
                    <a:latin typeface="Arial" pitchFamily="34" charset="0"/>
                    <a:ea typeface="黑体" pitchFamily="49" charset="-122"/>
                    <a:sym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chemeClr val="bg1"/>
                    </a:solidFill>
                    <a:latin typeface="Arial" pitchFamily="34" charset="0"/>
                    <a:ea typeface="黑体" pitchFamily="49" charset="-122"/>
                    <a:sym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chemeClr val="bg1"/>
                    </a:solidFill>
                    <a:latin typeface="Arial" pitchFamily="34" charset="0"/>
                    <a:ea typeface="黑体" pitchFamily="49" charset="-122"/>
                    <a:sym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chemeClr val="bg1"/>
                    </a:solidFill>
                    <a:latin typeface="Arial" pitchFamily="34" charset="0"/>
                    <a:ea typeface="黑体" pitchFamily="49" charset="-122"/>
                    <a:sym typeface="Arial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r>
                  <a:rPr lang="zh-CN" altLang="en-US" sz="1800" dirty="0">
                    <a:solidFill>
                      <a:schemeClr val="bg2"/>
                    </a:solidFill>
                    <a:latin typeface="+mn-lt"/>
                    <a:ea typeface="+mn-ea"/>
                  </a:rPr>
                  <a:t>请在此输入您的文本。</a:t>
                </a:r>
                <a:endParaRPr lang="zh-CN" altLang="zh-CN" dirty="0">
                  <a:solidFill>
                    <a:schemeClr val="bg2"/>
                  </a:solidFill>
                  <a:latin typeface="+mn-lt"/>
                  <a:ea typeface="+mn-ea"/>
                </a:endParaRPr>
              </a:p>
            </p:txBody>
          </p:sp>
        </p:grpSp>
      </p:grpSp>
      <p:sp>
        <p:nvSpPr>
          <p:cNvPr id="38" name="文本框 37"/>
          <p:cNvSpPr txBox="1"/>
          <p:nvPr>
            <p:custDataLst>
              <p:tags r:id="rId7"/>
            </p:custDataLst>
          </p:nvPr>
        </p:nvSpPr>
        <p:spPr>
          <a:xfrm>
            <a:off x="1094874" y="274637"/>
            <a:ext cx="1000225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normAutofit/>
          </a:bodyPr>
          <a:lstStyle>
            <a:lvl1pPr algn="ctr" eaLnBrk="1" hangingPunct="1">
              <a:defRPr sz="3600">
                <a:solidFill>
                  <a:schemeClr val="bg1"/>
                </a:solidFill>
                <a:latin typeface="+mj-lt"/>
                <a:ea typeface="+mj-ea"/>
                <a:cs typeface="+mj-cs"/>
                <a:sym typeface="Arial" pitchFamily="34" charset="0"/>
              </a:defRPr>
            </a:lvl1pPr>
            <a:lvl2pPr algn="ctr">
              <a:defRPr sz="3600">
                <a:solidFill>
                  <a:schemeClr val="bg1"/>
                </a:solidFill>
                <a:sym typeface="Arial" pitchFamily="34" charset="0"/>
              </a:defRPr>
            </a:lvl2pPr>
            <a:lvl3pPr algn="ctr">
              <a:defRPr sz="3600">
                <a:solidFill>
                  <a:schemeClr val="bg1"/>
                </a:solidFill>
                <a:sym typeface="Arial" pitchFamily="34" charset="0"/>
              </a:defRPr>
            </a:lvl3pPr>
            <a:lvl4pPr algn="ctr">
              <a:defRPr sz="3600">
                <a:solidFill>
                  <a:schemeClr val="bg1"/>
                </a:solidFill>
                <a:sym typeface="Arial" pitchFamily="34" charset="0"/>
              </a:defRPr>
            </a:lvl4pPr>
            <a:lvl5pPr algn="ctr">
              <a:defRPr sz="3600">
                <a:solidFill>
                  <a:schemeClr val="bg1"/>
                </a:solidFill>
                <a:sym typeface="Arial" pitchFamily="34" charset="0"/>
              </a:defRPr>
            </a:lvl5pPr>
            <a:lvl6pPr marL="4572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bg1"/>
                </a:solidFill>
                <a:sym typeface="Arial" pitchFamily="34" charset="0"/>
              </a:defRPr>
            </a:lvl6pPr>
            <a:lvl7pPr marL="9144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bg1"/>
                </a:solidFill>
                <a:sym typeface="Arial" pitchFamily="34" charset="0"/>
              </a:defRPr>
            </a:lvl7pPr>
            <a:lvl8pPr marL="1371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bg1"/>
                </a:solidFill>
                <a:sym typeface="Arial" pitchFamily="34" charset="0"/>
              </a:defRPr>
            </a:lvl8pPr>
            <a:lvl9pPr marL="18288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bg1"/>
                </a:solidFill>
                <a:sym typeface="Arial" pitchFamily="34" charset="0"/>
              </a:defRPr>
            </a:lvl9pPr>
          </a:lstStyle>
          <a:p>
            <a:r>
              <a:rPr lang="zh-CN" altLang="en-US" dirty="0"/>
              <a:t>请在此输入您的标题</a:t>
            </a:r>
          </a:p>
        </p:txBody>
      </p:sp>
    </p:spTree>
    <p:custDataLst>
      <p:tags r:id="rId1"/>
    </p:custDataLst>
  </p:cSld>
  <p:clrMapOvr>
    <a:masterClrMapping/>
  </p:clrMapOvr>
  <p:transition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7673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1" dur="1" fill="hold"/>
                                        <p:tgtEl>
                                          <p:spTgt spid="27666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5" dur="1" fill="hold"/>
                                        <p:tgtEl>
                                          <p:spTgt spid="27659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9" dur="1" fill="hold"/>
                                        <p:tgtEl>
                                          <p:spTgt spid="27652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76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76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900" decel="100000" fill="hold"/>
                                        <p:tgtEl>
                                          <p:spTgt spid="276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76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700" name="Group 4"/>
          <p:cNvGrpSpPr/>
          <p:nvPr>
            <p:custDataLst>
              <p:tags r:id="rId2"/>
            </p:custDataLst>
          </p:nvPr>
        </p:nvGrpSpPr>
        <p:grpSpPr bwMode="auto">
          <a:xfrm>
            <a:off x="3496706" y="3930015"/>
            <a:ext cx="1912923" cy="2360578"/>
            <a:chOff x="0" y="0"/>
            <a:chExt cx="3012" cy="3718"/>
          </a:xfrm>
        </p:grpSpPr>
        <p:sp>
          <p:nvSpPr>
            <p:cNvPr id="29701" name="Oval 65"/>
            <p:cNvSpPr>
              <a:spLocks noChangeArrowheads="1"/>
            </p:cNvSpPr>
            <p:nvPr>
              <p:custDataLst>
                <p:tags r:id="rId34"/>
              </p:custDataLst>
            </p:nvPr>
          </p:nvSpPr>
          <p:spPr bwMode="auto">
            <a:xfrm rot="10800000" flipV="1">
              <a:off x="369" y="3278"/>
              <a:ext cx="2293" cy="440"/>
            </a:xfrm>
            <a:prstGeom prst="ellipse">
              <a:avLst/>
            </a:prstGeom>
            <a:gradFill rotWithShape="1">
              <a:gsLst>
                <a:gs pos="0">
                  <a:srgbClr val="A6A6A6"/>
                </a:gs>
                <a:gs pos="100000">
                  <a:srgbClr val="EEECE1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zh-CN" sz="1100">
                <a:solidFill>
                  <a:srgbClr val="000000"/>
                </a:solidFill>
                <a:latin typeface="+mn-lt"/>
                <a:ea typeface="+mn-ea"/>
              </a:endParaRPr>
            </a:p>
          </p:txBody>
        </p:sp>
        <p:sp>
          <p:nvSpPr>
            <p:cNvPr id="29702" name="椭圆 12"/>
            <p:cNvSpPr>
              <a:spLocks noChangeArrowheads="1"/>
            </p:cNvSpPr>
            <p:nvPr>
              <p:custDataLst>
                <p:tags r:id="rId35"/>
              </p:custDataLst>
            </p:nvPr>
          </p:nvSpPr>
          <p:spPr bwMode="auto">
            <a:xfrm>
              <a:off x="0" y="439"/>
              <a:ext cx="3012" cy="3013"/>
            </a:xfrm>
            <a:prstGeom prst="ellipse">
              <a:avLst/>
            </a:prstGeom>
            <a:solidFill>
              <a:srgbClr val="D1D1F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anchor="ctr"/>
            <a:lstStyle>
              <a:lvl1pPr indent="457200">
                <a:spcBef>
                  <a:spcPct val="20000"/>
                </a:spcBef>
                <a:buChar char="•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9pPr>
            </a:lstStyle>
            <a:p>
              <a:pPr eaLnBrk="1" hangingPunct="1">
                <a:lnSpc>
                  <a:spcPct val="150000"/>
                </a:lnSpc>
                <a:spcBef>
                  <a:spcPct val="0"/>
                </a:spcBef>
                <a:buFontTx/>
                <a:buNone/>
              </a:pPr>
              <a:endParaRPr lang="zh-CN" altLang="zh-CN">
                <a:solidFill>
                  <a:srgbClr val="7F7F7F"/>
                </a:solidFill>
                <a:latin typeface="+mn-lt"/>
                <a:ea typeface="+mn-ea"/>
              </a:endParaRPr>
            </a:p>
          </p:txBody>
        </p:sp>
        <p:sp>
          <p:nvSpPr>
            <p:cNvPr id="29703" name="椭圆 13"/>
            <p:cNvSpPr>
              <a:spLocks noChangeArrowheads="1"/>
            </p:cNvSpPr>
            <p:nvPr>
              <p:custDataLst>
                <p:tags r:id="rId36"/>
              </p:custDataLst>
            </p:nvPr>
          </p:nvSpPr>
          <p:spPr bwMode="auto">
            <a:xfrm>
              <a:off x="318" y="0"/>
              <a:ext cx="948" cy="945"/>
            </a:xfrm>
            <a:prstGeom prst="ellipse">
              <a:avLst/>
            </a:prstGeom>
            <a:solidFill>
              <a:srgbClr val="6B6BC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215900" anchor="ctr"/>
            <a:lstStyle>
              <a:lvl1pPr>
                <a:spcBef>
                  <a:spcPct val="20000"/>
                </a:spcBef>
                <a:buChar char="•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9pPr>
            </a:lstStyle>
            <a:p>
              <a:pPr algn="ctr" eaLnBrk="1" hangingPunct="1">
                <a:lnSpc>
                  <a:spcPct val="150000"/>
                </a:lnSpc>
                <a:spcBef>
                  <a:spcPct val="0"/>
                </a:spcBef>
                <a:buFontTx/>
                <a:buNone/>
              </a:pPr>
              <a:r>
                <a:rPr lang="zh-CN" altLang="zh-CN" sz="2800" dirty="0">
                  <a:latin typeface="+mn-lt"/>
                  <a:ea typeface="+mn-ea"/>
                </a:rPr>
                <a:t>04</a:t>
              </a:r>
            </a:p>
          </p:txBody>
        </p:sp>
        <p:grpSp>
          <p:nvGrpSpPr>
            <p:cNvPr id="29704" name="椭圆 14"/>
            <p:cNvGrpSpPr/>
            <p:nvPr/>
          </p:nvGrpSpPr>
          <p:grpSpPr bwMode="auto">
            <a:xfrm>
              <a:off x="318" y="757"/>
              <a:ext cx="2375" cy="2378"/>
              <a:chOff x="0" y="0"/>
              <a:chExt cx="1140" cy="1141"/>
            </a:xfrm>
          </p:grpSpPr>
          <p:pic>
            <p:nvPicPr>
              <p:cNvPr id="29705" name="椭圆 14"/>
              <p:cNvPicPr>
                <a:picLocks noChangeArrowheads="1"/>
              </p:cNvPicPr>
              <p:nvPr>
                <p:custDataLst>
                  <p:tags r:id="rId37"/>
                </p:custDataLst>
              </p:nvPr>
            </p:nvPicPr>
            <p:blipFill>
              <a:blip r:embed="rId4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1140" cy="114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</p:pic>
          <p:sp>
            <p:nvSpPr>
              <p:cNvPr id="29706" name="Text Box 30"/>
              <p:cNvSpPr txBox="1">
                <a:spLocks noChangeArrowheads="1"/>
              </p:cNvSpPr>
              <p:nvPr>
                <p:custDataLst>
                  <p:tags r:id="rId38"/>
                </p:custDataLst>
              </p:nvPr>
            </p:nvSpPr>
            <p:spPr bwMode="auto">
              <a:xfrm>
                <a:off x="168" y="167"/>
                <a:ext cx="806" cy="80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>
                <a:normAutofit/>
              </a:bodyPr>
              <a:lstStyle>
                <a:lvl1pPr>
                  <a:spcBef>
                    <a:spcPct val="20000"/>
                  </a:spcBef>
                  <a:buChar char="•"/>
                  <a:defRPr sz="1600">
                    <a:solidFill>
                      <a:schemeClr val="bg1"/>
                    </a:solidFill>
                    <a:latin typeface="Arial" pitchFamily="34" charset="0"/>
                    <a:ea typeface="黑体" pitchFamily="49" charset="-122"/>
                    <a:sym typeface="Arial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1600">
                    <a:solidFill>
                      <a:schemeClr val="bg1"/>
                    </a:solidFill>
                    <a:latin typeface="Arial" pitchFamily="34" charset="0"/>
                    <a:ea typeface="黑体" pitchFamily="49" charset="-122"/>
                    <a:sym typeface="Arial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1600">
                    <a:solidFill>
                      <a:schemeClr val="bg1"/>
                    </a:solidFill>
                    <a:latin typeface="Arial" pitchFamily="34" charset="0"/>
                    <a:ea typeface="黑体" pitchFamily="49" charset="-122"/>
                    <a:sym typeface="Arial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1600">
                    <a:solidFill>
                      <a:schemeClr val="bg1"/>
                    </a:solidFill>
                    <a:latin typeface="Arial" pitchFamily="34" charset="0"/>
                    <a:ea typeface="黑体" pitchFamily="49" charset="-122"/>
                    <a:sym typeface="Arial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1600">
                    <a:solidFill>
                      <a:schemeClr val="bg1"/>
                    </a:solidFill>
                    <a:latin typeface="Arial" pitchFamily="34" charset="0"/>
                    <a:ea typeface="黑体" pitchFamily="49" charset="-122"/>
                    <a:sym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chemeClr val="bg1"/>
                    </a:solidFill>
                    <a:latin typeface="Arial" pitchFamily="34" charset="0"/>
                    <a:ea typeface="黑体" pitchFamily="49" charset="-122"/>
                    <a:sym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chemeClr val="bg1"/>
                    </a:solidFill>
                    <a:latin typeface="Arial" pitchFamily="34" charset="0"/>
                    <a:ea typeface="黑体" pitchFamily="49" charset="-122"/>
                    <a:sym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chemeClr val="bg1"/>
                    </a:solidFill>
                    <a:latin typeface="Arial" pitchFamily="34" charset="0"/>
                    <a:ea typeface="黑体" pitchFamily="49" charset="-122"/>
                    <a:sym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chemeClr val="bg1"/>
                    </a:solidFill>
                    <a:latin typeface="Arial" pitchFamily="34" charset="0"/>
                    <a:ea typeface="黑体" pitchFamily="49" charset="-122"/>
                    <a:sym typeface="Arial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r>
                  <a:rPr lang="zh-CN" altLang="zh-CN" dirty="0">
                    <a:solidFill>
                      <a:schemeClr val="bg2"/>
                    </a:solidFill>
                    <a:latin typeface="+mn-lt"/>
                    <a:ea typeface="+mn-ea"/>
                  </a:rPr>
                  <a:t>请在此输入您的文本。</a:t>
                </a:r>
              </a:p>
            </p:txBody>
          </p:sp>
        </p:grpSp>
      </p:grpSp>
      <p:grpSp>
        <p:nvGrpSpPr>
          <p:cNvPr id="29707" name="Group 11"/>
          <p:cNvGrpSpPr/>
          <p:nvPr>
            <p:custDataLst>
              <p:tags r:id="rId3"/>
            </p:custDataLst>
          </p:nvPr>
        </p:nvGrpSpPr>
        <p:grpSpPr bwMode="auto">
          <a:xfrm>
            <a:off x="8231845" y="1424976"/>
            <a:ext cx="1912923" cy="2362165"/>
            <a:chOff x="0" y="0"/>
            <a:chExt cx="3012" cy="3718"/>
          </a:xfrm>
        </p:grpSpPr>
        <p:sp>
          <p:nvSpPr>
            <p:cNvPr id="29708" name="Oval 65"/>
            <p:cNvSpPr>
              <a:spLocks noChangeArrowheads="1"/>
            </p:cNvSpPr>
            <p:nvPr>
              <p:custDataLst>
                <p:tags r:id="rId29"/>
              </p:custDataLst>
            </p:nvPr>
          </p:nvSpPr>
          <p:spPr bwMode="auto">
            <a:xfrm rot="10800000" flipV="1">
              <a:off x="369" y="3278"/>
              <a:ext cx="2293" cy="440"/>
            </a:xfrm>
            <a:prstGeom prst="ellipse">
              <a:avLst/>
            </a:prstGeom>
            <a:gradFill rotWithShape="1">
              <a:gsLst>
                <a:gs pos="0">
                  <a:srgbClr val="A6A6A6"/>
                </a:gs>
                <a:gs pos="100000">
                  <a:srgbClr val="EEECE1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zh-CN" sz="1100">
                <a:solidFill>
                  <a:srgbClr val="000000"/>
                </a:solidFill>
                <a:latin typeface="+mn-lt"/>
                <a:ea typeface="+mn-ea"/>
              </a:endParaRPr>
            </a:p>
          </p:txBody>
        </p:sp>
        <p:sp>
          <p:nvSpPr>
            <p:cNvPr id="29709" name="椭圆 12"/>
            <p:cNvSpPr>
              <a:spLocks noChangeArrowheads="1"/>
            </p:cNvSpPr>
            <p:nvPr>
              <p:custDataLst>
                <p:tags r:id="rId30"/>
              </p:custDataLst>
            </p:nvPr>
          </p:nvSpPr>
          <p:spPr bwMode="auto">
            <a:xfrm>
              <a:off x="0" y="439"/>
              <a:ext cx="3012" cy="3013"/>
            </a:xfrm>
            <a:prstGeom prst="ellipse">
              <a:avLst/>
            </a:prstGeom>
            <a:solidFill>
              <a:srgbClr val="D1D1F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anchor="ctr"/>
            <a:lstStyle>
              <a:lvl1pPr indent="457200">
                <a:spcBef>
                  <a:spcPct val="20000"/>
                </a:spcBef>
                <a:buChar char="•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9pPr>
            </a:lstStyle>
            <a:p>
              <a:pPr eaLnBrk="1" hangingPunct="1">
                <a:lnSpc>
                  <a:spcPct val="150000"/>
                </a:lnSpc>
                <a:spcBef>
                  <a:spcPct val="0"/>
                </a:spcBef>
                <a:buFontTx/>
                <a:buNone/>
              </a:pPr>
              <a:endParaRPr lang="zh-CN" altLang="zh-CN">
                <a:solidFill>
                  <a:srgbClr val="7F7F7F"/>
                </a:solidFill>
                <a:latin typeface="+mn-lt"/>
                <a:ea typeface="+mn-ea"/>
              </a:endParaRPr>
            </a:p>
          </p:txBody>
        </p:sp>
        <p:sp>
          <p:nvSpPr>
            <p:cNvPr id="29710" name="椭圆 13"/>
            <p:cNvSpPr>
              <a:spLocks noChangeArrowheads="1"/>
            </p:cNvSpPr>
            <p:nvPr>
              <p:custDataLst>
                <p:tags r:id="rId31"/>
              </p:custDataLst>
            </p:nvPr>
          </p:nvSpPr>
          <p:spPr bwMode="auto">
            <a:xfrm>
              <a:off x="318" y="0"/>
              <a:ext cx="948" cy="945"/>
            </a:xfrm>
            <a:prstGeom prst="ellipse">
              <a:avLst/>
            </a:prstGeom>
            <a:solidFill>
              <a:srgbClr val="6B6BC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215900" anchor="ctr"/>
            <a:lstStyle>
              <a:lvl1pPr>
                <a:spcBef>
                  <a:spcPct val="20000"/>
                </a:spcBef>
                <a:buChar char="•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9pPr>
            </a:lstStyle>
            <a:p>
              <a:pPr algn="ctr" eaLnBrk="1" hangingPunct="1">
                <a:lnSpc>
                  <a:spcPct val="150000"/>
                </a:lnSpc>
                <a:spcBef>
                  <a:spcPct val="0"/>
                </a:spcBef>
                <a:buFontTx/>
                <a:buNone/>
              </a:pPr>
              <a:r>
                <a:rPr lang="zh-CN" altLang="zh-CN" sz="2800">
                  <a:latin typeface="+mn-lt"/>
                  <a:ea typeface="+mn-ea"/>
                </a:rPr>
                <a:t>03</a:t>
              </a:r>
            </a:p>
          </p:txBody>
        </p:sp>
        <p:grpSp>
          <p:nvGrpSpPr>
            <p:cNvPr id="29711" name="椭圆 14"/>
            <p:cNvGrpSpPr/>
            <p:nvPr/>
          </p:nvGrpSpPr>
          <p:grpSpPr bwMode="auto">
            <a:xfrm>
              <a:off x="318" y="757"/>
              <a:ext cx="2375" cy="2378"/>
              <a:chOff x="0" y="0"/>
              <a:chExt cx="1140" cy="1141"/>
            </a:xfrm>
          </p:grpSpPr>
          <p:pic>
            <p:nvPicPr>
              <p:cNvPr id="29712" name="椭圆 14"/>
              <p:cNvPicPr>
                <a:picLocks noChangeArrowheads="1"/>
              </p:cNvPicPr>
              <p:nvPr>
                <p:custDataLst>
                  <p:tags r:id="rId32"/>
                </p:custDataLst>
              </p:nvPr>
            </p:nvPicPr>
            <p:blipFill>
              <a:blip r:embed="rId4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1140" cy="114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</p:pic>
          <p:sp>
            <p:nvSpPr>
              <p:cNvPr id="29713" name="Text Box 30"/>
              <p:cNvSpPr txBox="1">
                <a:spLocks noChangeArrowheads="1"/>
              </p:cNvSpPr>
              <p:nvPr>
                <p:custDataLst>
                  <p:tags r:id="rId33"/>
                </p:custDataLst>
              </p:nvPr>
            </p:nvSpPr>
            <p:spPr bwMode="auto">
              <a:xfrm>
                <a:off x="168" y="167"/>
                <a:ext cx="806" cy="80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>
                <a:normAutofit/>
              </a:bodyPr>
              <a:lstStyle>
                <a:lvl1pPr>
                  <a:spcBef>
                    <a:spcPct val="20000"/>
                  </a:spcBef>
                  <a:buChar char="•"/>
                  <a:defRPr sz="1600">
                    <a:solidFill>
                      <a:schemeClr val="bg1"/>
                    </a:solidFill>
                    <a:latin typeface="Arial" pitchFamily="34" charset="0"/>
                    <a:ea typeface="黑体" pitchFamily="49" charset="-122"/>
                    <a:sym typeface="Arial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1600">
                    <a:solidFill>
                      <a:schemeClr val="bg1"/>
                    </a:solidFill>
                    <a:latin typeface="Arial" pitchFamily="34" charset="0"/>
                    <a:ea typeface="黑体" pitchFamily="49" charset="-122"/>
                    <a:sym typeface="Arial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1600">
                    <a:solidFill>
                      <a:schemeClr val="bg1"/>
                    </a:solidFill>
                    <a:latin typeface="Arial" pitchFamily="34" charset="0"/>
                    <a:ea typeface="黑体" pitchFamily="49" charset="-122"/>
                    <a:sym typeface="Arial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1600">
                    <a:solidFill>
                      <a:schemeClr val="bg1"/>
                    </a:solidFill>
                    <a:latin typeface="Arial" pitchFamily="34" charset="0"/>
                    <a:ea typeface="黑体" pitchFamily="49" charset="-122"/>
                    <a:sym typeface="Arial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1600">
                    <a:solidFill>
                      <a:schemeClr val="bg1"/>
                    </a:solidFill>
                    <a:latin typeface="Arial" pitchFamily="34" charset="0"/>
                    <a:ea typeface="黑体" pitchFamily="49" charset="-122"/>
                    <a:sym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chemeClr val="bg1"/>
                    </a:solidFill>
                    <a:latin typeface="Arial" pitchFamily="34" charset="0"/>
                    <a:ea typeface="黑体" pitchFamily="49" charset="-122"/>
                    <a:sym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chemeClr val="bg1"/>
                    </a:solidFill>
                    <a:latin typeface="Arial" pitchFamily="34" charset="0"/>
                    <a:ea typeface="黑体" pitchFamily="49" charset="-122"/>
                    <a:sym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chemeClr val="bg1"/>
                    </a:solidFill>
                    <a:latin typeface="Arial" pitchFamily="34" charset="0"/>
                    <a:ea typeface="黑体" pitchFamily="49" charset="-122"/>
                    <a:sym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chemeClr val="bg1"/>
                    </a:solidFill>
                    <a:latin typeface="Arial" pitchFamily="34" charset="0"/>
                    <a:ea typeface="黑体" pitchFamily="49" charset="-122"/>
                    <a:sym typeface="Arial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r>
                  <a:rPr lang="zh-CN" altLang="zh-CN" dirty="0">
                    <a:solidFill>
                      <a:schemeClr val="bg2"/>
                    </a:solidFill>
                    <a:latin typeface="+mn-lt"/>
                    <a:ea typeface="+mn-ea"/>
                  </a:rPr>
                  <a:t>请在此输入您的文本。</a:t>
                </a:r>
              </a:p>
            </p:txBody>
          </p:sp>
        </p:grpSp>
      </p:grpSp>
      <p:grpSp>
        <p:nvGrpSpPr>
          <p:cNvPr id="29714" name="Group 18"/>
          <p:cNvGrpSpPr/>
          <p:nvPr>
            <p:custDataLst>
              <p:tags r:id="rId4"/>
            </p:custDataLst>
          </p:nvPr>
        </p:nvGrpSpPr>
        <p:grpSpPr bwMode="auto">
          <a:xfrm>
            <a:off x="5075085" y="1424976"/>
            <a:ext cx="1912923" cy="2362165"/>
            <a:chOff x="0" y="0"/>
            <a:chExt cx="3012" cy="3718"/>
          </a:xfrm>
        </p:grpSpPr>
        <p:sp>
          <p:nvSpPr>
            <p:cNvPr id="29715" name="Oval 65"/>
            <p:cNvSpPr>
              <a:spLocks noChangeArrowheads="1"/>
            </p:cNvSpPr>
            <p:nvPr>
              <p:custDataLst>
                <p:tags r:id="rId24"/>
              </p:custDataLst>
            </p:nvPr>
          </p:nvSpPr>
          <p:spPr bwMode="auto">
            <a:xfrm rot="10800000" flipV="1">
              <a:off x="369" y="3278"/>
              <a:ext cx="2293" cy="440"/>
            </a:xfrm>
            <a:prstGeom prst="ellipse">
              <a:avLst/>
            </a:prstGeom>
            <a:gradFill rotWithShape="1">
              <a:gsLst>
                <a:gs pos="0">
                  <a:srgbClr val="A6A6A6"/>
                </a:gs>
                <a:gs pos="100000">
                  <a:srgbClr val="EEECE1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zh-CN" sz="1100">
                <a:solidFill>
                  <a:srgbClr val="000000"/>
                </a:solidFill>
                <a:latin typeface="+mn-lt"/>
                <a:ea typeface="+mn-ea"/>
              </a:endParaRPr>
            </a:p>
          </p:txBody>
        </p:sp>
        <p:sp>
          <p:nvSpPr>
            <p:cNvPr id="29716" name="椭圆 12"/>
            <p:cNvSpPr>
              <a:spLocks noChangeArrowheads="1"/>
            </p:cNvSpPr>
            <p:nvPr>
              <p:custDataLst>
                <p:tags r:id="rId25"/>
              </p:custDataLst>
            </p:nvPr>
          </p:nvSpPr>
          <p:spPr bwMode="auto">
            <a:xfrm>
              <a:off x="0" y="439"/>
              <a:ext cx="3012" cy="3013"/>
            </a:xfrm>
            <a:prstGeom prst="ellipse">
              <a:avLst/>
            </a:prstGeom>
            <a:solidFill>
              <a:srgbClr val="D1D1F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anchor="ctr"/>
            <a:lstStyle>
              <a:lvl1pPr indent="457200">
                <a:spcBef>
                  <a:spcPct val="20000"/>
                </a:spcBef>
                <a:buChar char="•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9pPr>
            </a:lstStyle>
            <a:p>
              <a:pPr eaLnBrk="1" hangingPunct="1">
                <a:lnSpc>
                  <a:spcPct val="150000"/>
                </a:lnSpc>
                <a:spcBef>
                  <a:spcPct val="0"/>
                </a:spcBef>
                <a:buFontTx/>
                <a:buNone/>
              </a:pPr>
              <a:endParaRPr lang="zh-CN" altLang="zh-CN">
                <a:solidFill>
                  <a:srgbClr val="7F7F7F"/>
                </a:solidFill>
                <a:latin typeface="+mn-lt"/>
                <a:ea typeface="+mn-ea"/>
              </a:endParaRPr>
            </a:p>
          </p:txBody>
        </p:sp>
        <p:sp>
          <p:nvSpPr>
            <p:cNvPr id="29717" name="椭圆 13"/>
            <p:cNvSpPr>
              <a:spLocks noChangeArrowheads="1"/>
            </p:cNvSpPr>
            <p:nvPr>
              <p:custDataLst>
                <p:tags r:id="rId26"/>
              </p:custDataLst>
            </p:nvPr>
          </p:nvSpPr>
          <p:spPr bwMode="auto">
            <a:xfrm>
              <a:off x="318" y="0"/>
              <a:ext cx="948" cy="945"/>
            </a:xfrm>
            <a:prstGeom prst="ellipse">
              <a:avLst/>
            </a:prstGeom>
            <a:solidFill>
              <a:srgbClr val="6B6BC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215900" anchor="ctr"/>
            <a:lstStyle>
              <a:lvl1pPr>
                <a:spcBef>
                  <a:spcPct val="20000"/>
                </a:spcBef>
                <a:buChar char="•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9pPr>
            </a:lstStyle>
            <a:p>
              <a:pPr algn="ctr" eaLnBrk="1" hangingPunct="1">
                <a:lnSpc>
                  <a:spcPct val="150000"/>
                </a:lnSpc>
                <a:spcBef>
                  <a:spcPct val="0"/>
                </a:spcBef>
                <a:buFontTx/>
                <a:buNone/>
              </a:pPr>
              <a:r>
                <a:rPr lang="zh-CN" altLang="zh-CN" sz="2800">
                  <a:latin typeface="+mn-lt"/>
                  <a:ea typeface="+mn-ea"/>
                </a:rPr>
                <a:t>02</a:t>
              </a:r>
            </a:p>
          </p:txBody>
        </p:sp>
        <p:grpSp>
          <p:nvGrpSpPr>
            <p:cNvPr id="29718" name="椭圆 14"/>
            <p:cNvGrpSpPr/>
            <p:nvPr/>
          </p:nvGrpSpPr>
          <p:grpSpPr bwMode="auto">
            <a:xfrm>
              <a:off x="318" y="757"/>
              <a:ext cx="2375" cy="2378"/>
              <a:chOff x="0" y="0"/>
              <a:chExt cx="1140" cy="1141"/>
            </a:xfrm>
          </p:grpSpPr>
          <p:pic>
            <p:nvPicPr>
              <p:cNvPr id="29719" name="椭圆 14"/>
              <p:cNvPicPr>
                <a:picLocks noChangeArrowheads="1"/>
              </p:cNvPicPr>
              <p:nvPr>
                <p:custDataLst>
                  <p:tags r:id="rId27"/>
                </p:custDataLst>
              </p:nvPr>
            </p:nvPicPr>
            <p:blipFill>
              <a:blip r:embed="rId4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1140" cy="114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</p:pic>
          <p:sp>
            <p:nvSpPr>
              <p:cNvPr id="29720" name="Text Box 30"/>
              <p:cNvSpPr txBox="1">
                <a:spLocks noChangeArrowheads="1"/>
              </p:cNvSpPr>
              <p:nvPr>
                <p:custDataLst>
                  <p:tags r:id="rId28"/>
                </p:custDataLst>
              </p:nvPr>
            </p:nvSpPr>
            <p:spPr bwMode="auto">
              <a:xfrm>
                <a:off x="168" y="167"/>
                <a:ext cx="806" cy="80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>
                <a:normAutofit/>
              </a:bodyPr>
              <a:lstStyle>
                <a:lvl1pPr>
                  <a:spcBef>
                    <a:spcPct val="20000"/>
                  </a:spcBef>
                  <a:buChar char="•"/>
                  <a:defRPr sz="1600">
                    <a:solidFill>
                      <a:schemeClr val="bg1"/>
                    </a:solidFill>
                    <a:latin typeface="Arial" pitchFamily="34" charset="0"/>
                    <a:ea typeface="黑体" pitchFamily="49" charset="-122"/>
                    <a:sym typeface="Arial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1600">
                    <a:solidFill>
                      <a:schemeClr val="bg1"/>
                    </a:solidFill>
                    <a:latin typeface="Arial" pitchFamily="34" charset="0"/>
                    <a:ea typeface="黑体" pitchFamily="49" charset="-122"/>
                    <a:sym typeface="Arial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1600">
                    <a:solidFill>
                      <a:schemeClr val="bg1"/>
                    </a:solidFill>
                    <a:latin typeface="Arial" pitchFamily="34" charset="0"/>
                    <a:ea typeface="黑体" pitchFamily="49" charset="-122"/>
                    <a:sym typeface="Arial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1600">
                    <a:solidFill>
                      <a:schemeClr val="bg1"/>
                    </a:solidFill>
                    <a:latin typeface="Arial" pitchFamily="34" charset="0"/>
                    <a:ea typeface="黑体" pitchFamily="49" charset="-122"/>
                    <a:sym typeface="Arial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1600">
                    <a:solidFill>
                      <a:schemeClr val="bg1"/>
                    </a:solidFill>
                    <a:latin typeface="Arial" pitchFamily="34" charset="0"/>
                    <a:ea typeface="黑体" pitchFamily="49" charset="-122"/>
                    <a:sym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chemeClr val="bg1"/>
                    </a:solidFill>
                    <a:latin typeface="Arial" pitchFamily="34" charset="0"/>
                    <a:ea typeface="黑体" pitchFamily="49" charset="-122"/>
                    <a:sym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chemeClr val="bg1"/>
                    </a:solidFill>
                    <a:latin typeface="Arial" pitchFamily="34" charset="0"/>
                    <a:ea typeface="黑体" pitchFamily="49" charset="-122"/>
                    <a:sym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chemeClr val="bg1"/>
                    </a:solidFill>
                    <a:latin typeface="Arial" pitchFamily="34" charset="0"/>
                    <a:ea typeface="黑体" pitchFamily="49" charset="-122"/>
                    <a:sym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chemeClr val="bg1"/>
                    </a:solidFill>
                    <a:latin typeface="Arial" pitchFamily="34" charset="0"/>
                    <a:ea typeface="黑体" pitchFamily="49" charset="-122"/>
                    <a:sym typeface="Arial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r>
                  <a:rPr lang="zh-CN" altLang="zh-CN" dirty="0">
                    <a:solidFill>
                      <a:schemeClr val="bg2"/>
                    </a:solidFill>
                    <a:latin typeface="+mn-lt"/>
                    <a:ea typeface="+mn-ea"/>
                  </a:rPr>
                  <a:t>请在此输入您的文本。</a:t>
                </a:r>
              </a:p>
            </p:txBody>
          </p:sp>
        </p:grpSp>
      </p:grpSp>
      <p:grpSp>
        <p:nvGrpSpPr>
          <p:cNvPr id="29721" name="Group 25"/>
          <p:cNvGrpSpPr/>
          <p:nvPr>
            <p:custDataLst>
              <p:tags r:id="rId5"/>
            </p:custDataLst>
          </p:nvPr>
        </p:nvGrpSpPr>
        <p:grpSpPr bwMode="auto">
          <a:xfrm>
            <a:off x="1918326" y="1424976"/>
            <a:ext cx="1912923" cy="2362165"/>
            <a:chOff x="0" y="0"/>
            <a:chExt cx="3012" cy="3718"/>
          </a:xfrm>
        </p:grpSpPr>
        <p:sp>
          <p:nvSpPr>
            <p:cNvPr id="29722" name="Oval 65"/>
            <p:cNvSpPr>
              <a:spLocks noChangeArrowheads="1"/>
            </p:cNvSpPr>
            <p:nvPr>
              <p:custDataLst>
                <p:tags r:id="rId19"/>
              </p:custDataLst>
            </p:nvPr>
          </p:nvSpPr>
          <p:spPr bwMode="auto">
            <a:xfrm rot="10800000" flipV="1">
              <a:off x="369" y="3278"/>
              <a:ext cx="2293" cy="440"/>
            </a:xfrm>
            <a:prstGeom prst="ellipse">
              <a:avLst/>
            </a:prstGeom>
            <a:gradFill rotWithShape="1">
              <a:gsLst>
                <a:gs pos="0">
                  <a:srgbClr val="A6A6A6"/>
                </a:gs>
                <a:gs pos="100000">
                  <a:srgbClr val="EEECE1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zh-CN" sz="1100">
                <a:solidFill>
                  <a:srgbClr val="000000"/>
                </a:solidFill>
                <a:latin typeface="+mn-lt"/>
                <a:ea typeface="+mn-ea"/>
              </a:endParaRPr>
            </a:p>
          </p:txBody>
        </p:sp>
        <p:sp>
          <p:nvSpPr>
            <p:cNvPr id="29723" name="椭圆 12"/>
            <p:cNvSpPr>
              <a:spLocks noChangeArrowheads="1"/>
            </p:cNvSpPr>
            <p:nvPr>
              <p:custDataLst>
                <p:tags r:id="rId20"/>
              </p:custDataLst>
            </p:nvPr>
          </p:nvSpPr>
          <p:spPr bwMode="auto">
            <a:xfrm>
              <a:off x="0" y="439"/>
              <a:ext cx="3012" cy="3013"/>
            </a:xfrm>
            <a:prstGeom prst="ellipse">
              <a:avLst/>
            </a:prstGeom>
            <a:solidFill>
              <a:srgbClr val="D1D1F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anchor="ctr"/>
            <a:lstStyle>
              <a:lvl1pPr indent="457200">
                <a:spcBef>
                  <a:spcPct val="20000"/>
                </a:spcBef>
                <a:buChar char="•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9pPr>
            </a:lstStyle>
            <a:p>
              <a:pPr eaLnBrk="1" hangingPunct="1">
                <a:lnSpc>
                  <a:spcPct val="150000"/>
                </a:lnSpc>
                <a:spcBef>
                  <a:spcPct val="0"/>
                </a:spcBef>
                <a:buFontTx/>
                <a:buNone/>
              </a:pPr>
              <a:endParaRPr lang="zh-CN" altLang="zh-CN">
                <a:solidFill>
                  <a:srgbClr val="7F7F7F"/>
                </a:solidFill>
                <a:latin typeface="+mn-lt"/>
                <a:ea typeface="+mn-ea"/>
              </a:endParaRPr>
            </a:p>
          </p:txBody>
        </p:sp>
        <p:sp>
          <p:nvSpPr>
            <p:cNvPr id="29724" name="椭圆 13"/>
            <p:cNvSpPr>
              <a:spLocks noChangeArrowheads="1"/>
            </p:cNvSpPr>
            <p:nvPr>
              <p:custDataLst>
                <p:tags r:id="rId21"/>
              </p:custDataLst>
            </p:nvPr>
          </p:nvSpPr>
          <p:spPr bwMode="auto">
            <a:xfrm>
              <a:off x="318" y="0"/>
              <a:ext cx="948" cy="945"/>
            </a:xfrm>
            <a:prstGeom prst="ellipse">
              <a:avLst/>
            </a:prstGeom>
            <a:solidFill>
              <a:srgbClr val="6B6BC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215900" anchor="ctr"/>
            <a:lstStyle>
              <a:lvl1pPr>
                <a:spcBef>
                  <a:spcPct val="20000"/>
                </a:spcBef>
                <a:buChar char="•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9pPr>
            </a:lstStyle>
            <a:p>
              <a:pPr algn="ctr" eaLnBrk="1" hangingPunct="1">
                <a:lnSpc>
                  <a:spcPct val="150000"/>
                </a:lnSpc>
                <a:spcBef>
                  <a:spcPct val="0"/>
                </a:spcBef>
                <a:buFontTx/>
                <a:buNone/>
              </a:pPr>
              <a:r>
                <a:rPr lang="zh-CN" altLang="zh-CN" sz="2800">
                  <a:latin typeface="+mn-lt"/>
                  <a:ea typeface="+mn-ea"/>
                </a:rPr>
                <a:t>01</a:t>
              </a:r>
            </a:p>
          </p:txBody>
        </p:sp>
        <p:grpSp>
          <p:nvGrpSpPr>
            <p:cNvPr id="29725" name="椭圆 14"/>
            <p:cNvGrpSpPr/>
            <p:nvPr/>
          </p:nvGrpSpPr>
          <p:grpSpPr bwMode="auto">
            <a:xfrm>
              <a:off x="318" y="757"/>
              <a:ext cx="2375" cy="2378"/>
              <a:chOff x="0" y="0"/>
              <a:chExt cx="1140" cy="1141"/>
            </a:xfrm>
          </p:grpSpPr>
          <p:pic>
            <p:nvPicPr>
              <p:cNvPr id="29726" name="椭圆 14"/>
              <p:cNvPicPr>
                <a:picLocks noChangeArrowheads="1"/>
              </p:cNvPicPr>
              <p:nvPr>
                <p:custDataLst>
                  <p:tags r:id="rId22"/>
                </p:custDataLst>
              </p:nvPr>
            </p:nvPicPr>
            <p:blipFill>
              <a:blip r:embed="rId4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1140" cy="114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</p:pic>
          <p:sp>
            <p:nvSpPr>
              <p:cNvPr id="29727" name="Text Box 30"/>
              <p:cNvSpPr txBox="1">
                <a:spLocks noChangeArrowheads="1"/>
              </p:cNvSpPr>
              <p:nvPr>
                <p:custDataLst>
                  <p:tags r:id="rId23"/>
                </p:custDataLst>
              </p:nvPr>
            </p:nvSpPr>
            <p:spPr bwMode="auto">
              <a:xfrm>
                <a:off x="168" y="167"/>
                <a:ext cx="806" cy="80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>
                <a:normAutofit/>
              </a:bodyPr>
              <a:lstStyle>
                <a:lvl1pPr>
                  <a:spcBef>
                    <a:spcPct val="20000"/>
                  </a:spcBef>
                  <a:buChar char="•"/>
                  <a:defRPr sz="1600">
                    <a:solidFill>
                      <a:schemeClr val="bg1"/>
                    </a:solidFill>
                    <a:latin typeface="Arial" pitchFamily="34" charset="0"/>
                    <a:ea typeface="黑体" pitchFamily="49" charset="-122"/>
                    <a:sym typeface="Arial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1600">
                    <a:solidFill>
                      <a:schemeClr val="bg1"/>
                    </a:solidFill>
                    <a:latin typeface="Arial" pitchFamily="34" charset="0"/>
                    <a:ea typeface="黑体" pitchFamily="49" charset="-122"/>
                    <a:sym typeface="Arial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1600">
                    <a:solidFill>
                      <a:schemeClr val="bg1"/>
                    </a:solidFill>
                    <a:latin typeface="Arial" pitchFamily="34" charset="0"/>
                    <a:ea typeface="黑体" pitchFamily="49" charset="-122"/>
                    <a:sym typeface="Arial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1600">
                    <a:solidFill>
                      <a:schemeClr val="bg1"/>
                    </a:solidFill>
                    <a:latin typeface="Arial" pitchFamily="34" charset="0"/>
                    <a:ea typeface="黑体" pitchFamily="49" charset="-122"/>
                    <a:sym typeface="Arial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1600">
                    <a:solidFill>
                      <a:schemeClr val="bg1"/>
                    </a:solidFill>
                    <a:latin typeface="Arial" pitchFamily="34" charset="0"/>
                    <a:ea typeface="黑体" pitchFamily="49" charset="-122"/>
                    <a:sym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chemeClr val="bg1"/>
                    </a:solidFill>
                    <a:latin typeface="Arial" pitchFamily="34" charset="0"/>
                    <a:ea typeface="黑体" pitchFamily="49" charset="-122"/>
                    <a:sym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chemeClr val="bg1"/>
                    </a:solidFill>
                    <a:latin typeface="Arial" pitchFamily="34" charset="0"/>
                    <a:ea typeface="黑体" pitchFamily="49" charset="-122"/>
                    <a:sym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chemeClr val="bg1"/>
                    </a:solidFill>
                    <a:latin typeface="Arial" pitchFamily="34" charset="0"/>
                    <a:ea typeface="黑体" pitchFamily="49" charset="-122"/>
                    <a:sym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chemeClr val="bg1"/>
                    </a:solidFill>
                    <a:latin typeface="Arial" pitchFamily="34" charset="0"/>
                    <a:ea typeface="黑体" pitchFamily="49" charset="-122"/>
                    <a:sym typeface="Arial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r>
                  <a:rPr lang="zh-CN" altLang="zh-CN" dirty="0">
                    <a:solidFill>
                      <a:schemeClr val="bg2"/>
                    </a:solidFill>
                    <a:latin typeface="+mn-lt"/>
                    <a:ea typeface="+mn-ea"/>
                  </a:rPr>
                  <a:t>请在此输入您的文本。</a:t>
                </a:r>
              </a:p>
            </p:txBody>
          </p:sp>
        </p:grpSp>
      </p:grpSp>
      <p:grpSp>
        <p:nvGrpSpPr>
          <p:cNvPr id="29728" name="Group 32"/>
          <p:cNvGrpSpPr/>
          <p:nvPr>
            <p:custDataLst>
              <p:tags r:id="rId6"/>
            </p:custDataLst>
          </p:nvPr>
        </p:nvGrpSpPr>
        <p:grpSpPr bwMode="auto">
          <a:xfrm>
            <a:off x="6653464" y="3930015"/>
            <a:ext cx="1912924" cy="2360578"/>
            <a:chOff x="0" y="0"/>
            <a:chExt cx="3012" cy="3718"/>
          </a:xfrm>
        </p:grpSpPr>
        <p:sp>
          <p:nvSpPr>
            <p:cNvPr id="29729" name="Oval 65"/>
            <p:cNvSpPr>
              <a:spLocks noChangeArrowheads="1"/>
            </p:cNvSpPr>
            <p:nvPr>
              <p:custDataLst>
                <p:tags r:id="rId14"/>
              </p:custDataLst>
            </p:nvPr>
          </p:nvSpPr>
          <p:spPr bwMode="auto">
            <a:xfrm rot="10800000" flipV="1">
              <a:off x="369" y="3278"/>
              <a:ext cx="2293" cy="440"/>
            </a:xfrm>
            <a:prstGeom prst="ellipse">
              <a:avLst/>
            </a:prstGeom>
            <a:gradFill rotWithShape="1">
              <a:gsLst>
                <a:gs pos="0">
                  <a:srgbClr val="A6A6A6"/>
                </a:gs>
                <a:gs pos="100000">
                  <a:srgbClr val="EEECE1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zh-CN" sz="1100">
                <a:solidFill>
                  <a:srgbClr val="000000"/>
                </a:solidFill>
                <a:latin typeface="+mn-lt"/>
                <a:ea typeface="+mn-ea"/>
              </a:endParaRPr>
            </a:p>
          </p:txBody>
        </p:sp>
        <p:sp>
          <p:nvSpPr>
            <p:cNvPr id="29730" name="椭圆 12"/>
            <p:cNvSpPr>
              <a:spLocks noChangeArrowheads="1"/>
            </p:cNvSpPr>
            <p:nvPr>
              <p:custDataLst>
                <p:tags r:id="rId15"/>
              </p:custDataLst>
            </p:nvPr>
          </p:nvSpPr>
          <p:spPr bwMode="auto">
            <a:xfrm>
              <a:off x="0" y="439"/>
              <a:ext cx="3012" cy="3013"/>
            </a:xfrm>
            <a:prstGeom prst="ellipse">
              <a:avLst/>
            </a:prstGeom>
            <a:solidFill>
              <a:srgbClr val="D1D1F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anchor="ctr"/>
            <a:lstStyle>
              <a:lvl1pPr indent="457200">
                <a:spcBef>
                  <a:spcPct val="20000"/>
                </a:spcBef>
                <a:buChar char="•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9pPr>
            </a:lstStyle>
            <a:p>
              <a:pPr eaLnBrk="1" hangingPunct="1">
                <a:lnSpc>
                  <a:spcPct val="150000"/>
                </a:lnSpc>
                <a:spcBef>
                  <a:spcPct val="0"/>
                </a:spcBef>
                <a:buFontTx/>
                <a:buNone/>
              </a:pPr>
              <a:endParaRPr lang="zh-CN" altLang="zh-CN">
                <a:solidFill>
                  <a:srgbClr val="7F7F7F"/>
                </a:solidFill>
                <a:latin typeface="+mn-lt"/>
                <a:ea typeface="+mn-ea"/>
              </a:endParaRPr>
            </a:p>
          </p:txBody>
        </p:sp>
        <p:sp>
          <p:nvSpPr>
            <p:cNvPr id="29731" name="椭圆 13"/>
            <p:cNvSpPr>
              <a:spLocks noChangeArrowheads="1"/>
            </p:cNvSpPr>
            <p:nvPr>
              <p:custDataLst>
                <p:tags r:id="rId16"/>
              </p:custDataLst>
            </p:nvPr>
          </p:nvSpPr>
          <p:spPr bwMode="auto">
            <a:xfrm>
              <a:off x="318" y="0"/>
              <a:ext cx="948" cy="945"/>
            </a:xfrm>
            <a:prstGeom prst="ellipse">
              <a:avLst/>
            </a:prstGeom>
            <a:solidFill>
              <a:srgbClr val="6B6BC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215900" anchor="ctr"/>
            <a:lstStyle>
              <a:lvl1pPr>
                <a:spcBef>
                  <a:spcPct val="20000"/>
                </a:spcBef>
                <a:buChar char="•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9pPr>
            </a:lstStyle>
            <a:p>
              <a:pPr algn="ctr" eaLnBrk="1" hangingPunct="1">
                <a:lnSpc>
                  <a:spcPct val="150000"/>
                </a:lnSpc>
                <a:spcBef>
                  <a:spcPct val="0"/>
                </a:spcBef>
                <a:buFontTx/>
                <a:buNone/>
              </a:pPr>
              <a:r>
                <a:rPr lang="zh-CN" altLang="zh-CN" sz="2800">
                  <a:latin typeface="+mn-lt"/>
                  <a:ea typeface="+mn-ea"/>
                </a:rPr>
                <a:t>05</a:t>
              </a:r>
              <a:endParaRPr lang="zh-CN" altLang="zh-CN">
                <a:latin typeface="+mn-lt"/>
                <a:ea typeface="+mn-ea"/>
              </a:endParaRPr>
            </a:p>
          </p:txBody>
        </p:sp>
        <p:grpSp>
          <p:nvGrpSpPr>
            <p:cNvPr id="29732" name="椭圆 14"/>
            <p:cNvGrpSpPr/>
            <p:nvPr/>
          </p:nvGrpSpPr>
          <p:grpSpPr bwMode="auto">
            <a:xfrm>
              <a:off x="318" y="757"/>
              <a:ext cx="2375" cy="2378"/>
              <a:chOff x="0" y="0"/>
              <a:chExt cx="1140" cy="1141"/>
            </a:xfrm>
          </p:grpSpPr>
          <p:pic>
            <p:nvPicPr>
              <p:cNvPr id="29733" name="椭圆 14"/>
              <p:cNvPicPr>
                <a:picLocks noChangeArrowheads="1"/>
              </p:cNvPicPr>
              <p:nvPr>
                <p:custDataLst>
                  <p:tags r:id="rId17"/>
                </p:custDataLst>
              </p:nvPr>
            </p:nvPicPr>
            <p:blipFill>
              <a:blip r:embed="rId4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1140" cy="114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</p:pic>
          <p:sp>
            <p:nvSpPr>
              <p:cNvPr id="29734" name="Text Box 30"/>
              <p:cNvSpPr txBox="1">
                <a:spLocks noChangeArrowheads="1"/>
              </p:cNvSpPr>
              <p:nvPr>
                <p:custDataLst>
                  <p:tags r:id="rId18"/>
                </p:custDataLst>
              </p:nvPr>
            </p:nvSpPr>
            <p:spPr bwMode="auto">
              <a:xfrm>
                <a:off x="168" y="167"/>
                <a:ext cx="806" cy="80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>
                <a:normAutofit/>
              </a:bodyPr>
              <a:lstStyle>
                <a:lvl1pPr>
                  <a:spcBef>
                    <a:spcPct val="20000"/>
                  </a:spcBef>
                  <a:buChar char="•"/>
                  <a:defRPr sz="1600">
                    <a:solidFill>
                      <a:schemeClr val="bg1"/>
                    </a:solidFill>
                    <a:latin typeface="Arial" pitchFamily="34" charset="0"/>
                    <a:ea typeface="黑体" pitchFamily="49" charset="-122"/>
                    <a:sym typeface="Arial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1600">
                    <a:solidFill>
                      <a:schemeClr val="bg1"/>
                    </a:solidFill>
                    <a:latin typeface="Arial" pitchFamily="34" charset="0"/>
                    <a:ea typeface="黑体" pitchFamily="49" charset="-122"/>
                    <a:sym typeface="Arial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1600">
                    <a:solidFill>
                      <a:schemeClr val="bg1"/>
                    </a:solidFill>
                    <a:latin typeface="Arial" pitchFamily="34" charset="0"/>
                    <a:ea typeface="黑体" pitchFamily="49" charset="-122"/>
                    <a:sym typeface="Arial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1600">
                    <a:solidFill>
                      <a:schemeClr val="bg1"/>
                    </a:solidFill>
                    <a:latin typeface="Arial" pitchFamily="34" charset="0"/>
                    <a:ea typeface="黑体" pitchFamily="49" charset="-122"/>
                    <a:sym typeface="Arial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1600">
                    <a:solidFill>
                      <a:schemeClr val="bg1"/>
                    </a:solidFill>
                    <a:latin typeface="Arial" pitchFamily="34" charset="0"/>
                    <a:ea typeface="黑体" pitchFamily="49" charset="-122"/>
                    <a:sym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chemeClr val="bg1"/>
                    </a:solidFill>
                    <a:latin typeface="Arial" pitchFamily="34" charset="0"/>
                    <a:ea typeface="黑体" pitchFamily="49" charset="-122"/>
                    <a:sym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chemeClr val="bg1"/>
                    </a:solidFill>
                    <a:latin typeface="Arial" pitchFamily="34" charset="0"/>
                    <a:ea typeface="黑体" pitchFamily="49" charset="-122"/>
                    <a:sym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chemeClr val="bg1"/>
                    </a:solidFill>
                    <a:latin typeface="Arial" pitchFamily="34" charset="0"/>
                    <a:ea typeface="黑体" pitchFamily="49" charset="-122"/>
                    <a:sym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chemeClr val="bg1"/>
                    </a:solidFill>
                    <a:latin typeface="Arial" pitchFamily="34" charset="0"/>
                    <a:ea typeface="黑体" pitchFamily="49" charset="-122"/>
                    <a:sym typeface="Arial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r>
                  <a:rPr lang="zh-CN" altLang="zh-CN" dirty="0">
                    <a:solidFill>
                      <a:schemeClr val="bg2"/>
                    </a:solidFill>
                    <a:latin typeface="+mn-lt"/>
                    <a:ea typeface="+mn-ea"/>
                  </a:rPr>
                  <a:t>请在此输入您的文本。</a:t>
                </a:r>
              </a:p>
            </p:txBody>
          </p:sp>
        </p:grpSp>
      </p:grpSp>
      <p:grpSp>
        <p:nvGrpSpPr>
          <p:cNvPr id="29735" name="Group 39"/>
          <p:cNvGrpSpPr/>
          <p:nvPr>
            <p:custDataLst>
              <p:tags r:id="rId7"/>
            </p:custDataLst>
          </p:nvPr>
        </p:nvGrpSpPr>
        <p:grpSpPr bwMode="auto">
          <a:xfrm>
            <a:off x="9810225" y="3930015"/>
            <a:ext cx="1912924" cy="2360578"/>
            <a:chOff x="0" y="0"/>
            <a:chExt cx="3012" cy="3718"/>
          </a:xfrm>
        </p:grpSpPr>
        <p:sp>
          <p:nvSpPr>
            <p:cNvPr id="29736" name="Oval 65"/>
            <p:cNvSpPr>
              <a:spLocks noChangeArrowheads="1"/>
            </p:cNvSpPr>
            <p:nvPr>
              <p:custDataLst>
                <p:tags r:id="rId9"/>
              </p:custDataLst>
            </p:nvPr>
          </p:nvSpPr>
          <p:spPr bwMode="auto">
            <a:xfrm rot="10800000" flipV="1">
              <a:off x="369" y="3278"/>
              <a:ext cx="2293" cy="440"/>
            </a:xfrm>
            <a:prstGeom prst="ellipse">
              <a:avLst/>
            </a:prstGeom>
            <a:gradFill rotWithShape="1">
              <a:gsLst>
                <a:gs pos="0">
                  <a:srgbClr val="A6A6A6"/>
                </a:gs>
                <a:gs pos="100000">
                  <a:srgbClr val="EEECE1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zh-CN" sz="1100">
                <a:solidFill>
                  <a:srgbClr val="000000"/>
                </a:solidFill>
                <a:latin typeface="+mn-lt"/>
                <a:ea typeface="+mn-ea"/>
              </a:endParaRPr>
            </a:p>
          </p:txBody>
        </p:sp>
        <p:sp>
          <p:nvSpPr>
            <p:cNvPr id="29737" name="椭圆 12"/>
            <p:cNvSpPr>
              <a:spLocks noChangeArrowheads="1"/>
            </p:cNvSpPr>
            <p:nvPr>
              <p:custDataLst>
                <p:tags r:id="rId10"/>
              </p:custDataLst>
            </p:nvPr>
          </p:nvSpPr>
          <p:spPr bwMode="auto">
            <a:xfrm>
              <a:off x="0" y="439"/>
              <a:ext cx="3012" cy="3013"/>
            </a:xfrm>
            <a:prstGeom prst="ellipse">
              <a:avLst/>
            </a:prstGeom>
            <a:solidFill>
              <a:srgbClr val="D1D1F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anchor="ctr"/>
            <a:lstStyle>
              <a:lvl1pPr indent="457200">
                <a:spcBef>
                  <a:spcPct val="20000"/>
                </a:spcBef>
                <a:buChar char="•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9pPr>
            </a:lstStyle>
            <a:p>
              <a:pPr eaLnBrk="1" hangingPunct="1">
                <a:lnSpc>
                  <a:spcPct val="150000"/>
                </a:lnSpc>
                <a:spcBef>
                  <a:spcPct val="0"/>
                </a:spcBef>
                <a:buFontTx/>
                <a:buNone/>
              </a:pPr>
              <a:endParaRPr lang="zh-CN" altLang="zh-CN">
                <a:solidFill>
                  <a:srgbClr val="7F7F7F"/>
                </a:solidFill>
                <a:latin typeface="+mn-lt"/>
                <a:ea typeface="+mn-ea"/>
              </a:endParaRPr>
            </a:p>
          </p:txBody>
        </p:sp>
        <p:sp>
          <p:nvSpPr>
            <p:cNvPr id="29738" name="椭圆 13"/>
            <p:cNvSpPr>
              <a:spLocks noChangeArrowheads="1"/>
            </p:cNvSpPr>
            <p:nvPr>
              <p:custDataLst>
                <p:tags r:id="rId11"/>
              </p:custDataLst>
            </p:nvPr>
          </p:nvSpPr>
          <p:spPr bwMode="auto">
            <a:xfrm>
              <a:off x="318" y="0"/>
              <a:ext cx="948" cy="945"/>
            </a:xfrm>
            <a:prstGeom prst="ellipse">
              <a:avLst/>
            </a:prstGeom>
            <a:solidFill>
              <a:srgbClr val="6B6BC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215900" anchor="ctr"/>
            <a:lstStyle>
              <a:lvl1pPr>
                <a:spcBef>
                  <a:spcPct val="20000"/>
                </a:spcBef>
                <a:buChar char="•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9pPr>
            </a:lstStyle>
            <a:p>
              <a:pPr algn="ctr" eaLnBrk="1" hangingPunct="1">
                <a:lnSpc>
                  <a:spcPct val="150000"/>
                </a:lnSpc>
                <a:spcBef>
                  <a:spcPct val="0"/>
                </a:spcBef>
                <a:buFontTx/>
                <a:buNone/>
              </a:pPr>
              <a:r>
                <a:rPr lang="zh-CN" altLang="zh-CN" sz="2800">
                  <a:latin typeface="+mn-lt"/>
                  <a:ea typeface="+mn-ea"/>
                </a:rPr>
                <a:t>06</a:t>
              </a:r>
            </a:p>
          </p:txBody>
        </p:sp>
        <p:grpSp>
          <p:nvGrpSpPr>
            <p:cNvPr id="29739" name="椭圆 14"/>
            <p:cNvGrpSpPr/>
            <p:nvPr/>
          </p:nvGrpSpPr>
          <p:grpSpPr bwMode="auto">
            <a:xfrm>
              <a:off x="318" y="757"/>
              <a:ext cx="2375" cy="2378"/>
              <a:chOff x="0" y="0"/>
              <a:chExt cx="1140" cy="1141"/>
            </a:xfrm>
          </p:grpSpPr>
          <p:pic>
            <p:nvPicPr>
              <p:cNvPr id="29740" name="椭圆 14"/>
              <p:cNvPicPr>
                <a:picLocks noChangeArrowheads="1"/>
              </p:cNvPicPr>
              <p:nvPr>
                <p:custDataLst>
                  <p:tags r:id="rId12"/>
                </p:custDataLst>
              </p:nvPr>
            </p:nvPicPr>
            <p:blipFill>
              <a:blip r:embed="rId4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1140" cy="114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</p:pic>
          <p:sp>
            <p:nvSpPr>
              <p:cNvPr id="29741" name="Text Box 30"/>
              <p:cNvSpPr txBox="1">
                <a:spLocks noChangeArrowheads="1"/>
              </p:cNvSpPr>
              <p:nvPr>
                <p:custDataLst>
                  <p:tags r:id="rId13"/>
                </p:custDataLst>
              </p:nvPr>
            </p:nvSpPr>
            <p:spPr bwMode="auto">
              <a:xfrm>
                <a:off x="168" y="167"/>
                <a:ext cx="806" cy="80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>
                <a:normAutofit/>
              </a:bodyPr>
              <a:lstStyle>
                <a:lvl1pPr>
                  <a:spcBef>
                    <a:spcPct val="20000"/>
                  </a:spcBef>
                  <a:buChar char="•"/>
                  <a:defRPr sz="1600">
                    <a:solidFill>
                      <a:schemeClr val="bg1"/>
                    </a:solidFill>
                    <a:latin typeface="Arial" pitchFamily="34" charset="0"/>
                    <a:ea typeface="黑体" pitchFamily="49" charset="-122"/>
                    <a:sym typeface="Arial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1600">
                    <a:solidFill>
                      <a:schemeClr val="bg1"/>
                    </a:solidFill>
                    <a:latin typeface="Arial" pitchFamily="34" charset="0"/>
                    <a:ea typeface="黑体" pitchFamily="49" charset="-122"/>
                    <a:sym typeface="Arial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1600">
                    <a:solidFill>
                      <a:schemeClr val="bg1"/>
                    </a:solidFill>
                    <a:latin typeface="Arial" pitchFamily="34" charset="0"/>
                    <a:ea typeface="黑体" pitchFamily="49" charset="-122"/>
                    <a:sym typeface="Arial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1600">
                    <a:solidFill>
                      <a:schemeClr val="bg1"/>
                    </a:solidFill>
                    <a:latin typeface="Arial" pitchFamily="34" charset="0"/>
                    <a:ea typeface="黑体" pitchFamily="49" charset="-122"/>
                    <a:sym typeface="Arial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1600">
                    <a:solidFill>
                      <a:schemeClr val="bg1"/>
                    </a:solidFill>
                    <a:latin typeface="Arial" pitchFamily="34" charset="0"/>
                    <a:ea typeface="黑体" pitchFamily="49" charset="-122"/>
                    <a:sym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chemeClr val="bg1"/>
                    </a:solidFill>
                    <a:latin typeface="Arial" pitchFamily="34" charset="0"/>
                    <a:ea typeface="黑体" pitchFamily="49" charset="-122"/>
                    <a:sym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chemeClr val="bg1"/>
                    </a:solidFill>
                    <a:latin typeface="Arial" pitchFamily="34" charset="0"/>
                    <a:ea typeface="黑体" pitchFamily="49" charset="-122"/>
                    <a:sym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chemeClr val="bg1"/>
                    </a:solidFill>
                    <a:latin typeface="Arial" pitchFamily="34" charset="0"/>
                    <a:ea typeface="黑体" pitchFamily="49" charset="-122"/>
                    <a:sym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chemeClr val="bg1"/>
                    </a:solidFill>
                    <a:latin typeface="Arial" pitchFamily="34" charset="0"/>
                    <a:ea typeface="黑体" pitchFamily="49" charset="-122"/>
                    <a:sym typeface="Arial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r>
                  <a:rPr lang="zh-CN" altLang="zh-CN" dirty="0">
                    <a:solidFill>
                      <a:schemeClr val="bg2"/>
                    </a:solidFill>
                    <a:latin typeface="+mn-lt"/>
                    <a:ea typeface="+mn-ea"/>
                  </a:rPr>
                  <a:t>请在此输入您的文本。</a:t>
                </a:r>
              </a:p>
            </p:txBody>
          </p:sp>
        </p:grpSp>
      </p:grpSp>
      <p:sp>
        <p:nvSpPr>
          <p:cNvPr id="45" name="文本框 44"/>
          <p:cNvSpPr txBox="1"/>
          <p:nvPr>
            <p:custDataLst>
              <p:tags r:id="rId8"/>
            </p:custDataLst>
          </p:nvPr>
        </p:nvSpPr>
        <p:spPr>
          <a:xfrm>
            <a:off x="1094874" y="274637"/>
            <a:ext cx="1000225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normAutofit/>
          </a:bodyPr>
          <a:lstStyle>
            <a:lvl1pPr algn="ctr" eaLnBrk="1" hangingPunct="1">
              <a:defRPr sz="3600">
                <a:solidFill>
                  <a:schemeClr val="bg1"/>
                </a:solidFill>
                <a:latin typeface="+mj-lt"/>
                <a:ea typeface="+mj-ea"/>
                <a:cs typeface="+mj-cs"/>
                <a:sym typeface="Arial" pitchFamily="34" charset="0"/>
              </a:defRPr>
            </a:lvl1pPr>
            <a:lvl2pPr algn="ctr">
              <a:defRPr sz="3600">
                <a:solidFill>
                  <a:schemeClr val="bg1"/>
                </a:solidFill>
                <a:sym typeface="Arial" pitchFamily="34" charset="0"/>
              </a:defRPr>
            </a:lvl2pPr>
            <a:lvl3pPr algn="ctr">
              <a:defRPr sz="3600">
                <a:solidFill>
                  <a:schemeClr val="bg1"/>
                </a:solidFill>
                <a:sym typeface="Arial" pitchFamily="34" charset="0"/>
              </a:defRPr>
            </a:lvl3pPr>
            <a:lvl4pPr algn="ctr">
              <a:defRPr sz="3600">
                <a:solidFill>
                  <a:schemeClr val="bg1"/>
                </a:solidFill>
                <a:sym typeface="Arial" pitchFamily="34" charset="0"/>
              </a:defRPr>
            </a:lvl4pPr>
            <a:lvl5pPr algn="ctr">
              <a:defRPr sz="3600">
                <a:solidFill>
                  <a:schemeClr val="bg1"/>
                </a:solidFill>
                <a:sym typeface="Arial" pitchFamily="34" charset="0"/>
              </a:defRPr>
            </a:lvl5pPr>
            <a:lvl6pPr marL="4572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bg1"/>
                </a:solidFill>
                <a:sym typeface="Arial" pitchFamily="34" charset="0"/>
              </a:defRPr>
            </a:lvl6pPr>
            <a:lvl7pPr marL="9144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bg1"/>
                </a:solidFill>
                <a:sym typeface="Arial" pitchFamily="34" charset="0"/>
              </a:defRPr>
            </a:lvl7pPr>
            <a:lvl8pPr marL="1371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bg1"/>
                </a:solidFill>
                <a:sym typeface="Arial" pitchFamily="34" charset="0"/>
              </a:defRPr>
            </a:lvl8pPr>
            <a:lvl9pPr marL="18288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bg1"/>
                </a:solidFill>
                <a:sym typeface="Arial" pitchFamily="34" charset="0"/>
              </a:defRPr>
            </a:lvl9pPr>
          </a:lstStyle>
          <a:p>
            <a:r>
              <a:rPr lang="zh-CN" altLang="en-US" dirty="0"/>
              <a:t>请在此输入您的标题</a:t>
            </a:r>
          </a:p>
        </p:txBody>
      </p:sp>
    </p:spTree>
    <p:custDataLst>
      <p:tags r:id="rId1"/>
    </p:custDataLst>
  </p:cSld>
  <p:clrMapOvr>
    <a:masterClrMapping/>
  </p:clrMapOvr>
  <p:transition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97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29714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297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297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297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97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97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297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3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C -0.37517 0.88508  -0.02552 0.75279  0.0908 0.66613  C  0.20747 0.57948  0.21649 0.50394  0.23177 0.40825  C 0.24705 0.31256 0.22118 0.15964   0.18264 0.09152  C 0.1441 0.02341  0.03802 0.0  0.0 0.0  " pathEditMode="relative" ptsTypes="">
                                      <p:cBhvr>
                                        <p:cTn id="3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97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7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右箭头 2"/>
          <p:cNvSpPr/>
          <p:nvPr>
            <p:custDataLst>
              <p:tags r:id="rId2"/>
            </p:custDataLst>
          </p:nvPr>
        </p:nvSpPr>
        <p:spPr>
          <a:xfrm rot="18967850">
            <a:off x="5690984" y="5096422"/>
            <a:ext cx="2353195" cy="1009871"/>
          </a:xfrm>
          <a:prstGeom prst="rightArrow">
            <a:avLst/>
          </a:prstGeom>
          <a:solidFill>
            <a:schemeClr val="accent1"/>
          </a:solidFill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normAutofit/>
          </a:bodyPr>
          <a:lstStyle/>
          <a:p>
            <a:pPr algn="ctr"/>
            <a:r>
              <a:rPr lang="en-US" altLang="zh-CN" smtClean="0">
                <a:solidFill>
                  <a:schemeClr val="bg1"/>
                </a:solidFill>
                <a:latin typeface="+mj-lt"/>
                <a:ea typeface="+mj-ea"/>
                <a:cs typeface="+mj-cs"/>
                <a:sym typeface="Arial" pitchFamily="34" charset="0"/>
              </a:rPr>
              <a:t>EIUSMOD</a:t>
            </a:r>
          </a:p>
        </p:txBody>
      </p:sp>
      <p:sp>
        <p:nvSpPr>
          <p:cNvPr id="4" name="右箭头 3"/>
          <p:cNvSpPr/>
          <p:nvPr>
            <p:custDataLst>
              <p:tags r:id="rId3"/>
            </p:custDataLst>
          </p:nvPr>
        </p:nvSpPr>
        <p:spPr>
          <a:xfrm rot="2632150" flipH="1">
            <a:off x="4317695" y="4370608"/>
            <a:ext cx="2353195" cy="1009871"/>
          </a:xfrm>
          <a:prstGeom prst="rightArrow">
            <a:avLst/>
          </a:prstGeom>
          <a:solidFill>
            <a:schemeClr val="accent2"/>
          </a:solidFill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normAutofit/>
          </a:bodyPr>
          <a:lstStyle/>
          <a:p>
            <a:pPr algn="ctr"/>
            <a:r>
              <a:rPr lang="en-US" altLang="zh-CN" smtClean="0">
                <a:solidFill>
                  <a:schemeClr val="bg1"/>
                </a:solidFill>
                <a:latin typeface="+mj-lt"/>
                <a:ea typeface="+mj-ea"/>
                <a:cs typeface="+mj-cs"/>
                <a:sym typeface="Arial" pitchFamily="34" charset="0"/>
              </a:rPr>
              <a:t>EIUSMOD</a:t>
            </a:r>
          </a:p>
        </p:txBody>
      </p:sp>
      <p:sp>
        <p:nvSpPr>
          <p:cNvPr id="5" name="右箭头 4"/>
          <p:cNvSpPr/>
          <p:nvPr>
            <p:custDataLst>
              <p:tags r:id="rId4"/>
            </p:custDataLst>
          </p:nvPr>
        </p:nvSpPr>
        <p:spPr>
          <a:xfrm rot="18967850">
            <a:off x="5690984" y="3644795"/>
            <a:ext cx="2353195" cy="1009871"/>
          </a:xfrm>
          <a:prstGeom prst="rightArrow">
            <a:avLst/>
          </a:prstGeom>
          <a:solidFill>
            <a:schemeClr val="accent3"/>
          </a:solidFill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normAutofit/>
          </a:bodyPr>
          <a:lstStyle/>
          <a:p>
            <a:pPr algn="ctr"/>
            <a:r>
              <a:rPr lang="en-US" altLang="zh-CN" smtClean="0">
                <a:solidFill>
                  <a:schemeClr val="bg1"/>
                </a:solidFill>
                <a:latin typeface="+mj-lt"/>
                <a:ea typeface="+mj-ea"/>
                <a:cs typeface="+mj-cs"/>
                <a:sym typeface="Arial" pitchFamily="34" charset="0"/>
              </a:rPr>
              <a:t>EIUSMOD</a:t>
            </a:r>
          </a:p>
        </p:txBody>
      </p:sp>
      <p:sp>
        <p:nvSpPr>
          <p:cNvPr id="6" name="右箭头 5"/>
          <p:cNvSpPr/>
          <p:nvPr>
            <p:custDataLst>
              <p:tags r:id="rId5"/>
            </p:custDataLst>
          </p:nvPr>
        </p:nvSpPr>
        <p:spPr>
          <a:xfrm rot="2632150" flipH="1">
            <a:off x="4317695" y="2918983"/>
            <a:ext cx="2353195" cy="1009871"/>
          </a:xfrm>
          <a:prstGeom prst="rightArrow">
            <a:avLst/>
          </a:prstGeom>
          <a:solidFill>
            <a:schemeClr val="accent1"/>
          </a:solidFill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normAutofit/>
          </a:bodyPr>
          <a:lstStyle/>
          <a:p>
            <a:pPr algn="ctr"/>
            <a:r>
              <a:rPr lang="en-US" altLang="zh-CN" smtClean="0">
                <a:solidFill>
                  <a:schemeClr val="bg1"/>
                </a:solidFill>
                <a:latin typeface="+mj-lt"/>
                <a:ea typeface="+mj-ea"/>
                <a:cs typeface="+mj-cs"/>
                <a:sym typeface="Arial" pitchFamily="34" charset="0"/>
              </a:rPr>
              <a:t>EIUSMOD</a:t>
            </a:r>
          </a:p>
        </p:txBody>
      </p:sp>
      <p:sp>
        <p:nvSpPr>
          <p:cNvPr id="7" name="右箭头 6"/>
          <p:cNvSpPr/>
          <p:nvPr>
            <p:custDataLst>
              <p:tags r:id="rId6"/>
            </p:custDataLst>
          </p:nvPr>
        </p:nvSpPr>
        <p:spPr>
          <a:xfrm rot="18967850">
            <a:off x="5690985" y="2193171"/>
            <a:ext cx="2353195" cy="1009871"/>
          </a:xfrm>
          <a:prstGeom prst="rightArrow">
            <a:avLst/>
          </a:prstGeom>
          <a:solidFill>
            <a:schemeClr val="accent2"/>
          </a:solidFill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normAutofit/>
          </a:bodyPr>
          <a:lstStyle/>
          <a:p>
            <a:pPr algn="ctr"/>
            <a:r>
              <a:rPr lang="en-US" altLang="zh-CN" smtClean="0">
                <a:solidFill>
                  <a:schemeClr val="bg1"/>
                </a:solidFill>
                <a:latin typeface="+mj-lt"/>
                <a:ea typeface="+mj-ea"/>
                <a:cs typeface="+mj-cs"/>
                <a:sym typeface="Arial" pitchFamily="34" charset="0"/>
              </a:rPr>
              <a:t>EIUSMOD</a:t>
            </a:r>
          </a:p>
        </p:txBody>
      </p:sp>
      <p:sp>
        <p:nvSpPr>
          <p:cNvPr id="8" name="右箭头 7"/>
          <p:cNvSpPr/>
          <p:nvPr>
            <p:custDataLst>
              <p:tags r:id="rId7"/>
            </p:custDataLst>
          </p:nvPr>
        </p:nvSpPr>
        <p:spPr>
          <a:xfrm rot="2632150" flipH="1">
            <a:off x="4317696" y="1467358"/>
            <a:ext cx="2353195" cy="1009871"/>
          </a:xfrm>
          <a:prstGeom prst="rightArrow">
            <a:avLst/>
          </a:prstGeom>
          <a:solidFill>
            <a:schemeClr val="accent3"/>
          </a:solidFill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normAutofit/>
          </a:bodyPr>
          <a:lstStyle/>
          <a:p>
            <a:pPr algn="ctr"/>
            <a:r>
              <a:rPr lang="en-US" altLang="zh-CN" smtClean="0">
                <a:solidFill>
                  <a:schemeClr val="bg1"/>
                </a:solidFill>
                <a:latin typeface="+mj-lt"/>
                <a:ea typeface="+mj-ea"/>
                <a:cs typeface="+mj-cs"/>
                <a:sym typeface="Arial" pitchFamily="34" charset="0"/>
              </a:rPr>
              <a:t>EIUSMOD</a:t>
            </a:r>
          </a:p>
        </p:txBody>
      </p:sp>
      <p:sp>
        <p:nvSpPr>
          <p:cNvPr id="9" name="矩形 8"/>
          <p:cNvSpPr/>
          <p:nvPr>
            <p:custDataLst>
              <p:tags r:id="rId8"/>
            </p:custDataLst>
          </p:nvPr>
        </p:nvSpPr>
        <p:spPr>
          <a:xfrm>
            <a:off x="763667" y="1351180"/>
            <a:ext cx="3862096" cy="940893"/>
          </a:xfrm>
          <a:prstGeom prst="rect">
            <a:avLst/>
          </a:prstGeom>
        </p:spPr>
        <p:txBody>
          <a:bodyPr wrap="square" anchor="ctr" anchorCtr="0">
            <a:spAutoFit/>
          </a:bodyPr>
          <a:lstStyle/>
          <a:p>
            <a:pPr algn="just"/>
            <a:r>
              <a:rPr lang="pt-BR" altLang="zh-CN" kern="0">
                <a:sym typeface="Arial" pitchFamily="34" charset="0"/>
              </a:rPr>
              <a:t>Lorem ipsum dolor sit amet, consectetur adipisicing elit.</a:t>
            </a:r>
            <a:endParaRPr lang="zh-CN" altLang="en-US" dirty="0">
              <a:sym typeface="Arial" pitchFamily="34" charset="0"/>
            </a:endParaRPr>
          </a:p>
        </p:txBody>
      </p:sp>
      <p:sp>
        <p:nvSpPr>
          <p:cNvPr id="10" name="矩形 9"/>
          <p:cNvSpPr/>
          <p:nvPr>
            <p:custDataLst>
              <p:tags r:id="rId9"/>
            </p:custDataLst>
          </p:nvPr>
        </p:nvSpPr>
        <p:spPr>
          <a:xfrm>
            <a:off x="763667" y="2814201"/>
            <a:ext cx="3862096" cy="940893"/>
          </a:xfrm>
          <a:prstGeom prst="rect">
            <a:avLst/>
          </a:prstGeom>
        </p:spPr>
        <p:txBody>
          <a:bodyPr wrap="square" anchor="ctr" anchorCtr="0">
            <a:spAutoFit/>
          </a:bodyPr>
          <a:lstStyle/>
          <a:p>
            <a:pPr algn="just"/>
            <a:r>
              <a:rPr lang="pt-BR" altLang="zh-CN" kern="0">
                <a:sym typeface="Arial" pitchFamily="34" charset="0"/>
              </a:rPr>
              <a:t>Lorem ipsum dolor sit amet, consectetur adipisicing elit.</a:t>
            </a:r>
            <a:endParaRPr lang="zh-CN" altLang="en-US" dirty="0">
              <a:sym typeface="Arial" pitchFamily="34" charset="0"/>
            </a:endParaRPr>
          </a:p>
        </p:txBody>
      </p:sp>
      <p:sp>
        <p:nvSpPr>
          <p:cNvPr id="11" name="矩形 10"/>
          <p:cNvSpPr/>
          <p:nvPr>
            <p:custDataLst>
              <p:tags r:id="rId10"/>
            </p:custDataLst>
          </p:nvPr>
        </p:nvSpPr>
        <p:spPr>
          <a:xfrm>
            <a:off x="763667" y="4277223"/>
            <a:ext cx="3862096" cy="940893"/>
          </a:xfrm>
          <a:prstGeom prst="rect">
            <a:avLst/>
          </a:prstGeom>
        </p:spPr>
        <p:txBody>
          <a:bodyPr wrap="square" anchor="ctr" anchorCtr="0">
            <a:spAutoFit/>
          </a:bodyPr>
          <a:lstStyle/>
          <a:p>
            <a:pPr algn="just"/>
            <a:r>
              <a:rPr lang="pt-BR" altLang="zh-CN" kern="0" dirty="0">
                <a:sym typeface="Arial" pitchFamily="34" charset="0"/>
              </a:rPr>
              <a:t>Lorem ipsum dolor sit amet, consectetur adipisicing elit.</a:t>
            </a:r>
            <a:endParaRPr lang="zh-CN" altLang="en-US" dirty="0">
              <a:sym typeface="Arial" pitchFamily="34" charset="0"/>
            </a:endParaRPr>
          </a:p>
        </p:txBody>
      </p:sp>
      <p:sp>
        <p:nvSpPr>
          <p:cNvPr id="12" name="矩形 11"/>
          <p:cNvSpPr/>
          <p:nvPr>
            <p:custDataLst>
              <p:tags r:id="rId11"/>
            </p:custDataLst>
          </p:nvPr>
        </p:nvSpPr>
        <p:spPr>
          <a:xfrm>
            <a:off x="7722449" y="2060427"/>
            <a:ext cx="3862096" cy="940893"/>
          </a:xfrm>
          <a:prstGeom prst="rect">
            <a:avLst/>
          </a:prstGeom>
        </p:spPr>
        <p:txBody>
          <a:bodyPr wrap="square" anchor="ctr" anchorCtr="0">
            <a:spAutoFit/>
          </a:bodyPr>
          <a:lstStyle/>
          <a:p>
            <a:pPr algn="just"/>
            <a:r>
              <a:rPr lang="pt-BR" altLang="zh-CN" kern="0">
                <a:sym typeface="Arial" pitchFamily="34" charset="0"/>
              </a:rPr>
              <a:t>Lorem ipsum dolor sit amet, consectetur adipisicing elit.</a:t>
            </a:r>
            <a:endParaRPr lang="zh-CN" altLang="en-US" dirty="0">
              <a:sym typeface="Arial" pitchFamily="34" charset="0"/>
            </a:endParaRPr>
          </a:p>
        </p:txBody>
      </p:sp>
      <p:sp>
        <p:nvSpPr>
          <p:cNvPr id="13" name="矩形 12"/>
          <p:cNvSpPr/>
          <p:nvPr>
            <p:custDataLst>
              <p:tags r:id="rId12"/>
            </p:custDataLst>
          </p:nvPr>
        </p:nvSpPr>
        <p:spPr>
          <a:xfrm>
            <a:off x="7722449" y="3523448"/>
            <a:ext cx="3862096" cy="940893"/>
          </a:xfrm>
          <a:prstGeom prst="rect">
            <a:avLst/>
          </a:prstGeom>
        </p:spPr>
        <p:txBody>
          <a:bodyPr wrap="square" anchor="ctr" anchorCtr="0">
            <a:spAutoFit/>
          </a:bodyPr>
          <a:lstStyle/>
          <a:p>
            <a:pPr algn="just"/>
            <a:r>
              <a:rPr lang="pt-BR" altLang="zh-CN" kern="0">
                <a:sym typeface="Arial" pitchFamily="34" charset="0"/>
              </a:rPr>
              <a:t>Lorem ipsum dolor sit amet, consectetur adipisicing elit.</a:t>
            </a:r>
            <a:endParaRPr lang="zh-CN" altLang="en-US" dirty="0">
              <a:sym typeface="Arial" pitchFamily="34" charset="0"/>
            </a:endParaRPr>
          </a:p>
        </p:txBody>
      </p:sp>
      <p:sp>
        <p:nvSpPr>
          <p:cNvPr id="14" name="矩形 13"/>
          <p:cNvSpPr/>
          <p:nvPr>
            <p:custDataLst>
              <p:tags r:id="rId13"/>
            </p:custDataLst>
          </p:nvPr>
        </p:nvSpPr>
        <p:spPr>
          <a:xfrm>
            <a:off x="7722449" y="4986470"/>
            <a:ext cx="3862096" cy="940893"/>
          </a:xfrm>
          <a:prstGeom prst="rect">
            <a:avLst/>
          </a:prstGeom>
        </p:spPr>
        <p:txBody>
          <a:bodyPr wrap="square" anchor="ctr" anchorCtr="0">
            <a:spAutoFit/>
          </a:bodyPr>
          <a:lstStyle/>
          <a:p>
            <a:pPr algn="just"/>
            <a:r>
              <a:rPr lang="pt-BR" altLang="zh-CN" kern="0">
                <a:sym typeface="Arial" pitchFamily="34" charset="0"/>
              </a:rPr>
              <a:t>Lorem ipsum dolor sit amet, consectetur adipisicing elit.</a:t>
            </a:r>
            <a:endParaRPr lang="zh-CN" altLang="en-US" dirty="0">
              <a:sym typeface="Arial" pitchFamily="34" charset="0"/>
            </a:endParaRPr>
          </a:p>
        </p:txBody>
      </p:sp>
      <p:sp>
        <p:nvSpPr>
          <p:cNvPr id="15" name="矩形 14"/>
          <p:cNvSpPr/>
          <p:nvPr>
            <p:custDataLst>
              <p:tags r:id="rId14"/>
            </p:custDataLst>
          </p:nvPr>
        </p:nvSpPr>
        <p:spPr>
          <a:xfrm>
            <a:off x="2028274" y="526217"/>
            <a:ext cx="8135453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3200" kern="0" dirty="0">
                <a:latin typeface="+mj-lt"/>
                <a:ea typeface="+mj-ea"/>
                <a:cs typeface="+mj-cs"/>
                <a:sym typeface="Arial" pitchFamily="34" charset="0"/>
              </a:rPr>
              <a:t>LOREM IPSUM DOLOR</a:t>
            </a:r>
            <a:endParaRPr lang="zh-CN" altLang="en-US" sz="3200" dirty="0">
              <a:latin typeface="+mj-lt"/>
              <a:ea typeface="+mj-ea"/>
              <a:cs typeface="+mj-cs"/>
              <a:sym typeface="Arial" pitchFamily="34" charset="0"/>
            </a:endParaRPr>
          </a:p>
        </p:txBody>
      </p:sp>
    </p:spTree>
    <p:custDataLst>
      <p:tags r:id="rId1"/>
    </p:custDataLst>
  </p:cSld>
  <p:clrMapOvr>
    <a:masterClrMapping/>
  </p:clrMapOvr>
  <p:transition>
    <p:comb dir="vert"/>
  </p:transition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UNIT_TYPE" val="i"/>
  <p:tag name="KSO_WM_UNIT_ID" val="269*i*1"/>
  <p:tag name="KSO_WM_UNIT_TEMPLATE_CATEGORY" val="custom"/>
  <p:tag name="KSO_WM_UNIT_TEMPLATE_INDEX" val="8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160008"/>
</p:tagLst>
</file>

<file path=ppt/tags/tag1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custom160008_26*i*22"/>
  <p:tag name="KSO_WM_TEMPLATE_CATEGORY" val="custom"/>
  <p:tag name="KSO_WM_TEMPLATE_INDEX" val="160008"/>
  <p:tag name="KSO_WM_UNIT_INDEX" val="22"/>
</p:tagLst>
</file>

<file path=ppt/tags/tag1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custom160008_26*i*33"/>
  <p:tag name="KSO_WM_TEMPLATE_CATEGORY" val="custom"/>
  <p:tag name="KSO_WM_TEMPLATE_INDEX" val="160008"/>
  <p:tag name="KSO_WM_UNIT_INDEX" val="33"/>
</p:tagLst>
</file>

<file path=ppt/tags/tag1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custom160008_26*i*44"/>
  <p:tag name="KSO_WM_TEMPLATE_CATEGORY" val="custom"/>
  <p:tag name="KSO_WM_TEMPLATE_INDEX" val="160008"/>
  <p:tag name="KSO_WM_UNIT_INDEX" val="44"/>
</p:tagLst>
</file>

<file path=ppt/tags/tag1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custom160008_26*i*55"/>
  <p:tag name="KSO_WM_TEMPLATE_CATEGORY" val="custom"/>
  <p:tag name="KSO_WM_TEMPLATE_INDEX" val="160008"/>
  <p:tag name="KSO_WM_UNIT_INDEX" val="55"/>
</p:tagLst>
</file>

<file path=ppt/tags/tag1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008"/>
  <p:tag name="KSO_WM_UNIT_TYPE" val="a"/>
  <p:tag name="KSO_WM_UNIT_INDEX" val="1"/>
  <p:tag name="KSO_WM_UNIT_CLEAR" val="1"/>
  <p:tag name="KSO_WM_UNIT_LAYERLEVEL" val="1"/>
  <p:tag name="KSO_WM_UNIT_VALUE" val="48"/>
  <p:tag name="KSO_WM_UNIT_ISCONTENTSTITLE" val="0"/>
  <p:tag name="KSO_WM_UNIT_HIGHLIGHT" val="0"/>
  <p:tag name="KSO_WM_UNIT_COMPATIBLE" val="0"/>
  <p:tag name="KSO_WM_UNIT_ID" val="custom160008_26*a*1"/>
  <p:tag name="KSO_WM_UNIT_PRESET_TEXT_INDEX" val="0"/>
  <p:tag name="KSO_WM_UNIT_PRESET_TEXT_LEN" val="9"/>
</p:tagLst>
</file>

<file path=ppt/tags/tag1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008"/>
  <p:tag name="KSO_WM_UNIT_TYPE" val="l_i"/>
  <p:tag name="KSO_WM_UNIT_INDEX" val="1_21"/>
  <p:tag name="KSO_WM_UNIT_CLEAR" val="1"/>
  <p:tag name="KSO_WM_UNIT_LAYERLEVEL" val="1_1"/>
  <p:tag name="KSO_WM_UNIT_ID" val="custom160008_26*l_i*1_21"/>
  <p:tag name="KSO_WM_DIAGRAM_GROUP_CODE" val="l1-3"/>
</p:tagLst>
</file>

<file path=ppt/tags/tag1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008"/>
  <p:tag name="KSO_WM_UNIT_TYPE" val="l_i"/>
  <p:tag name="KSO_WM_UNIT_INDEX" val="1_22"/>
  <p:tag name="KSO_WM_UNIT_CLEAR" val="1"/>
  <p:tag name="KSO_WM_UNIT_LAYERLEVEL" val="1_1"/>
  <p:tag name="KSO_WM_UNIT_ID" val="custom160008_26*l_i*1_22"/>
  <p:tag name="KSO_WM_DIAGRAM_GROUP_CODE" val="l1-3"/>
</p:tagLst>
</file>

<file path=ppt/tags/tag1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008"/>
  <p:tag name="KSO_WM_UNIT_TYPE" val="l_i"/>
  <p:tag name="KSO_WM_UNIT_INDEX" val="1_23"/>
  <p:tag name="KSO_WM_UNIT_CLEAR" val="1"/>
  <p:tag name="KSO_WM_UNIT_LAYERLEVEL" val="1_1"/>
  <p:tag name="KSO_WM_UNIT_ID" val="custom160008_26*l_i*1_23"/>
  <p:tag name="KSO_WM_DIAGRAM_GROUP_CODE" val="l1-3"/>
</p:tagLst>
</file>

<file path=ppt/tags/tag1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008"/>
  <p:tag name="KSO_WM_UNIT_TYPE" val="l_i"/>
  <p:tag name="KSO_WM_UNIT_INDEX" val="1_24"/>
  <p:tag name="KSO_WM_UNIT_CLEAR" val="1"/>
  <p:tag name="KSO_WM_UNIT_LAYERLEVEL" val="1_1"/>
  <p:tag name="KSO_WM_UNIT_ID" val="custom160008_26*l_i*1_24"/>
  <p:tag name="KSO_WM_DIAGRAM_GROUP_CODE" val="l1-3"/>
</p:tagLst>
</file>

<file path=ppt/tags/tag1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008"/>
  <p:tag name="KSO_WM_UNIT_TYPE" val="l_h_f"/>
  <p:tag name="KSO_WM_UNIT_INDEX" val="1_6_1"/>
  <p:tag name="KSO_WM_UNIT_CLEAR" val="1"/>
  <p:tag name="KSO_WM_UNIT_LAYERLEVEL" val="1_1_1"/>
  <p:tag name="KSO_WM_UNIT_VALUE" val="16"/>
  <p:tag name="KSO_WM_UNIT_HIGHLIGHT" val="0"/>
  <p:tag name="KSO_WM_UNIT_COMPATIBLE" val="0"/>
  <p:tag name="KSO_WM_UNIT_ID" val="custom160008_26*l_h_f*1_6_1"/>
  <p:tag name="KSO_WM_UNIT_PRESET_TEXT_INDEX" val="2"/>
  <p:tag name="KSO_WM_UNIT_PRESET_TEXT_LEN" val="10"/>
  <p:tag name="KSO_WM_DIAGRAM_GROUP_CODE" val="l1-3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160008_15"/>
  <p:tag name="KSO_WM_SLIDE_INDEX" val="15"/>
  <p:tag name="KSO_WM_SLIDE_LAYOUT" val="a_l"/>
  <p:tag name="KSO_WM_SLIDE_LAYOUT_CNT" val="1_1"/>
  <p:tag name="KSO_WM_BEAUTIFY_FLAG" val="#wm#"/>
  <p:tag name="KSO_WM_SLIDE_TYPE" val="contents"/>
  <p:tag name="KSO_WM_SLIDE_ITEM_CNT" val="6"/>
  <p:tag name="KSO_WM_TEMPLATE_CATEGORY" val="custom"/>
  <p:tag name="KSO_WM_TEMPLATE_INDEX" val="160008"/>
  <p:tag name="KSO_WM_TAG_VERSION" val="1.0"/>
  <p:tag name="KSO_WM_DIAGRAM_GROUP_CODE" val="l1-2"/>
</p:tagLst>
</file>

<file path=ppt/tags/tag1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008"/>
  <p:tag name="KSO_WM_UNIT_TYPE" val="l_i"/>
  <p:tag name="KSO_WM_UNIT_INDEX" val="1_17"/>
  <p:tag name="KSO_WM_UNIT_CLEAR" val="1"/>
  <p:tag name="KSO_WM_UNIT_LAYERLEVEL" val="1_1"/>
  <p:tag name="KSO_WM_UNIT_ID" val="custom160008_26*l_i*1_17"/>
  <p:tag name="KSO_WM_DIAGRAM_GROUP_CODE" val="l1-3"/>
</p:tagLst>
</file>

<file path=ppt/tags/tag1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008"/>
  <p:tag name="KSO_WM_UNIT_TYPE" val="l_i"/>
  <p:tag name="KSO_WM_UNIT_INDEX" val="1_18"/>
  <p:tag name="KSO_WM_UNIT_CLEAR" val="1"/>
  <p:tag name="KSO_WM_UNIT_LAYERLEVEL" val="1_1"/>
  <p:tag name="KSO_WM_UNIT_ID" val="custom160008_26*l_i*1_18"/>
  <p:tag name="KSO_WM_DIAGRAM_GROUP_CODE" val="l1-3"/>
</p:tagLst>
</file>

<file path=ppt/tags/tag1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008"/>
  <p:tag name="KSO_WM_UNIT_TYPE" val="l_i"/>
  <p:tag name="KSO_WM_UNIT_INDEX" val="1_19"/>
  <p:tag name="KSO_WM_UNIT_CLEAR" val="1"/>
  <p:tag name="KSO_WM_UNIT_LAYERLEVEL" val="1_1"/>
  <p:tag name="KSO_WM_UNIT_ID" val="custom160008_26*l_i*1_19"/>
  <p:tag name="KSO_WM_DIAGRAM_GROUP_CODE" val="l1-3"/>
</p:tagLst>
</file>

<file path=ppt/tags/tag1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008"/>
  <p:tag name="KSO_WM_UNIT_TYPE" val="l_i"/>
  <p:tag name="KSO_WM_UNIT_INDEX" val="1_20"/>
  <p:tag name="KSO_WM_UNIT_CLEAR" val="1"/>
  <p:tag name="KSO_WM_UNIT_LAYERLEVEL" val="1_1"/>
  <p:tag name="KSO_WM_UNIT_ID" val="custom160008_26*l_i*1_20"/>
  <p:tag name="KSO_WM_DIAGRAM_GROUP_CODE" val="l1-3"/>
</p:tagLst>
</file>

<file path=ppt/tags/tag1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008"/>
  <p:tag name="KSO_WM_UNIT_TYPE" val="l_h_f"/>
  <p:tag name="KSO_WM_UNIT_INDEX" val="1_5_1"/>
  <p:tag name="KSO_WM_UNIT_CLEAR" val="1"/>
  <p:tag name="KSO_WM_UNIT_LAYERLEVEL" val="1_1_1"/>
  <p:tag name="KSO_WM_UNIT_VALUE" val="16"/>
  <p:tag name="KSO_WM_UNIT_HIGHLIGHT" val="0"/>
  <p:tag name="KSO_WM_UNIT_COMPATIBLE" val="0"/>
  <p:tag name="KSO_WM_UNIT_ID" val="custom160008_26*l_h_f*1_5_1"/>
  <p:tag name="KSO_WM_UNIT_PRESET_TEXT_INDEX" val="2"/>
  <p:tag name="KSO_WM_UNIT_PRESET_TEXT_LEN" val="10"/>
  <p:tag name="KSO_WM_DIAGRAM_GROUP_CODE" val="l1-3"/>
</p:tagLst>
</file>

<file path=ppt/tags/tag1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008"/>
  <p:tag name="KSO_WM_UNIT_TYPE" val="l_i"/>
  <p:tag name="KSO_WM_UNIT_INDEX" val="1_13"/>
  <p:tag name="KSO_WM_UNIT_CLEAR" val="1"/>
  <p:tag name="KSO_WM_UNIT_LAYERLEVEL" val="1_1"/>
  <p:tag name="KSO_WM_UNIT_ID" val="custom160008_26*l_i*1_13"/>
  <p:tag name="KSO_WM_DIAGRAM_GROUP_CODE" val="l1-3"/>
</p:tagLst>
</file>

<file path=ppt/tags/tag1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008"/>
  <p:tag name="KSO_WM_UNIT_TYPE" val="l_i"/>
  <p:tag name="KSO_WM_UNIT_INDEX" val="1_14"/>
  <p:tag name="KSO_WM_UNIT_CLEAR" val="1"/>
  <p:tag name="KSO_WM_UNIT_LAYERLEVEL" val="1_1"/>
  <p:tag name="KSO_WM_UNIT_ID" val="custom160008_26*l_i*1_14"/>
  <p:tag name="KSO_WM_DIAGRAM_GROUP_CODE" val="l1-3"/>
</p:tagLst>
</file>

<file path=ppt/tags/tag1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008"/>
  <p:tag name="KSO_WM_UNIT_TYPE" val="l_i"/>
  <p:tag name="KSO_WM_UNIT_INDEX" val="1_15"/>
  <p:tag name="KSO_WM_UNIT_CLEAR" val="1"/>
  <p:tag name="KSO_WM_UNIT_LAYERLEVEL" val="1_1"/>
  <p:tag name="KSO_WM_UNIT_ID" val="custom160008_26*l_i*1_15"/>
  <p:tag name="KSO_WM_DIAGRAM_GROUP_CODE" val="l1-3"/>
</p:tagLst>
</file>

<file path=ppt/tags/tag1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008"/>
  <p:tag name="KSO_WM_UNIT_TYPE" val="l_i"/>
  <p:tag name="KSO_WM_UNIT_INDEX" val="1_16"/>
  <p:tag name="KSO_WM_UNIT_CLEAR" val="1"/>
  <p:tag name="KSO_WM_UNIT_LAYERLEVEL" val="1_1"/>
  <p:tag name="KSO_WM_UNIT_ID" val="custom160008_26*l_i*1_16"/>
  <p:tag name="KSO_WM_DIAGRAM_GROUP_CODE" val="l1-3"/>
</p:tagLst>
</file>

<file path=ppt/tags/tag1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008"/>
  <p:tag name="KSO_WM_UNIT_TYPE" val="l_h_f"/>
  <p:tag name="KSO_WM_UNIT_INDEX" val="1_1_1"/>
  <p:tag name="KSO_WM_UNIT_CLEAR" val="1"/>
  <p:tag name="KSO_WM_UNIT_LAYERLEVEL" val="1_1_1"/>
  <p:tag name="KSO_WM_UNIT_VALUE" val="16"/>
  <p:tag name="KSO_WM_UNIT_HIGHLIGHT" val="0"/>
  <p:tag name="KSO_WM_UNIT_COMPATIBLE" val="0"/>
  <p:tag name="KSO_WM_UNIT_ID" val="custom160008_26*l_h_f*1_1_1"/>
  <p:tag name="KSO_WM_UNIT_PRESET_TEXT_INDEX" val="2"/>
  <p:tag name="KSO_WM_UNIT_PRESET_TEXT_LEN" val="10"/>
  <p:tag name="KSO_WM_DIAGRAM_GROUP_CODE" val="l1-3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custom160008_15*i*0"/>
  <p:tag name="KSO_WM_TEMPLATE_CATEGORY" val="custom"/>
  <p:tag name="KSO_WM_TEMPLATE_INDEX" val="160008"/>
  <p:tag name="KSO_WM_UNIT_INDEX" val="0"/>
</p:tagLst>
</file>

<file path=ppt/tags/tag1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008"/>
  <p:tag name="KSO_WM_UNIT_TYPE" val="l_i"/>
  <p:tag name="KSO_WM_UNIT_INDEX" val="1_9"/>
  <p:tag name="KSO_WM_UNIT_CLEAR" val="1"/>
  <p:tag name="KSO_WM_UNIT_LAYERLEVEL" val="1_1"/>
  <p:tag name="KSO_WM_UNIT_ID" val="custom160008_26*l_i*1_9"/>
  <p:tag name="KSO_WM_DIAGRAM_GROUP_CODE" val="l1-3"/>
</p:tagLst>
</file>

<file path=ppt/tags/tag1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008"/>
  <p:tag name="KSO_WM_UNIT_TYPE" val="l_i"/>
  <p:tag name="KSO_WM_UNIT_INDEX" val="1_10"/>
  <p:tag name="KSO_WM_UNIT_CLEAR" val="1"/>
  <p:tag name="KSO_WM_UNIT_LAYERLEVEL" val="1_1"/>
  <p:tag name="KSO_WM_UNIT_ID" val="custom160008_26*l_i*1_10"/>
  <p:tag name="KSO_WM_DIAGRAM_GROUP_CODE" val="l1-3"/>
</p:tagLst>
</file>

<file path=ppt/tags/tag1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008"/>
  <p:tag name="KSO_WM_UNIT_TYPE" val="l_i"/>
  <p:tag name="KSO_WM_UNIT_INDEX" val="1_11"/>
  <p:tag name="KSO_WM_UNIT_CLEAR" val="1"/>
  <p:tag name="KSO_WM_UNIT_LAYERLEVEL" val="1_1"/>
  <p:tag name="KSO_WM_UNIT_ID" val="custom160008_26*l_i*1_11"/>
  <p:tag name="KSO_WM_DIAGRAM_GROUP_CODE" val="l1-3"/>
</p:tagLst>
</file>

<file path=ppt/tags/tag1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008"/>
  <p:tag name="KSO_WM_UNIT_TYPE" val="l_i"/>
  <p:tag name="KSO_WM_UNIT_INDEX" val="1_12"/>
  <p:tag name="KSO_WM_UNIT_CLEAR" val="1"/>
  <p:tag name="KSO_WM_UNIT_LAYERLEVEL" val="1_1"/>
  <p:tag name="KSO_WM_UNIT_ID" val="custom160008_26*l_i*1_12"/>
  <p:tag name="KSO_WM_DIAGRAM_GROUP_CODE" val="l1-3"/>
</p:tagLst>
</file>

<file path=ppt/tags/tag1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008"/>
  <p:tag name="KSO_WM_UNIT_TYPE" val="l_h_f"/>
  <p:tag name="KSO_WM_UNIT_INDEX" val="1_2_1"/>
  <p:tag name="KSO_WM_UNIT_CLEAR" val="1"/>
  <p:tag name="KSO_WM_UNIT_LAYERLEVEL" val="1_1_1"/>
  <p:tag name="KSO_WM_UNIT_VALUE" val="16"/>
  <p:tag name="KSO_WM_UNIT_HIGHLIGHT" val="0"/>
  <p:tag name="KSO_WM_UNIT_COMPATIBLE" val="0"/>
  <p:tag name="KSO_WM_UNIT_ID" val="custom160008_26*l_h_f*1_2_1"/>
  <p:tag name="KSO_WM_UNIT_PRESET_TEXT_INDEX" val="2"/>
  <p:tag name="KSO_WM_UNIT_PRESET_TEXT_LEN" val="10"/>
  <p:tag name="KSO_WM_DIAGRAM_GROUP_CODE" val="l1-3"/>
</p:tagLst>
</file>

<file path=ppt/tags/tag1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008"/>
  <p:tag name="KSO_WM_UNIT_TYPE" val="l_i"/>
  <p:tag name="KSO_WM_UNIT_INDEX" val="1_5"/>
  <p:tag name="KSO_WM_UNIT_CLEAR" val="1"/>
  <p:tag name="KSO_WM_UNIT_LAYERLEVEL" val="1_1"/>
  <p:tag name="KSO_WM_UNIT_ID" val="custom160008_26*l_i*1_5"/>
  <p:tag name="KSO_WM_DIAGRAM_GROUP_CODE" val="l1-3"/>
</p:tagLst>
</file>

<file path=ppt/tags/tag1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008"/>
  <p:tag name="KSO_WM_UNIT_TYPE" val="l_i"/>
  <p:tag name="KSO_WM_UNIT_INDEX" val="1_6"/>
  <p:tag name="KSO_WM_UNIT_CLEAR" val="1"/>
  <p:tag name="KSO_WM_UNIT_LAYERLEVEL" val="1_1"/>
  <p:tag name="KSO_WM_UNIT_ID" val="custom160008_26*l_i*1_6"/>
  <p:tag name="KSO_WM_DIAGRAM_GROUP_CODE" val="l1-3"/>
</p:tagLst>
</file>

<file path=ppt/tags/tag1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008"/>
  <p:tag name="KSO_WM_UNIT_TYPE" val="l_i"/>
  <p:tag name="KSO_WM_UNIT_INDEX" val="1_7"/>
  <p:tag name="KSO_WM_UNIT_CLEAR" val="1"/>
  <p:tag name="KSO_WM_UNIT_LAYERLEVEL" val="1_1"/>
  <p:tag name="KSO_WM_UNIT_ID" val="custom160008_26*l_i*1_7"/>
  <p:tag name="KSO_WM_DIAGRAM_GROUP_CODE" val="l1-3"/>
</p:tagLst>
</file>

<file path=ppt/tags/tag1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008"/>
  <p:tag name="KSO_WM_UNIT_TYPE" val="l_i"/>
  <p:tag name="KSO_WM_UNIT_INDEX" val="1_8"/>
  <p:tag name="KSO_WM_UNIT_CLEAR" val="1"/>
  <p:tag name="KSO_WM_UNIT_LAYERLEVEL" val="1_1"/>
  <p:tag name="KSO_WM_UNIT_ID" val="custom160008_26*l_i*1_8"/>
  <p:tag name="KSO_WM_DIAGRAM_GROUP_CODE" val="l1-3"/>
</p:tagLst>
</file>

<file path=ppt/tags/tag1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008"/>
  <p:tag name="KSO_WM_UNIT_TYPE" val="l_h_f"/>
  <p:tag name="KSO_WM_UNIT_INDEX" val="1_3_1"/>
  <p:tag name="KSO_WM_UNIT_CLEAR" val="1"/>
  <p:tag name="KSO_WM_UNIT_LAYERLEVEL" val="1_1_1"/>
  <p:tag name="KSO_WM_UNIT_VALUE" val="16"/>
  <p:tag name="KSO_WM_UNIT_HIGHLIGHT" val="0"/>
  <p:tag name="KSO_WM_UNIT_COMPATIBLE" val="0"/>
  <p:tag name="KSO_WM_UNIT_ID" val="custom160008_26*l_h_f*1_3_1"/>
  <p:tag name="KSO_WM_UNIT_PRESET_TEXT_INDEX" val="2"/>
  <p:tag name="KSO_WM_UNIT_PRESET_TEXT_LEN" val="10"/>
  <p:tag name="KSO_WM_DIAGRAM_GROUP_CODE" val="l1-3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custom160008_15*i*5"/>
  <p:tag name="KSO_WM_TEMPLATE_CATEGORY" val="custom"/>
  <p:tag name="KSO_WM_TEMPLATE_INDEX" val="160008"/>
  <p:tag name="KSO_WM_UNIT_INDEX" val="5"/>
</p:tagLst>
</file>

<file path=ppt/tags/tag1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008"/>
  <p:tag name="KSO_WM_UNIT_TYPE" val="l_i"/>
  <p:tag name="KSO_WM_UNIT_INDEX" val="1_1"/>
  <p:tag name="KSO_WM_UNIT_CLEAR" val="1"/>
  <p:tag name="KSO_WM_UNIT_LAYERLEVEL" val="1_1"/>
  <p:tag name="KSO_WM_UNIT_ID" val="custom160008_26*l_i*1_1"/>
  <p:tag name="KSO_WM_DIAGRAM_GROUP_CODE" val="l1-3"/>
</p:tagLst>
</file>

<file path=ppt/tags/tag1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008"/>
  <p:tag name="KSO_WM_UNIT_TYPE" val="l_i"/>
  <p:tag name="KSO_WM_UNIT_INDEX" val="1_2"/>
  <p:tag name="KSO_WM_UNIT_CLEAR" val="1"/>
  <p:tag name="KSO_WM_UNIT_LAYERLEVEL" val="1_1"/>
  <p:tag name="KSO_WM_UNIT_ID" val="custom160008_26*l_i*1_2"/>
  <p:tag name="KSO_WM_DIAGRAM_GROUP_CODE" val="l1-3"/>
</p:tagLst>
</file>

<file path=ppt/tags/tag1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008"/>
  <p:tag name="KSO_WM_UNIT_TYPE" val="l_i"/>
  <p:tag name="KSO_WM_UNIT_INDEX" val="1_3"/>
  <p:tag name="KSO_WM_UNIT_CLEAR" val="1"/>
  <p:tag name="KSO_WM_UNIT_LAYERLEVEL" val="1_1"/>
  <p:tag name="KSO_WM_UNIT_ID" val="custom160008_26*l_i*1_3"/>
  <p:tag name="KSO_WM_DIAGRAM_GROUP_CODE" val="l1-3"/>
</p:tagLst>
</file>

<file path=ppt/tags/tag1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008"/>
  <p:tag name="KSO_WM_UNIT_TYPE" val="l_i"/>
  <p:tag name="KSO_WM_UNIT_INDEX" val="1_4"/>
  <p:tag name="KSO_WM_UNIT_CLEAR" val="1"/>
  <p:tag name="KSO_WM_UNIT_LAYERLEVEL" val="1_1"/>
  <p:tag name="KSO_WM_UNIT_ID" val="custom160008_26*l_i*1_4"/>
  <p:tag name="KSO_WM_DIAGRAM_GROUP_CODE" val="l1-3"/>
</p:tagLst>
</file>

<file path=ppt/tags/tag1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008"/>
  <p:tag name="KSO_WM_UNIT_TYPE" val="l_h_f"/>
  <p:tag name="KSO_WM_UNIT_INDEX" val="1_4_1"/>
  <p:tag name="KSO_WM_UNIT_CLEAR" val="1"/>
  <p:tag name="KSO_WM_UNIT_LAYERLEVEL" val="1_1_1"/>
  <p:tag name="KSO_WM_UNIT_VALUE" val="16"/>
  <p:tag name="KSO_WM_UNIT_HIGHLIGHT" val="0"/>
  <p:tag name="KSO_WM_UNIT_COMPATIBLE" val="0"/>
  <p:tag name="KSO_WM_UNIT_ID" val="custom160008_26*l_h_f*1_4_1"/>
  <p:tag name="KSO_WM_UNIT_PRESET_TEXT_INDEX" val="2"/>
  <p:tag name="KSO_WM_UNIT_PRESET_TEXT_LEN" val="10"/>
  <p:tag name="KSO_WM_DIAGRAM_GROUP_CODE" val="l1-3"/>
</p:tagLst>
</file>

<file path=ppt/tags/tag1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diagram160529_1"/>
  <p:tag name="KSO_WM_SLIDE_INDEX" val="1"/>
  <p:tag name="KSO_WM_SLIDE_ITEM_CNT" val="6"/>
  <p:tag name="KSO_WM_SLIDE_LAYOUT" val="a_m"/>
  <p:tag name="KSO_WM_SLIDE_LAYOUT_CNT" val="1_1"/>
  <p:tag name="KSO_WM_SLIDE_TYPE" val="text"/>
  <p:tag name="KSO_WM_BEAUTIFY_FLAG" val="#wm#"/>
  <p:tag name="KSO_WM_SLIDE_POSITION" val="201*113"/>
  <p:tag name="KSO_WM_SLIDE_SIZE" val="558*368"/>
  <p:tag name="KSO_WM_TEMPLATE_CATEGORY" val="diagram"/>
  <p:tag name="KSO_WM_TEMPLATE_INDEX" val="160529"/>
  <p:tag name="KSO_WM_TAG_VERSION" val="1.0"/>
  <p:tag name="KSO_WM_DIAGRAM_GROUP_CODE" val="m1-1"/>
</p:tagLst>
</file>

<file path=ppt/tags/tag1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diagram"/>
  <p:tag name="KSO_WM_TEMPLATE_INDEX" val="160529"/>
  <p:tag name="KSO_WM_UNIT_TYPE" val="m_h_a"/>
  <p:tag name="KSO_WM_UNIT_INDEX" val="1_1_1"/>
  <p:tag name="KSO_WM_UNIT_ID" val="diagram160529_1*m_h_a*1_1_1"/>
  <p:tag name="KSO_WM_UNIT_CLEAR" val="1"/>
  <p:tag name="KSO_WM_UNIT_LAYERLEVEL" val="1_1_1"/>
  <p:tag name="KSO_WM_UNIT_VALUE" val="18"/>
  <p:tag name="KSO_WM_UNIT_HIGHLIGHT" val="0"/>
  <p:tag name="KSO_WM_UNIT_COMPATIBLE" val="0"/>
  <p:tag name="KSO_WM_DIAGRAM_GROUP_CODE" val="m1-1"/>
  <p:tag name="KSO_WM_UNIT_PRESET_TEXT" val="EIUSMOD"/>
</p:tagLst>
</file>

<file path=ppt/tags/tag1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diagram"/>
  <p:tag name="KSO_WM_TEMPLATE_INDEX" val="160529"/>
  <p:tag name="KSO_WM_UNIT_TYPE" val="m_h_a"/>
  <p:tag name="KSO_WM_UNIT_INDEX" val="1_2_1"/>
  <p:tag name="KSO_WM_UNIT_ID" val="diagram160529_1*m_h_a*1_2_1"/>
  <p:tag name="KSO_WM_UNIT_CLEAR" val="1"/>
  <p:tag name="KSO_WM_UNIT_LAYERLEVEL" val="1_1_1"/>
  <p:tag name="KSO_WM_UNIT_VALUE" val="18"/>
  <p:tag name="KSO_WM_UNIT_HIGHLIGHT" val="0"/>
  <p:tag name="KSO_WM_UNIT_COMPATIBLE" val="0"/>
  <p:tag name="KSO_WM_DIAGRAM_GROUP_CODE" val="m1-1"/>
  <p:tag name="KSO_WM_UNIT_PRESET_TEXT" val="EIUSMOD"/>
</p:tagLst>
</file>

<file path=ppt/tags/tag1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diagram"/>
  <p:tag name="KSO_WM_TEMPLATE_INDEX" val="160529"/>
  <p:tag name="KSO_WM_UNIT_TYPE" val="m_h_a"/>
  <p:tag name="KSO_WM_UNIT_INDEX" val="1_3_1"/>
  <p:tag name="KSO_WM_UNIT_ID" val="diagram160529_1*m_h_a*1_3_1"/>
  <p:tag name="KSO_WM_UNIT_CLEAR" val="1"/>
  <p:tag name="KSO_WM_UNIT_LAYERLEVEL" val="1_1_1"/>
  <p:tag name="KSO_WM_UNIT_VALUE" val="18"/>
  <p:tag name="KSO_WM_UNIT_HIGHLIGHT" val="0"/>
  <p:tag name="KSO_WM_UNIT_COMPATIBLE" val="0"/>
  <p:tag name="KSO_WM_DIAGRAM_GROUP_CODE" val="m1-1"/>
  <p:tag name="KSO_WM_UNIT_PRESET_TEXT" val="EIUSMOD"/>
</p:tagLst>
</file>

<file path=ppt/tags/tag1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diagram"/>
  <p:tag name="KSO_WM_TEMPLATE_INDEX" val="160529"/>
  <p:tag name="KSO_WM_UNIT_TYPE" val="m_h_a"/>
  <p:tag name="KSO_WM_UNIT_INDEX" val="1_4_1"/>
  <p:tag name="KSO_WM_UNIT_ID" val="diagram160529_1*m_h_a*1_4_1"/>
  <p:tag name="KSO_WM_UNIT_CLEAR" val="1"/>
  <p:tag name="KSO_WM_UNIT_LAYERLEVEL" val="1_1_1"/>
  <p:tag name="KSO_WM_UNIT_VALUE" val="18"/>
  <p:tag name="KSO_WM_UNIT_HIGHLIGHT" val="0"/>
  <p:tag name="KSO_WM_UNIT_COMPATIBLE" val="0"/>
  <p:tag name="KSO_WM_DIAGRAM_GROUP_CODE" val="m1-1"/>
  <p:tag name="KSO_WM_UNIT_PRESET_TEXT" val="EIUSMOD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custom160008_15*i*10"/>
  <p:tag name="KSO_WM_TEMPLATE_CATEGORY" val="custom"/>
  <p:tag name="KSO_WM_TEMPLATE_INDEX" val="160008"/>
  <p:tag name="KSO_WM_UNIT_INDEX" val="10"/>
</p:tagLst>
</file>

<file path=ppt/tags/tag1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diagram"/>
  <p:tag name="KSO_WM_TEMPLATE_INDEX" val="160529"/>
  <p:tag name="KSO_WM_UNIT_TYPE" val="m_h_a"/>
  <p:tag name="KSO_WM_UNIT_INDEX" val="1_5_1"/>
  <p:tag name="KSO_WM_UNIT_ID" val="diagram160529_1*m_h_a*1_5_1"/>
  <p:tag name="KSO_WM_UNIT_CLEAR" val="1"/>
  <p:tag name="KSO_WM_UNIT_LAYERLEVEL" val="1_1_1"/>
  <p:tag name="KSO_WM_UNIT_VALUE" val="18"/>
  <p:tag name="KSO_WM_UNIT_HIGHLIGHT" val="0"/>
  <p:tag name="KSO_WM_UNIT_COMPATIBLE" val="0"/>
  <p:tag name="KSO_WM_DIAGRAM_GROUP_CODE" val="m1-1"/>
  <p:tag name="KSO_WM_UNIT_PRESET_TEXT" val="EIUSMOD"/>
</p:tagLst>
</file>

<file path=ppt/tags/tag1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diagram"/>
  <p:tag name="KSO_WM_TEMPLATE_INDEX" val="160529"/>
  <p:tag name="KSO_WM_UNIT_TYPE" val="m_h_a"/>
  <p:tag name="KSO_WM_UNIT_INDEX" val="1_6_1"/>
  <p:tag name="KSO_WM_UNIT_ID" val="diagram160529_1*m_h_a*1_6_1"/>
  <p:tag name="KSO_WM_UNIT_CLEAR" val="1"/>
  <p:tag name="KSO_WM_UNIT_LAYERLEVEL" val="1_1_1"/>
  <p:tag name="KSO_WM_UNIT_VALUE" val="18"/>
  <p:tag name="KSO_WM_UNIT_HIGHLIGHT" val="0"/>
  <p:tag name="KSO_WM_UNIT_COMPATIBLE" val="0"/>
  <p:tag name="KSO_WM_DIAGRAM_GROUP_CODE" val="m1-1"/>
  <p:tag name="KSO_WM_UNIT_PRESET_TEXT" val="EIUSMOD"/>
</p:tagLst>
</file>

<file path=ppt/tags/tag1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diagram"/>
  <p:tag name="KSO_WM_TEMPLATE_INDEX" val="160529"/>
  <p:tag name="KSO_WM_UNIT_TYPE" val="m_h_f"/>
  <p:tag name="KSO_WM_UNIT_INDEX" val="1_6_1"/>
  <p:tag name="KSO_WM_UNIT_ID" val="diagram160529_1*m_h_f*1_6_1"/>
  <p:tag name="KSO_WM_UNIT_CLEAR" val="1"/>
  <p:tag name="KSO_WM_UNIT_LAYERLEVEL" val="1_1_1"/>
  <p:tag name="KSO_WM_UNIT_VALUE" val="30"/>
  <p:tag name="KSO_WM_UNIT_HIGHLIGHT" val="0"/>
  <p:tag name="KSO_WM_UNIT_COMPATIBLE" val="0"/>
  <p:tag name="KSO_WM_UNIT_PRESET_TEXT_INDEX" val="4"/>
  <p:tag name="KSO_WM_UNIT_PRESET_TEXT_LEN" val="57"/>
  <p:tag name="KSO_WM_DIAGRAM_GROUP_CODE" val="m1-1"/>
</p:tagLst>
</file>

<file path=ppt/tags/tag1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diagram"/>
  <p:tag name="KSO_WM_TEMPLATE_INDEX" val="160529"/>
  <p:tag name="KSO_WM_UNIT_TYPE" val="m_h_f"/>
  <p:tag name="KSO_WM_UNIT_INDEX" val="1_4_1"/>
  <p:tag name="KSO_WM_UNIT_ID" val="diagram160529_1*m_h_f*1_4_1"/>
  <p:tag name="KSO_WM_UNIT_CLEAR" val="1"/>
  <p:tag name="KSO_WM_UNIT_LAYERLEVEL" val="1_1_1"/>
  <p:tag name="KSO_WM_UNIT_VALUE" val="30"/>
  <p:tag name="KSO_WM_UNIT_HIGHLIGHT" val="0"/>
  <p:tag name="KSO_WM_UNIT_COMPATIBLE" val="0"/>
  <p:tag name="KSO_WM_UNIT_PRESET_TEXT_INDEX" val="4"/>
  <p:tag name="KSO_WM_UNIT_PRESET_TEXT_LEN" val="57"/>
  <p:tag name="KSO_WM_DIAGRAM_GROUP_CODE" val="m1-1"/>
</p:tagLst>
</file>

<file path=ppt/tags/tag1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diagram"/>
  <p:tag name="KSO_WM_TEMPLATE_INDEX" val="160529"/>
  <p:tag name="KSO_WM_UNIT_TYPE" val="m_h_f"/>
  <p:tag name="KSO_WM_UNIT_INDEX" val="1_2_1"/>
  <p:tag name="KSO_WM_UNIT_ID" val="diagram160529_1*m_h_f*1_2_1"/>
  <p:tag name="KSO_WM_UNIT_CLEAR" val="1"/>
  <p:tag name="KSO_WM_UNIT_LAYERLEVEL" val="1_1_1"/>
  <p:tag name="KSO_WM_UNIT_VALUE" val="30"/>
  <p:tag name="KSO_WM_UNIT_HIGHLIGHT" val="0"/>
  <p:tag name="KSO_WM_UNIT_COMPATIBLE" val="0"/>
  <p:tag name="KSO_WM_UNIT_PRESET_TEXT_INDEX" val="4"/>
  <p:tag name="KSO_WM_UNIT_PRESET_TEXT_LEN" val="57"/>
  <p:tag name="KSO_WM_DIAGRAM_GROUP_CODE" val="m1-1"/>
</p:tagLst>
</file>

<file path=ppt/tags/tag1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diagram"/>
  <p:tag name="KSO_WM_TEMPLATE_INDEX" val="160529"/>
  <p:tag name="KSO_WM_UNIT_TYPE" val="m_h_f"/>
  <p:tag name="KSO_WM_UNIT_INDEX" val="1_5_1"/>
  <p:tag name="KSO_WM_UNIT_ID" val="diagram160529_1*m_h_f*1_5_1"/>
  <p:tag name="KSO_WM_UNIT_CLEAR" val="1"/>
  <p:tag name="KSO_WM_UNIT_LAYERLEVEL" val="1_1_1"/>
  <p:tag name="KSO_WM_UNIT_VALUE" val="30"/>
  <p:tag name="KSO_WM_UNIT_HIGHLIGHT" val="0"/>
  <p:tag name="KSO_WM_UNIT_COMPATIBLE" val="0"/>
  <p:tag name="KSO_WM_UNIT_PRESET_TEXT_INDEX" val="4"/>
  <p:tag name="KSO_WM_UNIT_PRESET_TEXT_LEN" val="57"/>
  <p:tag name="KSO_WM_DIAGRAM_GROUP_CODE" val="m1-1"/>
</p:tagLst>
</file>

<file path=ppt/tags/tag1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diagram"/>
  <p:tag name="KSO_WM_TEMPLATE_INDEX" val="160529"/>
  <p:tag name="KSO_WM_UNIT_TYPE" val="m_h_f"/>
  <p:tag name="KSO_WM_UNIT_INDEX" val="1_3_1"/>
  <p:tag name="KSO_WM_UNIT_ID" val="diagram160529_1*m_h_f*1_3_1"/>
  <p:tag name="KSO_WM_UNIT_CLEAR" val="1"/>
  <p:tag name="KSO_WM_UNIT_LAYERLEVEL" val="1_1_1"/>
  <p:tag name="KSO_WM_UNIT_VALUE" val="30"/>
  <p:tag name="KSO_WM_UNIT_HIGHLIGHT" val="0"/>
  <p:tag name="KSO_WM_UNIT_COMPATIBLE" val="0"/>
  <p:tag name="KSO_WM_UNIT_PRESET_TEXT_INDEX" val="4"/>
  <p:tag name="KSO_WM_UNIT_PRESET_TEXT_LEN" val="57"/>
  <p:tag name="KSO_WM_DIAGRAM_GROUP_CODE" val="m1-1"/>
</p:tagLst>
</file>

<file path=ppt/tags/tag1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diagram"/>
  <p:tag name="KSO_WM_TEMPLATE_INDEX" val="160529"/>
  <p:tag name="KSO_WM_UNIT_TYPE" val="m_h_f"/>
  <p:tag name="KSO_WM_UNIT_INDEX" val="1_1_1"/>
  <p:tag name="KSO_WM_UNIT_ID" val="diagram160529_1*m_h_f*1_1_1"/>
  <p:tag name="KSO_WM_UNIT_CLEAR" val="1"/>
  <p:tag name="KSO_WM_UNIT_LAYERLEVEL" val="1_1_1"/>
  <p:tag name="KSO_WM_UNIT_VALUE" val="30"/>
  <p:tag name="KSO_WM_UNIT_HIGHLIGHT" val="0"/>
  <p:tag name="KSO_WM_UNIT_COMPATIBLE" val="0"/>
  <p:tag name="KSO_WM_UNIT_PRESET_TEXT_INDEX" val="4"/>
  <p:tag name="KSO_WM_UNIT_PRESET_TEXT_LEN" val="57"/>
  <p:tag name="KSO_WM_DIAGRAM_GROUP_CODE" val="m1-1"/>
</p:tagLst>
</file>

<file path=ppt/tags/tag1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diagram"/>
  <p:tag name="KSO_WM_TEMPLATE_INDEX" val="160529"/>
  <p:tag name="KSO_WM_UNIT_TYPE" val="a"/>
  <p:tag name="KSO_WM_UNIT_INDEX" val="1"/>
  <p:tag name="KSO_WM_UNIT_ID" val="diagram160529_1*a*1"/>
  <p:tag name="KSO_WM_UNIT_CLEAR" val="1"/>
  <p:tag name="KSO_WM_UNIT_LAYERLEVEL" val="1"/>
  <p:tag name="KSO_WM_UNIT_VALUE" val="22"/>
  <p:tag name="KSO_WM_UNIT_ISCONTENTSTITLE" val="0"/>
  <p:tag name="KSO_WM_UNIT_HIGHLIGHT" val="0"/>
  <p:tag name="KSO_WM_UNIT_COMPATIBLE" val="0"/>
  <p:tag name="KSO_WM_UNIT_PRESET_TEXT_INDEX" val="3"/>
  <p:tag name="KSO_WM_UNIT_PRESET_TEXT_LEN" val="17"/>
</p:tagLst>
</file>

<file path=ppt/tags/tag1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diagram160310_3"/>
  <p:tag name="KSO_WM_SLIDE_INDEX" val="3"/>
  <p:tag name="KSO_WM_SLIDE_ITEM_CNT" val="3"/>
  <p:tag name="KSO_WM_SLIDE_LAYOUT" val="g_l"/>
  <p:tag name="KSO_WM_SLIDE_LAYOUT_CNT" val="1_1"/>
  <p:tag name="KSO_WM_SLIDE_TYPE" val="text"/>
  <p:tag name="KSO_WM_BEAUTIFY_FLAG" val="#wm#"/>
  <p:tag name="KSO_WM_SLIDE_POSITION" val="85*79"/>
  <p:tag name="KSO_WM_SLIDE_SIZE" val="791*375"/>
  <p:tag name="KSO_WM_TEMPLATE_CATEGORY" val="diagram"/>
  <p:tag name="KSO_WM_TEMPLATE_INDEX" val="160310"/>
  <p:tag name="KSO_WM_DIAGRAM_GROUP_CODE" val="l1-1"/>
  <p:tag name="KSO_WM_TAG_VERSION" val="1.0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custom160008_15*i*15"/>
  <p:tag name="KSO_WM_TEMPLATE_CATEGORY" val="custom"/>
  <p:tag name="KSO_WM_TEMPLATE_INDEX" val="160008"/>
  <p:tag name="KSO_WM_UNIT_INDEX" val="15"/>
</p:tagLst>
</file>

<file path=ppt/tags/tag1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UNIT_TYPE" val="i"/>
  <p:tag name="KSO_WM_UNIT_ID" val="diagram160310_3*i*0"/>
  <p:tag name="KSO_WM_TEMPLATE_CATEGORY" val="diagram"/>
  <p:tag name="KSO_WM_TEMPLATE_INDEX" val="160310"/>
  <p:tag name="KSO_WM_TAG_VERSION" val="1.0"/>
</p:tagLst>
</file>

<file path=ppt/tags/tag1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UNIT_TYPE" val="i"/>
  <p:tag name="KSO_WM_UNIT_ID" val="diagram160310_3*i*7"/>
  <p:tag name="KSO_WM_TEMPLATE_CATEGORY" val="diagram"/>
  <p:tag name="KSO_WM_TEMPLATE_INDEX" val="160310"/>
  <p:tag name="KSO_WM_TAG_VERSION" val="1.0"/>
</p:tagLst>
</file>

<file path=ppt/tags/tag1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UNIT_TYPE" val="i"/>
  <p:tag name="KSO_WM_UNIT_ID" val="diagram160310_3*i*14"/>
  <p:tag name="KSO_WM_TEMPLATE_CATEGORY" val="diagram"/>
  <p:tag name="KSO_WM_TEMPLATE_INDEX" val="160310"/>
  <p:tag name="KSO_WM_TAG_VERSION" val="1.0"/>
</p:tagLst>
</file>

<file path=ppt/tags/tag1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diagram"/>
  <p:tag name="KSO_WM_TEMPLATE_INDEX" val="160310"/>
  <p:tag name="KSO_WM_UNIT_TYPE" val="g"/>
  <p:tag name="KSO_WM_UNIT_INDEX" val="1"/>
  <p:tag name="KSO_WM_UNIT_ID" val="259*g*1"/>
  <p:tag name="KSO_WM_UNIT_CLEAR" val="1"/>
  <p:tag name="KSO_WM_UNIT_LAYERLEVEL" val="1"/>
  <p:tag name="KSO_WM_UNIT_VALUE" val="11"/>
  <p:tag name="KSO_WM_UNIT_HIGHLIGHT" val="0"/>
  <p:tag name="KSO_WM_UNIT_COMPATIBLE" val="1"/>
  <p:tag name="KSO_WM_UNIT_RELATE_UNITID" val="diagram160310_3*l*1"/>
  <p:tag name="KSO_WM_BEAUTIFY_FLAG" val="#wm#"/>
  <p:tag name="KSO_WM_UNIT_PRESET_TEXT_INDEX" val="3"/>
  <p:tag name="KSO_WM_UNIT_PRESET_TEXT_LEN" val="18"/>
  <p:tag name="KSO_WM_TAG_VERSION" val="1.0"/>
</p:tagLst>
</file>

<file path=ppt/tags/tag1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diagram"/>
  <p:tag name="KSO_WM_TEMPLATE_INDEX" val="160310"/>
  <p:tag name="KSO_WM_UNIT_TYPE" val="l_h_f"/>
  <p:tag name="KSO_WM_UNIT_INDEX" val="1_3_1"/>
  <p:tag name="KSO_WM_UNIT_ID" val="259*l_h_f*1_3_1"/>
  <p:tag name="KSO_WM_UNIT_CLEAR" val="1"/>
  <p:tag name="KSO_WM_UNIT_LAYERLEVEL" val="1_1_1"/>
  <p:tag name="KSO_WM_UNIT_VALUE" val="16"/>
  <p:tag name="KSO_WM_UNIT_HIGHLIGHT" val="0"/>
  <p:tag name="KSO_WM_UNIT_COMPATIBLE" val="0"/>
  <p:tag name="KSO_WM_UNIT_PRESET_TEXT" val="LOREM"/>
  <p:tag name="KSO_WM_BEAUTIFY_FLAG" val="#wm#"/>
  <p:tag name="KSO_WM_DIAGRAM_GROUP_CODE" val="l1-1"/>
  <p:tag name="KSO_WM_TAG_VERSION" val="1.0"/>
</p:tagLst>
</file>

<file path=ppt/tags/tag1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diagram"/>
  <p:tag name="KSO_WM_TEMPLATE_INDEX" val="160310"/>
  <p:tag name="KSO_WM_UNIT_TYPE" val="l_i"/>
  <p:tag name="KSO_WM_UNIT_INDEX" val="1_5"/>
  <p:tag name="KSO_WM_UNIT_ID" val="259*l_i*1_5"/>
  <p:tag name="KSO_WM_UNIT_CLEAR" val="1"/>
  <p:tag name="KSO_WM_UNIT_LAYERLEVEL" val="1_1"/>
  <p:tag name="KSO_WM_BEAUTIFY_FLAG" val="#wm#"/>
  <p:tag name="KSO_WM_DIAGRAM_GROUP_CODE" val="l1-1"/>
  <p:tag name="KSO_WM_TAG_VERSION" val="1.0"/>
</p:tagLst>
</file>

<file path=ppt/tags/tag1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diagram"/>
  <p:tag name="KSO_WM_TEMPLATE_INDEX" val="160310"/>
  <p:tag name="KSO_WM_UNIT_TYPE" val="l_i"/>
  <p:tag name="KSO_WM_UNIT_INDEX" val="1_6"/>
  <p:tag name="KSO_WM_UNIT_ID" val="259*l_i*1_6"/>
  <p:tag name="KSO_WM_UNIT_CLEAR" val="1"/>
  <p:tag name="KSO_WM_UNIT_LAYERLEVEL" val="1_1"/>
  <p:tag name="KSO_WM_BEAUTIFY_FLAG" val="#wm#"/>
  <p:tag name="KSO_WM_DIAGRAM_GROUP_CODE" val="l1-1"/>
  <p:tag name="KSO_WM_TAG_VERSION" val="1.0"/>
</p:tagLst>
</file>

<file path=ppt/tags/tag1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diagram"/>
  <p:tag name="KSO_WM_TEMPLATE_INDEX" val="160310"/>
  <p:tag name="KSO_WM_UNIT_TYPE" val="l_h_f"/>
  <p:tag name="KSO_WM_UNIT_INDEX" val="1_2_1"/>
  <p:tag name="KSO_WM_UNIT_ID" val="259*l_h_f*1_2_1"/>
  <p:tag name="KSO_WM_UNIT_CLEAR" val="1"/>
  <p:tag name="KSO_WM_UNIT_LAYERLEVEL" val="1_1_1"/>
  <p:tag name="KSO_WM_UNIT_VALUE" val="16"/>
  <p:tag name="KSO_WM_UNIT_HIGHLIGHT" val="0"/>
  <p:tag name="KSO_WM_UNIT_COMPATIBLE" val="0"/>
  <p:tag name="KSO_WM_UNIT_PRESET_TEXT" val="LOREM"/>
  <p:tag name="KSO_WM_BEAUTIFY_FLAG" val="#wm#"/>
  <p:tag name="KSO_WM_DIAGRAM_GROUP_CODE" val="l1-1"/>
  <p:tag name="KSO_WM_TAG_VERSION" val="1.0"/>
</p:tagLst>
</file>

<file path=ppt/tags/tag1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diagram"/>
  <p:tag name="KSO_WM_TEMPLATE_INDEX" val="160310"/>
  <p:tag name="KSO_WM_UNIT_TYPE" val="l_i"/>
  <p:tag name="KSO_WM_UNIT_INDEX" val="1_3"/>
  <p:tag name="KSO_WM_UNIT_ID" val="259*l_i*1_3"/>
  <p:tag name="KSO_WM_UNIT_CLEAR" val="1"/>
  <p:tag name="KSO_WM_UNIT_LAYERLEVEL" val="1_1"/>
  <p:tag name="KSO_WM_BEAUTIFY_FLAG" val="#wm#"/>
  <p:tag name="KSO_WM_DIAGRAM_GROUP_CODE" val="l1-1"/>
  <p:tag name="KSO_WM_TAG_VERSION" val="1.0"/>
</p:tagLst>
</file>

<file path=ppt/tags/tag1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diagram"/>
  <p:tag name="KSO_WM_TEMPLATE_INDEX" val="160310"/>
  <p:tag name="KSO_WM_UNIT_TYPE" val="l_i"/>
  <p:tag name="KSO_WM_UNIT_INDEX" val="1_4"/>
  <p:tag name="KSO_WM_UNIT_ID" val="259*l_i*1_4"/>
  <p:tag name="KSO_WM_UNIT_CLEAR" val="1"/>
  <p:tag name="KSO_WM_UNIT_LAYERLEVEL" val="1_1"/>
  <p:tag name="KSO_WM_BEAUTIFY_FLAG" val="#wm#"/>
  <p:tag name="KSO_WM_DIAGRAM_GROUP_CODE" val="l1-1"/>
  <p:tag name="KSO_WM_TAG_VERSION" val="1.0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custom160008_15*i*20"/>
  <p:tag name="KSO_WM_TEMPLATE_CATEGORY" val="custom"/>
  <p:tag name="KSO_WM_TEMPLATE_INDEX" val="160008"/>
  <p:tag name="KSO_WM_UNIT_INDEX" val="20"/>
</p:tagLst>
</file>

<file path=ppt/tags/tag1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diagram"/>
  <p:tag name="KSO_WM_TEMPLATE_INDEX" val="160310"/>
  <p:tag name="KSO_WM_UNIT_TYPE" val="l_h_f"/>
  <p:tag name="KSO_WM_UNIT_INDEX" val="1_1_1"/>
  <p:tag name="KSO_WM_UNIT_ID" val="259*l_h_f*1_1_1"/>
  <p:tag name="KSO_WM_UNIT_CLEAR" val="1"/>
  <p:tag name="KSO_WM_UNIT_LAYERLEVEL" val="1_1_1"/>
  <p:tag name="KSO_WM_UNIT_VALUE" val="16"/>
  <p:tag name="KSO_WM_UNIT_HIGHLIGHT" val="0"/>
  <p:tag name="KSO_WM_UNIT_COMPATIBLE" val="0"/>
  <p:tag name="KSO_WM_UNIT_PRESET_TEXT" val="LOREM"/>
  <p:tag name="KSO_WM_BEAUTIFY_FLAG" val="#wm#"/>
  <p:tag name="KSO_WM_DIAGRAM_GROUP_CODE" val="l1-1"/>
  <p:tag name="KSO_WM_TAG_VERSION" val="1.0"/>
</p:tagLst>
</file>

<file path=ppt/tags/tag1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diagram"/>
  <p:tag name="KSO_WM_TEMPLATE_INDEX" val="160310"/>
  <p:tag name="KSO_WM_UNIT_TYPE" val="l_i"/>
  <p:tag name="KSO_WM_UNIT_INDEX" val="1_1"/>
  <p:tag name="KSO_WM_UNIT_ID" val="259*l_i*1_1"/>
  <p:tag name="KSO_WM_UNIT_CLEAR" val="1"/>
  <p:tag name="KSO_WM_UNIT_LAYERLEVEL" val="1_1"/>
  <p:tag name="KSO_WM_BEAUTIFY_FLAG" val="#wm#"/>
  <p:tag name="KSO_WM_DIAGRAM_GROUP_CODE" val="l1-1"/>
  <p:tag name="KSO_WM_TAG_VERSION" val="1.0"/>
</p:tagLst>
</file>

<file path=ppt/tags/tag1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diagram"/>
  <p:tag name="KSO_WM_TEMPLATE_INDEX" val="160310"/>
  <p:tag name="KSO_WM_UNIT_TYPE" val="l_i"/>
  <p:tag name="KSO_WM_UNIT_INDEX" val="1_2"/>
  <p:tag name="KSO_WM_UNIT_ID" val="259*l_i*1_2"/>
  <p:tag name="KSO_WM_UNIT_CLEAR" val="1"/>
  <p:tag name="KSO_WM_UNIT_LAYERLEVEL" val="1_1"/>
  <p:tag name="KSO_WM_BEAUTIFY_FLAG" val="#wm#"/>
  <p:tag name="KSO_WM_DIAGRAM_GROUP_CODE" val="l1-1"/>
  <p:tag name="KSO_WM_TAG_VERSION" val="1.0"/>
</p:tagLst>
</file>

<file path=ppt/tags/tag1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150995202"/>
  <p:tag name="KSO_WM_SLIDE_INDEX" val="3"/>
  <p:tag name="KSO_WM_SLIDE_ITEM_CNT" val="4"/>
  <p:tag name="KSO_WM_SLIDE_LAYOUT" val="a_m"/>
  <p:tag name="KSO_WM_SLIDE_LAYOUT_CNT" val="1_1"/>
  <p:tag name="KSO_WM_SLIDE_TYPE" val="contents"/>
  <p:tag name="KSO_WM_BEAUTIFY_FLAG" val="#wm#"/>
  <p:tag name="KSO_WM_TEMPLATE_CATEGORY" val="diagram"/>
  <p:tag name="KSO_WM_TEMPLATE_INDEX" val="160537"/>
  <p:tag name="KSO_WM_DIAGRAM_GROUP_CODE" val="m1-1"/>
  <p:tag name="KSO_WM_TAG_VERSION" val="1.0"/>
</p:tagLst>
</file>

<file path=ppt/tags/tag1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TEMPLATE_CATEGORY" val="diagram"/>
  <p:tag name="KSO_WM_TEMPLATE_INDEX" val="160537"/>
  <p:tag name="KSO_WM_UNIT_TYPE" val="a"/>
  <p:tag name="KSO_WM_UNIT_INDEX" val="1"/>
  <p:tag name="KSO_WM_UNIT_ID" val="258*a*1"/>
  <p:tag name="KSO_WM_UNIT_CLEAR" val="1"/>
  <p:tag name="KSO_WM_UNIT_LAYERLEVEL" val="1"/>
  <p:tag name="KSO_WM_UNIT_ISCONTENTSTITLE" val="1"/>
  <p:tag name="KSO_WM_UNIT_VALUE" val="21"/>
  <p:tag name="KSO_WM_UNIT_HIGHLIGHT" val="0"/>
  <p:tag name="KSO_WM_UNIT_COMPATIBLE" val="1"/>
  <p:tag name="KSO_WM_UNIT_PRESET_TEXT_INDEX" val="3"/>
  <p:tag name="KSO_WM_UNIT_PRESET_TEXT_LEN" val="17"/>
  <p:tag name="KSO_WM_BEAUTIFY_FLAG" val="#wm#"/>
</p:tagLst>
</file>

<file path=ppt/tags/tag1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150995202*i*1"/>
  <p:tag name="KSO_WM_TEMPLATE_CATEGORY" val="diagram"/>
  <p:tag name="KSO_WM_TEMPLATE_INDEX" val="160537"/>
</p:tagLst>
</file>

<file path=ppt/tags/tag1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150995202*i*6"/>
  <p:tag name="KSO_WM_TEMPLATE_CATEGORY" val="diagram"/>
  <p:tag name="KSO_WM_TEMPLATE_INDEX" val="160537"/>
</p:tagLst>
</file>

<file path=ppt/tags/tag1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150995202*i*11"/>
  <p:tag name="KSO_WM_TEMPLATE_CATEGORY" val="diagram"/>
  <p:tag name="KSO_WM_TEMPLATE_INDEX" val="160537"/>
</p:tagLst>
</file>

<file path=ppt/tags/tag1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150995202*i*16"/>
  <p:tag name="KSO_WM_TEMPLATE_CATEGORY" val="diagram"/>
  <p:tag name="KSO_WM_TEMPLATE_INDEX" val="160537"/>
</p:tagLst>
</file>

<file path=ppt/tags/tag1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GROUP_CODE" val="m1-1"/>
  <p:tag name="KSO_WM_TAG_VERSION" val="1.0"/>
  <p:tag name="KSO_WM_TEMPLATE_CATEGORY" val="diagram"/>
  <p:tag name="KSO_WM_TEMPLATE_INDEX" val="160537"/>
  <p:tag name="KSO_WM_UNIT_TYPE" val="m_i"/>
  <p:tag name="KSO_WM_UNIT_INDEX" val="1_4"/>
  <p:tag name="KSO_WM_UNIT_ID" val="258*m_i*1_4"/>
  <p:tag name="KSO_WM_UNIT_CLEAR" val="1"/>
  <p:tag name="KSO_WM_UNIT_LAYERLEVEL" val="1_1"/>
  <p:tag name="KSO_WM_BEAUTIFY_FLAG" val="#wm#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custom160008_15*i*25"/>
  <p:tag name="KSO_WM_TEMPLATE_CATEGORY" val="custom"/>
  <p:tag name="KSO_WM_TEMPLATE_INDEX" val="160008"/>
  <p:tag name="KSO_WM_UNIT_INDEX" val="25"/>
</p:tagLst>
</file>

<file path=ppt/tags/tag1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TEMPLATE_CATEGORY" val="diagram"/>
  <p:tag name="KSO_WM_TEMPLATE_INDEX" val="160537"/>
  <p:tag name="KSO_WM_UNIT_TYPE" val="m_h_f"/>
  <p:tag name="KSO_WM_UNIT_INDEX" val="1_4_1"/>
  <p:tag name="KSO_WM_UNIT_ID" val="258*m_h_f*1_4_1"/>
  <p:tag name="KSO_WM_UNIT_CLEAR" val="1"/>
  <p:tag name="KSO_WM_UNIT_LAYERLEVEL" val="1_1_1"/>
  <p:tag name="KSO_WM_UNIT_VALUE" val="16"/>
  <p:tag name="KSO_WM_UNIT_HIGHLIGHT" val="0"/>
  <p:tag name="KSO_WM_UNIT_COMPATIBLE" val="0"/>
  <p:tag name="KSO_WM_BEAUTIFY_FLAG" val="#wm#"/>
  <p:tag name="KSO_WM_DIAGRAM_GROUP_CODE" val="m1-1"/>
  <p:tag name="KSO_WM_UNIT_PRESET_TEXT" val="CONSECTETUR ADIPISICING ELIT"/>
</p:tagLst>
</file>

<file path=ppt/tags/tag1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GROUP_CODE" val="m1-1"/>
  <p:tag name="KSO_WM_TAG_VERSION" val="1.0"/>
  <p:tag name="KSO_WM_TEMPLATE_CATEGORY" val="diagram"/>
  <p:tag name="KSO_WM_TEMPLATE_INDEX" val="160537"/>
  <p:tag name="KSO_WM_UNIT_TYPE" val="m_i"/>
  <p:tag name="KSO_WM_UNIT_INDEX" val="1_3"/>
  <p:tag name="KSO_WM_UNIT_ID" val="258*m_i*1_3"/>
  <p:tag name="KSO_WM_UNIT_CLEAR" val="1"/>
  <p:tag name="KSO_WM_UNIT_LAYERLEVEL" val="1_1"/>
  <p:tag name="KSO_WM_BEAUTIFY_FLAG" val="#wm#"/>
</p:tagLst>
</file>

<file path=ppt/tags/tag1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TEMPLATE_CATEGORY" val="diagram"/>
  <p:tag name="KSO_WM_TEMPLATE_INDEX" val="160537"/>
  <p:tag name="KSO_WM_UNIT_TYPE" val="m_h_f"/>
  <p:tag name="KSO_WM_UNIT_INDEX" val="1_3_1"/>
  <p:tag name="KSO_WM_UNIT_ID" val="258*m_h_f*1_3_1"/>
  <p:tag name="KSO_WM_UNIT_CLEAR" val="1"/>
  <p:tag name="KSO_WM_UNIT_LAYERLEVEL" val="1_1_1"/>
  <p:tag name="KSO_WM_UNIT_VALUE" val="16"/>
  <p:tag name="KSO_WM_UNIT_HIGHLIGHT" val="0"/>
  <p:tag name="KSO_WM_UNIT_COMPATIBLE" val="0"/>
  <p:tag name="KSO_WM_BEAUTIFY_FLAG" val="#wm#"/>
  <p:tag name="KSO_WM_DIAGRAM_GROUP_CODE" val="m1-1"/>
  <p:tag name="KSO_WM_UNIT_PRESET_TEXT" val="CONSECTETUR ADIPISICING ELIT"/>
</p:tagLst>
</file>

<file path=ppt/tags/tag1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GROUP_CODE" val="m1-1"/>
  <p:tag name="KSO_WM_TAG_VERSION" val="1.0"/>
  <p:tag name="KSO_WM_TEMPLATE_CATEGORY" val="diagram"/>
  <p:tag name="KSO_WM_TEMPLATE_INDEX" val="160537"/>
  <p:tag name="KSO_WM_UNIT_TYPE" val="m_i"/>
  <p:tag name="KSO_WM_UNIT_INDEX" val="1_2"/>
  <p:tag name="KSO_WM_UNIT_ID" val="258*m_i*1_2"/>
  <p:tag name="KSO_WM_UNIT_CLEAR" val="1"/>
  <p:tag name="KSO_WM_UNIT_LAYERLEVEL" val="1_1"/>
  <p:tag name="KSO_WM_BEAUTIFY_FLAG" val="#wm#"/>
</p:tagLst>
</file>

<file path=ppt/tags/tag1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TEMPLATE_CATEGORY" val="diagram"/>
  <p:tag name="KSO_WM_TEMPLATE_INDEX" val="160537"/>
  <p:tag name="KSO_WM_UNIT_TYPE" val="m_h_f"/>
  <p:tag name="KSO_WM_UNIT_INDEX" val="1_2_1"/>
  <p:tag name="KSO_WM_UNIT_ID" val="258*m_h_f*1_2_1"/>
  <p:tag name="KSO_WM_UNIT_CLEAR" val="1"/>
  <p:tag name="KSO_WM_UNIT_LAYERLEVEL" val="1_1_1"/>
  <p:tag name="KSO_WM_UNIT_VALUE" val="16"/>
  <p:tag name="KSO_WM_UNIT_HIGHLIGHT" val="0"/>
  <p:tag name="KSO_WM_UNIT_COMPATIBLE" val="0"/>
  <p:tag name="KSO_WM_BEAUTIFY_FLAG" val="#wm#"/>
  <p:tag name="KSO_WM_DIAGRAM_GROUP_CODE" val="m1-1"/>
  <p:tag name="KSO_WM_UNIT_PRESET_TEXT" val="CONSECTETUR ADIPISICING ELIT"/>
</p:tagLst>
</file>

<file path=ppt/tags/tag1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GROUP_CODE" val="m1-1"/>
  <p:tag name="KSO_WM_TAG_VERSION" val="1.0"/>
  <p:tag name="KSO_WM_TEMPLATE_CATEGORY" val="diagram"/>
  <p:tag name="KSO_WM_TEMPLATE_INDEX" val="160537"/>
  <p:tag name="KSO_WM_UNIT_TYPE" val="m_i"/>
  <p:tag name="KSO_WM_UNIT_INDEX" val="1_1"/>
  <p:tag name="KSO_WM_UNIT_ID" val="258*m_i*1_1"/>
  <p:tag name="KSO_WM_UNIT_CLEAR" val="1"/>
  <p:tag name="KSO_WM_UNIT_LAYERLEVEL" val="1_1"/>
  <p:tag name="KSO_WM_BEAUTIFY_FLAG" val="#wm#"/>
</p:tagLst>
</file>

<file path=ppt/tags/tag1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TEMPLATE_CATEGORY" val="diagram"/>
  <p:tag name="KSO_WM_TEMPLATE_INDEX" val="160537"/>
  <p:tag name="KSO_WM_UNIT_TYPE" val="m_h_f"/>
  <p:tag name="KSO_WM_UNIT_INDEX" val="1_1_1"/>
  <p:tag name="KSO_WM_UNIT_ID" val="258*m_h_f*1_1_1"/>
  <p:tag name="KSO_WM_UNIT_CLEAR" val="1"/>
  <p:tag name="KSO_WM_UNIT_LAYERLEVEL" val="1_1_1"/>
  <p:tag name="KSO_WM_UNIT_VALUE" val="16"/>
  <p:tag name="KSO_WM_UNIT_HIGHLIGHT" val="0"/>
  <p:tag name="KSO_WM_UNIT_COMPATIBLE" val="0"/>
  <p:tag name="KSO_WM_BEAUTIFY_FLAG" val="#wm#"/>
  <p:tag name="KSO_WM_DIAGRAM_GROUP_CODE" val="m1-1"/>
  <p:tag name="KSO_WM_UNIT_PRESET_TEXT" val="CONSECTETUR ADIPISICING ELIT"/>
</p:tagLst>
</file>

<file path=ppt/tags/tag1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10150244"/>
  <p:tag name="MH_LIBRARY" val="GRAPHIC"/>
  <p:tag name="KSO_WM_TEMPLATE_CATEGORY" val="custom"/>
  <p:tag name="KSO_WM_TEMPLATE_INDEX" val="160190"/>
  <p:tag name="KSO_WM_TAG_VERSION" val="1.0"/>
  <p:tag name="KSO_WM_SLIDE_ID" val="custom160190_29"/>
  <p:tag name="KSO_WM_SLIDE_INDEX" val="29"/>
  <p:tag name="KSO_WM_SLIDE_ITEM_CNT" val="0"/>
  <p:tag name="KSO_WM_SLIDE_TYPE" val="endPage"/>
  <p:tag name="KSO_WM_BEAUTIFY_FLAG" val="#wm#"/>
</p:tagLst>
</file>

<file path=ppt/tags/tag1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10150244"/>
  <p:tag name="MH_LIBRARY" val="GRAPHIC"/>
  <p:tag name="MH_ORDER" val="Freeform 52"/>
  <p:tag name="KSO_WM_TAG_VERSION" val="1.0"/>
  <p:tag name="KSO_WM_BEAUTIFY_FLAG" val="#wm#"/>
  <p:tag name="KSO_WM_UNIT_TYPE" val="i"/>
  <p:tag name="KSO_WM_UNIT_ID" val="custom160190_29*i*0"/>
  <p:tag name="KSO_WM_TEMPLATE_CATEGORY" val="custom"/>
  <p:tag name="KSO_WM_TEMPLATE_INDEX" val="160190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custom160008_15*i*30"/>
  <p:tag name="KSO_WM_TEMPLATE_CATEGORY" val="custom"/>
  <p:tag name="KSO_WM_TEMPLATE_INDEX" val="160008"/>
  <p:tag name="KSO_WM_UNIT_INDEX" val="30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008"/>
  <p:tag name="KSO_WM_UNIT_TYPE" val="a"/>
  <p:tag name="KSO_WM_UNIT_INDEX" val="1"/>
  <p:tag name="KSO_WM_UNIT_CLEAR" val="1"/>
  <p:tag name="KSO_WM_UNIT_LAYERLEVEL" val="1"/>
  <p:tag name="KSO_WM_UNIT_ISCONTENTSTITLE" val="1"/>
  <p:tag name="KSO_WM_UNIT_VALUE" val="20"/>
  <p:tag name="KSO_WM_UNIT_HIGHLIGHT" val="0"/>
  <p:tag name="KSO_WM_UNIT_COMPATIBLE" val="0"/>
  <p:tag name="KSO_WM_UNIT_ID" val="custom160008_15*a*1"/>
  <p:tag name="KSO_WM_UNIT_PRESET_TEXT" val="Contents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EMPLATE_CATEGORY" val="custom"/>
  <p:tag name="KSO_WM_UNIT_TEMPLATE_INDEX" val="8"/>
  <p:tag name="KSO_WM_UNIT_TYPE" val="a"/>
  <p:tag name="KSO_WM_UNIT_INDEX" val="1"/>
  <p:tag name="KSO_WM_UNIT_CLEAR" val="1"/>
  <p:tag name="KSO_WM_UNIT_LAYERLEVEL" val="1"/>
  <p:tag name="KSO_WM_UNIT_VALUE" val="12"/>
  <p:tag name="KSO_WM_UNIT_ISCONTENTSTITLE" val="0"/>
  <p:tag name="KSO_WM_UNIT_HIGHLIGHT" val="0"/>
  <p:tag name="KSO_WM_UNIT_COMPATIBLE" val="0"/>
  <p:tag name="KSO_WM_BEAUTIFY_FLAG" val="#wm#"/>
  <p:tag name="KSO_WM_UNIT_ID" val="269*a*1"/>
  <p:tag name="KSO_WM_UNIT_PRESET_TEXT" val="THANKS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NDEX" val="40"/>
  <p:tag name="KSO_WM_UNIT_CLEAR" val="1"/>
  <p:tag name="KSO_WM_UNIT_LAYERLEVEL" val="1_1"/>
  <p:tag name="KSO_WM_DIAGRAM_GROUP_CODE" val="l1-2"/>
  <p:tag name="KSO_WM_TAG_VERSION" val="1.0"/>
  <p:tag name="KSO_WM_BEAUTIFY_FLAG" val="#wm#"/>
  <p:tag name="KSO_WM_UNIT_TYPE" val="i"/>
  <p:tag name="KSO_WM_UNIT_ID" val="custom160008_15*i*40"/>
  <p:tag name="KSO_WM_TEMPLATE_CATEGORY" val="custom"/>
  <p:tag name="KSO_WM_TEMPLATE_INDEX" val="160008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NDEX" val="41"/>
  <p:tag name="KSO_WM_UNIT_CLEAR" val="1"/>
  <p:tag name="KSO_WM_UNIT_LAYERLEVEL" val="1_1"/>
  <p:tag name="KSO_WM_DIAGRAM_GROUP_CODE" val="l1-2"/>
  <p:tag name="KSO_WM_TAG_VERSION" val="1.0"/>
  <p:tag name="KSO_WM_BEAUTIFY_FLAG" val="#wm#"/>
  <p:tag name="KSO_WM_UNIT_TYPE" val="i"/>
  <p:tag name="KSO_WM_UNIT_ID" val="custom160008_15*i*41"/>
  <p:tag name="KSO_WM_TEMPLATE_CATEGORY" val="custom"/>
  <p:tag name="KSO_WM_TEMPLATE_INDEX" val="160008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NDEX" val="42"/>
  <p:tag name="KSO_WM_UNIT_CLEAR" val="1"/>
  <p:tag name="KSO_WM_UNIT_LAYERLEVEL" val="1_1"/>
  <p:tag name="KSO_WM_DIAGRAM_GROUP_CODE" val="l1-2"/>
  <p:tag name="KSO_WM_TAG_VERSION" val="1.0"/>
  <p:tag name="KSO_WM_BEAUTIFY_FLAG" val="#wm#"/>
  <p:tag name="KSO_WM_UNIT_TYPE" val="i"/>
  <p:tag name="KSO_WM_UNIT_ID" val="custom160008_15*i*42"/>
  <p:tag name="KSO_WM_TEMPLATE_CATEGORY" val="custom"/>
  <p:tag name="KSO_WM_TEMPLATE_INDEX" val="160008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NDEX" val="43"/>
  <p:tag name="KSO_WM_UNIT_CLEAR" val="1"/>
  <p:tag name="KSO_WM_UNIT_LAYERLEVEL" val="1_1"/>
  <p:tag name="KSO_WM_DIAGRAM_GROUP_CODE" val="l1-2"/>
  <p:tag name="KSO_WM_TAG_VERSION" val="1.0"/>
  <p:tag name="KSO_WM_BEAUTIFY_FLAG" val="#wm#"/>
  <p:tag name="KSO_WM_UNIT_TYPE" val="i"/>
  <p:tag name="KSO_WM_UNIT_ID" val="custom160008_15*i*43"/>
  <p:tag name="KSO_WM_TEMPLATE_CATEGORY" val="custom"/>
  <p:tag name="KSO_WM_TEMPLATE_INDEX" val="160008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NDEX" val="44"/>
  <p:tag name="KSO_WM_UNIT_CLEAR" val="1"/>
  <p:tag name="KSO_WM_UNIT_LAYERLEVEL" val="1_1"/>
  <p:tag name="KSO_WM_DIAGRAM_GROUP_CODE" val="l1-2"/>
  <p:tag name="KSO_WM_TAG_VERSION" val="1.0"/>
  <p:tag name="KSO_WM_BEAUTIFY_FLAG" val="#wm#"/>
  <p:tag name="KSO_WM_UNIT_TYPE" val="i"/>
  <p:tag name="KSO_WM_UNIT_ID" val="custom160008_15*i*44"/>
  <p:tag name="KSO_WM_TEMPLATE_CATEGORY" val="custom"/>
  <p:tag name="KSO_WM_TEMPLATE_INDEX" val="160008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NDEX" val="45"/>
  <p:tag name="KSO_WM_UNIT_CLEAR" val="1"/>
  <p:tag name="KSO_WM_UNIT_LAYERLEVEL" val="1_1"/>
  <p:tag name="KSO_WM_DIAGRAM_GROUP_CODE" val="l1-2"/>
  <p:tag name="KSO_WM_TAG_VERSION" val="1.0"/>
  <p:tag name="KSO_WM_BEAUTIFY_FLAG" val="#wm#"/>
  <p:tag name="KSO_WM_UNIT_TYPE" val="i"/>
  <p:tag name="KSO_WM_UNIT_ID" val="custom160008_15*i*45"/>
  <p:tag name="KSO_WM_TEMPLATE_CATEGORY" val="custom"/>
  <p:tag name="KSO_WM_TEMPLATE_INDEX" val="160008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NDEX" val="46"/>
  <p:tag name="KSO_WM_UNIT_CLEAR" val="1"/>
  <p:tag name="KSO_WM_UNIT_LAYERLEVEL" val="1_1"/>
  <p:tag name="KSO_WM_DIAGRAM_GROUP_CODE" val="l1-2"/>
  <p:tag name="KSO_WM_TAG_VERSION" val="1.0"/>
  <p:tag name="KSO_WM_BEAUTIFY_FLAG" val="#wm#"/>
  <p:tag name="KSO_WM_UNIT_TYPE" val="i"/>
  <p:tag name="KSO_WM_UNIT_ID" val="custom160008_15*i*46"/>
  <p:tag name="KSO_WM_TEMPLATE_CATEGORY" val="custom"/>
  <p:tag name="KSO_WM_TEMPLATE_INDEX" val="160008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008"/>
  <p:tag name="KSO_WM_UNIT_TYPE" val="l_h_f"/>
  <p:tag name="KSO_WM_UNIT_INDEX" val="1_6_1"/>
  <p:tag name="KSO_WM_UNIT_CLEAR" val="1"/>
  <p:tag name="KSO_WM_UNIT_LAYERLEVEL" val="1_1_1"/>
  <p:tag name="KSO_WM_UNIT_VALUE" val="15"/>
  <p:tag name="KSO_WM_UNIT_HIGHLIGHT" val="0"/>
  <p:tag name="KSO_WM_UNIT_COMPATIBLE" val="0"/>
  <p:tag name="KSO_WM_UNIT_ID" val="custom160008_15*l_h_f*1_6_1"/>
  <p:tag name="KSO_WM_UNIT_PRESET_TEXT_INDEX" val="2"/>
  <p:tag name="KSO_WM_UNIT_PRESET_TEXT_LEN" val="10"/>
  <p:tag name="KSO_WM_DIAGRAM_GROUP_CODE" val="l1-2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008"/>
  <p:tag name="KSO_WM_UNIT_TYPE" val="l_i"/>
  <p:tag name="KSO_WM_UNIT_INDEX" val="1_6"/>
  <p:tag name="KSO_WM_UNIT_ID" val="custom160008_15*l_i*1_6"/>
  <p:tag name="KSO_WM_UNIT_CLEAR" val="1"/>
  <p:tag name="KSO_WM_UNIT_LAYERLEVEL" val="1_1"/>
  <p:tag name="KSO_WM_DIAGRAM_GROUP_CODE" val="l1-2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008"/>
  <p:tag name="KSO_WM_UNIT_TYPE" val="l_h_f"/>
  <p:tag name="KSO_WM_UNIT_INDEX" val="1_5_1"/>
  <p:tag name="KSO_WM_UNIT_CLEAR" val="1"/>
  <p:tag name="KSO_WM_UNIT_LAYERLEVEL" val="1_1_1"/>
  <p:tag name="KSO_WM_UNIT_VALUE" val="15"/>
  <p:tag name="KSO_WM_UNIT_HIGHLIGHT" val="0"/>
  <p:tag name="KSO_WM_UNIT_COMPATIBLE" val="0"/>
  <p:tag name="KSO_WM_UNIT_ID" val="custom160008_15*l_h_f*1_5_1"/>
  <p:tag name="KSO_WM_UNIT_PRESET_TEXT_INDEX" val="2"/>
  <p:tag name="KSO_WM_UNIT_PRESET_TEXT_LEN" val="10"/>
  <p:tag name="KSO_WM_DIAGRAM_GROUP_CODE" val="l1-2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UNIT_TYPE" val="i"/>
  <p:tag name="KSO_WM_UNIT_ID" val="269*i*5"/>
  <p:tag name="KSO_WM_UNIT_TEMPLATE_CATEGORY" val="custom"/>
  <p:tag name="KSO_WM_UNIT_TEMPLATE_INDEX" val="8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008"/>
  <p:tag name="KSO_WM_UNIT_TYPE" val="l_i"/>
  <p:tag name="KSO_WM_UNIT_INDEX" val="1_5"/>
  <p:tag name="KSO_WM_UNIT_ID" val="custom160008_15*l_i*1_5"/>
  <p:tag name="KSO_WM_UNIT_CLEAR" val="1"/>
  <p:tag name="KSO_WM_UNIT_LAYERLEVEL" val="1_1"/>
  <p:tag name="KSO_WM_DIAGRAM_GROUP_CODE" val="l1-2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008"/>
  <p:tag name="KSO_WM_UNIT_TYPE" val="l_h_f"/>
  <p:tag name="KSO_WM_UNIT_INDEX" val="1_4_1"/>
  <p:tag name="KSO_WM_UNIT_CLEAR" val="1"/>
  <p:tag name="KSO_WM_UNIT_LAYERLEVEL" val="1_1_1"/>
  <p:tag name="KSO_WM_UNIT_VALUE" val="15"/>
  <p:tag name="KSO_WM_UNIT_HIGHLIGHT" val="0"/>
  <p:tag name="KSO_WM_UNIT_COMPATIBLE" val="0"/>
  <p:tag name="KSO_WM_UNIT_ID" val="custom160008_15*l_h_f*1_4_1"/>
  <p:tag name="KSO_WM_UNIT_PRESET_TEXT_INDEX" val="2"/>
  <p:tag name="KSO_WM_UNIT_PRESET_TEXT_LEN" val="10"/>
  <p:tag name="KSO_WM_DIAGRAM_GROUP_CODE" val="l1-2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008"/>
  <p:tag name="KSO_WM_UNIT_TYPE" val="l_i"/>
  <p:tag name="KSO_WM_UNIT_INDEX" val="1_4"/>
  <p:tag name="KSO_WM_UNIT_ID" val="custom160008_15*l_i*1_4"/>
  <p:tag name="KSO_WM_UNIT_CLEAR" val="1"/>
  <p:tag name="KSO_WM_UNIT_LAYERLEVEL" val="1_1"/>
  <p:tag name="KSO_WM_DIAGRAM_GROUP_CODE" val="l1-2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008"/>
  <p:tag name="KSO_WM_UNIT_TYPE" val="l_h_f"/>
  <p:tag name="KSO_WM_UNIT_INDEX" val="1_3_1"/>
  <p:tag name="KSO_WM_UNIT_CLEAR" val="1"/>
  <p:tag name="KSO_WM_UNIT_LAYERLEVEL" val="1_1_1"/>
  <p:tag name="KSO_WM_UNIT_VALUE" val="15"/>
  <p:tag name="KSO_WM_UNIT_HIGHLIGHT" val="0"/>
  <p:tag name="KSO_WM_UNIT_COMPATIBLE" val="0"/>
  <p:tag name="KSO_WM_UNIT_ID" val="custom160008_15*l_h_f*1_3_1"/>
  <p:tag name="KSO_WM_UNIT_PRESET_TEXT_INDEX" val="2"/>
  <p:tag name="KSO_WM_UNIT_PRESET_TEXT_LEN" val="10"/>
  <p:tag name="KSO_WM_DIAGRAM_GROUP_CODE" val="l1-2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008"/>
  <p:tag name="KSO_WM_UNIT_TYPE" val="l_i"/>
  <p:tag name="KSO_WM_UNIT_INDEX" val="1_3"/>
  <p:tag name="KSO_WM_UNIT_ID" val="custom160008_15*l_i*1_3"/>
  <p:tag name="KSO_WM_UNIT_CLEAR" val="1"/>
  <p:tag name="KSO_WM_UNIT_LAYERLEVEL" val="1_1"/>
  <p:tag name="KSO_WM_DIAGRAM_GROUP_CODE" val="l1-2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008"/>
  <p:tag name="KSO_WM_UNIT_TYPE" val="l_h_f"/>
  <p:tag name="KSO_WM_UNIT_INDEX" val="1_2_1"/>
  <p:tag name="KSO_WM_UNIT_CLEAR" val="1"/>
  <p:tag name="KSO_WM_UNIT_LAYERLEVEL" val="1_1_1"/>
  <p:tag name="KSO_WM_UNIT_VALUE" val="15"/>
  <p:tag name="KSO_WM_UNIT_HIGHLIGHT" val="0"/>
  <p:tag name="KSO_WM_UNIT_COMPATIBLE" val="0"/>
  <p:tag name="KSO_WM_UNIT_ID" val="custom160008_15*l_h_f*1_2_1"/>
  <p:tag name="KSO_WM_UNIT_PRESET_TEXT_INDEX" val="2"/>
  <p:tag name="KSO_WM_UNIT_PRESET_TEXT_LEN" val="10"/>
  <p:tag name="KSO_WM_DIAGRAM_GROUP_CODE" val="l1-2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008"/>
  <p:tag name="KSO_WM_UNIT_TYPE" val="l_i"/>
  <p:tag name="KSO_WM_UNIT_INDEX" val="1_2"/>
  <p:tag name="KSO_WM_UNIT_ID" val="custom160008_15*l_i*1_2"/>
  <p:tag name="KSO_WM_UNIT_CLEAR" val="1"/>
  <p:tag name="KSO_WM_UNIT_LAYERLEVEL" val="1_1"/>
  <p:tag name="KSO_WM_DIAGRAM_GROUP_CODE" val="l1-2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008"/>
  <p:tag name="KSO_WM_UNIT_TYPE" val="l_h_f"/>
  <p:tag name="KSO_WM_UNIT_INDEX" val="1_1_1"/>
  <p:tag name="KSO_WM_UNIT_CLEAR" val="1"/>
  <p:tag name="KSO_WM_UNIT_LAYERLEVEL" val="1_1_1"/>
  <p:tag name="KSO_WM_UNIT_VALUE" val="15"/>
  <p:tag name="KSO_WM_UNIT_HIGHLIGHT" val="0"/>
  <p:tag name="KSO_WM_UNIT_COMPATIBLE" val="0"/>
  <p:tag name="KSO_WM_UNIT_ID" val="custom160008_15*l_h_f*1_1_1"/>
  <p:tag name="KSO_WM_UNIT_PRESET_TEXT_INDEX" val="2"/>
  <p:tag name="KSO_WM_UNIT_PRESET_TEXT_LEN" val="10"/>
  <p:tag name="KSO_WM_DIAGRAM_GROUP_CODE" val="l1-2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008"/>
  <p:tag name="KSO_WM_UNIT_TYPE" val="l_i"/>
  <p:tag name="KSO_WM_UNIT_INDEX" val="1_1"/>
  <p:tag name="KSO_WM_UNIT_ID" val="custom160008_15*l_i*1_1"/>
  <p:tag name="KSO_WM_UNIT_CLEAR" val="1"/>
  <p:tag name="KSO_WM_UNIT_LAYERLEVEL" val="1_1"/>
  <p:tag name="KSO_WM_DIAGRAM_GROUP_CODE" val="l1-2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160008_24"/>
  <p:tag name="KSO_WM_SLIDE_INDEX" val="24"/>
  <p:tag name="KSO_WM_SLIDE_LAYOUT" val="a_l"/>
  <p:tag name="KSO_WM_SLIDE_LAYOUT_CNT" val="1_1"/>
  <p:tag name="KSO_WM_SLIDE_TYPE" val="text"/>
  <p:tag name="KSO_WM_BEAUTIFY_FLAG" val="#wm#"/>
  <p:tag name="KSO_WM_SLIDE_POSITION" val="77*200"/>
  <p:tag name="KSO_WM_SLIDE_SIZE" val="799*275"/>
  <p:tag name="KSO_WM_SLIDE_ITEM_CNT" val="4"/>
  <p:tag name="KSO_WM_TEMPLATE_CATEGORY" val="custom"/>
  <p:tag name="KSO_WM_TEMPLATE_INDEX" val="160008"/>
  <p:tag name="KSO_WM_TAG_VERSION" val="1.0"/>
  <p:tag name="KSO_WM_DIAGRAM_GROUP_CODE" val="l1-3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10150244"/>
  <p:tag name="MH_LIBRARY" val="GRAPHIC"/>
  <p:tag name="MH_ORDER" val="Oval 41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custom160008_24*i*0"/>
  <p:tag name="KSO_WM_TEMPLATE_CATEGORY" val="custom"/>
  <p:tag name="KSO_WM_TEMPLATE_INDEX" val="160008"/>
  <p:tag name="KSO_WM_UNIT_INDEX" val="0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custom160008_24*i*11"/>
  <p:tag name="KSO_WM_TEMPLATE_CATEGORY" val="custom"/>
  <p:tag name="KSO_WM_TEMPLATE_INDEX" val="160008"/>
  <p:tag name="KSO_WM_UNIT_INDEX" val="11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custom160008_24*i*22"/>
  <p:tag name="KSO_WM_TEMPLATE_CATEGORY" val="custom"/>
  <p:tag name="KSO_WM_TEMPLATE_INDEX" val="160008"/>
  <p:tag name="KSO_WM_UNIT_INDEX" val="22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custom160008_24*i*33"/>
  <p:tag name="KSO_WM_TEMPLATE_CATEGORY" val="custom"/>
  <p:tag name="KSO_WM_TEMPLATE_INDEX" val="160008"/>
  <p:tag name="KSO_WM_UNIT_INDEX" val="33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008"/>
  <p:tag name="KSO_WM_UNIT_TYPE" val="a"/>
  <p:tag name="KSO_WM_UNIT_INDEX" val="1"/>
  <p:tag name="KSO_WM_UNIT_CLEAR" val="1"/>
  <p:tag name="KSO_WM_UNIT_LAYERLEVEL" val="1"/>
  <p:tag name="KSO_WM_UNIT_VALUE" val="48"/>
  <p:tag name="KSO_WM_UNIT_ISCONTENTSTITLE" val="0"/>
  <p:tag name="KSO_WM_UNIT_HIGHLIGHT" val="0"/>
  <p:tag name="KSO_WM_UNIT_COMPATIBLE" val="0"/>
  <p:tag name="KSO_WM_UNIT_ID" val="custom160008_24*a*1"/>
  <p:tag name="KSO_WM_UNIT_PRESET_TEXT_INDEX" val="0"/>
  <p:tag name="KSO_WM_UNIT_PRESET_TEXT_LEN" val="9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008"/>
  <p:tag name="KSO_WM_UNIT_TYPE" val="l_i"/>
  <p:tag name="KSO_WM_UNIT_INDEX" val="1_13"/>
  <p:tag name="KSO_WM_UNIT_CLEAR" val="1"/>
  <p:tag name="KSO_WM_UNIT_LAYERLEVEL" val="1_1"/>
  <p:tag name="KSO_WM_UNIT_ID" val="custom160008_24*l_i*1_13"/>
  <p:tag name="KSO_WM_DIAGRAM_GROUP_CODE" val="l1-3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008"/>
  <p:tag name="KSO_WM_UNIT_TYPE" val="l_i"/>
  <p:tag name="KSO_WM_UNIT_INDEX" val="1_14"/>
  <p:tag name="KSO_WM_UNIT_CLEAR" val="1"/>
  <p:tag name="KSO_WM_UNIT_LAYERLEVEL" val="1_1"/>
  <p:tag name="KSO_WM_UNIT_ID" val="custom160008_24*l_i*1_14"/>
  <p:tag name="KSO_WM_DIAGRAM_GROUP_CODE" val="l1-3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008"/>
  <p:tag name="KSO_WM_UNIT_TYPE" val="l_i"/>
  <p:tag name="KSO_WM_UNIT_INDEX" val="1_15"/>
  <p:tag name="KSO_WM_UNIT_CLEAR" val="1"/>
  <p:tag name="KSO_WM_UNIT_LAYERLEVEL" val="1_1"/>
  <p:tag name="KSO_WM_UNIT_ID" val="custom160008_24*l_i*1_15"/>
  <p:tag name="KSO_WM_DIAGRAM_GROUP_CODE" val="l1-3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008"/>
  <p:tag name="KSO_WM_UNIT_TYPE" val="l_i"/>
  <p:tag name="KSO_WM_UNIT_INDEX" val="1_16"/>
  <p:tag name="KSO_WM_UNIT_CLEAR" val="1"/>
  <p:tag name="KSO_WM_UNIT_LAYERLEVEL" val="1_1"/>
  <p:tag name="KSO_WM_UNIT_ID" val="custom160008_24*l_i*1_16"/>
  <p:tag name="KSO_WM_DIAGRAM_GROUP_CODE" val="l1-3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008"/>
  <p:tag name="KSO_WM_UNIT_TYPE" val="l_h_f"/>
  <p:tag name="KSO_WM_UNIT_INDEX" val="1_2_1"/>
  <p:tag name="KSO_WM_UNIT_CLEAR" val="1"/>
  <p:tag name="KSO_WM_UNIT_LAYERLEVEL" val="1_1_1"/>
  <p:tag name="KSO_WM_UNIT_VALUE" val="25"/>
  <p:tag name="KSO_WM_UNIT_HIGHLIGHT" val="0"/>
  <p:tag name="KSO_WM_UNIT_COMPATIBLE" val="0"/>
  <p:tag name="KSO_WM_UNIT_ID" val="custom160008_24*l_h_f*1_2_1"/>
  <p:tag name="KSO_WM_UNIT_PRESET_TEXT_INDEX" val="2"/>
  <p:tag name="KSO_WM_UNIT_PRESET_TEXT_LEN" val="10"/>
  <p:tag name="KSO_WM_DIAGRAM_GROUP_CODE" val="l1-3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10150244"/>
  <p:tag name="MH_LIBRARY" val="GRAPHIC"/>
  <p:tag name="MH_ORDER" val="Oval 28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008"/>
  <p:tag name="KSO_WM_UNIT_TYPE" val="l_i"/>
  <p:tag name="KSO_WM_UNIT_INDEX" val="1_9"/>
  <p:tag name="KSO_WM_UNIT_CLEAR" val="1"/>
  <p:tag name="KSO_WM_UNIT_LAYERLEVEL" val="1_1"/>
  <p:tag name="KSO_WM_UNIT_ID" val="custom160008_24*l_i*1_9"/>
  <p:tag name="KSO_WM_DIAGRAM_GROUP_CODE" val="l1-3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008"/>
  <p:tag name="KSO_WM_UNIT_TYPE" val="l_i"/>
  <p:tag name="KSO_WM_UNIT_INDEX" val="1_10"/>
  <p:tag name="KSO_WM_UNIT_CLEAR" val="1"/>
  <p:tag name="KSO_WM_UNIT_LAYERLEVEL" val="1_1"/>
  <p:tag name="KSO_WM_UNIT_ID" val="custom160008_24*l_i*1_10"/>
  <p:tag name="KSO_WM_DIAGRAM_GROUP_CODE" val="l1-3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008"/>
  <p:tag name="KSO_WM_UNIT_TYPE" val="l_i"/>
  <p:tag name="KSO_WM_UNIT_INDEX" val="1_11"/>
  <p:tag name="KSO_WM_UNIT_CLEAR" val="1"/>
  <p:tag name="KSO_WM_UNIT_LAYERLEVEL" val="1_1"/>
  <p:tag name="KSO_WM_UNIT_ID" val="custom160008_24*l_i*1_11"/>
  <p:tag name="KSO_WM_DIAGRAM_GROUP_CODE" val="l1-3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008"/>
  <p:tag name="KSO_WM_UNIT_TYPE" val="l_i"/>
  <p:tag name="KSO_WM_UNIT_INDEX" val="1_12"/>
  <p:tag name="KSO_WM_UNIT_CLEAR" val="1"/>
  <p:tag name="KSO_WM_UNIT_LAYERLEVEL" val="1_1"/>
  <p:tag name="KSO_WM_UNIT_ID" val="custom160008_24*l_i*1_12"/>
  <p:tag name="KSO_WM_DIAGRAM_GROUP_CODE" val="l1-3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008"/>
  <p:tag name="KSO_WM_UNIT_TYPE" val="l_h_f"/>
  <p:tag name="KSO_WM_UNIT_INDEX" val="1_3_1"/>
  <p:tag name="KSO_WM_UNIT_CLEAR" val="1"/>
  <p:tag name="KSO_WM_UNIT_LAYERLEVEL" val="1_1_1"/>
  <p:tag name="KSO_WM_UNIT_VALUE" val="25"/>
  <p:tag name="KSO_WM_UNIT_HIGHLIGHT" val="0"/>
  <p:tag name="KSO_WM_UNIT_COMPATIBLE" val="0"/>
  <p:tag name="KSO_WM_UNIT_ID" val="custom160008_24*l_h_f*1_3_1"/>
  <p:tag name="KSO_WM_UNIT_PRESET_TEXT_INDEX" val="2"/>
  <p:tag name="KSO_WM_UNIT_PRESET_TEXT_LEN" val="10"/>
  <p:tag name="KSO_WM_DIAGRAM_GROUP_CODE" val="l1-3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008"/>
  <p:tag name="KSO_WM_UNIT_TYPE" val="l_i"/>
  <p:tag name="KSO_WM_UNIT_INDEX" val="1_5"/>
  <p:tag name="KSO_WM_UNIT_CLEAR" val="1"/>
  <p:tag name="KSO_WM_UNIT_LAYERLEVEL" val="1_1"/>
  <p:tag name="KSO_WM_UNIT_ID" val="custom160008_24*l_i*1_5"/>
  <p:tag name="KSO_WM_DIAGRAM_GROUP_CODE" val="l1-3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008"/>
  <p:tag name="KSO_WM_UNIT_TYPE" val="l_i"/>
  <p:tag name="KSO_WM_UNIT_INDEX" val="1_6"/>
  <p:tag name="KSO_WM_UNIT_CLEAR" val="1"/>
  <p:tag name="KSO_WM_UNIT_LAYERLEVEL" val="1_1"/>
  <p:tag name="KSO_WM_UNIT_ID" val="custom160008_24*l_i*1_6"/>
  <p:tag name="KSO_WM_DIAGRAM_GROUP_CODE" val="l1-3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008"/>
  <p:tag name="KSO_WM_UNIT_TYPE" val="l_i"/>
  <p:tag name="KSO_WM_UNIT_INDEX" val="1_7"/>
  <p:tag name="KSO_WM_UNIT_CLEAR" val="1"/>
  <p:tag name="KSO_WM_UNIT_LAYERLEVEL" val="1_1"/>
  <p:tag name="KSO_WM_UNIT_ID" val="custom160008_24*l_i*1_7"/>
  <p:tag name="KSO_WM_DIAGRAM_GROUP_CODE" val="l1-3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008"/>
  <p:tag name="KSO_WM_UNIT_TYPE" val="l_i"/>
  <p:tag name="KSO_WM_UNIT_INDEX" val="1_8"/>
  <p:tag name="KSO_WM_UNIT_CLEAR" val="1"/>
  <p:tag name="KSO_WM_UNIT_LAYERLEVEL" val="1_1"/>
  <p:tag name="KSO_WM_UNIT_ID" val="custom160008_24*l_i*1_8"/>
  <p:tag name="KSO_WM_DIAGRAM_GROUP_CODE" val="l1-3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008"/>
  <p:tag name="KSO_WM_UNIT_TYPE" val="l_h_f"/>
  <p:tag name="KSO_WM_UNIT_INDEX" val="1_1_1"/>
  <p:tag name="KSO_WM_UNIT_CLEAR" val="1"/>
  <p:tag name="KSO_WM_UNIT_LAYERLEVEL" val="1_1_1"/>
  <p:tag name="KSO_WM_UNIT_VALUE" val="25"/>
  <p:tag name="KSO_WM_UNIT_HIGHLIGHT" val="0"/>
  <p:tag name="KSO_WM_UNIT_COMPATIBLE" val="0"/>
  <p:tag name="KSO_WM_UNIT_ID" val="custom160008_24*l_h_f*1_1_1"/>
  <p:tag name="KSO_WM_UNIT_PRESET_TEXT_INDEX" val="2"/>
  <p:tag name="KSO_WM_UNIT_PRESET_TEXT_LEN" val="10"/>
  <p:tag name="KSO_WM_DIAGRAM_GROUP_CODE" val="l1-3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10150244"/>
  <p:tag name="MH_LIBRARY" val="GRAPHIC"/>
  <p:tag name="MH_ORDER" val="Oval 6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008"/>
  <p:tag name="KSO_WM_UNIT_TYPE" val="l_i"/>
  <p:tag name="KSO_WM_UNIT_INDEX" val="1_1"/>
  <p:tag name="KSO_WM_UNIT_CLEAR" val="1"/>
  <p:tag name="KSO_WM_UNIT_LAYERLEVEL" val="1_1"/>
  <p:tag name="KSO_WM_UNIT_ID" val="custom160008_24*l_i*1_1"/>
  <p:tag name="KSO_WM_DIAGRAM_GROUP_CODE" val="l1-3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008"/>
  <p:tag name="KSO_WM_UNIT_TYPE" val="l_i"/>
  <p:tag name="KSO_WM_UNIT_INDEX" val="1_2"/>
  <p:tag name="KSO_WM_UNIT_CLEAR" val="1"/>
  <p:tag name="KSO_WM_UNIT_LAYERLEVEL" val="1_1"/>
  <p:tag name="KSO_WM_UNIT_ID" val="custom160008_24*l_i*1_2"/>
  <p:tag name="KSO_WM_DIAGRAM_GROUP_CODE" val="l1-3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008"/>
  <p:tag name="KSO_WM_UNIT_TYPE" val="l_i"/>
  <p:tag name="KSO_WM_UNIT_INDEX" val="1_3"/>
  <p:tag name="KSO_WM_UNIT_CLEAR" val="1"/>
  <p:tag name="KSO_WM_UNIT_LAYERLEVEL" val="1_1"/>
  <p:tag name="KSO_WM_UNIT_ID" val="custom160008_24*l_i*1_3"/>
  <p:tag name="KSO_WM_DIAGRAM_GROUP_CODE" val="l1-3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008"/>
  <p:tag name="KSO_WM_UNIT_TYPE" val="l_i"/>
  <p:tag name="KSO_WM_UNIT_INDEX" val="1_4"/>
  <p:tag name="KSO_WM_UNIT_CLEAR" val="1"/>
  <p:tag name="KSO_WM_UNIT_LAYERLEVEL" val="1_1"/>
  <p:tag name="KSO_WM_UNIT_ID" val="custom160008_24*l_i*1_4"/>
  <p:tag name="KSO_WM_DIAGRAM_GROUP_CODE" val="l1-3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008"/>
  <p:tag name="KSO_WM_UNIT_TYPE" val="l_h_f"/>
  <p:tag name="KSO_WM_UNIT_INDEX" val="1_4_1"/>
  <p:tag name="KSO_WM_UNIT_CLEAR" val="1"/>
  <p:tag name="KSO_WM_UNIT_LAYERLEVEL" val="1_1_1"/>
  <p:tag name="KSO_WM_UNIT_VALUE" val="25"/>
  <p:tag name="KSO_WM_UNIT_HIGHLIGHT" val="0"/>
  <p:tag name="KSO_WM_UNIT_COMPATIBLE" val="0"/>
  <p:tag name="KSO_WM_UNIT_ID" val="custom160008_24*l_h_f*1_4_1"/>
  <p:tag name="KSO_WM_UNIT_PRESET_TEXT_INDEX" val="2"/>
  <p:tag name="KSO_WM_UNIT_PRESET_TEXT_LEN" val="10"/>
  <p:tag name="KSO_WM_DIAGRAM_GROUP_CODE" val="l1-3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160008_25"/>
  <p:tag name="KSO_WM_SLIDE_INDEX" val="25"/>
  <p:tag name="KSO_WM_SLIDE_LAYOUT" val="a_l"/>
  <p:tag name="KSO_WM_SLIDE_LAYOUT_CNT" val="1_1"/>
  <p:tag name="KSO_WM_SLIDE_TYPE" val="text"/>
  <p:tag name="KSO_WM_BEAUTIFY_FLAG" val="#wm#"/>
  <p:tag name="KSO_WM_SLIDE_POSITION" val="101*115"/>
  <p:tag name="KSO_WM_SLIDE_SIZE" val="751*402"/>
  <p:tag name="KSO_WM_SLIDE_ITEM_CNT" val="5"/>
  <p:tag name="KSO_WM_TEMPLATE_CATEGORY" val="custom"/>
  <p:tag name="KSO_WM_TEMPLATE_INDEX" val="160008"/>
  <p:tag name="KSO_WM_TAG_VERSION" val="1.0"/>
  <p:tag name="KSO_WM_DIAGRAM_GROUP_CODE" val="l1-3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custom160008_25*i*0"/>
  <p:tag name="KSO_WM_TEMPLATE_CATEGORY" val="custom"/>
  <p:tag name="KSO_WM_TEMPLATE_INDEX" val="160008"/>
  <p:tag name="KSO_WM_UNIT_INDEX" val="0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custom160008_25*i*11"/>
  <p:tag name="KSO_WM_TEMPLATE_CATEGORY" val="custom"/>
  <p:tag name="KSO_WM_TEMPLATE_INDEX" val="160008"/>
  <p:tag name="KSO_WM_UNIT_INDEX" val="11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custom160008_25*i*22"/>
  <p:tag name="KSO_WM_TEMPLATE_CATEGORY" val="custom"/>
  <p:tag name="KSO_WM_TEMPLATE_INDEX" val="160008"/>
  <p:tag name="KSO_WM_UNIT_INDEX" val="22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custom160008_25*i*33"/>
  <p:tag name="KSO_WM_TEMPLATE_CATEGORY" val="custom"/>
  <p:tag name="KSO_WM_TEMPLATE_INDEX" val="160008"/>
  <p:tag name="KSO_WM_UNIT_INDEX" val="33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10150244"/>
  <p:tag name="MH_LIBRARY" val="GRAPHIC"/>
  <p:tag name="MH_ORDER" val="Oval 7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custom160008_25*i*44"/>
  <p:tag name="KSO_WM_TEMPLATE_CATEGORY" val="custom"/>
  <p:tag name="KSO_WM_TEMPLATE_INDEX" val="160008"/>
  <p:tag name="KSO_WM_UNIT_INDEX" val="44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008"/>
  <p:tag name="KSO_WM_UNIT_TYPE" val="a"/>
  <p:tag name="KSO_WM_UNIT_INDEX" val="1"/>
  <p:tag name="KSO_WM_UNIT_CLEAR" val="1"/>
  <p:tag name="KSO_WM_UNIT_LAYERLEVEL" val="1"/>
  <p:tag name="KSO_WM_UNIT_VALUE" val="48"/>
  <p:tag name="KSO_WM_UNIT_ISCONTENTSTITLE" val="0"/>
  <p:tag name="KSO_WM_UNIT_HIGHLIGHT" val="0"/>
  <p:tag name="KSO_WM_UNIT_COMPATIBLE" val="0"/>
  <p:tag name="KSO_WM_UNIT_ID" val="custom160008_25*a*1"/>
  <p:tag name="KSO_WM_UNIT_PRESET_TEXT_INDEX" val="0"/>
  <p:tag name="KSO_WM_UNIT_PRESET_TEXT_LEN" val="9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008"/>
  <p:tag name="KSO_WM_UNIT_TYPE" val="l_i"/>
  <p:tag name="KSO_WM_UNIT_INDEX" val="1_17"/>
  <p:tag name="KSO_WM_UNIT_CLEAR" val="1"/>
  <p:tag name="KSO_WM_UNIT_LAYERLEVEL" val="1_1"/>
  <p:tag name="KSO_WM_UNIT_ID" val="custom160008_25*l_i*1_17"/>
  <p:tag name="KSO_WM_DIAGRAM_GROUP_CODE" val="l1-3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008"/>
  <p:tag name="KSO_WM_UNIT_TYPE" val="l_i"/>
  <p:tag name="KSO_WM_UNIT_INDEX" val="1_18"/>
  <p:tag name="KSO_WM_UNIT_CLEAR" val="1"/>
  <p:tag name="KSO_WM_UNIT_LAYERLEVEL" val="1_1"/>
  <p:tag name="KSO_WM_UNIT_ID" val="custom160008_25*l_i*1_18"/>
  <p:tag name="KSO_WM_DIAGRAM_GROUP_CODE" val="l1-3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008"/>
  <p:tag name="KSO_WM_UNIT_TYPE" val="l_i"/>
  <p:tag name="KSO_WM_UNIT_INDEX" val="1_19"/>
  <p:tag name="KSO_WM_UNIT_CLEAR" val="1"/>
  <p:tag name="KSO_WM_UNIT_LAYERLEVEL" val="1_1"/>
  <p:tag name="KSO_WM_UNIT_ID" val="custom160008_25*l_i*1_19"/>
  <p:tag name="KSO_WM_DIAGRAM_GROUP_CODE" val="l1-3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008"/>
  <p:tag name="KSO_WM_UNIT_TYPE" val="l_i"/>
  <p:tag name="KSO_WM_UNIT_INDEX" val="1_20"/>
  <p:tag name="KSO_WM_UNIT_CLEAR" val="1"/>
  <p:tag name="KSO_WM_UNIT_LAYERLEVEL" val="1_1"/>
  <p:tag name="KSO_WM_UNIT_ID" val="custom160008_25*l_i*1_20"/>
  <p:tag name="KSO_WM_DIAGRAM_GROUP_CODE" val="l1-3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008"/>
  <p:tag name="KSO_WM_UNIT_TYPE" val="l_h_f"/>
  <p:tag name="KSO_WM_UNIT_INDEX" val="1_5_1"/>
  <p:tag name="KSO_WM_UNIT_CLEAR" val="1"/>
  <p:tag name="KSO_WM_UNIT_LAYERLEVEL" val="1_1_1"/>
  <p:tag name="KSO_WM_UNIT_VALUE" val="16"/>
  <p:tag name="KSO_WM_UNIT_HIGHLIGHT" val="0"/>
  <p:tag name="KSO_WM_UNIT_COMPATIBLE" val="0"/>
  <p:tag name="KSO_WM_UNIT_ID" val="custom160008_25*l_h_f*1_5_1"/>
  <p:tag name="KSO_WM_UNIT_PRESET_TEXT_INDEX" val="2"/>
  <p:tag name="KSO_WM_UNIT_PRESET_TEXT_LEN" val="10"/>
  <p:tag name="KSO_WM_DIAGRAM_GROUP_CODE" val="l1-3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008"/>
  <p:tag name="KSO_WM_UNIT_TYPE" val="l_i"/>
  <p:tag name="KSO_WM_UNIT_INDEX" val="1_13"/>
  <p:tag name="KSO_WM_UNIT_CLEAR" val="1"/>
  <p:tag name="KSO_WM_UNIT_LAYERLEVEL" val="1_1"/>
  <p:tag name="KSO_WM_UNIT_ID" val="custom160008_25*l_i*1_13"/>
  <p:tag name="KSO_WM_DIAGRAM_GROUP_CODE" val="l1-3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008"/>
  <p:tag name="KSO_WM_UNIT_TYPE" val="l_i"/>
  <p:tag name="KSO_WM_UNIT_INDEX" val="1_14"/>
  <p:tag name="KSO_WM_UNIT_CLEAR" val="1"/>
  <p:tag name="KSO_WM_UNIT_LAYERLEVEL" val="1_1"/>
  <p:tag name="KSO_WM_UNIT_ID" val="custom160008_25*l_i*1_14"/>
  <p:tag name="KSO_WM_DIAGRAM_GROUP_CODE" val="l1-3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008"/>
  <p:tag name="KSO_WM_UNIT_TYPE" val="l_i"/>
  <p:tag name="KSO_WM_UNIT_INDEX" val="1_15"/>
  <p:tag name="KSO_WM_UNIT_CLEAR" val="1"/>
  <p:tag name="KSO_WM_UNIT_LAYERLEVEL" val="1_1"/>
  <p:tag name="KSO_WM_UNIT_ID" val="custom160008_25*l_i*1_15"/>
  <p:tag name="KSO_WM_DIAGRAM_GROUP_CODE" val="l1-3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10150244"/>
  <p:tag name="MH_LIBRARY" val="GRAPHIC"/>
  <p:tag name="MH_ORDER" val="Oval 8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008"/>
  <p:tag name="KSO_WM_UNIT_TYPE" val="l_i"/>
  <p:tag name="KSO_WM_UNIT_INDEX" val="1_16"/>
  <p:tag name="KSO_WM_UNIT_CLEAR" val="1"/>
  <p:tag name="KSO_WM_UNIT_LAYERLEVEL" val="1_1"/>
  <p:tag name="KSO_WM_UNIT_ID" val="custom160008_25*l_i*1_16"/>
  <p:tag name="KSO_WM_DIAGRAM_GROUP_CODE" val="l1-3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008"/>
  <p:tag name="KSO_WM_UNIT_TYPE" val="l_h_f"/>
  <p:tag name="KSO_WM_UNIT_INDEX" val="1_1_1"/>
  <p:tag name="KSO_WM_UNIT_CLEAR" val="1"/>
  <p:tag name="KSO_WM_UNIT_LAYERLEVEL" val="1_1_1"/>
  <p:tag name="KSO_WM_UNIT_VALUE" val="16"/>
  <p:tag name="KSO_WM_UNIT_HIGHLIGHT" val="0"/>
  <p:tag name="KSO_WM_UNIT_COMPATIBLE" val="0"/>
  <p:tag name="KSO_WM_UNIT_ID" val="custom160008_25*l_h_f*1_1_1"/>
  <p:tag name="KSO_WM_UNIT_PRESET_TEXT_INDEX" val="2"/>
  <p:tag name="KSO_WM_UNIT_PRESET_TEXT_LEN" val="10"/>
  <p:tag name="KSO_WM_DIAGRAM_GROUP_CODE" val="l1-3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008"/>
  <p:tag name="KSO_WM_UNIT_TYPE" val="l_i"/>
  <p:tag name="KSO_WM_UNIT_INDEX" val="1_9"/>
  <p:tag name="KSO_WM_UNIT_CLEAR" val="1"/>
  <p:tag name="KSO_WM_UNIT_LAYERLEVEL" val="1_1"/>
  <p:tag name="KSO_WM_UNIT_ID" val="custom160008_25*l_i*1_9"/>
  <p:tag name="KSO_WM_DIAGRAM_GROUP_CODE" val="l1-3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008"/>
  <p:tag name="KSO_WM_UNIT_TYPE" val="l_i"/>
  <p:tag name="KSO_WM_UNIT_INDEX" val="1_10"/>
  <p:tag name="KSO_WM_UNIT_CLEAR" val="1"/>
  <p:tag name="KSO_WM_UNIT_LAYERLEVEL" val="1_1"/>
  <p:tag name="KSO_WM_UNIT_ID" val="custom160008_25*l_i*1_10"/>
  <p:tag name="KSO_WM_DIAGRAM_GROUP_CODE" val="l1-3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008"/>
  <p:tag name="KSO_WM_UNIT_TYPE" val="l_i"/>
  <p:tag name="KSO_WM_UNIT_INDEX" val="1_11"/>
  <p:tag name="KSO_WM_UNIT_CLEAR" val="1"/>
  <p:tag name="KSO_WM_UNIT_LAYERLEVEL" val="1_1"/>
  <p:tag name="KSO_WM_UNIT_ID" val="custom160008_25*l_i*1_11"/>
  <p:tag name="KSO_WM_DIAGRAM_GROUP_CODE" val="l1-3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008"/>
  <p:tag name="KSO_WM_UNIT_TYPE" val="l_i"/>
  <p:tag name="KSO_WM_UNIT_INDEX" val="1_12"/>
  <p:tag name="KSO_WM_UNIT_CLEAR" val="1"/>
  <p:tag name="KSO_WM_UNIT_LAYERLEVEL" val="1_1"/>
  <p:tag name="KSO_WM_UNIT_ID" val="custom160008_25*l_i*1_12"/>
  <p:tag name="KSO_WM_DIAGRAM_GROUP_CODE" val="l1-3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008"/>
  <p:tag name="KSO_WM_UNIT_TYPE" val="l_h_f"/>
  <p:tag name="KSO_WM_UNIT_INDEX" val="1_2_1"/>
  <p:tag name="KSO_WM_UNIT_CLEAR" val="1"/>
  <p:tag name="KSO_WM_UNIT_LAYERLEVEL" val="1_1_1"/>
  <p:tag name="KSO_WM_UNIT_VALUE" val="12"/>
  <p:tag name="KSO_WM_UNIT_HIGHLIGHT" val="0"/>
  <p:tag name="KSO_WM_UNIT_COMPATIBLE" val="0"/>
  <p:tag name="KSO_WM_UNIT_ID" val="custom160008_25*l_h_f*1_2_1"/>
  <p:tag name="KSO_WM_UNIT_PRESET_TEXT_INDEX" val="2"/>
  <p:tag name="KSO_WM_UNIT_PRESET_TEXT_LEN" val="10"/>
  <p:tag name="KSO_WM_DIAGRAM_GROUP_CODE" val="l1-3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008"/>
  <p:tag name="KSO_WM_UNIT_TYPE" val="l_i"/>
  <p:tag name="KSO_WM_UNIT_INDEX" val="1_5"/>
  <p:tag name="KSO_WM_UNIT_CLEAR" val="1"/>
  <p:tag name="KSO_WM_UNIT_LAYERLEVEL" val="1_1"/>
  <p:tag name="KSO_WM_UNIT_ID" val="custom160008_25*l_i*1_5"/>
  <p:tag name="KSO_WM_DIAGRAM_GROUP_CODE" val="l1-3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008"/>
  <p:tag name="KSO_WM_UNIT_TYPE" val="l_i"/>
  <p:tag name="KSO_WM_UNIT_INDEX" val="1_6"/>
  <p:tag name="KSO_WM_UNIT_CLEAR" val="1"/>
  <p:tag name="KSO_WM_UNIT_LAYERLEVEL" val="1_1"/>
  <p:tag name="KSO_WM_UNIT_ID" val="custom160008_25*l_i*1_6"/>
  <p:tag name="KSO_WM_DIAGRAM_GROUP_CODE" val="l1-3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008"/>
  <p:tag name="KSO_WM_UNIT_TYPE" val="l_i"/>
  <p:tag name="KSO_WM_UNIT_INDEX" val="1_7"/>
  <p:tag name="KSO_WM_UNIT_CLEAR" val="1"/>
  <p:tag name="KSO_WM_UNIT_LAYERLEVEL" val="1_1"/>
  <p:tag name="KSO_WM_UNIT_ID" val="custom160008_25*l_i*1_7"/>
  <p:tag name="KSO_WM_DIAGRAM_GROUP_CODE" val="l1-3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10150244"/>
  <p:tag name="MH_LIBRARY" val="GRAPHIC"/>
  <p:tag name="MH_ORDER" val="Oval 9"/>
</p:tagLst>
</file>

<file path=ppt/tags/tag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008"/>
  <p:tag name="KSO_WM_UNIT_TYPE" val="l_i"/>
  <p:tag name="KSO_WM_UNIT_INDEX" val="1_8"/>
  <p:tag name="KSO_WM_UNIT_CLEAR" val="1"/>
  <p:tag name="KSO_WM_UNIT_LAYERLEVEL" val="1_1"/>
  <p:tag name="KSO_WM_UNIT_ID" val="custom160008_25*l_i*1_8"/>
  <p:tag name="KSO_WM_DIAGRAM_GROUP_CODE" val="l1-3"/>
</p:tagLst>
</file>

<file path=ppt/tags/tag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008"/>
  <p:tag name="KSO_WM_UNIT_TYPE" val="l_h_f"/>
  <p:tag name="KSO_WM_UNIT_INDEX" val="1_3_1"/>
  <p:tag name="KSO_WM_UNIT_CLEAR" val="1"/>
  <p:tag name="KSO_WM_UNIT_LAYERLEVEL" val="1_1_1"/>
  <p:tag name="KSO_WM_UNIT_VALUE" val="16"/>
  <p:tag name="KSO_WM_UNIT_HIGHLIGHT" val="0"/>
  <p:tag name="KSO_WM_UNIT_COMPATIBLE" val="0"/>
  <p:tag name="KSO_WM_UNIT_ID" val="custom160008_25*l_h_f*1_3_1"/>
  <p:tag name="KSO_WM_UNIT_PRESET_TEXT_INDEX" val="2"/>
  <p:tag name="KSO_WM_UNIT_PRESET_TEXT_LEN" val="10"/>
  <p:tag name="KSO_WM_DIAGRAM_GROUP_CODE" val="l1-3"/>
</p:tagLst>
</file>

<file path=ppt/tags/tag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008"/>
  <p:tag name="KSO_WM_UNIT_TYPE" val="l_i"/>
  <p:tag name="KSO_WM_UNIT_INDEX" val="1_1"/>
  <p:tag name="KSO_WM_UNIT_CLEAR" val="1"/>
  <p:tag name="KSO_WM_UNIT_LAYERLEVEL" val="1_1"/>
  <p:tag name="KSO_WM_UNIT_ID" val="custom160008_25*l_i*1_1"/>
  <p:tag name="KSO_WM_DIAGRAM_GROUP_CODE" val="l1-3"/>
</p:tagLst>
</file>

<file path=ppt/tags/tag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008"/>
  <p:tag name="KSO_WM_UNIT_TYPE" val="l_i"/>
  <p:tag name="KSO_WM_UNIT_INDEX" val="1_2"/>
  <p:tag name="KSO_WM_UNIT_CLEAR" val="1"/>
  <p:tag name="KSO_WM_UNIT_LAYERLEVEL" val="1_1"/>
  <p:tag name="KSO_WM_UNIT_ID" val="custom160008_25*l_i*1_2"/>
  <p:tag name="KSO_WM_DIAGRAM_GROUP_CODE" val="l1-3"/>
</p:tagLst>
</file>

<file path=ppt/tags/tag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008"/>
  <p:tag name="KSO_WM_UNIT_TYPE" val="l_i"/>
  <p:tag name="KSO_WM_UNIT_INDEX" val="1_3"/>
  <p:tag name="KSO_WM_UNIT_CLEAR" val="1"/>
  <p:tag name="KSO_WM_UNIT_LAYERLEVEL" val="1_1"/>
  <p:tag name="KSO_WM_UNIT_ID" val="custom160008_25*l_i*1_3"/>
  <p:tag name="KSO_WM_DIAGRAM_GROUP_CODE" val="l1-3"/>
</p:tagLst>
</file>

<file path=ppt/tags/tag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008"/>
  <p:tag name="KSO_WM_UNIT_TYPE" val="l_i"/>
  <p:tag name="KSO_WM_UNIT_INDEX" val="1_4"/>
  <p:tag name="KSO_WM_UNIT_CLEAR" val="1"/>
  <p:tag name="KSO_WM_UNIT_LAYERLEVEL" val="1_1"/>
  <p:tag name="KSO_WM_UNIT_ID" val="custom160008_25*l_i*1_4"/>
  <p:tag name="KSO_WM_DIAGRAM_GROUP_CODE" val="l1-3"/>
</p:tagLst>
</file>

<file path=ppt/tags/tag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008"/>
  <p:tag name="KSO_WM_UNIT_TYPE" val="l_h_f"/>
  <p:tag name="KSO_WM_UNIT_INDEX" val="1_4_1"/>
  <p:tag name="KSO_WM_UNIT_CLEAR" val="1"/>
  <p:tag name="KSO_WM_UNIT_LAYERLEVEL" val="1_1_1"/>
  <p:tag name="KSO_WM_UNIT_VALUE" val="16"/>
  <p:tag name="KSO_WM_UNIT_HIGHLIGHT" val="0"/>
  <p:tag name="KSO_WM_UNIT_COMPATIBLE" val="0"/>
  <p:tag name="KSO_WM_UNIT_ID" val="custom160008_25*l_h_f*1_4_1"/>
  <p:tag name="KSO_WM_UNIT_PRESET_TEXT_INDEX" val="2"/>
  <p:tag name="KSO_WM_UNIT_PRESET_TEXT_LEN" val="10"/>
  <p:tag name="KSO_WM_DIAGRAM_GROUP_CODE" val="l1-3"/>
</p:tagLst>
</file>

<file path=ppt/tags/tag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160008_26"/>
  <p:tag name="KSO_WM_SLIDE_INDEX" val="26"/>
  <p:tag name="KSO_WM_SLIDE_LAYOUT" val="a_l"/>
  <p:tag name="KSO_WM_SLIDE_LAYOUT_CNT" val="1_1"/>
  <p:tag name="KSO_WM_SLIDE_TYPE" val="text"/>
  <p:tag name="KSO_WM_BEAUTIFY_FLAG" val="#wm#"/>
  <p:tag name="KSO_WM_SLIDE_POSITION" val="86*115"/>
  <p:tag name="KSO_WM_SLIDE_SIZE" val="772*383"/>
  <p:tag name="KSO_WM_SLIDE_ITEM_CNT" val="6"/>
  <p:tag name="KSO_WM_TEMPLATE_CATEGORY" val="custom"/>
  <p:tag name="KSO_WM_TEMPLATE_INDEX" val="160008"/>
  <p:tag name="KSO_WM_TAG_VERSION" val="1.0"/>
  <p:tag name="KSO_WM_DIAGRAM_GROUP_CODE" val="l1-3"/>
</p:tagLst>
</file>

<file path=ppt/tags/tag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custom160008_26*i*0"/>
  <p:tag name="KSO_WM_TEMPLATE_CATEGORY" val="custom"/>
  <p:tag name="KSO_WM_TEMPLATE_INDEX" val="160008"/>
  <p:tag name="KSO_WM_UNIT_INDEX" val="0"/>
</p:tagLst>
</file>

<file path=ppt/tags/tag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custom160008_26*i*11"/>
  <p:tag name="KSO_WM_TEMPLATE_CATEGORY" val="custom"/>
  <p:tag name="KSO_WM_TEMPLATE_INDEX" val="160008"/>
  <p:tag name="KSO_WM_UNIT_INDEX" val="11"/>
</p:tagLst>
</file>

<file path=ppt/theme/theme1.xml><?xml version="1.0" encoding="utf-8"?>
<a:theme xmlns:a="http://schemas.openxmlformats.org/drawingml/2006/main" name="默认设计模板">
  <a:themeElements>
    <a:clrScheme name="PPT8">
      <a:dk1>
        <a:srgbClr val="7A0F99"/>
      </a:dk1>
      <a:lt1>
        <a:srgbClr val="FFFFFF"/>
      </a:lt1>
      <a:dk2>
        <a:srgbClr val="000000"/>
      </a:dk2>
      <a:lt2>
        <a:srgbClr val="A8A8A8"/>
      </a:lt2>
      <a:accent1>
        <a:srgbClr val="CFDEF3"/>
      </a:accent1>
      <a:accent2>
        <a:srgbClr val="333399"/>
      </a:accent2>
      <a:accent3>
        <a:srgbClr val="FFFFFF"/>
      </a:accent3>
      <a:accent4>
        <a:srgbClr val="000000"/>
      </a:accent4>
      <a:accent5>
        <a:srgbClr val="E4ECF8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黑体"/>
        <a:cs typeface=""/>
      </a:majorFont>
      <a:minorFont>
        <a:latin typeface="Arial"/>
        <a:ea typeface="黑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0" fontAlgn="base" latinLnBrk="0" hangingPunct="0"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黑体" pitchFamily="49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0" fontAlgn="base" latinLnBrk="0" hangingPunct="0"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黑体" pitchFamily="49" charset="-122"/>
          </a:defRPr>
        </a:defPPr>
      </a:lstStyle>
    </a:lnDef>
  </a:objectDefaults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FDEF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E4ECF8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7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9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向天歌稻壳儿模板23XIN - 副本">
  <a:themeElements>
    <a:clrScheme name="自定义 15">
      <a:dk1>
        <a:srgbClr val="4B4B4B"/>
      </a:dk1>
      <a:lt1>
        <a:srgbClr val="FFFFFF"/>
      </a:lt1>
      <a:dk2>
        <a:srgbClr val="4B4B4B"/>
      </a:dk2>
      <a:lt2>
        <a:srgbClr val="FFFFFF"/>
      </a:lt2>
      <a:accent1>
        <a:srgbClr val="EEA126"/>
      </a:accent1>
      <a:accent2>
        <a:srgbClr val="B1AB63"/>
      </a:accent2>
      <a:accent3>
        <a:srgbClr val="32A49D"/>
      </a:accent3>
      <a:accent4>
        <a:srgbClr val="618699"/>
      </a:accent4>
      <a:accent5>
        <a:srgbClr val="AD8C6B"/>
      </a:accent5>
      <a:accent6>
        <a:srgbClr val="9E7A9B"/>
      </a:accent6>
      <a:hlink>
        <a:srgbClr val="D93F60"/>
      </a:hlink>
      <a:folHlink>
        <a:srgbClr val="BABD91"/>
      </a:folHlink>
    </a:clrScheme>
    <a:fontScheme name="自定义 3">
      <a:majorFont>
        <a:latin typeface="Arial"/>
        <a:ea typeface="黑体"/>
        <a:cs typeface=""/>
      </a:majorFont>
      <a:minorFont>
        <a:latin typeface="Arial"/>
        <a:ea typeface="黑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287</Words>
  <Application>Microsoft Office PowerPoint</Application>
  <PresentationFormat>宽屏</PresentationFormat>
  <Paragraphs>77</Paragraphs>
  <Slides>12</Slides>
  <Notes>7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12</vt:i4>
      </vt:variant>
    </vt:vector>
  </HeadingPairs>
  <TitlesOfParts>
    <vt:vector size="22" baseType="lpstr">
      <vt:lpstr>Broadway BT</vt:lpstr>
      <vt:lpstr>Stencil Std</vt:lpstr>
      <vt:lpstr>汉仪丫丫体简</vt:lpstr>
      <vt:lpstr>黑体</vt:lpstr>
      <vt:lpstr>宋体</vt:lpstr>
      <vt:lpstr>Arial</vt:lpstr>
      <vt:lpstr>Calibri</vt:lpstr>
      <vt:lpstr>Verdana</vt:lpstr>
      <vt:lpstr>默认设计模板</vt:lpstr>
      <vt:lpstr>向天歌稻壳儿模板23XIN - 副本</vt:lpstr>
      <vt:lpstr>单击此处添加标题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黄雯</dc:creator>
  <cp:lastModifiedBy>微软用户</cp:lastModifiedBy>
  <cp:revision>4</cp:revision>
  <dcterms:created xsi:type="dcterms:W3CDTF">2016-04-04T11:02:48Z</dcterms:created>
  <dcterms:modified xsi:type="dcterms:W3CDTF">2016-04-12T04:58:01Z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2052-10.1.0.5457</vt:lpwstr>
  </property>
</Properties>
</file>