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64" r:id="rId3"/>
    <p:sldId id="256" r:id="rId4"/>
    <p:sldId id="260" r:id="rId5"/>
    <p:sldId id="257" r:id="rId6"/>
    <p:sldId id="258" r:id="rId7"/>
    <p:sldId id="259" r:id="rId8"/>
    <p:sldId id="261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04" autoAdjust="0"/>
    <p:restoredTop sz="99174" autoAdjust="0"/>
  </p:normalViewPr>
  <p:slideViewPr>
    <p:cSldViewPr>
      <p:cViewPr>
        <p:scale>
          <a:sx n="75" d="100"/>
          <a:sy n="75" d="100"/>
        </p:scale>
        <p:origin x="-115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B6C633-816B-4AF7-A28D-CA78AE52E94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5E62-FD4C-418F-8C33-B5CCFA1337D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1065-2F7E-4EAA-903C-329F8590C9B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F9AB5D-22BD-401D-A964-A95C4D17B9A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9F66-E0FF-4049-A056-062020F1BBFE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6A8F8-0123-4A60-9972-109261CEB5F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CBF99BF-25B0-45AA-A89B-6CF32A066C0D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C015-94E4-4F28-967A-44C4FDFFEBB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1CCE-D2C6-465E-8029-40F0C0A7F8C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82F3-1985-40F4-9557-D1CE785435D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5A73-A29D-447A-99C8-9DD0C82AA689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1969852-D665-4E7D-B279-72A8EC7E2E80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xiao.com/Soft/UploadSoft/200611/&#31179;&#26085;&#31169;&#35821;&#38899;&#20048;.wma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196975"/>
            <a:ext cx="6034087" cy="4525963"/>
          </a:xfrm>
          <a:noFill/>
          <a:ln/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476375" y="476250"/>
            <a:ext cx="4916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 dirty="0" smtClean="0">
                <a:solidFill>
                  <a:srgbClr val="FF9900"/>
                </a:solidFill>
                <a:ea typeface="华文新魏" pitchFamily="2" charset="-122"/>
              </a:rPr>
              <a:t>听</a:t>
            </a:r>
            <a:r>
              <a:rPr lang="zh-CN" altLang="en-US" sz="3600" dirty="0">
                <a:solidFill>
                  <a:srgbClr val="FF9900"/>
                </a:solidFill>
                <a:ea typeface="华文新魏" pitchFamily="2" charset="-122"/>
              </a:rPr>
              <a:t>听，秋的声音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401638"/>
            <a:ext cx="7632700" cy="5724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995363"/>
            <a:ext cx="6840537" cy="5130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885825"/>
            <a:ext cx="6985000" cy="52403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-1828800"/>
            <a:ext cx="8388350" cy="69119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endParaRPr lang="en-US" altLang="zh-CN" sz="800"/>
          </a:p>
          <a:p>
            <a:pPr>
              <a:lnSpc>
                <a:spcPct val="80000"/>
              </a:lnSpc>
            </a:pPr>
            <a:endParaRPr lang="en-US" altLang="zh-CN" sz="800"/>
          </a:p>
          <a:p>
            <a:pPr>
              <a:lnSpc>
                <a:spcPct val="80000"/>
              </a:lnSpc>
            </a:pPr>
            <a:endParaRPr lang="en-US" altLang="zh-CN" sz="800"/>
          </a:p>
          <a:p>
            <a:pPr>
              <a:lnSpc>
                <a:spcPct val="80000"/>
              </a:lnSpc>
            </a:pPr>
            <a:endParaRPr lang="en-US" altLang="zh-CN" sz="8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800"/>
              <a:t>                                   </a:t>
            </a:r>
            <a:r>
              <a:rPr lang="en-US" altLang="zh-CN" sz="12700"/>
              <a:t> </a:t>
            </a:r>
            <a:r>
              <a:rPr lang="zh-CN" altLang="en-US" sz="47500">
                <a:solidFill>
                  <a:srgbClr val="FFFF00"/>
                </a:solidFill>
                <a:ea typeface="隶书" pitchFamily="49" charset="-122"/>
              </a:rPr>
              <a:t>秋</a:t>
            </a:r>
          </a:p>
        </p:txBody>
      </p:sp>
      <p:sp>
        <p:nvSpPr>
          <p:cNvPr id="17412" name="AutoShape 4">
            <a:hlinkClick r:id="rId3" action="ppaction://hlinkfile" highlightClick="1">
              <a:snd r:embed="rId2" name="applause.wav"/>
            </a:hlinkClick>
          </p:cNvPr>
          <p:cNvSpPr>
            <a:spLocks noChangeArrowheads="1"/>
          </p:cNvSpPr>
          <p:nvPr/>
        </p:nvSpPr>
        <p:spPr bwMode="auto">
          <a:xfrm>
            <a:off x="8675688" y="6391275"/>
            <a:ext cx="468312" cy="466725"/>
          </a:xfrm>
          <a:prstGeom prst="actionButtonSou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052" name="Picture 4" descr="20043281801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692150"/>
            <a:ext cx="6624637" cy="583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kjGmrWD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260350"/>
            <a:ext cx="7056438" cy="63373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3076" name="Picture 4" descr="4-8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5124" name="Picture 4" descr="017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6148" name="Picture 4" descr="513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1268" name="Picture 4" descr="rt005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914400" y="152400"/>
            <a:ext cx="7620000" cy="704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 sz="2400">
                <a:latin typeface="Times New Roman" charset="0"/>
              </a:rPr>
              <a:t>                                      </a:t>
            </a:r>
            <a:r>
              <a:rPr kumimoji="1" lang="zh-CN" altLang="en-US" sz="4800" b="1">
                <a:solidFill>
                  <a:srgbClr val="FF66CC"/>
                </a:solidFill>
                <a:latin typeface="Times New Roman" charset="0"/>
              </a:rPr>
              <a:t>秋</a:t>
            </a:r>
          </a:p>
          <a:p>
            <a:r>
              <a:rPr kumimoji="1" lang="zh-CN" altLang="en-US" sz="4800" b="1">
                <a:solidFill>
                  <a:srgbClr val="FF66CC"/>
                </a:solidFill>
                <a:latin typeface="Times New Roman" charset="0"/>
              </a:rPr>
              <a:t>               湖波上</a:t>
            </a:r>
          </a:p>
          <a:p>
            <a:endParaRPr kumimoji="1" lang="zh-CN" altLang="en-US" sz="4800" b="1">
              <a:solidFill>
                <a:srgbClr val="FF66CC"/>
              </a:solidFill>
              <a:latin typeface="Times New Roman" charset="0"/>
            </a:endParaRPr>
          </a:p>
          <a:p>
            <a:r>
              <a:rPr kumimoji="1" lang="zh-CN" altLang="en-US" sz="4800" b="1">
                <a:solidFill>
                  <a:srgbClr val="FF66CC"/>
                </a:solidFill>
                <a:latin typeface="Times New Roman" charset="0"/>
              </a:rPr>
              <a:t>               荡着红叶一片</a:t>
            </a:r>
            <a:r>
              <a:rPr kumimoji="1" lang="en-US" altLang="zh-CN" sz="4800" b="1">
                <a:solidFill>
                  <a:srgbClr val="FF66CC"/>
                </a:solidFill>
                <a:latin typeface="Times New Roman" charset="0"/>
              </a:rPr>
              <a:t>,</a:t>
            </a:r>
          </a:p>
          <a:p>
            <a:endParaRPr kumimoji="1" lang="en-US" altLang="zh-CN" sz="4800" b="1">
              <a:solidFill>
                <a:srgbClr val="FF66CC"/>
              </a:solidFill>
              <a:latin typeface="Times New Roman" charset="0"/>
            </a:endParaRPr>
          </a:p>
          <a:p>
            <a:r>
              <a:rPr kumimoji="1" lang="en-US" altLang="zh-CN" sz="4800" b="1">
                <a:solidFill>
                  <a:srgbClr val="FF66CC"/>
                </a:solidFill>
                <a:latin typeface="Times New Roman" charset="0"/>
              </a:rPr>
              <a:t>               </a:t>
            </a:r>
            <a:r>
              <a:rPr kumimoji="1" lang="zh-CN" altLang="en-US" sz="4800" b="1">
                <a:solidFill>
                  <a:srgbClr val="FF66CC"/>
                </a:solidFill>
                <a:latin typeface="Times New Roman" charset="0"/>
              </a:rPr>
              <a:t>如一叶扁舟</a:t>
            </a:r>
          </a:p>
          <a:p>
            <a:endParaRPr kumimoji="1" lang="zh-CN" altLang="en-US" sz="4800" b="1">
              <a:solidFill>
                <a:srgbClr val="FF66CC"/>
              </a:solidFill>
              <a:latin typeface="Times New Roman" charset="0"/>
            </a:endParaRPr>
          </a:p>
          <a:p>
            <a:r>
              <a:rPr kumimoji="1" lang="zh-CN" altLang="en-US" sz="4800" b="1">
                <a:solidFill>
                  <a:srgbClr val="FF66CC"/>
                </a:solidFill>
                <a:latin typeface="Times New Roman" charset="0"/>
              </a:rPr>
              <a:t>              上面坐着秋天</a:t>
            </a:r>
            <a:r>
              <a:rPr kumimoji="1" lang="en-US" altLang="zh-CN" sz="4800" b="1">
                <a:solidFill>
                  <a:srgbClr val="FF66CC"/>
                </a:solidFill>
                <a:latin typeface="Times New Roman" charset="0"/>
              </a:rPr>
              <a:t>.</a:t>
            </a:r>
          </a:p>
          <a:p>
            <a:endParaRPr kumimoji="1" lang="en-US" altLang="zh-CN" sz="4800" b="1">
              <a:latin typeface="Times New Roman" charset="0"/>
            </a:endParaRPr>
          </a:p>
          <a:p>
            <a:endParaRPr kumimoji="1" lang="en-US" altLang="zh-CN" sz="24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</TotalTime>
  <Words>37</Words>
  <Application>Microsoft Office PowerPoint</Application>
  <PresentationFormat>全屏显示(4:3)</PresentationFormat>
  <Paragraphs>14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Arial</vt:lpstr>
      <vt:lpstr>宋体</vt:lpstr>
      <vt:lpstr>华文新魏</vt:lpstr>
      <vt:lpstr>隶书</vt:lpstr>
      <vt:lpstr>Times New Roman</vt:lpstr>
      <vt:lpstr>跋涉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FSHX-4-46</dc:creator>
  <cp:lastModifiedBy>fyzx</cp:lastModifiedBy>
  <cp:revision>13</cp:revision>
  <dcterms:created xsi:type="dcterms:W3CDTF">2004-10-17T09:09:19Z</dcterms:created>
  <dcterms:modified xsi:type="dcterms:W3CDTF">2012-12-22T06:06:10Z</dcterms:modified>
</cp:coreProperties>
</file>