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ink/ink1.xml" ContentType="application/inkml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62" r:id="rId3"/>
    <p:sldId id="268" r:id="rId4"/>
    <p:sldId id="272" r:id="rId5"/>
    <p:sldId id="271" r:id="rId7"/>
    <p:sldId id="264" r:id="rId8"/>
    <p:sldId id="265" r:id="rId9"/>
    <p:sldId id="266" r:id="rId10"/>
    <p:sldId id="284" r:id="rId11"/>
    <p:sldId id="267" r:id="rId12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5pPr>
    <a:lvl6pPr marL="2286000" algn="l" defTabSz="914400" rtl="0" eaLnBrk="1" latinLnBrk="0" hangingPunct="1">
      <a:defRPr sz="1400" b="1" kern="120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6pPr>
    <a:lvl7pPr marL="2743200" algn="l" defTabSz="914400" rtl="0" eaLnBrk="1" latinLnBrk="0" hangingPunct="1">
      <a:defRPr sz="1400" b="1" kern="120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7pPr>
    <a:lvl8pPr marL="3200400" algn="l" defTabSz="914400" rtl="0" eaLnBrk="1" latinLnBrk="0" hangingPunct="1">
      <a:defRPr sz="1400" b="1" kern="120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8pPr>
    <a:lvl9pPr marL="3657600" algn="l" defTabSz="914400" rtl="0" eaLnBrk="1" latinLnBrk="0" hangingPunct="1">
      <a:defRPr sz="1400" b="1" kern="1200">
        <a:solidFill>
          <a:schemeClr val="tx1"/>
        </a:solidFill>
        <a:latin typeface="Arial" panose="020B0604020202020204" pitchFamily="34" charset="0"/>
        <a:ea typeface="楷体_GB2312" pitchFamily="49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294" y="-264"/>
      </p:cViewPr>
      <p:guideLst>
        <p:guide orient="horz" pos="2160"/>
        <p:guide pos="288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9" d="100"/>
        <a:sy n="99" d="100"/>
      </p:scale>
      <p:origin x="0" y="0"/>
    </p:cViewPr>
  </p:sorterViewPr>
  <p:gridSpacing cx="76198" cy="7619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" min="-2" units="cm"/>
          <inkml:channel name="Y" type="integer" max="2" min="-2" units="cm"/>
        </inkml:traceFormat>
        <inkml:channelProperties>
          <inkml:channelProperty channel="X" name="resolution" value="0.001" units="cm"/>
          <inkml:channelProperty channel="Y" name="resolution" value="0.001" units="cm"/>
        </inkml:channelProperties>
      </inkml:inkSource>
      <inkml:timestamp xml:id="ts0" timeString="2014-08-26T06:25:40"/>
    </inkml:context>
    <inkml:brush xml:id="br0">
      <inkml:brushProperty name="width" value="0.09701" units="cm"/>
      <inkml:brushProperty name="height" value="0.09701" units="cm"/>
      <inkml:brushProperty name="color" value="#ff0000"/>
      <inkml:brushProperty name="fitToCurve" value="1"/>
    </inkml:brush>
  </inkml:definitions>
  <inkml:trace contextRef="#ctx0" brushRef="#br0">1165 251,'-23'0,"-2"0,25 0,0-24,-25 24,0 0,25-25,-25 25,1 0,24-25,-25 25,25 0,-24 0,24-24,-25-1,0 25,25 0,-24 0,24 0,-25 0,0 0,0 0,25 0,-24 0,24 0,-25 0,1 0,24 0,-25 0,0 0,0 0,0 0,1 0,0 0,-1 0,0 0,0 0,25 0,-24 0,24 0,-25 0,25-24,-25 24,1 0,24 0,-25 0,25 0,-24 0,24 0,-25 0,0 0,25 0,-25 0,25 0,-25 0,25 0,-23 0,-2 0,25 0,-25 0,25 24,-25-24,0 0,25 25,-24-25,24 24,0-24,0 25,-25-25,25 25,0-1,-24-24,24 24,-25-24,25 25,0-25,-25 25,25 0,0 23,0-48,0 25,0 0,0-25,0 48,-24-48,24 25,0 0,0 0,0-25,0 24,0-24,0 24,0 1,0 0,0-1,0-24,0 25,0 0,0-25,0 0,0 24,0-24,0 24,0-24,0 25,0-25,0 25,0 0,0-25,0 0,0 0,0 23,24-23,-24 25,0-25,0 25,0-25,25 25,-25-1,25-24,-25 0,49 0,-49 24,0-24,24 0,-24 0,25 0,-25 0,25 25,0-25,-25 0,25 0,-25 0,23 0,-23 0,25 0,0 0,-25 0,0 0,25 0,-25 0,25 0,-25 0,24 0,-24 0,49 0,-49 25,25-25,-25 25,25-25,-1 0,-24 0,25 0,0 0,-25 0,25 0,-25 24,0-24,24 0,-24 0,0 0,24 0,-24 0,25 0,-25 0,25 0,-25 0,25 0,0 0,-25 0,24 0,1 0,-1 0,1 0,0 0,0 0,24 24,-24-24,-1 0,1 0,-25 0,49 0,-49 0,25 0,-25 0,25 0,0 0,-25 0,23 0,-23 0,25 0,-25 0,50 0,-50 0,49-24,-24 24,-25 0,24 0,1 0,0-24,-1 24,-24 0,25 0,0 0,0 0,0 0,-2 0,2 0,-25 0,25 0,0 0,-25 0,25 0,-25 0,24 0,1-25,-1 25,-24 0,25-25,0 25,-1 0,-24-25,25 1,-25 24,25-24,-25 24,25-25,-25 0,0 25,24-25,-24 25,24-23,-24 23,25-25,-25 0,0 25,25-49,-25 49,0-24,0 24,0-25,0 0,0 25,0-24,0 24,0-25,0 25,0-25,0 1,0 24,0-24,0 24,0-25,0 25,0-50,-25 50,25-24,0 24,-25 0,25-24,-24 24,24-25,-24 0,24 25,0-25,-25 25,0-23,25-2,-25 25,1-25,24 25,-25-49,0 49,1-49,-1 49,1-25,-1 1,25 24,-25 0,25-25,-25 25,0 0,25 0,0-24,-23 24,23-25,-25 25,0 0,25 0,-25 0,25-25,-25 25,1 0,-1 0,25-24,-25 24,1 0,-1 0,25 0,-24-25,24 25,-25 0,0 0,25 0,-25 0,25 0,-25 0,25 0,-23 0,-2 0,25 0,-25 0,0 0,25 0,-25 0,25 0,-49 0,49 0,-24 0,24 0,-25 0,25 0,-25 0,1 0,24 0,0 0,-25 0,0 0,25 0,0 0,-25 0,1 0,24 0,-25 0,25 0,-24 0,24 0,-25 0,25 0,-25 0,25 0,-25 0,0 0,25 0,-24 0,0 0,24 25,-25-25,0 0,25 0,-25 0,1 0,24 24,0-24,-25 0,25 0,-25 0,25 0,-24 0,-1 0,25 0,-24 0,24 0,0 25,-25-25,25 0,-25 0,0 0,25 0,0 25,0-25,0 24,-25-24,25 0,0 25,-23-25,23 0,-25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spcBef>
                <a:spcPct val="50000"/>
              </a:spcBef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spcBef>
                <a:spcPct val="50000"/>
              </a:spcBef>
              <a:defRPr sz="1200"/>
            </a:lvl1pPr>
          </a:lstStyle>
          <a:p>
            <a:pPr>
              <a:defRPr/>
            </a:pPr>
            <a:fld id="{11905ECE-7287-4317-9FE1-68D8C083728F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spcBef>
                <a:spcPct val="50000"/>
              </a:spcBef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spcBef>
                <a:spcPct val="50000"/>
              </a:spcBef>
              <a:defRPr sz="1200"/>
            </a:lvl1pPr>
          </a:lstStyle>
          <a:p>
            <a:fld id="{C7DE4CB1-6DA5-402D-90C3-D5F9EEF7A12D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ziliao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n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fanwen/" TargetMode="Externa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fld id="{8E67D8EF-67AB-415B-90D0-DADD629A60D2}" type="slidenum">
              <a:rPr lang="zh-CN" altLang="en-US" sz="1200"/>
            </a:fld>
            <a:endParaRPr lang="en-US" altLang="zh-CN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www.1ppt.com/ziliao/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www.1ppt.com/fanwen/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论坛：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www.1ppt.cn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DE4CB1-6DA5-402D-90C3-D5F9EEF7A12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5EBA5B-BDD1-49C9-B418-62D57FC4415F}" type="datetimeFigureOut">
              <a:rPr lang="en-US" altLang="zh-CN"/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B1E823-E27E-4598-B3F4-8C97B03334CE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slow" advClick="0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A29766-8ACA-4181-80CB-3957F3CE0F62}" type="datetimeFigureOut">
              <a:rPr lang="en-US" altLang="zh-CN"/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AE4D1B-E4E4-456C-BAE8-05D9D9015CEA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slow" advClick="0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2810D8-8B82-4C44-AFF4-E262CA6A61DE}" type="datetimeFigureOut">
              <a:rPr lang="en-US" altLang="zh-CN"/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63CBE5-9927-49C5-835A-B4A64610ED4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slow" advClick="0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949A176-F2A4-4169-9200-56AF607D8279}" type="datetimeFigureOut">
              <a:rPr lang="en-US" altLang="zh-CN"/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6204C6-A298-4796-8725-67AC9D8464D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slow" advClick="0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DA30D2-48F5-4380-9B59-91B5CCC3B80C}" type="datetimeFigureOut">
              <a:rPr lang="en-US" altLang="zh-CN"/>
            </a:fld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97FDE6-B5DF-4D24-BEDD-415BC1494DA4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slow" advClick="0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26408E-865F-4C9D-8960-F006363526A6}" type="datetimeFigureOut">
              <a:rPr lang="en-US" altLang="zh-CN"/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EF7DDF-039C-4707-AA74-F9DDEA31E03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slow" advClick="0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289F9A-1B70-49B2-AD6E-0CB75DFB4738}" type="datetimeFigureOut">
              <a:rPr lang="en-US" altLang="zh-CN"/>
            </a:fld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63B66B-BA50-467F-9888-238CBBB73F4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slow" advClick="0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40EA5C-806D-4C83-B706-E3F94C430C47}" type="datetimeFigureOut">
              <a:rPr lang="en-US" altLang="zh-CN"/>
            </a:fld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E89EDC-92F2-48B5-8F9C-86034CDBFCC2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slow" advClick="0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E2DBE96-FFEC-4F7E-812A-F6701C6FE1F6}" type="datetimeFigureOut">
              <a:rPr lang="en-US" altLang="zh-CN"/>
            </a:fld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961A8F-768B-4777-A6C0-C31C3CA82060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slow" advClick="0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C43B5BE-A175-4D52-B26D-0ADDE43216EF}" type="datetimeFigureOut">
              <a:rPr lang="en-US" altLang="zh-CN"/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651CA4-B9EA-4327-9AB4-4DE0448DB746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slow" advClick="0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F1C7CF-580B-4570-B470-7901EDA4BBCE}" type="datetimeFigureOut">
              <a:rPr lang="en-US" altLang="zh-CN"/>
            </a:fld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8D82E9-FF3B-455D-958A-A3807BA2ACD4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slow" advClick="0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zh-CN" smtClean="0"/>
              <a:t>单击此处编辑母版标题样式</a:t>
            </a:r>
            <a:endParaRPr lang="zh-CN" altLang="zh-CN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zh-CN" smtClean="0"/>
              <a:t>单击此处编辑母版文本样式</a:t>
            </a:r>
            <a:endParaRPr lang="zh-CN" altLang="zh-CN" smtClean="0"/>
          </a:p>
          <a:p>
            <a:pPr lvl="1"/>
            <a:r>
              <a:rPr lang="zh-CN" altLang="zh-CN" smtClean="0"/>
              <a:t>第二级</a:t>
            </a:r>
            <a:endParaRPr lang="zh-CN" altLang="zh-CN" smtClean="0"/>
          </a:p>
          <a:p>
            <a:pPr lvl="2"/>
            <a:r>
              <a:rPr lang="zh-CN" altLang="zh-CN" smtClean="0"/>
              <a:t>第三级</a:t>
            </a:r>
            <a:endParaRPr lang="zh-CN" altLang="zh-CN" smtClean="0"/>
          </a:p>
          <a:p>
            <a:pPr lvl="3"/>
            <a:r>
              <a:rPr lang="zh-CN" altLang="zh-CN" smtClean="0"/>
              <a:t>第四级</a:t>
            </a:r>
            <a:endParaRPr lang="zh-CN" altLang="zh-CN" smtClean="0"/>
          </a:p>
          <a:p>
            <a:pPr lvl="4"/>
            <a:r>
              <a:rPr lang="zh-CN" altLang="zh-CN" smtClean="0"/>
              <a:t>第五级</a:t>
            </a:r>
            <a:endParaRPr lang="zh-CN" altLang="zh-CN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b="0">
                <a:ea typeface="宋体" panose="02010600030101010101" pitchFamily="2" charset="-122"/>
              </a:defRPr>
            </a:lvl1pPr>
          </a:lstStyle>
          <a:p>
            <a:fld id="{2AB1E94C-D1C5-4653-A352-84B53169E460}" type="datetimeFigureOut">
              <a:rPr lang="en-US" altLang="zh-CN"/>
            </a:fld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b="0">
                <a:ea typeface="宋体" panose="02010600030101010101" pitchFamily="2" charset="-122"/>
              </a:defRPr>
            </a:lvl1pPr>
          </a:lstStyle>
          <a:p>
            <a:endParaRPr lang="en-US" altLang="zh-CN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b="0">
                <a:ea typeface="宋体" panose="02010600030101010101" pitchFamily="2" charset="-122"/>
              </a:defRPr>
            </a:lvl1pPr>
          </a:lstStyle>
          <a:p>
            <a:fld id="{83F3B068-0864-4490-A020-AA9359C7DF4B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>
    <p:fade thruBlk="1"/>
  </p:transition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.jpe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.xml"/><Relationship Id="rId3" Type="http://schemas.openxmlformats.org/officeDocument/2006/relationships/slide" Target="slide6.xml"/><Relationship Id="rId2" Type="http://schemas.openxmlformats.org/officeDocument/2006/relationships/image" Target="../media/image7.png"/><Relationship Id="rId1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customXml" Target="../ink/ink1.xml"/><Relationship Id="rId8" Type="http://schemas.openxmlformats.org/officeDocument/2006/relationships/image" Target="../media/image15.png"/><Relationship Id="rId7" Type="http://schemas.openxmlformats.org/officeDocument/2006/relationships/image" Target="../media/image14.png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2" Type="http://schemas.openxmlformats.org/officeDocument/2006/relationships/notesSlide" Target="../notesSlides/notesSlide2.xml"/><Relationship Id="rId11" Type="http://schemas.openxmlformats.org/officeDocument/2006/relationships/slideLayout" Target="../slideLayouts/slideLayout7.xml"/><Relationship Id="rId10" Type="http://schemas.openxmlformats.org/officeDocument/2006/relationships/image" Target="../media/image16.png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1.png"/><Relationship Id="rId1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 dirty="0"/>
          </a:p>
        </p:txBody>
      </p:sp>
      <p:grpSp>
        <p:nvGrpSpPr>
          <p:cNvPr id="4098" name="Group 2"/>
          <p:cNvGrpSpPr>
            <a:grpSpLocks noChangeAspect="1"/>
          </p:cNvGrpSpPr>
          <p:nvPr/>
        </p:nvGrpSpPr>
        <p:grpSpPr bwMode="auto">
          <a:xfrm>
            <a:off x="0" y="3124200"/>
            <a:ext cx="9144000" cy="2971800"/>
            <a:chOff x="0" y="0"/>
            <a:chExt cx="6480" cy="1872"/>
          </a:xfrm>
        </p:grpSpPr>
        <p:pic>
          <p:nvPicPr>
            <p:cNvPr id="4111" name="Picture 3" descr="ibbdd070324_1_102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3216" y="1392"/>
              <a:ext cx="3264" cy="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12" name="Picture 4" descr="ibbdd070324_1_102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0" y="1392"/>
              <a:ext cx="3264" cy="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13" name="Picture 5" descr="ibbdd070324_1_102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3216" y="912"/>
              <a:ext cx="3264" cy="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14" name="Picture 6" descr="ibbdd070324_1_102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0" y="912"/>
              <a:ext cx="3264" cy="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15" name="Picture 7" descr="ibbdd070324_1_102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3216" y="480"/>
              <a:ext cx="3264" cy="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16" name="Picture 8" descr="ibbdd070324_1_102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0" y="480"/>
              <a:ext cx="3264" cy="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17" name="Picture 9" descr="ibbdd070324_1_102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3216" y="0"/>
              <a:ext cx="3264" cy="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" name="Picture 10" descr="ibbdd070324_1_1024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0" y="0"/>
              <a:ext cx="3264" cy="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099" name="Group 11"/>
          <p:cNvGrpSpPr>
            <a:grpSpLocks noChangeAspect="1"/>
          </p:cNvGrpSpPr>
          <p:nvPr/>
        </p:nvGrpSpPr>
        <p:grpSpPr bwMode="auto">
          <a:xfrm>
            <a:off x="120" y="1"/>
            <a:ext cx="9144572" cy="6857999"/>
            <a:chOff x="0" y="0"/>
            <a:chExt cx="6144" cy="4608"/>
          </a:xfrm>
        </p:grpSpPr>
        <p:grpSp>
          <p:nvGrpSpPr>
            <p:cNvPr id="4101" name="Group 12"/>
            <p:cNvGrpSpPr>
              <a:grpSpLocks noChangeAspect="1"/>
            </p:cNvGrpSpPr>
            <p:nvPr/>
          </p:nvGrpSpPr>
          <p:grpSpPr bwMode="auto">
            <a:xfrm>
              <a:off x="0" y="2736"/>
              <a:ext cx="6144" cy="1872"/>
              <a:chOff x="0" y="0"/>
              <a:chExt cx="6144" cy="1872"/>
            </a:xfrm>
          </p:grpSpPr>
          <p:pic>
            <p:nvPicPr>
              <p:cNvPr id="4103" name="Picture 13" descr="ibbdd070324_1_1024"/>
              <p:cNvPicPr>
                <a:picLocks noChangeAspect="1" noChangeArrowheads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 bwMode="auto">
              <a:xfrm>
                <a:off x="3216" y="1392"/>
                <a:ext cx="2928" cy="4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104" name="Picture 14" descr="ibbdd070324_1_1024"/>
              <p:cNvPicPr>
                <a:picLocks noChangeAspect="1" noChangeArrowheads="1"/>
              </p:cNvPicPr>
              <p:nvPr/>
            </p:nvPicPr>
            <p:blipFill>
              <a:blip r:embed="rId3" cstate="email"/>
              <a:srcRect/>
              <a:stretch>
                <a:fillRect/>
              </a:stretch>
            </p:blipFill>
            <p:spPr bwMode="auto">
              <a:xfrm>
                <a:off x="0" y="1392"/>
                <a:ext cx="3264" cy="4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105" name="Picture 15" descr="ibbdd070324_1_1024"/>
              <p:cNvPicPr>
                <a:picLocks noChangeAspect="1" noChangeArrowheads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 bwMode="auto">
              <a:xfrm>
                <a:off x="3216" y="912"/>
                <a:ext cx="2928" cy="4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106" name="Picture 16" descr="ibbdd070324_1_1024"/>
              <p:cNvPicPr>
                <a:picLocks noChangeAspect="1" noChangeArrowheads="1"/>
              </p:cNvPicPr>
              <p:nvPr/>
            </p:nvPicPr>
            <p:blipFill>
              <a:blip r:embed="rId3" cstate="email"/>
              <a:srcRect/>
              <a:stretch>
                <a:fillRect/>
              </a:stretch>
            </p:blipFill>
            <p:spPr bwMode="auto">
              <a:xfrm>
                <a:off x="0" y="912"/>
                <a:ext cx="3264" cy="4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107" name="Picture 17" descr="ibbdd070324_1_1024"/>
              <p:cNvPicPr>
                <a:picLocks noChangeAspect="1" noChangeArrowheads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 bwMode="auto">
              <a:xfrm>
                <a:off x="3216" y="480"/>
                <a:ext cx="2928" cy="4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108" name="Picture 18" descr="ibbdd070324_1_1024"/>
              <p:cNvPicPr>
                <a:picLocks noChangeAspect="1" noChangeArrowheads="1"/>
              </p:cNvPicPr>
              <p:nvPr/>
            </p:nvPicPr>
            <p:blipFill>
              <a:blip r:embed="rId3" cstate="email"/>
              <a:srcRect/>
              <a:stretch>
                <a:fillRect/>
              </a:stretch>
            </p:blipFill>
            <p:spPr bwMode="auto">
              <a:xfrm>
                <a:off x="0" y="480"/>
                <a:ext cx="3264" cy="4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109" name="Picture 19" descr="ibbdd070324_1_1024"/>
              <p:cNvPicPr>
                <a:picLocks noChangeAspect="1" noChangeArrowheads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 bwMode="auto">
              <a:xfrm>
                <a:off x="3216" y="0"/>
                <a:ext cx="2928" cy="4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110" name="Picture 20" descr="ibbdd070324_1_1024"/>
              <p:cNvPicPr>
                <a:picLocks noChangeAspect="1" noChangeArrowheads="1"/>
              </p:cNvPicPr>
              <p:nvPr/>
            </p:nvPicPr>
            <p:blipFill>
              <a:blip r:embed="rId3" cstate="email"/>
              <a:srcRect/>
              <a:stretch>
                <a:fillRect/>
              </a:stretch>
            </p:blipFill>
            <p:spPr bwMode="auto">
              <a:xfrm>
                <a:off x="0" y="0"/>
                <a:ext cx="3264" cy="4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4102" name="Picture 21" descr="ibbdd070324_1_1024"/>
            <p:cNvPicPr>
              <a:picLocks noChangeAspect="1" noChangeArrowheads="1"/>
            </p:cNvPicPr>
            <p:nvPr/>
          </p:nvPicPr>
          <p:blipFill rotWithShape="1">
            <a:blip r:embed="rId4" cstate="email"/>
            <a:srcRect/>
            <a:stretch>
              <a:fillRect/>
            </a:stretch>
          </p:blipFill>
          <p:spPr bwMode="auto">
            <a:xfrm>
              <a:off x="0" y="0"/>
              <a:ext cx="6144" cy="20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118" name="WordArt 22"/>
          <p:cNvSpPr>
            <a:spLocks noChangeArrowheads="1" noChangeShapeType="1" noTextEdit="1"/>
          </p:cNvSpPr>
          <p:nvPr/>
        </p:nvSpPr>
        <p:spPr bwMode="auto">
          <a:xfrm>
            <a:off x="2057466" y="3462338"/>
            <a:ext cx="4871468" cy="1219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 dirty="0"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effectLst>
                  <a:outerShdw dist="107763" dir="18900000" algn="ctr" rotWithShape="0">
                    <a:schemeClr val="tx1"/>
                  </a:outerShdw>
                </a:effectLst>
                <a:latin typeface="汉仪大黑简" pitchFamily="49" charset="-122"/>
                <a:ea typeface="汉仪大黑简" pitchFamily="49" charset="-122"/>
              </a:rPr>
              <a:t>我是中国人</a:t>
            </a:r>
            <a:endParaRPr lang="zh-CN" altLang="en-US" sz="3600" kern="10" dirty="0"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effectLst>
                <a:outerShdw dist="107763" dir="18900000" algn="ctr" rotWithShape="0">
                  <a:schemeClr val="tx1"/>
                </a:outerShdw>
              </a:effectLst>
              <a:latin typeface="汉仪大黑简" pitchFamily="49" charset="-122"/>
              <a:ea typeface="汉仪大黑简" pitchFamily="49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850964" y="5782536"/>
            <a:ext cx="3431540" cy="5651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800" kern="0" dirty="0" smtClean="0">
                <a:gradFill>
                  <a:gsLst>
                    <a:gs pos="0">
                      <a:srgbClr val="FFF200"/>
                    </a:gs>
                    <a:gs pos="100000">
                      <a:srgbClr val="FF7A00"/>
                    </a:gs>
                  </a:gsLst>
                  <a:lin ang="5400000" scaled="0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www.downcc.com</a:t>
            </a:r>
            <a:endParaRPr lang="en-US" sz="2800" kern="0" dirty="0">
              <a:gradFill>
                <a:gsLst>
                  <a:gs pos="0">
                    <a:srgbClr val="FFF200"/>
                  </a:gs>
                  <a:gs pos="100000">
                    <a:srgbClr val="FF7A00"/>
                  </a:gs>
                </a:gsLst>
                <a:lin ang="5400000" scaled="0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 dirty="0"/>
          </a:p>
        </p:txBody>
      </p:sp>
      <p:pic>
        <p:nvPicPr>
          <p:cNvPr id="3074" name="Picture 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6" name="Rectangle 3"/>
          <p:cNvSpPr>
            <a:spLocks noChangeArrowheads="1"/>
          </p:cNvSpPr>
          <p:nvPr/>
        </p:nvSpPr>
        <p:spPr bwMode="auto">
          <a:xfrm>
            <a:off x="304800" y="3898900"/>
            <a:ext cx="8458200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defRPr/>
            </a:pPr>
            <a:r>
              <a:rPr lang="zh-CN" altLang="en-US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传统是一条流淌的河</a:t>
            </a:r>
            <a:r>
              <a:rPr lang="en-US" altLang="zh-CN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中国是历史悠久的文明古国</a:t>
            </a:r>
            <a:r>
              <a:rPr lang="en-US" altLang="zh-CN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在漫长的岁月中</a:t>
            </a:r>
            <a:r>
              <a:rPr lang="en-US" altLang="zh-CN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中华民族创造了丰富多彩、弥足珍贵的文化遗产。</a:t>
            </a:r>
            <a:endParaRPr lang="zh-CN" altLang="en-US" sz="3600" dirty="0" smtClean="0"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WordArt 6"/>
          <p:cNvSpPr>
            <a:spLocks noChangeArrowheads="1" noChangeShapeType="1"/>
          </p:cNvSpPr>
          <p:nvPr/>
        </p:nvSpPr>
        <p:spPr bwMode="auto">
          <a:xfrm>
            <a:off x="4648200" y="1447800"/>
            <a:ext cx="3657600" cy="1066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r="100000" b="10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楷体_GB2312"/>
              </a:rPr>
              <a:t>我是中国人</a:t>
            </a:r>
            <a:endParaRPr lang="zh-CN" altLang="en-US" sz="3600" kern="10"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r="100000" b="10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楷体_GB2312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 dirty="0"/>
          </a:p>
        </p:txBody>
      </p:sp>
      <p:pic>
        <p:nvPicPr>
          <p:cNvPr id="5122" name="Picture 35" descr="200704082111564732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0"/>
            <a:ext cx="9182100" cy="684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AutoShape 2"/>
          <p:cNvSpPr>
            <a:spLocks noChangeArrowheads="1"/>
          </p:cNvSpPr>
          <p:nvPr/>
        </p:nvSpPr>
        <p:spPr bwMode="auto">
          <a:xfrm>
            <a:off x="468313" y="1125538"/>
            <a:ext cx="8208962" cy="4895850"/>
          </a:xfrm>
          <a:prstGeom prst="roundRect">
            <a:avLst>
              <a:gd name="adj" fmla="val 16667"/>
            </a:avLst>
          </a:prstGeom>
          <a:solidFill>
            <a:srgbClr val="FFFFFF">
              <a:alpha val="74901"/>
            </a:srgbClr>
          </a:solidFill>
          <a:ln w="57150">
            <a:solidFill>
              <a:srgbClr val="FFFFFF"/>
            </a:solidFill>
            <a:round/>
          </a:ln>
        </p:spPr>
        <p:txBody>
          <a:bodyPr wrap="none" lIns="90000" tIns="46800" rIns="90000" bIns="46800" anchor="ctr"/>
          <a:lstStyle/>
          <a:p>
            <a:pPr algn="ctr" eaLnBrk="1" hangingPunct="1">
              <a:spcBef>
                <a:spcPct val="50000"/>
              </a:spcBef>
            </a:pPr>
            <a:endParaRPr lang="zh-CN" altLang="en-US"/>
          </a:p>
        </p:txBody>
      </p:sp>
      <p:pic>
        <p:nvPicPr>
          <p:cNvPr id="6148" name="Picture 3" descr="乐谱14-1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30000"/>
          </a:blip>
          <a:srcRect/>
          <a:stretch>
            <a:fillRect/>
          </a:stretch>
        </p:blipFill>
        <p:spPr bwMode="auto">
          <a:xfrm>
            <a:off x="550863" y="1963738"/>
            <a:ext cx="7723187" cy="387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WordArt 4"/>
          <p:cNvSpPr>
            <a:spLocks noChangeArrowheads="1" noChangeShapeType="1" noTextEdit="1"/>
          </p:cNvSpPr>
          <p:nvPr/>
        </p:nvSpPr>
        <p:spPr bwMode="auto">
          <a:xfrm>
            <a:off x="3995738" y="1154113"/>
            <a:ext cx="3384550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 dirty="0">
                <a:ln w="12700">
                  <a:solidFill>
                    <a:srgbClr val="EAEAEA"/>
                  </a:solidFill>
                  <a:rou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8998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我是中国人</a:t>
            </a:r>
            <a:endParaRPr lang="zh-CN" altLang="en-US" sz="3600" kern="10" dirty="0">
              <a:ln w="12700">
                <a:solidFill>
                  <a:srgbClr val="EAEAEA"/>
                </a:solidFill>
                <a:rou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8998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126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04800" y="304800"/>
            <a:ext cx="935038" cy="269875"/>
          </a:xfrm>
          <a:prstGeom prst="actionButtonBlank">
            <a:avLst/>
          </a:prstGeom>
          <a:solidFill>
            <a:srgbClr val="FFFFFF">
              <a:alpha val="117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/>
            <a:endParaRPr lang="zh-CN" altLang="en-US" sz="1800">
              <a:latin typeface="楷体_GB2312" pitchFamily="49" charset="-122"/>
            </a:endParaRPr>
          </a:p>
        </p:txBody>
      </p:sp>
      <p:sp>
        <p:nvSpPr>
          <p:cNvPr id="5127" name="AutoShape 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392238" y="304800"/>
            <a:ext cx="935037" cy="269875"/>
          </a:xfrm>
          <a:prstGeom prst="actionButtonBlank">
            <a:avLst/>
          </a:prstGeom>
          <a:solidFill>
            <a:srgbClr val="FFFFFF">
              <a:alpha val="117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/>
            <a:endParaRPr lang="zh-CN" altLang="en-US" sz="1800">
              <a:latin typeface="楷体_GB2312" pitchFamily="49" charset="-122"/>
            </a:endParaRPr>
          </a:p>
        </p:txBody>
      </p:sp>
      <p:sp>
        <p:nvSpPr>
          <p:cNvPr id="5128" name="AutoShape 8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382838" y="304800"/>
            <a:ext cx="935037" cy="269875"/>
          </a:xfrm>
          <a:prstGeom prst="actionButtonBlank">
            <a:avLst/>
          </a:prstGeom>
          <a:solidFill>
            <a:srgbClr val="FFFFFF">
              <a:alpha val="117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/>
            <a:endParaRPr lang="zh-CN" altLang="en-US" sz="1800">
              <a:latin typeface="楷体_GB2312" pitchFamily="49" charset="-122"/>
            </a:endParaRPr>
          </a:p>
        </p:txBody>
      </p:sp>
      <p:sp>
        <p:nvSpPr>
          <p:cNvPr id="5129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408363" y="304800"/>
            <a:ext cx="935037" cy="269875"/>
          </a:xfrm>
          <a:prstGeom prst="actionButtonBlank">
            <a:avLst/>
          </a:prstGeom>
          <a:solidFill>
            <a:srgbClr val="FFFFFF">
              <a:alpha val="117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/>
            <a:endParaRPr lang="zh-CN" altLang="en-US" sz="1800">
              <a:latin typeface="楷体_GB2312" pitchFamily="49" charset="-122"/>
            </a:endParaRPr>
          </a:p>
        </p:txBody>
      </p:sp>
      <p:sp>
        <p:nvSpPr>
          <p:cNvPr id="5130" name="AutoShape 13">
            <a:hlinkClick r:id="" action="ppaction://hlinkshowjump?jump=lastslideviewed"/>
          </p:cNvPr>
          <p:cNvSpPr>
            <a:spLocks noChangeArrowheads="1"/>
          </p:cNvSpPr>
          <p:nvPr/>
        </p:nvSpPr>
        <p:spPr bwMode="auto">
          <a:xfrm>
            <a:off x="6877050" y="333375"/>
            <a:ext cx="503238" cy="574675"/>
          </a:xfrm>
          <a:prstGeom prst="octagon">
            <a:avLst>
              <a:gd name="adj" fmla="val 29287"/>
            </a:avLst>
          </a:prstGeom>
          <a:solidFill>
            <a:schemeClr val="accent1">
              <a:alpha val="117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>
              <a:spcBef>
                <a:spcPct val="50000"/>
              </a:spcBef>
            </a:pPr>
            <a:endParaRPr lang="zh-CN" altLang="en-US"/>
          </a:p>
        </p:txBody>
      </p:sp>
      <p:sp>
        <p:nvSpPr>
          <p:cNvPr id="5131" name="AutoShape 14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7524750" y="333375"/>
            <a:ext cx="503238" cy="574675"/>
          </a:xfrm>
          <a:prstGeom prst="octagon">
            <a:avLst>
              <a:gd name="adj" fmla="val 29287"/>
            </a:avLst>
          </a:prstGeom>
          <a:solidFill>
            <a:schemeClr val="accent1">
              <a:alpha val="117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>
              <a:spcBef>
                <a:spcPct val="50000"/>
              </a:spcBef>
            </a:pPr>
            <a:endParaRPr lang="zh-CN" altLang="en-US"/>
          </a:p>
        </p:txBody>
      </p:sp>
      <p:sp>
        <p:nvSpPr>
          <p:cNvPr id="5132" name="AutoShape 15">
            <a:hlinkClick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8274050" y="311150"/>
            <a:ext cx="503238" cy="574675"/>
          </a:xfrm>
          <a:prstGeom prst="octagon">
            <a:avLst>
              <a:gd name="adj" fmla="val 29287"/>
            </a:avLst>
          </a:prstGeom>
          <a:solidFill>
            <a:schemeClr val="accent1">
              <a:alpha val="117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>
              <a:spcBef>
                <a:spcPct val="50000"/>
              </a:spcBef>
            </a:pPr>
            <a:endParaRPr lang="zh-CN" altLang="en-US"/>
          </a:p>
        </p:txBody>
      </p:sp>
      <p:sp>
        <p:nvSpPr>
          <p:cNvPr id="5133" name="Text Box 32"/>
          <p:cNvSpPr txBox="1">
            <a:spLocks noChangeArrowheads="1"/>
          </p:cNvSpPr>
          <p:nvPr/>
        </p:nvSpPr>
        <p:spPr bwMode="auto">
          <a:xfrm>
            <a:off x="627063" y="1749425"/>
            <a:ext cx="482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>
                <a:solidFill>
                  <a:schemeClr val="tx2"/>
                </a:solidFill>
                <a:latin typeface="Times New Roman" panose="02020603050405020304" pitchFamily="18" charset="0"/>
              </a:rPr>
              <a:t>1=F</a:t>
            </a:r>
            <a:endParaRPr lang="en-US" altLang="zh-CN" sz="140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5134" name="Text Box 33"/>
          <p:cNvSpPr txBox="1">
            <a:spLocks noChangeArrowheads="1"/>
          </p:cNvSpPr>
          <p:nvPr/>
        </p:nvSpPr>
        <p:spPr bwMode="auto">
          <a:xfrm>
            <a:off x="1130300" y="1641475"/>
            <a:ext cx="2730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u="sng">
                <a:solidFill>
                  <a:schemeClr val="tx2"/>
                </a:solidFill>
                <a:latin typeface="Times New Roman" panose="02020603050405020304" pitchFamily="18" charset="0"/>
              </a:rPr>
              <a:t>1</a:t>
            </a:r>
            <a:endParaRPr lang="en-US" altLang="zh-CN" sz="1400" u="sng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5135" name="Text Box 34"/>
          <p:cNvSpPr txBox="1">
            <a:spLocks noChangeArrowheads="1"/>
          </p:cNvSpPr>
          <p:nvPr/>
        </p:nvSpPr>
        <p:spPr bwMode="auto">
          <a:xfrm>
            <a:off x="1130300" y="1844675"/>
            <a:ext cx="2730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>
                <a:solidFill>
                  <a:schemeClr val="tx2"/>
                </a:solidFill>
                <a:latin typeface="Times New Roman" panose="02020603050405020304" pitchFamily="18" charset="0"/>
              </a:rPr>
              <a:t>4</a:t>
            </a:r>
            <a:endParaRPr lang="en-US" altLang="zh-CN" sz="140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6163" name="AutoShape 39"/>
          <p:cNvSpPr>
            <a:spLocks noChangeArrowheads="1"/>
          </p:cNvSpPr>
          <p:nvPr/>
        </p:nvSpPr>
        <p:spPr bwMode="auto">
          <a:xfrm>
            <a:off x="1109663" y="-9525"/>
            <a:ext cx="2819400" cy="1447800"/>
          </a:xfrm>
          <a:prstGeom prst="wedgeRectCallout">
            <a:avLst>
              <a:gd name="adj1" fmla="val -44144"/>
              <a:gd name="adj2" fmla="val 82019"/>
            </a:avLst>
          </a:prstGeom>
          <a:solidFill>
            <a:srgbClr val="99CCFF">
              <a:alpha val="50000"/>
            </a:srgbClr>
          </a:solidFill>
          <a:ln w="19050" cmpd="sng">
            <a:solidFill>
              <a:srgbClr val="FFFFFF"/>
            </a:solidFill>
            <a:miter lim="800000"/>
          </a:ln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zh-CN" sz="2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“</a:t>
            </a:r>
            <a:r>
              <a:rPr lang="zh-CN" altLang="en-US" sz="2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有板无眼</a:t>
            </a:r>
            <a:r>
              <a:rPr lang="zh-CN" altLang="en-US" sz="28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”</a:t>
            </a:r>
            <a:r>
              <a:rPr lang="zh-CN" altLang="en-US" sz="28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的节奏，激昂铿锵，令人振奋。</a:t>
            </a:r>
            <a:endParaRPr lang="zh-CN" altLang="en-US" sz="2800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animBg="1"/>
      <p:bldP spid="6163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2280447" y="1270011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www.1ppt.com/fanwen/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www.1ppt.com/jiaoan/  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www.1ppt.com/kejian/shuxue/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www.1ppt.com/kejian/meishu/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www.1ppt.com/kejian/wuli/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www.1ppt.com/kejian/shengwu/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www.1ppt.com/kejian/lishi/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7170" name="Group 2"/>
          <p:cNvGrpSpPr>
            <a:grpSpLocks noChangeAspect="1"/>
          </p:cNvGrpSpPr>
          <p:nvPr/>
        </p:nvGrpSpPr>
        <p:grpSpPr bwMode="auto">
          <a:xfrm>
            <a:off x="152400" y="152400"/>
            <a:ext cx="8915400" cy="6629312"/>
            <a:chOff x="0" y="0"/>
            <a:chExt cx="5760" cy="4320"/>
          </a:xfrm>
        </p:grpSpPr>
        <p:pic>
          <p:nvPicPr>
            <p:cNvPr id="2" name="Picture 5" descr="底版5"/>
            <p:cNvPicPr>
              <a:picLocks noChangeAspect="1" noChangeArrowheads="1"/>
            </p:cNvPicPr>
            <p:nvPr/>
          </p:nvPicPr>
          <p:blipFill>
            <a:blip r:embed="rId1" cstate="email"/>
            <a:srcRect b="60417"/>
            <a:stretch>
              <a:fillRect/>
            </a:stretch>
          </p:blipFill>
          <p:spPr bwMode="auto">
            <a:xfrm rot="10800000">
              <a:off x="0" y="3224"/>
              <a:ext cx="5760" cy="10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" name="Picture 6" descr="底版4"/>
            <p:cNvPicPr>
              <a:picLocks noChangeAspect="1" noChangeArrowheads="1"/>
            </p:cNvPicPr>
            <p:nvPr/>
          </p:nvPicPr>
          <p:blipFill>
            <a:blip r:embed="rId2" cstate="email"/>
            <a:srcRect b="75723"/>
            <a:stretch>
              <a:fillRect/>
            </a:stretch>
          </p:blipFill>
          <p:spPr bwMode="auto">
            <a:xfrm>
              <a:off x="0" y="432"/>
              <a:ext cx="5760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87" name="Picture 7" descr="底版5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 rot="10800000">
              <a:off x="0" y="0"/>
              <a:ext cx="5760" cy="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174" name="AutoShape 18"/>
          <p:cNvSpPr>
            <a:spLocks noChangeArrowheads="1"/>
          </p:cNvSpPr>
          <p:nvPr/>
        </p:nvSpPr>
        <p:spPr bwMode="auto">
          <a:xfrm>
            <a:off x="533400" y="76200"/>
            <a:ext cx="5334000" cy="1600200"/>
          </a:xfrm>
          <a:prstGeom prst="wedgeRectCallout">
            <a:avLst>
              <a:gd name="adj1" fmla="val -46190"/>
              <a:gd name="adj2" fmla="val 92657"/>
            </a:avLst>
          </a:prstGeom>
          <a:gradFill rotWithShape="1">
            <a:gsLst>
              <a:gs pos="0">
                <a:schemeClr val="bg1">
                  <a:alpha val="70000"/>
                </a:schemeClr>
              </a:gs>
              <a:gs pos="100000">
                <a:schemeClr val="accent1">
                  <a:alpha val="70999"/>
                </a:schemeClr>
              </a:gs>
            </a:gsLst>
            <a:lin ang="5400000" scaled="1"/>
          </a:gradFill>
          <a:ln w="19050" cmpd="sng">
            <a:solidFill>
              <a:srgbClr val="FFFFFF"/>
            </a:solidFill>
            <a:miter lim="800000"/>
          </a:ln>
        </p:spPr>
        <p:txBody>
          <a:bodyPr/>
          <a:lstStyle>
            <a:lvl1pPr eaLnBrk="0" hangingPunct="0"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zh-CN" alt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这最后一个</a:t>
            </a:r>
            <a:r>
              <a:rPr lang="zh-CN" alt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“</a:t>
            </a:r>
            <a:r>
              <a:rPr lang="zh-CN" alt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人</a:t>
            </a:r>
            <a:r>
              <a:rPr lang="zh-CN" alt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”</a:t>
            </a:r>
            <a:r>
              <a:rPr lang="zh-CN" alt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字，拖腔长达</a:t>
            </a:r>
            <a:r>
              <a:rPr lang="en-US" altLang="zh-CN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23</a:t>
            </a:r>
            <a:r>
              <a:rPr lang="zh-CN" alt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小节，起伏跌宕，如激浪排空，淋漓尽致地抒发了中华儿女顶天立地的壮志豪情。</a:t>
            </a:r>
            <a:endParaRPr lang="zh-CN" altLang="en-US" sz="24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7175" name="Group 7"/>
          <p:cNvGrpSpPr>
            <a:grpSpLocks noChangeAspect="1"/>
          </p:cNvGrpSpPr>
          <p:nvPr/>
        </p:nvGrpSpPr>
        <p:grpSpPr bwMode="auto">
          <a:xfrm>
            <a:off x="228600" y="1511300"/>
            <a:ext cx="8686800" cy="3838575"/>
            <a:chOff x="0" y="0"/>
            <a:chExt cx="5472" cy="2418"/>
          </a:xfrm>
        </p:grpSpPr>
        <p:grpSp>
          <p:nvGrpSpPr>
            <p:cNvPr id="7177" name="Group 8"/>
            <p:cNvGrpSpPr>
              <a:grpSpLocks noChangeAspect="1"/>
            </p:cNvGrpSpPr>
            <p:nvPr/>
          </p:nvGrpSpPr>
          <p:grpSpPr bwMode="auto">
            <a:xfrm>
              <a:off x="0" y="0"/>
              <a:ext cx="5472" cy="2418"/>
              <a:chOff x="0" y="0"/>
              <a:chExt cx="5472" cy="2418"/>
            </a:xfrm>
          </p:grpSpPr>
          <p:pic>
            <p:nvPicPr>
              <p:cNvPr id="7178" name="Picture 8" descr="乐谱14-1"/>
              <p:cNvPicPr>
                <a:picLocks noChangeAspect="1" noChangeArrowheads="1"/>
              </p:cNvPicPr>
              <p:nvPr/>
            </p:nvPicPr>
            <p:blipFill>
              <a:blip r:embed="rId4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lum contrast="30000"/>
              </a:blip>
              <a:srcRect/>
              <a:stretch>
                <a:fillRect/>
              </a:stretch>
            </p:blipFill>
            <p:spPr bwMode="auto">
              <a:xfrm>
                <a:off x="0" y="48"/>
                <a:ext cx="1524" cy="8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7179" name="Group 10"/>
              <p:cNvGrpSpPr>
                <a:grpSpLocks noChangeAspect="1"/>
              </p:cNvGrpSpPr>
              <p:nvPr/>
            </p:nvGrpSpPr>
            <p:grpSpPr bwMode="auto">
              <a:xfrm>
                <a:off x="0" y="0"/>
                <a:ext cx="5472" cy="2418"/>
                <a:chOff x="0" y="0"/>
                <a:chExt cx="5472" cy="2418"/>
              </a:xfrm>
            </p:grpSpPr>
            <p:pic>
              <p:nvPicPr>
                <p:cNvPr id="7180" name="Picture 9" descr="乐谱14-1"/>
                <p:cNvPicPr>
                  <a:picLocks noChangeAspect="1" noChangeArrowheads="1"/>
                </p:cNvPicPr>
                <p:nvPr/>
              </p:nvPicPr>
              <p:blipFill>
                <a:blip r:embed="rId5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lum contrast="30000"/>
                </a:blip>
                <a:srcRect/>
                <a:stretch>
                  <a:fillRect/>
                </a:stretch>
              </p:blipFill>
              <p:spPr bwMode="auto">
                <a:xfrm>
                  <a:off x="1457" y="0"/>
                  <a:ext cx="3823" cy="7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7181" name="Picture 15" descr="乐谱14-1"/>
                <p:cNvPicPr>
                  <a:picLocks noChangeAspect="1" noChangeArrowheads="1"/>
                </p:cNvPicPr>
                <p:nvPr/>
              </p:nvPicPr>
              <p:blipFill>
                <a:blip r:embed="rId6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b="-11309"/>
                <a:stretch>
                  <a:fillRect/>
                </a:stretch>
              </p:blipFill>
              <p:spPr bwMode="auto">
                <a:xfrm>
                  <a:off x="48" y="1632"/>
                  <a:ext cx="5424" cy="78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7182" name="Group 13"/>
                <p:cNvGrpSpPr>
                  <a:grpSpLocks noChangeAspect="1"/>
                </p:cNvGrpSpPr>
                <p:nvPr/>
              </p:nvGrpSpPr>
              <p:grpSpPr bwMode="auto">
                <a:xfrm>
                  <a:off x="0" y="624"/>
                  <a:ext cx="5424" cy="1056"/>
                  <a:chOff x="0" y="0"/>
                  <a:chExt cx="3408" cy="480"/>
                </a:xfrm>
              </p:grpSpPr>
              <p:pic>
                <p:nvPicPr>
                  <p:cNvPr id="7183" name="Picture 14" descr="乐谱14-1"/>
                  <p:cNvPicPr>
                    <a:picLocks noChangeAspect="1" noChangeArrowheads="1"/>
                  </p:cNvPicPr>
                  <p:nvPr/>
                </p:nvPicPr>
                <p:blipFill>
                  <a:blip r:embed="rId7" cstate="email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0" y="144"/>
                    <a:ext cx="1877" cy="33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pic>
                <p:nvPicPr>
                  <p:cNvPr id="4" name="Picture 16" descr="乐谱14-1"/>
                  <p:cNvPicPr>
                    <a:picLocks noChangeAspect="1" noChangeArrowheads="1"/>
                  </p:cNvPicPr>
                  <p:nvPr/>
                </p:nvPicPr>
                <p:blipFill>
                  <a:blip r:embed="rId8" cstate="email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</a:blip>
                  <a:srcRect b="-11309"/>
                  <a:stretch>
                    <a:fillRect/>
                  </a:stretch>
                </p:blipFill>
                <p:spPr bwMode="auto">
                  <a:xfrm>
                    <a:off x="1872" y="0"/>
                    <a:ext cx="1536" cy="41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</p:grpSp>
        </p:grpSp>
      </p:grpSp>
      <p:sp>
        <p:nvSpPr>
          <p:cNvPr id="7184" name="Text Box 20"/>
          <p:cNvSpPr txBox="1">
            <a:spLocks noChangeArrowheads="1"/>
          </p:cNvSpPr>
          <p:nvPr/>
        </p:nvSpPr>
        <p:spPr bwMode="auto">
          <a:xfrm>
            <a:off x="7162800" y="1143000"/>
            <a:ext cx="9667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CC0000"/>
                </a:solidFill>
                <a:ea typeface="楷体_GB2312" pitchFamily="49" charset="-122"/>
              </a:rPr>
              <a:t>9</a:t>
            </a:r>
            <a:r>
              <a:rPr lang="zh-CN" altLang="en-US" sz="2400">
                <a:solidFill>
                  <a:srgbClr val="CC0000"/>
                </a:solidFill>
                <a:ea typeface="楷体_GB2312" pitchFamily="49" charset="-122"/>
              </a:rPr>
              <a:t>小节</a:t>
            </a:r>
            <a:endParaRPr lang="zh-CN" altLang="en-US" sz="2400">
              <a:solidFill>
                <a:srgbClr val="CC0000"/>
              </a:solidFill>
              <a:ea typeface="楷体_GB2312" pitchFamily="49" charset="-122"/>
            </a:endParaRPr>
          </a:p>
        </p:txBody>
      </p:sp>
      <p:sp>
        <p:nvSpPr>
          <p:cNvPr id="7185" name="Text Box 21"/>
          <p:cNvSpPr txBox="1">
            <a:spLocks noChangeArrowheads="1"/>
          </p:cNvSpPr>
          <p:nvPr/>
        </p:nvSpPr>
        <p:spPr bwMode="auto">
          <a:xfrm>
            <a:off x="7239000" y="2590800"/>
            <a:ext cx="9667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CC0000"/>
                </a:solidFill>
                <a:ea typeface="楷体_GB2312" pitchFamily="49" charset="-122"/>
              </a:rPr>
              <a:t>9</a:t>
            </a:r>
            <a:r>
              <a:rPr lang="zh-CN" altLang="en-US" sz="2400">
                <a:solidFill>
                  <a:srgbClr val="CC0000"/>
                </a:solidFill>
                <a:ea typeface="楷体_GB2312" pitchFamily="49" charset="-122"/>
              </a:rPr>
              <a:t>小节</a:t>
            </a:r>
            <a:endParaRPr lang="zh-CN" altLang="en-US" sz="2400">
              <a:solidFill>
                <a:srgbClr val="CC0000"/>
              </a:solidFill>
              <a:ea typeface="楷体_GB2312" pitchFamily="49" charset="-122"/>
            </a:endParaRPr>
          </a:p>
        </p:txBody>
      </p:sp>
      <p:sp>
        <p:nvSpPr>
          <p:cNvPr id="7186" name="Text Box 22"/>
          <p:cNvSpPr txBox="1">
            <a:spLocks noChangeArrowheads="1"/>
          </p:cNvSpPr>
          <p:nvPr/>
        </p:nvSpPr>
        <p:spPr bwMode="auto">
          <a:xfrm>
            <a:off x="7239000" y="4114800"/>
            <a:ext cx="9667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2400">
                <a:solidFill>
                  <a:srgbClr val="CC0000"/>
                </a:solidFill>
                <a:ea typeface="楷体_GB2312" pitchFamily="49" charset="-122"/>
              </a:rPr>
              <a:t>5</a:t>
            </a:r>
            <a:r>
              <a:rPr lang="zh-CN" altLang="en-US" sz="2400">
                <a:solidFill>
                  <a:srgbClr val="CC0000"/>
                </a:solidFill>
                <a:ea typeface="楷体_GB2312" pitchFamily="49" charset="-122"/>
              </a:rPr>
              <a:t>小节</a:t>
            </a:r>
            <a:endParaRPr lang="zh-CN" altLang="en-US" sz="2400">
              <a:solidFill>
                <a:srgbClr val="CC0000"/>
              </a:solidFill>
              <a:ea typeface="楷体_GB2312" pitchFamily="49" charset="-122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r:id="rId9" p14:bwMode="auto">
            <p14:nvContentPartPr>
              <p14:cNvPr id="7189" name="Ink 19"/>
              <p14:cNvContentPartPr/>
              <p14:nvPr/>
            </p14:nvContentPartPr>
            <p14:xfrm>
              <a:off x="228600" y="2209800"/>
              <a:ext cx="704850" cy="411163"/>
            </p14:xfrm>
          </p:contentPart>
        </mc:Choice>
        <mc:Fallback xmlns="">
          <p:pic>
            <p:nvPicPr>
              <p:cNvPr id="7189" name="Ink 19"/>
            </p:nvPicPr>
            <p:blipFill>
              <a:blip r:embed="rId10"/>
            </p:blipFill>
            <p:spPr>
              <a:xfrm>
                <a:off x="228600" y="2209800"/>
                <a:ext cx="704850" cy="411163"/>
              </a:xfrm>
              <a:prstGeom prst="rect"/>
            </p:spPr>
          </p:pic>
        </mc:Fallback>
      </mc:AlternateContent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 animBg="1" autoUpdateAnimBg="0"/>
      <p:bldP spid="7184" grpId="0" autoUpdateAnimBg="0"/>
      <p:bldP spid="7185" grpId="0" autoUpdateAnimBg="0"/>
      <p:bldP spid="7186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 dirty="0"/>
          </a:p>
        </p:txBody>
      </p:sp>
      <p:pic>
        <p:nvPicPr>
          <p:cNvPr id="8194" name="Picture 2" descr="底版1"/>
          <p:cNvPicPr>
            <a:picLocks noChangeAspect="1" noChangeArrowheads="1"/>
          </p:cNvPicPr>
          <p:nvPr/>
        </p:nvPicPr>
        <p:blipFill>
          <a:blip r:embed="rId1" cstate="email"/>
          <a:srcRect r="-15"/>
          <a:stretch>
            <a:fillRect/>
          </a:stretch>
        </p:blipFill>
        <p:spPr bwMode="auto">
          <a:xfrm>
            <a:off x="0" y="-4763"/>
            <a:ext cx="9144000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0" y="4255974"/>
            <a:ext cx="7696200" cy="2529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lnSpc>
                <a:spcPct val="110000"/>
              </a:lnSpc>
              <a:defRPr/>
            </a:pPr>
            <a:r>
              <a:rPr lang="zh-CN" alt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</a:rPr>
              <a:t>解释：指说话，做事很有条理，也指唱歌有节奏。</a:t>
            </a:r>
            <a:br>
              <a:rPr lang="zh-CN" alt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</a:rPr>
            </a:br>
            <a:r>
              <a:rPr lang="zh-CN" alt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</a:rPr>
              <a:t>一般把做事稳妥、不毛糙，或者是按部就班地进行称作“有板有眼”。</a:t>
            </a:r>
            <a:br>
              <a:rPr lang="zh-CN" alt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</a:rPr>
            </a:br>
            <a:r>
              <a:rPr lang="zh-CN" alt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</a:rPr>
              <a:t>典故：其实这成语的原意是指戏曲的，明王骥德</a:t>
            </a:r>
            <a:r>
              <a:rPr lang="en-US" altLang="zh-CN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</a:rPr>
              <a:t>《</a:t>
            </a:r>
            <a:r>
              <a:rPr lang="zh-CN" alt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</a:rPr>
              <a:t>曲律</a:t>
            </a:r>
            <a:r>
              <a:rPr lang="en-US" altLang="zh-CN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</a:rPr>
              <a:t>》</a:t>
            </a:r>
            <a:r>
              <a:rPr lang="zh-CN" alt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</a:rPr>
              <a:t>中说</a:t>
            </a:r>
            <a:r>
              <a:rPr lang="zh-CN" altLang="en-US" sz="2400" u="sng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</a:rPr>
              <a:t>：“凡盖曲，句有长短，字有多寡，调有紧慢，一视以板眼为节制，故谓之板眼”。</a:t>
            </a:r>
            <a:endParaRPr lang="zh-CN" altLang="en-US" sz="2400" dirty="0" smtClean="0">
              <a:effectLst>
                <a:outerShdw blurRad="38100" dist="38100" dir="2700000" algn="tl">
                  <a:srgbClr val="C0C0C0"/>
                </a:outerShdw>
              </a:effectLst>
              <a:ea typeface="宋体" panose="02010600030101010101" pitchFamily="2" charset="-122"/>
            </a:endParaRPr>
          </a:p>
        </p:txBody>
      </p:sp>
      <p:pic>
        <p:nvPicPr>
          <p:cNvPr id="8196" name="WordArt 4"/>
          <p:cNvPicPr>
            <a:picLocks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500" y="3437676"/>
            <a:ext cx="3784600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7" descr="未标题-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685088" y="2819400"/>
            <a:ext cx="1611312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 dirty="0"/>
          </a:p>
        </p:txBody>
      </p:sp>
      <p:pic>
        <p:nvPicPr>
          <p:cNvPr id="9218" name="Picture 2" descr="底版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0" y="7938"/>
            <a:ext cx="9144000" cy="685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7937" y="363658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defRPr/>
            </a:pPr>
            <a:r>
              <a:rPr lang="zh-CN" alt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</a:rPr>
              <a:t>京剧音乐属于板腔体，主要唱腔有二黄、西皮，合称“皮黄腔”。</a:t>
            </a:r>
            <a:endParaRPr lang="zh-CN" altLang="en-US" sz="2400" dirty="0" smtClean="0">
              <a:ea typeface="宋体" panose="02010600030101010101" pitchFamily="2" charset="-122"/>
            </a:endParaRPr>
          </a:p>
        </p:txBody>
      </p:sp>
      <p:sp>
        <p:nvSpPr>
          <p:cNvPr id="9220" name="WordArt 4"/>
          <p:cNvSpPr>
            <a:spLocks noChangeArrowheads="1" noChangeShapeType="1" noTextEdit="1"/>
          </p:cNvSpPr>
          <p:nvPr/>
        </p:nvSpPr>
        <p:spPr bwMode="auto">
          <a:xfrm>
            <a:off x="7696200" y="6018213"/>
            <a:ext cx="1447800" cy="6238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Wave1">
              <a:avLst>
                <a:gd name="adj1" fmla="val 6574"/>
                <a:gd name="adj2" fmla="val 0"/>
              </a:avLst>
            </a:prstTxWarp>
          </a:bodyPr>
          <a:lstStyle/>
          <a:p>
            <a:pPr algn="ctr"/>
            <a:r>
              <a:rPr lang="zh-CN" altLang="en-US" sz="3600" kern="10"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黑体" panose="02010609060101010101" pitchFamily="49" charset="-122"/>
                <a:ea typeface="黑体" panose="02010609060101010101" pitchFamily="49" charset="-122"/>
              </a:rPr>
              <a:t>知识窗</a:t>
            </a:r>
            <a:endParaRPr lang="zh-CN" altLang="en-US" sz="3600" kern="10"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245" name="WordArt 5"/>
          <p:cNvPicPr>
            <a:picLocks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462" y="3011488"/>
            <a:ext cx="2536825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2" name="WordArt 7"/>
          <p:cNvSpPr>
            <a:spLocks noChangeArrowheads="1" noChangeShapeType="1" noTextEdit="1"/>
          </p:cNvSpPr>
          <p:nvPr/>
        </p:nvSpPr>
        <p:spPr bwMode="auto">
          <a:xfrm>
            <a:off x="2295525" y="6102350"/>
            <a:ext cx="4905375" cy="457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 spc="720">
                <a:gradFill rotWithShape="1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chemeClr val="tx2"/>
                  </a:outerShdw>
                </a:effectLst>
                <a:latin typeface="楷体_GB2312"/>
              </a:rPr>
              <a:t>人生大舞台舞台小人生</a:t>
            </a:r>
            <a:endParaRPr lang="zh-CN" altLang="en-US" sz="3600" kern="10" spc="720">
              <a:gradFill rotWithShape="1">
                <a:gsLst>
                  <a:gs pos="0">
                    <a:srgbClr val="AAAAAA"/>
                  </a:gs>
                  <a:gs pos="100000">
                    <a:srgbClr val="FFFFFF"/>
                  </a:gs>
                </a:gsLst>
                <a:lin ang="5400000" scaled="1"/>
              </a:gradFill>
              <a:effectLst>
                <a:outerShdw dist="45791" dir="3378596" algn="ctr" rotWithShape="0">
                  <a:schemeClr val="tx2"/>
                </a:outerShdw>
              </a:effectLst>
              <a:latin typeface="楷体_GB2312"/>
            </a:endParaRPr>
          </a:p>
        </p:txBody>
      </p:sp>
      <p:graphicFrame>
        <p:nvGraphicFramePr>
          <p:cNvPr id="10247" name="Group 7"/>
          <p:cNvGraphicFramePr>
            <a:graphicFrameLocks noGrp="1"/>
          </p:cNvGraphicFramePr>
          <p:nvPr/>
        </p:nvGraphicFramePr>
        <p:xfrm>
          <a:off x="190500" y="4417968"/>
          <a:ext cx="8763000" cy="1600245"/>
        </p:xfrm>
        <a:graphic>
          <a:graphicData uri="http://schemas.openxmlformats.org/drawingml/2006/table">
            <a:tbl>
              <a:tblPr/>
              <a:tblGrid>
                <a:gridCol w="1487488"/>
                <a:gridCol w="3043237"/>
                <a:gridCol w="4232275"/>
              </a:tblGrid>
              <a:tr h="548999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方正准圆简体" pitchFamily="1" charset="-122"/>
                        </a:rPr>
                        <a:t>唱腔</a:t>
                      </a: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方正准圆简体" pitchFamily="1" charset="-122"/>
                      </a:endParaRPr>
                    </a:p>
                  </a:txBody>
                  <a:tcPr marT="45697" marB="4569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方正准圆简体" pitchFamily="1" charset="-122"/>
                        </a:rPr>
                        <a:t>唱腔特点</a:t>
                      </a: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方正准圆简体" pitchFamily="1" charset="-122"/>
                      </a:endParaRPr>
                    </a:p>
                  </a:txBody>
                  <a:tcPr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方正准圆简体" pitchFamily="1" charset="-122"/>
                        </a:rPr>
                        <a:t>善于表现</a:t>
                      </a: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方正准圆简体" pitchFamily="1" charset="-122"/>
                      </a:endParaRPr>
                    </a:p>
                  </a:txBody>
                  <a:tcPr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3313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方正准圆简体" pitchFamily="1" charset="-122"/>
                        </a:rPr>
                        <a:t>西皮腔</a:t>
                      </a: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方正准圆简体" pitchFamily="1" charset="-122"/>
                      </a:endParaRPr>
                    </a:p>
                  </a:txBody>
                  <a:tcPr marT="45697" marB="4569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方正准圆简体" pitchFamily="1" charset="-122"/>
                        </a:rPr>
                        <a:t>刚劲、明快</a:t>
                      </a: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方正准圆简体" pitchFamily="1" charset="-122"/>
                      </a:endParaRPr>
                    </a:p>
                  </a:txBody>
                  <a:tcPr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方正准圆简体" pitchFamily="1" charset="-122"/>
                        </a:rPr>
                        <a:t>灵活、昂扬、欢快之情</a:t>
                      </a: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方正准圆简体" pitchFamily="1" charset="-122"/>
                      </a:endParaRPr>
                    </a:p>
                  </a:txBody>
                  <a:tcPr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18069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方正准圆简体" pitchFamily="1" charset="-122"/>
                        </a:rPr>
                        <a:t>二黄腔</a:t>
                      </a: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方正准圆简体" pitchFamily="1" charset="-122"/>
                      </a:endParaRPr>
                    </a:p>
                  </a:txBody>
                  <a:tcPr marT="45697" marB="4569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方正准圆简体" pitchFamily="1" charset="-122"/>
                        </a:rPr>
                        <a:t>稳重、深沉、抒情</a:t>
                      </a:r>
                      <a:endParaRPr kumimoji="0" lang="zh-CN" altLang="zh-CN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方正准圆简体" pitchFamily="1" charset="-122"/>
                      </a:endParaRPr>
                    </a:p>
                  </a:txBody>
                  <a:tcPr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zh-CN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方正准圆简体" pitchFamily="1" charset="-122"/>
                        </a:rPr>
                        <a:t>沉思、忧伤、感慨之情</a:t>
                      </a:r>
                      <a:endParaRPr kumimoji="0" lang="zh-CN" altLang="zh-CN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方正准圆简体" pitchFamily="1" charset="-122"/>
                      </a:endParaRPr>
                    </a:p>
                  </a:txBody>
                  <a:tcPr marT="45697" marB="4569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99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 dirty="0"/>
          </a:p>
        </p:txBody>
      </p:sp>
      <p:pic>
        <p:nvPicPr>
          <p:cNvPr id="10242" name="Picture 2" descr="底版1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WordArt 3"/>
          <p:cNvSpPr>
            <a:spLocks noChangeArrowheads="1" noChangeShapeType="1" noTextEdit="1"/>
          </p:cNvSpPr>
          <p:nvPr/>
        </p:nvSpPr>
        <p:spPr bwMode="auto">
          <a:xfrm>
            <a:off x="250825" y="260350"/>
            <a:ext cx="4537075" cy="530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 dirty="0">
                <a:ln w="19050">
                  <a:solidFill>
                    <a:srgbClr val="99CCFF"/>
                  </a:solidFill>
                  <a:round/>
                </a:ln>
                <a:solidFill>
                  <a:srgbClr val="0066CC"/>
                </a:solidFill>
                <a:effectLst>
                  <a:outerShdw dist="63500" dir="3187806" algn="ctr" rotWithShape="0">
                    <a:schemeClr val="tx1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名家唱段感念真情</a:t>
            </a:r>
            <a:endParaRPr lang="zh-CN" altLang="en-US" sz="3600" kern="10" dirty="0">
              <a:ln w="19050">
                <a:solidFill>
                  <a:srgbClr val="99CCFF"/>
                </a:solidFill>
                <a:round/>
              </a:ln>
              <a:solidFill>
                <a:srgbClr val="0066CC"/>
              </a:solidFill>
              <a:effectLst>
                <a:outerShdw dist="63500" dir="3187806" algn="ctr" rotWithShape="0">
                  <a:schemeClr val="tx1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381000" y="1066800"/>
            <a:ext cx="3352800" cy="4879975"/>
          </a:xfrm>
          <a:prstGeom prst="rect">
            <a:avLst/>
          </a:prstGeom>
          <a:noFill/>
          <a:ln>
            <a:noFill/>
          </a:ln>
          <a:effectLst>
            <a:outerShdw dist="28398" dir="1593903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40000"/>
              </a:lnSpc>
            </a:pPr>
            <a:r>
              <a:rPr lang="zh-CN" altLang="en-US" sz="2800" dirty="0">
                <a:solidFill>
                  <a:srgbClr val="CC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请欣赏为</a:t>
            </a:r>
            <a:r>
              <a:rPr lang="en-US" altLang="zh-CN" sz="2800" dirty="0">
                <a:solidFill>
                  <a:srgbClr val="CC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512</a:t>
            </a:r>
            <a:r>
              <a:rPr lang="zh-CN" altLang="en-US" sz="2800" dirty="0">
                <a:solidFill>
                  <a:srgbClr val="CC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汶川大地震赈灾义演的著名京剧表演艺术家</a:t>
            </a:r>
            <a:r>
              <a:rPr lang="zh-CN" altLang="en-US" sz="2800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尚长荣</a:t>
            </a:r>
            <a:r>
              <a:rPr lang="zh-CN" altLang="en-US" sz="2800" dirty="0">
                <a:solidFill>
                  <a:srgbClr val="CC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和</a:t>
            </a:r>
            <a:r>
              <a:rPr lang="zh-CN" altLang="en-US" sz="2800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安平</a:t>
            </a:r>
            <a:r>
              <a:rPr lang="zh-CN" altLang="en-US" sz="2800" dirty="0">
                <a:solidFill>
                  <a:srgbClr val="CC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的真情献艺。他们演唱的</a:t>
            </a:r>
            <a:r>
              <a:rPr lang="en-US" altLang="zh-CN" sz="2800" dirty="0">
                <a:solidFill>
                  <a:srgbClr val="CC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800" dirty="0">
                <a:solidFill>
                  <a:srgbClr val="CC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我是中国人</a:t>
            </a:r>
            <a:r>
              <a:rPr lang="en-US" altLang="zh-CN" sz="2800" dirty="0">
                <a:solidFill>
                  <a:srgbClr val="CC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2800" dirty="0">
                <a:solidFill>
                  <a:srgbClr val="CC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具有怎样的艺术感染力呢？</a:t>
            </a:r>
            <a:endParaRPr lang="zh-CN" altLang="en-US" sz="2800" dirty="0">
              <a:solidFill>
                <a:srgbClr val="CC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animBg="1"/>
      <p:bldP spid="12292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 dirty="0"/>
          </a:p>
        </p:txBody>
      </p:sp>
      <p:pic>
        <p:nvPicPr>
          <p:cNvPr id="11266" name="图片 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4288" y="0"/>
            <a:ext cx="912971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 dirty="0"/>
          </a:p>
        </p:txBody>
      </p:sp>
      <p:pic>
        <p:nvPicPr>
          <p:cNvPr id="12290" name="Picture 2" descr="底版1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838200" y="2265363"/>
            <a:ext cx="7467600" cy="201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eaLnBrk="1" hangingPunct="1">
              <a:lnSpc>
                <a:spcPct val="130000"/>
              </a:lnSpc>
              <a:defRPr/>
            </a:pPr>
            <a:r>
              <a:rPr lang="zh-CN" altLang="en-US" sz="32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我是一个中国人，炎黄子孙龙的传人。继承祖国的灿烂文明，做一个堂堂正正的中国人。 </a:t>
            </a:r>
            <a:endParaRPr lang="zh-CN" altLang="en-US" sz="3200" dirty="0" smtClean="0"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341" name="WordArt 6"/>
          <p:cNvSpPr>
            <a:spLocks noChangeArrowheads="1" noChangeShapeType="1" noTextEdit="1"/>
          </p:cNvSpPr>
          <p:nvPr/>
        </p:nvSpPr>
        <p:spPr bwMode="auto">
          <a:xfrm>
            <a:off x="381000" y="1524000"/>
            <a:ext cx="8401050" cy="5429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 spc="720" dirty="0">
                <a:gradFill rotWithShape="1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chemeClr val="tx1"/>
                  </a:outerShdw>
                </a:effectLst>
                <a:latin typeface="楷体_GB2312"/>
              </a:rPr>
              <a:t>注意：气息饱满，字头清楚，字尾归韵。</a:t>
            </a:r>
            <a:endParaRPr lang="zh-CN" altLang="en-US" sz="3600" kern="10" spc="720" dirty="0">
              <a:gradFill rotWithShape="1">
                <a:gsLst>
                  <a:gs pos="0">
                    <a:srgbClr val="AAAAAA"/>
                  </a:gs>
                  <a:gs pos="100000">
                    <a:srgbClr val="FFFFFF"/>
                  </a:gs>
                </a:gsLst>
                <a:lin ang="5400000" scaled="1"/>
              </a:gradFill>
              <a:effectLst>
                <a:outerShdw dist="45791" dir="3378596" algn="ctr" rotWithShape="0">
                  <a:schemeClr val="tx1"/>
                </a:outerShdw>
              </a:effectLst>
              <a:latin typeface="楷体_GB2312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639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autoUpdateAnimBg="0"/>
      <p:bldP spid="14341" grpId="0" animBg="1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FF">
            <a:alpha val="50000"/>
          </a:srgbClr>
        </a:solidFill>
        <a:ln w="19050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defRPr kumimoji="0" lang="zh-CN" altLang="zh-CN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楷体_GB2312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FF">
            <a:alpha val="50000"/>
          </a:srgbClr>
        </a:solidFill>
        <a:ln w="19050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defRPr kumimoji="0" lang="zh-CN" altLang="zh-CN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楷体_GB2312" pitchFamily="49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1335</Words>
  <Application>WPS 演示</Application>
  <PresentationFormat>全屏显示(4:3)</PresentationFormat>
  <Paragraphs>72</Paragraphs>
  <Slides>9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4" baseType="lpstr">
      <vt:lpstr>Arial</vt:lpstr>
      <vt:lpstr>宋体</vt:lpstr>
      <vt:lpstr>Wingdings</vt:lpstr>
      <vt:lpstr>楷体_GB2312</vt:lpstr>
      <vt:lpstr>Calibri</vt:lpstr>
      <vt:lpstr>汉仪大黑简</vt:lpstr>
      <vt:lpstr>微软雅黑</vt:lpstr>
      <vt:lpstr>黑体</vt:lpstr>
      <vt:lpstr>楷体_GB2312</vt:lpstr>
      <vt:lpstr>Times New Roman</vt:lpstr>
      <vt:lpstr>方正准圆简体</vt:lpstr>
      <vt:lpstr>Arial</vt:lpstr>
      <vt:lpstr>Arial Unicode MS</vt:lpstr>
      <vt:lpstr>新宋体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description>第一PPT模板网-WWW.1PPT.COM</dc:description>
  <dc:subject>第一PPT模板网-WWW.1PPT.COM</dc:subject>
  <cp:lastModifiedBy>wuhan</cp:lastModifiedBy>
  <cp:revision>49</cp:revision>
  <dcterms:created xsi:type="dcterms:W3CDTF">2012-11-21T11:41:00Z</dcterms:created>
  <dcterms:modified xsi:type="dcterms:W3CDTF">2017-09-20T04:49:02Z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2052-10.1.0.6748</vt:lpwstr>
  </property>
</Properties>
</file>