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315" r:id="rId3"/>
    <p:sldId id="317" r:id="rId4"/>
    <p:sldId id="316" r:id="rId5"/>
    <p:sldId id="318" r:id="rId6"/>
  </p:sldIdLst>
  <p:sldSz cx="11522075" cy="6480175"/>
  <p:notesSz cx="6858000" cy="9144000"/>
  <p:defaultTextStyle>
    <a:defPPr>
      <a:defRPr lang="zh-CN"/>
    </a:defPPr>
    <a:lvl1pPr marL="0" algn="l" defTabSz="115193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5969" algn="l" defTabSz="115193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1936" algn="l" defTabSz="115193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7905" algn="l" defTabSz="115193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3873" algn="l" defTabSz="115193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79842" algn="l" defTabSz="115193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5810" algn="l" defTabSz="115193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1778" algn="l" defTabSz="115193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7746" algn="l" defTabSz="115193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5F5EA"/>
    <a:srgbClr val="E67819"/>
    <a:srgbClr val="EFEFDD"/>
    <a:srgbClr val="DFCC95"/>
    <a:srgbClr val="F6F5EA"/>
    <a:srgbClr val="FCEF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88" autoAdjust="0"/>
    <p:restoredTop sz="89693" autoAdjust="0"/>
  </p:normalViewPr>
  <p:slideViewPr>
    <p:cSldViewPr>
      <p:cViewPr>
        <p:scale>
          <a:sx n="40" d="100"/>
          <a:sy n="40" d="100"/>
        </p:scale>
        <p:origin x="-1236" y="-684"/>
      </p:cViewPr>
      <p:guideLst>
        <p:guide orient="horz" pos="2041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2CA99-20FD-472F-B0AD-908B126CA837}" type="datetimeFigureOut">
              <a:rPr lang="zh-CN" altLang="en-US" smtClean="0"/>
              <a:pPr/>
              <a:t>2014/11/27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9F409-4828-47DE-B93D-8CEF2CD8D8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38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19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5969" algn="l" defTabSz="11519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1936" algn="l" defTabSz="11519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7905" algn="l" defTabSz="11519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3873" algn="l" defTabSz="11519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79842" algn="l" defTabSz="11519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5810" algn="l" defTabSz="11519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1778" algn="l" defTabSz="11519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7746" algn="l" defTabSz="11519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且行资源制作</a:t>
            </a:r>
            <a:endParaRPr lang="en-US" altLang="zh-CN" smtClean="0"/>
          </a:p>
          <a:p>
            <a:r>
              <a:rPr lang="zh-CN" altLang="en-US" smtClean="0"/>
              <a:t>更多教程请关注教育技术论坛 </a:t>
            </a:r>
            <a:r>
              <a:rPr lang="en-US" altLang="zh-CN" smtClean="0"/>
              <a:t>http://www.etthink.com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9F409-4828-47DE-B93D-8CEF2CD8D8F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764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9F409-4828-47DE-B93D-8CEF2CD8D8F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764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9F409-4828-47DE-B93D-8CEF2CD8D8F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963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学习、设计制作课件有任何问题可以在教育技术论坛</a:t>
            </a:r>
            <a:r>
              <a:rPr lang="en-US" altLang="zh-CN" smtClean="0"/>
              <a:t>http://www.etthink.com</a:t>
            </a:r>
            <a:r>
              <a:rPr lang="zh-CN" altLang="en-US" smtClean="0"/>
              <a:t>提问</a:t>
            </a:r>
            <a:r>
              <a:rPr lang="zh-CN" altLang="en-US" baseline="0" smtClean="0"/>
              <a:t> 或发信至</a:t>
            </a:r>
            <a:r>
              <a:rPr lang="en-US" altLang="zh-CN" baseline="0" smtClean="0"/>
              <a:t>sf@etthink.com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366D49-CAC1-441D-87A2-ACD67CEE05B2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55601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5804007"/>
      </p:ext>
    </p:extLst>
  </p:cSld>
  <p:clrMapOvr>
    <a:masterClrMapping/>
  </p:clrMapOvr>
  <p:transition spd="slow" advClick="0">
    <p:pull/>
    <p:sndAc>
      <p:stSnd>
        <p:snd r:embed="rId1" name="背景音乐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1411424"/>
      </p:ext>
    </p:extLst>
  </p:cSld>
  <p:clrMapOvr>
    <a:masterClrMapping/>
  </p:clrMapOvr>
  <p:transition spd="slow" advClick="0">
    <p:pull/>
    <p:sndAc>
      <p:stSnd>
        <p:snd r:embed="rId1" name="背景音乐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6006163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A1A52-C3E5-4357-A703-FB54FD5C8516}" type="datetimeFigureOut">
              <a:rPr lang="zh-CN" altLang="en-US"/>
              <a:pPr>
                <a:defRPr/>
              </a:pPr>
              <a:t>2014/11/27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6006163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3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73E9D29-6AC1-45E4-9987-97BDB7413D0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256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526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slow" advClick="0">
    <p:pull/>
    <p:sndAc>
      <p:stSnd>
        <p:snd r:embed="rId3" name="背景音乐.wav"/>
      </p:stSnd>
    </p:sndAc>
  </p:transition>
  <p:txStyles>
    <p:titleStyle>
      <a:lvl1pPr algn="ctr" defTabSz="1151936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976" indent="-431976" algn="l" defTabSz="1151936" rtl="0" eaLnBrk="1" latinLnBrk="0" hangingPunct="1">
        <a:spcBef>
          <a:spcPct val="20000"/>
        </a:spcBef>
        <a:buFont typeface="Arial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49" indent="-359981" algn="l" defTabSz="1151936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9920" indent="-287983" algn="l" defTabSz="1151936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5889" indent="-287983" algn="l" defTabSz="1151936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1857" indent="-287983" algn="l" defTabSz="1151936" rtl="0" eaLnBrk="1" latinLnBrk="0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167825" indent="-287983" algn="l" defTabSz="1151936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794" indent="-287983" algn="l" defTabSz="1151936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319761" indent="-287983" algn="l" defTabSz="1151936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895730" indent="-287983" algn="l" defTabSz="1151936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93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69" algn="l" defTabSz="115193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936" algn="l" defTabSz="115193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905" algn="l" defTabSz="115193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3873" algn="l" defTabSz="115193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9842" algn="l" defTabSz="115193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5810" algn="l" defTabSz="115193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1778" algn="l" defTabSz="115193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7746" algn="l" defTabSz="115193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540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ransition spd="slow" advClick="0">
    <p:pull/>
    <p:sndAc>
      <p:stSnd>
        <p:snd r:embed="rId4" name="背景音乐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432054" indent="-432054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audio" Target="../media/audio2.wav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2.wav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1522075" cy="489627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zh-CN" altLang="en-US"/>
          </a:p>
        </p:txBody>
      </p:sp>
      <p:pic>
        <p:nvPicPr>
          <p:cNvPr id="44" name="Picture 13" descr="PPECLOGO-eff-0-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15721" y="1793000"/>
            <a:ext cx="52211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52926" y="2673457"/>
            <a:ext cx="3425798" cy="49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8833" tIns="54416" rIns="108833" bIns="54416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1087578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500" smtClean="0">
                <a:solidFill>
                  <a:srgbClr val="FFFF00"/>
                </a:solidFill>
                <a:latin typeface="Broadway" pitchFamily="82" charset="0"/>
                <a:ea typeface="微软雅黑" pitchFamily="34" charset="-122"/>
              </a:rPr>
              <a:t>人教版小学数学五年级</a:t>
            </a:r>
            <a:endParaRPr lang="zh-CN" altLang="en-US" sz="2500" dirty="0">
              <a:solidFill>
                <a:srgbClr val="FFFF00"/>
              </a:solidFill>
              <a:latin typeface="Broadway" pitchFamily="82" charset="0"/>
              <a:ea typeface="微软雅黑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5509" y="2607575"/>
            <a:ext cx="5904000" cy="14370"/>
          </a:xfrm>
          <a:prstGeom prst="rect">
            <a:avLst/>
          </a:prstGeom>
        </p:spPr>
      </p:pic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4461795" y="1478701"/>
            <a:ext cx="3770133" cy="100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617" tIns="40309" rIns="80617" bIns="40309">
            <a:spAutoFit/>
          </a:bodyPr>
          <a:lstStyle/>
          <a:p>
            <a:pPr defTabSz="1087578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标题标题 </a:t>
            </a:r>
            <a:endParaRPr lang="en-US" altLang="zh-CN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728590" y="6004198"/>
            <a:ext cx="9793485" cy="4762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srgbClr val="323034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" y="6004198"/>
            <a:ext cx="1728588" cy="47625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4" name="Picture 13" descr="PPECLOGO-eff-0-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78922" y="1793000"/>
            <a:ext cx="52211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PPECLOGO-eff-0-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0957" y="2314609"/>
            <a:ext cx="1060348" cy="7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1424" y="2186265"/>
            <a:ext cx="1063254" cy="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4949" y="875778"/>
            <a:ext cx="2232819" cy="237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" descr="PPECLOGO-eff-0-1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1480" y="3199070"/>
            <a:ext cx="524127" cy="3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PPECLOGO-eff-0-1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382" y="2332246"/>
            <a:ext cx="401158" cy="302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PPECLOGO-eff-0-2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1861" y="2002150"/>
            <a:ext cx="981731" cy="7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80346" y="2634628"/>
            <a:ext cx="1088911" cy="1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76446" y="2941986"/>
            <a:ext cx="1834444" cy="130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68386" y="2153338"/>
            <a:ext cx="800310" cy="8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2" descr="PPECLOGO-eff-0-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6841" y="3052920"/>
            <a:ext cx="522112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3" descr="PPECLOGO-eff-0-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78922" y="1793000"/>
            <a:ext cx="52211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4" descr="PPECLOGO-eff2-1-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8481" y="2223894"/>
            <a:ext cx="1697365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5" descr="PPECLOGO-eff2-1-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7670" y="2213815"/>
            <a:ext cx="437444" cy="3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6" descr="PPECLOGO-eff2-1-4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3382" y="2753061"/>
            <a:ext cx="703540" cy="58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7" descr="PPECLOGO-eff2-1-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3051" y="2337285"/>
            <a:ext cx="360841" cy="302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8" descr="PPECLOGO-eff2-1-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69032" y="2874013"/>
            <a:ext cx="282222" cy="23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7" descr="PPECLOGO-eff-0-1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700" y="2416636"/>
            <a:ext cx="197556" cy="1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4487530" y="1443400"/>
            <a:ext cx="3770133" cy="100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617" tIns="40309" rIns="80617" bIns="40309">
            <a:spAutoFit/>
          </a:bodyPr>
          <a:lstStyle/>
          <a:p>
            <a:pPr defTabSz="1087578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标题标题 </a:t>
            </a:r>
            <a:endParaRPr lang="en-US" altLang="zh-CN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>
            <a:hlinkClick r:id="" action="ppaction://hlinkshowjump?jump=nextslide">
              <a:snd r:embed="rId19" name="提示按钮声音.WAV"/>
            </a:hlinkClick>
            <a:hlinkHover r:id="" action="ppaction://noaction">
              <a:snd r:embed="rId19" name="提示按钮声音.WAV"/>
            </a:hlinkHover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305" y="3508252"/>
            <a:ext cx="1824037" cy="738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49852"/>
      </p:ext>
    </p:extLst>
  </p:cSld>
  <p:clrMapOvr>
    <a:masterClrMapping/>
  </p:clrMapOvr>
  <p:transition spd="slow" advClick="0">
    <p:pull/>
    <p:sndAc>
      <p:stSnd>
        <p:snd r:embed="rId3" name="背景音乐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42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6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8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50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52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4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6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8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60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62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53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53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53" presetClass="exit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53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000"/>
                            </p:stCondLst>
                            <p:childTnLst>
                              <p:par>
                                <p:cTn id="14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3390"/>
                            </p:stCondLst>
                            <p:childTnLst>
                              <p:par>
                                <p:cTn id="147" presetID="50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890"/>
                            </p:stCondLst>
                            <p:childTnLst>
                              <p:par>
                                <p:cTn id="15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4280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4780"/>
                            </p:stCondLst>
                            <p:childTnLst>
                              <p:par>
                                <p:cTn id="1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280"/>
                            </p:stCondLst>
                            <p:childTnLst>
                              <p:par>
                                <p:cTn id="1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3" grpId="0"/>
      <p:bldP spid="33" grpId="1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28590" y="6004198"/>
            <a:ext cx="9793485" cy="4762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srgbClr val="323034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" y="6004198"/>
            <a:ext cx="1728588" cy="47625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9" r="12746" b="29620"/>
          <a:stretch/>
        </p:blipFill>
        <p:spPr>
          <a:xfrm>
            <a:off x="504454" y="-1"/>
            <a:ext cx="11017622" cy="6004199"/>
          </a:xfrm>
          <a:prstGeom prst="rect">
            <a:avLst/>
          </a:prstGeom>
        </p:spPr>
      </p:pic>
      <p:sp>
        <p:nvSpPr>
          <p:cNvPr id="6" name="圆角矩形 5">
            <a:hlinkHover r:id="" action="ppaction://noaction">
              <a:snd r:embed="rId6" name="提示按钮声音.WAV"/>
            </a:hlinkHover>
          </p:cNvPr>
          <p:cNvSpPr/>
          <p:nvPr/>
        </p:nvSpPr>
        <p:spPr>
          <a:xfrm>
            <a:off x="8896352" y="1433949"/>
            <a:ext cx="2592288" cy="792088"/>
          </a:xfrm>
          <a:prstGeom prst="roundRect">
            <a:avLst>
              <a:gd name="adj" fmla="val 3815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1111111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04454" y="1412103"/>
            <a:ext cx="8064895" cy="4204248"/>
          </a:xfrm>
          <a:prstGeom prst="roundRect">
            <a:avLst>
              <a:gd name="adj" fmla="val 4873"/>
            </a:avLst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67" y="63535"/>
            <a:ext cx="1281785" cy="12817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45791" y="449170"/>
            <a:ext cx="475001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4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想一想等栏目名称</a:t>
            </a:r>
            <a:endParaRPr lang="zh-CN" altLang="en-US" sz="44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圆角矩形 44">
            <a:hlinkHover r:id="" action="ppaction://noaction">
              <a:snd r:embed="rId6" name="提示按钮声音.WAV"/>
            </a:hlinkHover>
          </p:cNvPr>
          <p:cNvSpPr/>
          <p:nvPr/>
        </p:nvSpPr>
        <p:spPr>
          <a:xfrm>
            <a:off x="8896352" y="2391891"/>
            <a:ext cx="2592288" cy="792088"/>
          </a:xfrm>
          <a:prstGeom prst="roundRect">
            <a:avLst>
              <a:gd name="adj" fmla="val 3815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1111111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圆角矩形 45">
            <a:hlinkHover r:id="" action="ppaction://noaction">
              <a:snd r:embed="rId6" name="提示按钮声音.WAV"/>
            </a:hlinkHover>
          </p:cNvPr>
          <p:cNvSpPr/>
          <p:nvPr/>
        </p:nvSpPr>
        <p:spPr>
          <a:xfrm>
            <a:off x="8896352" y="3349833"/>
            <a:ext cx="2592288" cy="792088"/>
          </a:xfrm>
          <a:prstGeom prst="roundRect">
            <a:avLst>
              <a:gd name="adj" fmla="val 3815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1111111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圆角矩形 46">
            <a:hlinkHover r:id="" action="ppaction://noaction">
              <a:snd r:embed="rId6" name="提示按钮声音.WAV"/>
            </a:hlinkHover>
          </p:cNvPr>
          <p:cNvSpPr/>
          <p:nvPr/>
        </p:nvSpPr>
        <p:spPr>
          <a:xfrm>
            <a:off x="8896352" y="4307775"/>
            <a:ext cx="2592288" cy="792088"/>
          </a:xfrm>
          <a:prstGeom prst="roundRect">
            <a:avLst>
              <a:gd name="adj" fmla="val 3815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1111111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0604947"/>
      </p:ext>
    </p:extLst>
  </p:cSld>
  <p:clrMapOvr>
    <a:masterClrMapping/>
  </p:clrMapOvr>
  <p:transition spd="slow" advClick="0">
    <p:pull/>
    <p:sndAc>
      <p:stSnd>
        <p:snd r:embed="rId3" name="背景音乐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1C1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36024" y="3046083"/>
            <a:ext cx="10071814" cy="816022"/>
          </a:xfrm>
          <a:prstGeom prst="rect">
            <a:avLst/>
          </a:prstGeom>
          <a:solidFill>
            <a:sysClr val="windowText" lastClr="000000">
              <a:lumMod val="85000"/>
              <a:lumOff val="1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15207" tIns="57603" rIns="115207" bIns="57603" anchor="ctr"/>
          <a:lstStyle/>
          <a:p>
            <a:pPr algn="ctr" defTabSz="1152144">
              <a:defRPr/>
            </a:pPr>
            <a:endParaRPr lang="zh-CN" altLang="en-US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22220" y="1444759"/>
            <a:ext cx="5413570" cy="1670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07" tIns="57603" rIns="115207" bIns="5760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115214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100" b="1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敬请指正</a:t>
            </a:r>
            <a:endParaRPr lang="zh-CN" altLang="en-US" sz="10100" b="1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42051" y="2997450"/>
            <a:ext cx="5567458" cy="962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07" tIns="57603" rIns="115207" bIns="5760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1152144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500" b="1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Xxxxxxxx</a:t>
            </a:r>
            <a:r>
              <a:rPr lang="zh-CN" altLang="en-US" sz="5500" b="1" smtClean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选手号</a:t>
            </a:r>
            <a:endParaRPr lang="zh-CN" altLang="en-US" sz="5500" b="1">
              <a:solidFill>
                <a:srgbClr val="FFFFFF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404254" y="-48001"/>
            <a:ext cx="360065" cy="8640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 defTabSz="1152144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854336" y="-48001"/>
            <a:ext cx="90016" cy="8640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 defTabSz="1152144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230403" y="-48001"/>
            <a:ext cx="180032" cy="8640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 defTabSz="1152144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500452" y="-48001"/>
            <a:ext cx="270049" cy="8640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 defTabSz="1152144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934531" y="-48001"/>
            <a:ext cx="90016" cy="8640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 defTabSz="1152144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404254" y="3732103"/>
            <a:ext cx="360065" cy="4620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 defTabSz="1152144"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856334" y="3732103"/>
            <a:ext cx="90017" cy="4620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 defTabSz="1152144"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230403" y="3732103"/>
            <a:ext cx="180032" cy="4620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 defTabSz="1152144"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500452" y="3732103"/>
            <a:ext cx="270049" cy="4620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 defTabSz="1152144"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936530" y="3732103"/>
            <a:ext cx="90017" cy="4620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 defTabSz="1152144"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1052191" y="3160087"/>
            <a:ext cx="1260227" cy="1278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07" tIns="57603" rIns="115207" bIns="5760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115214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60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谢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2050372" y="3422094"/>
            <a:ext cx="1260227" cy="1280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07" tIns="57603" rIns="115207" bIns="5760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115214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60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谢</a:t>
            </a:r>
          </a:p>
        </p:txBody>
      </p:sp>
      <p:sp>
        <p:nvSpPr>
          <p:cNvPr id="49" name="矩形 48"/>
          <p:cNvSpPr/>
          <p:nvPr/>
        </p:nvSpPr>
        <p:spPr>
          <a:xfrm>
            <a:off x="1404254" y="-48002"/>
            <a:ext cx="360065" cy="3330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 defTabSz="1152144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854336" y="-48002"/>
            <a:ext cx="90016" cy="3330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 defTabSz="1152144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230403" y="-47999"/>
            <a:ext cx="180032" cy="351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 defTabSz="1152144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500452" y="-47999"/>
            <a:ext cx="270049" cy="351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 defTabSz="1152144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934531" y="-47999"/>
            <a:ext cx="90016" cy="351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 defTabSz="1152144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789056"/>
      </p:ext>
    </p:extLst>
  </p:cSld>
  <p:clrMapOvr>
    <a:masterClrMapping/>
  </p:clrMapOvr>
  <p:transition spd="slow" advClick="0">
    <p:pull/>
    <p:sndAc>
      <p:stSnd>
        <p:snd r:embed="rId3" name="背景音乐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40" presetID="2" presetClass="exit" presetSubtype="4" accel="50000" fill="hold" grpId="1" nodeType="after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1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4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xit" presetSubtype="1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4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81" presetID="55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5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5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5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55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10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1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1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1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/>
      <p:bldP spid="48" grpId="0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5"/>
          <p:cNvSpPr>
            <a:spLocks noGrp="1"/>
          </p:cNvSpPr>
          <p:nvPr>
            <p:ph type="dt" sz="half" idx="12"/>
          </p:nvPr>
        </p:nvSpPr>
        <p:spPr>
          <a:xfrm>
            <a:off x="590107" y="5893660"/>
            <a:ext cx="2688484" cy="450012"/>
          </a:xfrm>
        </p:spPr>
        <p:txBody>
          <a:bodyPr/>
          <a:lstStyle/>
          <a:p>
            <a:r>
              <a:rPr lang="zh-CN" altLang="zh-CN"/>
              <a:t>2014</a:t>
            </a:r>
            <a:r>
              <a:rPr lang="zh-CN" altLang="en-US"/>
              <a:t>年</a:t>
            </a:r>
            <a:r>
              <a:rPr lang="zh-CN" altLang="zh-CN"/>
              <a:t>11</a:t>
            </a:r>
            <a:r>
              <a:rPr lang="zh-CN" altLang="en-US"/>
              <a:t>月</a:t>
            </a:r>
            <a:r>
              <a:rPr lang="zh-CN" altLang="zh-CN"/>
              <a:t>11</a:t>
            </a:r>
            <a:r>
              <a:rPr lang="zh-CN" altLang="en-US"/>
              <a:t>日</a:t>
            </a:r>
            <a:endParaRPr lang="zh-CN" altLang="zh-CN"/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11522075" cy="6480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877" y="2117775"/>
            <a:ext cx="2808312" cy="224462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0" y="5077192"/>
            <a:ext cx="11522075" cy="140298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541" y="5268669"/>
            <a:ext cx="9289032" cy="1020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矩形 12"/>
          <p:cNvSpPr/>
          <p:nvPr/>
        </p:nvSpPr>
        <p:spPr>
          <a:xfrm>
            <a:off x="0" y="635"/>
            <a:ext cx="11522075" cy="8580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385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600" dirty="0" smtClean="0">
            <a:latin typeface="Arial Black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66</Words>
  <Application>Microsoft Office PowerPoint</Application>
  <PresentationFormat>自定义</PresentationFormat>
  <Paragraphs>20</Paragraphs>
  <Slides>4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www.pptbz.com</dc:title>
  <dc:creator>ppt宝藏</dc:creator>
  <cp:lastModifiedBy>孙方</cp:lastModifiedBy>
  <cp:revision>99</cp:revision>
  <dcterms:created xsi:type="dcterms:W3CDTF">2014-06-08T09:01:35Z</dcterms:created>
  <dcterms:modified xsi:type="dcterms:W3CDTF">2014-11-27T03:46:51Z</dcterms:modified>
</cp:coreProperties>
</file>