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9" r:id="rId4"/>
    <p:sldId id="260" r:id="rId5"/>
    <p:sldId id="268" r:id="rId6"/>
    <p:sldId id="263" r:id="rId7"/>
    <p:sldId id="261" r:id="rId8"/>
    <p:sldId id="264" r:id="rId9"/>
    <p:sldId id="265" r:id="rId10"/>
    <p:sldId id="267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100"/>
    <a:srgbClr val="548EC0"/>
    <a:srgbClr val="A6714F"/>
    <a:srgbClr val="7BA3BC"/>
    <a:srgbClr val="93634C"/>
    <a:srgbClr val="94634C"/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5633" autoAdjust="0"/>
  </p:normalViewPr>
  <p:slideViewPr>
    <p:cSldViewPr>
      <p:cViewPr varScale="1">
        <p:scale>
          <a:sx n="105" d="100"/>
          <a:sy n="105" d="100"/>
        </p:scale>
        <p:origin x="-114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A2DAFE8-2C8E-4C31-88AF-8C606165CBF2}" type="datetimeFigureOut">
              <a:rPr lang="zh-CN" altLang="en-US"/>
              <a:pPr>
                <a:defRPr/>
              </a:pPr>
              <a:t>2017/3/20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1F759DE-B102-44A3-9DEC-1B6344D96F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AE753-5D3E-4CCF-ACC8-130959199CC6}" type="datetimeFigureOut">
              <a:rPr lang="zh-CN" altLang="en-US"/>
              <a:pPr>
                <a:defRPr/>
              </a:pPr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AD248-51FF-4749-8F51-01654ECA80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06D1C-4027-45A6-86AD-932DE45029D1}" type="datetimeFigureOut">
              <a:rPr lang="zh-CN" altLang="en-US"/>
              <a:pPr>
                <a:defRPr/>
              </a:pPr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93BE3-3F44-4E6F-B792-F40C43BB03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34E1C-E5AF-41CA-B79A-FB2766650825}" type="datetimeFigureOut">
              <a:rPr lang="zh-CN" altLang="en-US"/>
              <a:pPr>
                <a:defRPr/>
              </a:pPr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99371-EFBF-497A-8991-C9CC53912A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E9106-1B02-4F90-B80F-35046552A629}" type="datetimeFigureOut">
              <a:rPr lang="zh-CN" altLang="en-US"/>
              <a:pPr>
                <a:defRPr/>
              </a:pPr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33B3F-9F9A-4081-AA32-DC37815366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D5CC5-368C-4FF6-940E-C20C6D56933E}" type="datetimeFigureOut">
              <a:rPr lang="zh-CN" altLang="en-US"/>
              <a:pPr>
                <a:defRPr/>
              </a:pPr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1CB4A-C45D-434E-BB3A-55B598B6BD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3C0A6-74EE-4591-A607-6D14B9FA1C57}" type="datetimeFigureOut">
              <a:rPr lang="zh-CN" altLang="en-US"/>
              <a:pPr>
                <a:defRPr/>
              </a:pPr>
              <a:t>2017/3/20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B27D8-AB5A-4402-BF37-8CB6D76137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1AD73-2509-4EE6-A7CA-C3A4B982E5AC}" type="datetimeFigureOut">
              <a:rPr lang="zh-CN" altLang="en-US"/>
              <a:pPr>
                <a:defRPr/>
              </a:pPr>
              <a:t>2017/3/20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07B59-3C4E-4FB3-97F8-40FBF13299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C124F-A7AF-456C-BADD-88B65941B0E5}" type="datetimeFigureOut">
              <a:rPr lang="zh-CN" altLang="en-US"/>
              <a:pPr>
                <a:defRPr/>
              </a:pPr>
              <a:t>2017/3/20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A8FEC-1713-40EB-AE82-009F3CF2DF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F9774-B0E3-4E0D-949A-A0BD154F21DF}" type="datetimeFigureOut">
              <a:rPr lang="zh-CN" altLang="en-US"/>
              <a:pPr>
                <a:defRPr/>
              </a:pPr>
              <a:t>2017/3/20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D9D7C-A9BB-4630-A97B-320E92D4CB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61DA7-6ABA-4577-9234-537D45293077}" type="datetimeFigureOut">
              <a:rPr lang="zh-CN" altLang="en-US"/>
              <a:pPr>
                <a:defRPr/>
              </a:pPr>
              <a:t>2017/3/20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41F67-28C2-4DAF-B4B6-E7F0025EBE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C1679-4C9E-435F-9CB2-6C63E83CECEA}" type="datetimeFigureOut">
              <a:rPr lang="zh-CN" altLang="en-US"/>
              <a:pPr>
                <a:defRPr/>
              </a:pPr>
              <a:t>2017/3/20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85BAB-1A6A-42E0-A7AD-20C14703A4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359557B-3BC2-4A5D-9C3C-8EA2480B9D91}" type="datetimeFigureOut">
              <a:rPr lang="zh-CN" altLang="en-US"/>
              <a:pPr>
                <a:defRPr/>
              </a:pPr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2AB86DD-D1CE-44C1-8439-317346B5A5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5322888" y="119063"/>
            <a:ext cx="38576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611188" y="2703513"/>
            <a:ext cx="4857750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POWERPOINT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适用于商务办公及相关类别演示</a:t>
            </a:r>
          </a:p>
          <a:p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sc.chinaz.com</a:t>
            </a:r>
          </a:p>
          <a:p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 站长素材</a:t>
            </a:r>
          </a:p>
          <a:p>
            <a:endParaRPr lang="zh-CN" altLang="en-US"/>
          </a:p>
          <a:p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82625" y="3203575"/>
            <a:ext cx="300037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1" name="椭圆 2"/>
          <p:cNvSpPr/>
          <p:nvPr/>
        </p:nvSpPr>
        <p:spPr>
          <a:xfrm>
            <a:off x="857250" y="2200275"/>
            <a:ext cx="2471738" cy="1871663"/>
          </a:xfrm>
          <a:custGeom>
            <a:avLst/>
            <a:gdLst/>
            <a:ahLst/>
            <a:cxnLst/>
            <a:rect l="l" t="t" r="r" b="b"/>
            <a:pathLst>
              <a:path w="3136603" h="2376264">
                <a:moveTo>
                  <a:pt x="0" y="0"/>
                </a:moveTo>
                <a:lnTo>
                  <a:pt x="2376264" y="0"/>
                </a:lnTo>
                <a:lnTo>
                  <a:pt x="2376264" y="885635"/>
                </a:lnTo>
                <a:cubicBezTo>
                  <a:pt x="2406085" y="941102"/>
                  <a:pt x="2440051" y="995208"/>
                  <a:pt x="2487390" y="995536"/>
                </a:cubicBezTo>
                <a:cubicBezTo>
                  <a:pt x="2590534" y="996251"/>
                  <a:pt x="2640865" y="873801"/>
                  <a:pt x="2818123" y="875208"/>
                </a:cubicBezTo>
                <a:cubicBezTo>
                  <a:pt x="2995381" y="876615"/>
                  <a:pt x="3136603" y="1025046"/>
                  <a:pt x="3136603" y="1204006"/>
                </a:cubicBezTo>
                <a:cubicBezTo>
                  <a:pt x="3136603" y="1382966"/>
                  <a:pt x="2995911" y="1519528"/>
                  <a:pt x="2812567" y="1528042"/>
                </a:cubicBezTo>
                <a:cubicBezTo>
                  <a:pt x="2629223" y="1536556"/>
                  <a:pt x="2608657" y="1423350"/>
                  <a:pt x="2493740" y="1426543"/>
                </a:cubicBezTo>
                <a:cubicBezTo>
                  <a:pt x="2442332" y="1427972"/>
                  <a:pt x="2406647" y="1475071"/>
                  <a:pt x="2376264" y="1521747"/>
                </a:cubicBezTo>
                <a:lnTo>
                  <a:pt x="2376264" y="2376264"/>
                </a:lnTo>
                <a:lnTo>
                  <a:pt x="0" y="2376264"/>
                </a:lnTo>
                <a:close/>
              </a:path>
            </a:pathLst>
          </a:custGeom>
          <a:solidFill>
            <a:srgbClr val="548EC0"/>
          </a:soli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kern="0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椭圆 2"/>
          <p:cNvSpPr/>
          <p:nvPr/>
        </p:nvSpPr>
        <p:spPr>
          <a:xfrm>
            <a:off x="4603750" y="2200275"/>
            <a:ext cx="2471738" cy="1871663"/>
          </a:xfrm>
          <a:custGeom>
            <a:avLst/>
            <a:gdLst/>
            <a:ahLst/>
            <a:cxnLst/>
            <a:rect l="l" t="t" r="r" b="b"/>
            <a:pathLst>
              <a:path w="3136603" h="2376264">
                <a:moveTo>
                  <a:pt x="0" y="0"/>
                </a:moveTo>
                <a:lnTo>
                  <a:pt x="2376264" y="0"/>
                </a:lnTo>
                <a:lnTo>
                  <a:pt x="2376264" y="885635"/>
                </a:lnTo>
                <a:cubicBezTo>
                  <a:pt x="2406085" y="941102"/>
                  <a:pt x="2440051" y="995208"/>
                  <a:pt x="2487390" y="995536"/>
                </a:cubicBezTo>
                <a:cubicBezTo>
                  <a:pt x="2590534" y="996251"/>
                  <a:pt x="2640865" y="873801"/>
                  <a:pt x="2818123" y="875208"/>
                </a:cubicBezTo>
                <a:cubicBezTo>
                  <a:pt x="2995381" y="876615"/>
                  <a:pt x="3136603" y="1025046"/>
                  <a:pt x="3136603" y="1204006"/>
                </a:cubicBezTo>
                <a:cubicBezTo>
                  <a:pt x="3136603" y="1382966"/>
                  <a:pt x="2995911" y="1519528"/>
                  <a:pt x="2812567" y="1528042"/>
                </a:cubicBezTo>
                <a:cubicBezTo>
                  <a:pt x="2629223" y="1536556"/>
                  <a:pt x="2608657" y="1423350"/>
                  <a:pt x="2493740" y="1426543"/>
                </a:cubicBezTo>
                <a:cubicBezTo>
                  <a:pt x="2442332" y="1427972"/>
                  <a:pt x="2406647" y="1475071"/>
                  <a:pt x="2376264" y="1521747"/>
                </a:cubicBezTo>
                <a:lnTo>
                  <a:pt x="2376264" y="2376264"/>
                </a:lnTo>
                <a:lnTo>
                  <a:pt x="0" y="2376264"/>
                </a:lnTo>
                <a:lnTo>
                  <a:pt x="0" y="1518330"/>
                </a:lnTo>
                <a:cubicBezTo>
                  <a:pt x="29788" y="1472755"/>
                  <a:pt x="64966" y="1427937"/>
                  <a:pt x="115095" y="1426543"/>
                </a:cubicBezTo>
                <a:cubicBezTo>
                  <a:pt x="230012" y="1423350"/>
                  <a:pt x="250578" y="1536556"/>
                  <a:pt x="433922" y="1528042"/>
                </a:cubicBezTo>
                <a:cubicBezTo>
                  <a:pt x="617266" y="1519528"/>
                  <a:pt x="757958" y="1382966"/>
                  <a:pt x="757958" y="1204006"/>
                </a:cubicBezTo>
                <a:cubicBezTo>
                  <a:pt x="757958" y="1025046"/>
                  <a:pt x="616736" y="876615"/>
                  <a:pt x="439478" y="875208"/>
                </a:cubicBezTo>
                <a:cubicBezTo>
                  <a:pt x="262220" y="873801"/>
                  <a:pt x="211889" y="996251"/>
                  <a:pt x="108745" y="995536"/>
                </a:cubicBezTo>
                <a:cubicBezTo>
                  <a:pt x="62603" y="995216"/>
                  <a:pt x="29166" y="943804"/>
                  <a:pt x="0" y="889779"/>
                </a:cubicBezTo>
                <a:close/>
              </a:path>
            </a:pathLst>
          </a:custGeom>
          <a:solidFill>
            <a:srgbClr val="548EC0"/>
          </a:soli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kern="0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5"/>
          <p:cNvSpPr/>
          <p:nvPr/>
        </p:nvSpPr>
        <p:spPr>
          <a:xfrm>
            <a:off x="6477000" y="2200275"/>
            <a:ext cx="1871663" cy="1871663"/>
          </a:xfrm>
          <a:custGeom>
            <a:avLst/>
            <a:gdLst/>
            <a:ahLst/>
            <a:cxnLst/>
            <a:rect l="l" t="t" r="r" b="b"/>
            <a:pathLst>
              <a:path w="2376264" h="2376264">
                <a:moveTo>
                  <a:pt x="0" y="0"/>
                </a:moveTo>
                <a:lnTo>
                  <a:pt x="2376264" y="0"/>
                </a:lnTo>
                <a:lnTo>
                  <a:pt x="2376264" y="2376264"/>
                </a:lnTo>
                <a:lnTo>
                  <a:pt x="0" y="2376264"/>
                </a:lnTo>
                <a:lnTo>
                  <a:pt x="0" y="1521747"/>
                </a:lnTo>
                <a:cubicBezTo>
                  <a:pt x="30383" y="1475071"/>
                  <a:pt x="66068" y="1427972"/>
                  <a:pt x="117476" y="1426543"/>
                </a:cubicBezTo>
                <a:cubicBezTo>
                  <a:pt x="232393" y="1423350"/>
                  <a:pt x="252959" y="1536556"/>
                  <a:pt x="436303" y="1528042"/>
                </a:cubicBezTo>
                <a:cubicBezTo>
                  <a:pt x="619647" y="1519528"/>
                  <a:pt x="760339" y="1382966"/>
                  <a:pt x="760339" y="1204006"/>
                </a:cubicBezTo>
                <a:cubicBezTo>
                  <a:pt x="760339" y="1025046"/>
                  <a:pt x="619117" y="876615"/>
                  <a:pt x="441859" y="875208"/>
                </a:cubicBezTo>
                <a:cubicBezTo>
                  <a:pt x="264601" y="873801"/>
                  <a:pt x="214270" y="996251"/>
                  <a:pt x="111126" y="995536"/>
                </a:cubicBezTo>
                <a:cubicBezTo>
                  <a:pt x="63787" y="995208"/>
                  <a:pt x="29821" y="941102"/>
                  <a:pt x="0" y="885635"/>
                </a:cubicBezTo>
                <a:close/>
              </a:path>
            </a:pathLst>
          </a:custGeom>
          <a:solidFill>
            <a:srgbClr val="FFD100"/>
          </a:soli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椭圆 2"/>
          <p:cNvSpPr/>
          <p:nvPr/>
        </p:nvSpPr>
        <p:spPr>
          <a:xfrm>
            <a:off x="2732088" y="2200275"/>
            <a:ext cx="2470150" cy="1871663"/>
          </a:xfrm>
          <a:custGeom>
            <a:avLst/>
            <a:gdLst/>
            <a:ahLst/>
            <a:cxnLst/>
            <a:rect l="l" t="t" r="r" b="b"/>
            <a:pathLst>
              <a:path w="3136603" h="2376264">
                <a:moveTo>
                  <a:pt x="0" y="0"/>
                </a:moveTo>
                <a:lnTo>
                  <a:pt x="2376264" y="0"/>
                </a:lnTo>
                <a:lnTo>
                  <a:pt x="2376264" y="885635"/>
                </a:lnTo>
                <a:cubicBezTo>
                  <a:pt x="2406085" y="941102"/>
                  <a:pt x="2440051" y="995208"/>
                  <a:pt x="2487390" y="995536"/>
                </a:cubicBezTo>
                <a:cubicBezTo>
                  <a:pt x="2590534" y="996251"/>
                  <a:pt x="2640865" y="873801"/>
                  <a:pt x="2818123" y="875208"/>
                </a:cubicBezTo>
                <a:cubicBezTo>
                  <a:pt x="2995381" y="876615"/>
                  <a:pt x="3136603" y="1025046"/>
                  <a:pt x="3136603" y="1204006"/>
                </a:cubicBezTo>
                <a:cubicBezTo>
                  <a:pt x="3136603" y="1382966"/>
                  <a:pt x="2995911" y="1519528"/>
                  <a:pt x="2812567" y="1528042"/>
                </a:cubicBezTo>
                <a:cubicBezTo>
                  <a:pt x="2629223" y="1536556"/>
                  <a:pt x="2608657" y="1423350"/>
                  <a:pt x="2493740" y="1426543"/>
                </a:cubicBezTo>
                <a:cubicBezTo>
                  <a:pt x="2442332" y="1427972"/>
                  <a:pt x="2406647" y="1475071"/>
                  <a:pt x="2376264" y="1521747"/>
                </a:cubicBezTo>
                <a:lnTo>
                  <a:pt x="2376264" y="2376264"/>
                </a:lnTo>
                <a:lnTo>
                  <a:pt x="0" y="2376264"/>
                </a:lnTo>
                <a:lnTo>
                  <a:pt x="0" y="1518330"/>
                </a:lnTo>
                <a:cubicBezTo>
                  <a:pt x="29788" y="1472755"/>
                  <a:pt x="64966" y="1427937"/>
                  <a:pt x="115095" y="1426543"/>
                </a:cubicBezTo>
                <a:cubicBezTo>
                  <a:pt x="230012" y="1423350"/>
                  <a:pt x="250578" y="1536556"/>
                  <a:pt x="433922" y="1528042"/>
                </a:cubicBezTo>
                <a:cubicBezTo>
                  <a:pt x="617266" y="1519528"/>
                  <a:pt x="757958" y="1382966"/>
                  <a:pt x="757958" y="1204006"/>
                </a:cubicBezTo>
                <a:cubicBezTo>
                  <a:pt x="757958" y="1025046"/>
                  <a:pt x="616736" y="876615"/>
                  <a:pt x="439478" y="875208"/>
                </a:cubicBezTo>
                <a:cubicBezTo>
                  <a:pt x="262220" y="873801"/>
                  <a:pt x="211889" y="996251"/>
                  <a:pt x="108745" y="995536"/>
                </a:cubicBezTo>
                <a:cubicBezTo>
                  <a:pt x="62603" y="995216"/>
                  <a:pt x="29166" y="943804"/>
                  <a:pt x="0" y="889779"/>
                </a:cubicBezTo>
                <a:close/>
              </a:path>
            </a:pathLst>
          </a:custGeom>
          <a:solidFill>
            <a:srgbClr val="FFD100"/>
          </a:solidFill>
          <a:ln w="9525" cap="rnd">
            <a:solidFill>
              <a:srgbClr val="D7D7D7"/>
            </a:solidFill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b"/>
          <a:lstStyle/>
          <a:p>
            <a:pPr>
              <a:defRPr/>
            </a:pPr>
            <a:endParaRPr lang="zh-CN" altLang="en-US" sz="1400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75" name="矩形 12"/>
          <p:cNvSpPr>
            <a:spLocks noChangeArrowheads="1"/>
          </p:cNvSpPr>
          <p:nvPr/>
        </p:nvSpPr>
        <p:spPr bwMode="auto">
          <a:xfrm>
            <a:off x="3348038" y="29876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6" name="矩形 13"/>
          <p:cNvSpPr>
            <a:spLocks noChangeArrowheads="1"/>
          </p:cNvSpPr>
          <p:nvPr/>
        </p:nvSpPr>
        <p:spPr bwMode="auto">
          <a:xfrm>
            <a:off x="6919913" y="2928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7" name="矩形 14"/>
          <p:cNvSpPr>
            <a:spLocks noChangeArrowheads="1"/>
          </p:cNvSpPr>
          <p:nvPr/>
        </p:nvSpPr>
        <p:spPr bwMode="auto">
          <a:xfrm>
            <a:off x="5276850" y="29876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8" name="矩形 15"/>
          <p:cNvSpPr>
            <a:spLocks noChangeArrowheads="1"/>
          </p:cNvSpPr>
          <p:nvPr/>
        </p:nvSpPr>
        <p:spPr bwMode="auto">
          <a:xfrm>
            <a:off x="1062038" y="2928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占位符 7"/>
          <p:cNvPicPr>
            <a:picLocks noChangeAspect="1"/>
          </p:cNvPicPr>
          <p:nvPr/>
        </p:nvPicPr>
        <p:blipFill>
          <a:blip r:embed="rId3" cstate="print"/>
          <a:srcRect l="34753" r="34753"/>
          <a:stretch>
            <a:fillRect/>
          </a:stretch>
        </p:blipFill>
        <p:spPr bwMode="auto">
          <a:xfrm>
            <a:off x="1111250" y="2016125"/>
            <a:ext cx="1662113" cy="484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图片占位符 8"/>
          <p:cNvPicPr>
            <a:picLocks noChangeAspect="1"/>
          </p:cNvPicPr>
          <p:nvPr/>
        </p:nvPicPr>
        <p:blipFill>
          <a:blip r:embed="rId4" cstate="print"/>
          <a:srcRect l="38795" r="38795"/>
          <a:stretch>
            <a:fillRect/>
          </a:stretch>
        </p:blipFill>
        <p:spPr bwMode="auto">
          <a:xfrm>
            <a:off x="2878138" y="2016125"/>
            <a:ext cx="1660525" cy="484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图片占位符 9"/>
          <p:cNvPicPr>
            <a:picLocks noChangeAspect="1"/>
          </p:cNvPicPr>
          <p:nvPr/>
        </p:nvPicPr>
        <p:blipFill>
          <a:blip r:embed="rId5" cstate="print"/>
          <a:srcRect l="34753" r="34753"/>
          <a:stretch>
            <a:fillRect/>
          </a:stretch>
        </p:blipFill>
        <p:spPr bwMode="auto">
          <a:xfrm>
            <a:off x="4645025" y="2016125"/>
            <a:ext cx="1660525" cy="484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图片占位符 10"/>
          <p:cNvPicPr>
            <a:picLocks noChangeAspect="1"/>
          </p:cNvPicPr>
          <p:nvPr/>
        </p:nvPicPr>
        <p:blipFill>
          <a:blip r:embed="rId6" cstate="print"/>
          <a:srcRect l="37141" r="37141"/>
          <a:stretch>
            <a:fillRect/>
          </a:stretch>
        </p:blipFill>
        <p:spPr bwMode="auto">
          <a:xfrm>
            <a:off x="6411913" y="2016125"/>
            <a:ext cx="1660525" cy="484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Picture Placeholder 5"/>
          <p:cNvSpPr txBox="1">
            <a:spLocks/>
          </p:cNvSpPr>
          <p:nvPr/>
        </p:nvSpPr>
        <p:spPr bwMode="auto">
          <a:xfrm>
            <a:off x="1111250" y="4502150"/>
            <a:ext cx="1662113" cy="2355850"/>
          </a:xfrm>
          <a:prstGeom prst="rect">
            <a:avLst/>
          </a:prstGeom>
          <a:solidFill>
            <a:srgbClr val="FFD100"/>
          </a:solidFill>
          <a:ln w="9525">
            <a:noFill/>
            <a:miter lim="800000"/>
            <a:headEnd/>
            <a:tailEnd/>
          </a:ln>
        </p:spPr>
        <p:txBody>
          <a:bodyPr lIns="38405" tIns="19202" rIns="38405" bIns="19202"/>
          <a:lstStyle/>
          <a:p>
            <a:endParaRPr lang="id-ID" altLang="zh-CN"/>
          </a:p>
        </p:txBody>
      </p:sp>
      <p:sp>
        <p:nvSpPr>
          <p:cNvPr id="15" name="Picture Placeholder 5"/>
          <p:cNvSpPr txBox="1">
            <a:spLocks/>
          </p:cNvSpPr>
          <p:nvPr/>
        </p:nvSpPr>
        <p:spPr bwMode="auto">
          <a:xfrm>
            <a:off x="2878138" y="4502150"/>
            <a:ext cx="1660525" cy="2355850"/>
          </a:xfrm>
          <a:prstGeom prst="rect">
            <a:avLst/>
          </a:prstGeom>
          <a:solidFill>
            <a:srgbClr val="548EC0"/>
          </a:solidFill>
          <a:ln w="9525">
            <a:noFill/>
            <a:miter lim="800000"/>
            <a:headEnd/>
            <a:tailEnd/>
          </a:ln>
        </p:spPr>
        <p:txBody>
          <a:bodyPr lIns="38405" tIns="19202" rIns="38405" bIns="19202"/>
          <a:lstStyle/>
          <a:p>
            <a:endParaRPr lang="id-ID" altLang="zh-CN"/>
          </a:p>
        </p:txBody>
      </p:sp>
      <p:sp>
        <p:nvSpPr>
          <p:cNvPr id="16" name="Picture Placeholder 5"/>
          <p:cNvSpPr txBox="1">
            <a:spLocks/>
          </p:cNvSpPr>
          <p:nvPr/>
        </p:nvSpPr>
        <p:spPr bwMode="auto">
          <a:xfrm>
            <a:off x="4645025" y="4502150"/>
            <a:ext cx="1660525" cy="2355850"/>
          </a:xfrm>
          <a:prstGeom prst="rect">
            <a:avLst/>
          </a:prstGeom>
          <a:solidFill>
            <a:srgbClr val="FFD100"/>
          </a:solidFill>
          <a:ln w="9525">
            <a:noFill/>
            <a:miter lim="800000"/>
            <a:headEnd/>
            <a:tailEnd/>
          </a:ln>
        </p:spPr>
        <p:txBody>
          <a:bodyPr lIns="38405" tIns="19202" rIns="38405" bIns="19202"/>
          <a:lstStyle/>
          <a:p>
            <a:endParaRPr lang="id-ID" altLang="zh-CN"/>
          </a:p>
        </p:txBody>
      </p:sp>
      <p:sp>
        <p:nvSpPr>
          <p:cNvPr id="17" name="Picture Placeholder 5"/>
          <p:cNvSpPr txBox="1">
            <a:spLocks/>
          </p:cNvSpPr>
          <p:nvPr/>
        </p:nvSpPr>
        <p:spPr bwMode="auto">
          <a:xfrm>
            <a:off x="6411913" y="4502150"/>
            <a:ext cx="1660525" cy="2355850"/>
          </a:xfrm>
          <a:prstGeom prst="rect">
            <a:avLst/>
          </a:prstGeom>
          <a:solidFill>
            <a:srgbClr val="548EC0"/>
          </a:solidFill>
          <a:ln w="9525">
            <a:noFill/>
            <a:miter lim="800000"/>
            <a:headEnd/>
            <a:tailEnd/>
          </a:ln>
        </p:spPr>
        <p:txBody>
          <a:bodyPr lIns="38405" tIns="19202" rIns="38405" bIns="19202"/>
          <a:lstStyle/>
          <a:p>
            <a:endParaRPr lang="id-ID" altLang="zh-CN"/>
          </a:p>
        </p:txBody>
      </p:sp>
      <p:sp>
        <p:nvSpPr>
          <p:cNvPr id="308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6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1000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87" name="矩形 20"/>
          <p:cNvSpPr>
            <a:spLocks noChangeArrowheads="1"/>
          </p:cNvSpPr>
          <p:nvPr/>
        </p:nvSpPr>
        <p:spPr bwMode="auto">
          <a:xfrm>
            <a:off x="2928938" y="53451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8" name="矩形 21"/>
          <p:cNvSpPr>
            <a:spLocks noChangeArrowheads="1"/>
          </p:cNvSpPr>
          <p:nvPr/>
        </p:nvSpPr>
        <p:spPr bwMode="auto">
          <a:xfrm>
            <a:off x="1143000" y="5357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9" name="矩形 22"/>
          <p:cNvSpPr>
            <a:spLocks noChangeArrowheads="1"/>
          </p:cNvSpPr>
          <p:nvPr/>
        </p:nvSpPr>
        <p:spPr bwMode="auto">
          <a:xfrm>
            <a:off x="4714875" y="53451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90" name="矩形 22"/>
          <p:cNvSpPr>
            <a:spLocks noChangeArrowheads="1"/>
          </p:cNvSpPr>
          <p:nvPr/>
        </p:nvSpPr>
        <p:spPr bwMode="auto">
          <a:xfrm>
            <a:off x="6502400" y="5286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占位符 2"/>
          <p:cNvPicPr>
            <a:picLocks noChangeAspect="1"/>
          </p:cNvPicPr>
          <p:nvPr/>
        </p:nvPicPr>
        <p:blipFill>
          <a:blip r:embed="rId2" cstate="print"/>
          <a:srcRect l="13182" r="13182"/>
          <a:stretch>
            <a:fillRect/>
          </a:stretch>
        </p:blipFill>
        <p:spPr bwMode="auto">
          <a:xfrm>
            <a:off x="479425" y="0"/>
            <a:ext cx="6775450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3" name="矩形 6"/>
          <p:cNvSpPr>
            <a:spLocks noChangeArrowheads="1"/>
          </p:cNvSpPr>
          <p:nvPr/>
        </p:nvSpPr>
        <p:spPr bwMode="auto">
          <a:xfrm>
            <a:off x="2000250" y="285750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12"/>
          <p:cNvGrpSpPr>
            <a:grpSpLocks/>
          </p:cNvGrpSpPr>
          <p:nvPr/>
        </p:nvGrpSpPr>
        <p:grpSpPr bwMode="auto">
          <a:xfrm>
            <a:off x="2643188" y="1357313"/>
            <a:ext cx="4178300" cy="4135437"/>
            <a:chOff x="-7248525" y="3503613"/>
            <a:chExt cx="8275638" cy="7927975"/>
          </a:xfrm>
        </p:grpSpPr>
        <p:sp>
          <p:nvSpPr>
            <p:cNvPr id="5131" name="Freeform 5"/>
            <p:cNvSpPr>
              <a:spLocks/>
            </p:cNvSpPr>
            <p:nvPr/>
          </p:nvSpPr>
          <p:spPr bwMode="auto">
            <a:xfrm>
              <a:off x="-5845175" y="3506788"/>
              <a:ext cx="2695575" cy="3108325"/>
            </a:xfrm>
            <a:custGeom>
              <a:avLst/>
              <a:gdLst>
                <a:gd name="T0" fmla="*/ 2147483647 w 1698"/>
                <a:gd name="T1" fmla="*/ 2147483647 h 1958"/>
                <a:gd name="T2" fmla="*/ 2147483647 w 1698"/>
                <a:gd name="T3" fmla="*/ 2147483647 h 1958"/>
                <a:gd name="T4" fmla="*/ 2147483647 w 1698"/>
                <a:gd name="T5" fmla="*/ 1234876651 h 1958"/>
                <a:gd name="T6" fmla="*/ 2137092679 w 1698"/>
                <a:gd name="T7" fmla="*/ 0 h 1958"/>
                <a:gd name="T8" fmla="*/ 0 w 1698"/>
                <a:gd name="T9" fmla="*/ 1234876651 h 1958"/>
                <a:gd name="T10" fmla="*/ 0 w 1698"/>
                <a:gd name="T11" fmla="*/ 2147483647 h 1958"/>
                <a:gd name="T12" fmla="*/ 2142132990 w 1698"/>
                <a:gd name="T13" fmla="*/ 2147483647 h 1958"/>
                <a:gd name="T14" fmla="*/ 2147483647 w 1698"/>
                <a:gd name="T15" fmla="*/ 2147483647 h 1958"/>
                <a:gd name="T16" fmla="*/ 2147483647 w 1698"/>
                <a:gd name="T17" fmla="*/ 2147483647 h 1958"/>
                <a:gd name="T18" fmla="*/ 2147483647 w 1698"/>
                <a:gd name="T19" fmla="*/ 2147483647 h 195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98"/>
                <a:gd name="T31" fmla="*/ 0 h 1958"/>
                <a:gd name="T32" fmla="*/ 1698 w 1698"/>
                <a:gd name="T33" fmla="*/ 1958 h 195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98" h="1958">
                  <a:moveTo>
                    <a:pt x="1374" y="1656"/>
                  </a:moveTo>
                  <a:lnTo>
                    <a:pt x="1698" y="1468"/>
                  </a:lnTo>
                  <a:lnTo>
                    <a:pt x="1698" y="490"/>
                  </a:lnTo>
                  <a:lnTo>
                    <a:pt x="848" y="0"/>
                  </a:lnTo>
                  <a:lnTo>
                    <a:pt x="0" y="490"/>
                  </a:lnTo>
                  <a:lnTo>
                    <a:pt x="0" y="1470"/>
                  </a:lnTo>
                  <a:lnTo>
                    <a:pt x="850" y="1958"/>
                  </a:lnTo>
                  <a:lnTo>
                    <a:pt x="1200" y="1758"/>
                  </a:lnTo>
                  <a:lnTo>
                    <a:pt x="1346" y="1792"/>
                  </a:lnTo>
                  <a:lnTo>
                    <a:pt x="1374" y="1656"/>
                  </a:lnTo>
                  <a:close/>
                </a:path>
              </a:pathLst>
            </a:custGeom>
            <a:solidFill>
              <a:srgbClr val="548E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" name="Freeform 6"/>
            <p:cNvSpPr>
              <a:spLocks/>
            </p:cNvSpPr>
            <p:nvPr/>
          </p:nvSpPr>
          <p:spPr bwMode="auto">
            <a:xfrm>
              <a:off x="-3055937" y="3503613"/>
              <a:ext cx="2695575" cy="3111500"/>
            </a:xfrm>
            <a:custGeom>
              <a:avLst/>
              <a:gdLst>
                <a:gd name="T0" fmla="*/ 2147483647 w 1698"/>
                <a:gd name="T1" fmla="*/ 2147483647 h 1960"/>
                <a:gd name="T2" fmla="*/ 2147483647 w 1698"/>
                <a:gd name="T3" fmla="*/ 1234876652 h 1960"/>
                <a:gd name="T4" fmla="*/ 2137092679 w 1698"/>
                <a:gd name="T5" fmla="*/ 0 h 1960"/>
                <a:gd name="T6" fmla="*/ 0 w 1698"/>
                <a:gd name="T7" fmla="*/ 1234876652 h 1960"/>
                <a:gd name="T8" fmla="*/ 0 w 1698"/>
                <a:gd name="T9" fmla="*/ 2147483647 h 1960"/>
                <a:gd name="T10" fmla="*/ 856853275 w 1698"/>
                <a:gd name="T11" fmla="*/ 2147483647 h 1960"/>
                <a:gd name="T12" fmla="*/ 902216075 w 1698"/>
                <a:gd name="T13" fmla="*/ 2147483647 h 1960"/>
                <a:gd name="T14" fmla="*/ 1305440959 w 1698"/>
                <a:gd name="T15" fmla="*/ 2147483647 h 1960"/>
                <a:gd name="T16" fmla="*/ 2142132990 w 1698"/>
                <a:gd name="T17" fmla="*/ 2147483647 h 1960"/>
                <a:gd name="T18" fmla="*/ 2147483647 w 1698"/>
                <a:gd name="T19" fmla="*/ 2147483647 h 19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98"/>
                <a:gd name="T31" fmla="*/ 0 h 1960"/>
                <a:gd name="T32" fmla="*/ 1698 w 1698"/>
                <a:gd name="T33" fmla="*/ 1960 h 196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98" h="1960">
                  <a:moveTo>
                    <a:pt x="1698" y="1470"/>
                  </a:moveTo>
                  <a:lnTo>
                    <a:pt x="1698" y="490"/>
                  </a:lnTo>
                  <a:lnTo>
                    <a:pt x="848" y="0"/>
                  </a:lnTo>
                  <a:lnTo>
                    <a:pt x="0" y="490"/>
                  </a:lnTo>
                  <a:lnTo>
                    <a:pt x="0" y="1470"/>
                  </a:lnTo>
                  <a:lnTo>
                    <a:pt x="340" y="1662"/>
                  </a:lnTo>
                  <a:lnTo>
                    <a:pt x="358" y="1778"/>
                  </a:lnTo>
                  <a:lnTo>
                    <a:pt x="518" y="1764"/>
                  </a:lnTo>
                  <a:lnTo>
                    <a:pt x="850" y="1960"/>
                  </a:lnTo>
                  <a:lnTo>
                    <a:pt x="1698" y="1470"/>
                  </a:lnTo>
                  <a:close/>
                </a:path>
              </a:pathLst>
            </a:custGeom>
            <a:solidFill>
              <a:srgbClr val="FFD1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" name="Freeform 7"/>
            <p:cNvSpPr>
              <a:spLocks/>
            </p:cNvSpPr>
            <p:nvPr/>
          </p:nvSpPr>
          <p:spPr bwMode="auto">
            <a:xfrm>
              <a:off x="-3055937" y="8320088"/>
              <a:ext cx="2695575" cy="3111500"/>
            </a:xfrm>
            <a:custGeom>
              <a:avLst/>
              <a:gdLst>
                <a:gd name="T0" fmla="*/ 2147483647 w 1698"/>
                <a:gd name="T1" fmla="*/ 1234876652 h 1960"/>
                <a:gd name="T2" fmla="*/ 2137092679 w 1698"/>
                <a:gd name="T3" fmla="*/ 0 h 1960"/>
                <a:gd name="T4" fmla="*/ 1290320026 w 1698"/>
                <a:gd name="T5" fmla="*/ 493950700 h 1960"/>
                <a:gd name="T6" fmla="*/ 952619185 w 1698"/>
                <a:gd name="T7" fmla="*/ 433466965 h 1960"/>
                <a:gd name="T8" fmla="*/ 846772653 w 1698"/>
                <a:gd name="T9" fmla="*/ 745966263 h 1960"/>
                <a:gd name="T10" fmla="*/ 0 w 1698"/>
                <a:gd name="T11" fmla="*/ 1234876652 h 1960"/>
                <a:gd name="T12" fmla="*/ 0 w 1698"/>
                <a:gd name="T13" fmla="*/ 2147483647 h 1960"/>
                <a:gd name="T14" fmla="*/ 2142132990 w 1698"/>
                <a:gd name="T15" fmla="*/ 2147483647 h 1960"/>
                <a:gd name="T16" fmla="*/ 2147483647 w 1698"/>
                <a:gd name="T17" fmla="*/ 2147483647 h 1960"/>
                <a:gd name="T18" fmla="*/ 2147483647 w 1698"/>
                <a:gd name="T19" fmla="*/ 1234876652 h 19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98"/>
                <a:gd name="T31" fmla="*/ 0 h 1960"/>
                <a:gd name="T32" fmla="*/ 1698 w 1698"/>
                <a:gd name="T33" fmla="*/ 1960 h 196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98" h="1960">
                  <a:moveTo>
                    <a:pt x="1698" y="490"/>
                  </a:moveTo>
                  <a:lnTo>
                    <a:pt x="848" y="0"/>
                  </a:lnTo>
                  <a:lnTo>
                    <a:pt x="512" y="196"/>
                  </a:lnTo>
                  <a:lnTo>
                    <a:pt x="378" y="172"/>
                  </a:lnTo>
                  <a:lnTo>
                    <a:pt x="336" y="296"/>
                  </a:lnTo>
                  <a:lnTo>
                    <a:pt x="0" y="490"/>
                  </a:lnTo>
                  <a:lnTo>
                    <a:pt x="0" y="1470"/>
                  </a:lnTo>
                  <a:lnTo>
                    <a:pt x="850" y="1960"/>
                  </a:lnTo>
                  <a:lnTo>
                    <a:pt x="1698" y="1470"/>
                  </a:lnTo>
                  <a:lnTo>
                    <a:pt x="1698" y="490"/>
                  </a:lnTo>
                  <a:close/>
                </a:path>
              </a:pathLst>
            </a:custGeom>
            <a:solidFill>
              <a:srgbClr val="FFD1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" name="Freeform 8"/>
            <p:cNvSpPr>
              <a:spLocks/>
            </p:cNvSpPr>
            <p:nvPr/>
          </p:nvSpPr>
          <p:spPr bwMode="auto">
            <a:xfrm>
              <a:off x="-5845175" y="8320088"/>
              <a:ext cx="2695575" cy="3111500"/>
            </a:xfrm>
            <a:custGeom>
              <a:avLst/>
              <a:gdLst>
                <a:gd name="T0" fmla="*/ 2147483647 w 1698"/>
                <a:gd name="T1" fmla="*/ 1234876652 h 1960"/>
                <a:gd name="T2" fmla="*/ 2147483647 w 1698"/>
                <a:gd name="T3" fmla="*/ 786288753 h 1960"/>
                <a:gd name="T4" fmla="*/ 2147483647 w 1698"/>
                <a:gd name="T5" fmla="*/ 428426654 h 1960"/>
                <a:gd name="T6" fmla="*/ 2147483647 w 1698"/>
                <a:gd name="T7" fmla="*/ 483870078 h 1960"/>
                <a:gd name="T8" fmla="*/ 2137092679 w 1698"/>
                <a:gd name="T9" fmla="*/ 0 h 1960"/>
                <a:gd name="T10" fmla="*/ 0 w 1698"/>
                <a:gd name="T11" fmla="*/ 1234876652 h 1960"/>
                <a:gd name="T12" fmla="*/ 0 w 1698"/>
                <a:gd name="T13" fmla="*/ 2147483647 h 1960"/>
                <a:gd name="T14" fmla="*/ 2142132990 w 1698"/>
                <a:gd name="T15" fmla="*/ 2147483647 h 1960"/>
                <a:gd name="T16" fmla="*/ 2147483647 w 1698"/>
                <a:gd name="T17" fmla="*/ 2147483647 h 1960"/>
                <a:gd name="T18" fmla="*/ 2147483647 w 1698"/>
                <a:gd name="T19" fmla="*/ 1234876652 h 19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98"/>
                <a:gd name="T31" fmla="*/ 0 h 1960"/>
                <a:gd name="T32" fmla="*/ 1698 w 1698"/>
                <a:gd name="T33" fmla="*/ 1960 h 196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98" h="1960">
                  <a:moveTo>
                    <a:pt x="1698" y="490"/>
                  </a:moveTo>
                  <a:lnTo>
                    <a:pt x="1390" y="312"/>
                  </a:lnTo>
                  <a:lnTo>
                    <a:pt x="1346" y="170"/>
                  </a:lnTo>
                  <a:lnTo>
                    <a:pt x="1184" y="192"/>
                  </a:lnTo>
                  <a:lnTo>
                    <a:pt x="848" y="0"/>
                  </a:lnTo>
                  <a:lnTo>
                    <a:pt x="0" y="490"/>
                  </a:lnTo>
                  <a:lnTo>
                    <a:pt x="0" y="1470"/>
                  </a:lnTo>
                  <a:lnTo>
                    <a:pt x="850" y="1960"/>
                  </a:lnTo>
                  <a:lnTo>
                    <a:pt x="1698" y="1470"/>
                  </a:lnTo>
                  <a:lnTo>
                    <a:pt x="1698" y="490"/>
                  </a:lnTo>
                  <a:close/>
                </a:path>
              </a:pathLst>
            </a:custGeom>
            <a:solidFill>
              <a:srgbClr val="548E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" name="Freeform 9"/>
            <p:cNvSpPr>
              <a:spLocks/>
            </p:cNvSpPr>
            <p:nvPr/>
          </p:nvSpPr>
          <p:spPr bwMode="auto">
            <a:xfrm>
              <a:off x="-7248525" y="5913438"/>
              <a:ext cx="2847975" cy="3111500"/>
            </a:xfrm>
            <a:custGeom>
              <a:avLst/>
              <a:gdLst>
                <a:gd name="T0" fmla="*/ 2147483647 w 1794"/>
                <a:gd name="T1" fmla="*/ 2147483647 h 1960"/>
                <a:gd name="T2" fmla="*/ 2147483647 w 1794"/>
                <a:gd name="T3" fmla="*/ 2147483647 h 1960"/>
                <a:gd name="T4" fmla="*/ 2147483647 w 1794"/>
                <a:gd name="T5" fmla="*/ 1234876652 h 1960"/>
                <a:gd name="T6" fmla="*/ 2137092712 w 1794"/>
                <a:gd name="T7" fmla="*/ 0 h 1960"/>
                <a:gd name="T8" fmla="*/ 0 w 1794"/>
                <a:gd name="T9" fmla="*/ 1234876652 h 1960"/>
                <a:gd name="T10" fmla="*/ 0 w 1794"/>
                <a:gd name="T11" fmla="*/ 2147483647 h 1960"/>
                <a:gd name="T12" fmla="*/ 2137092712 w 1794"/>
                <a:gd name="T13" fmla="*/ 2147483647 h 1960"/>
                <a:gd name="T14" fmla="*/ 2147483647 w 1794"/>
                <a:gd name="T15" fmla="*/ 2147483647 h 1960"/>
                <a:gd name="T16" fmla="*/ 2147483647 w 1794"/>
                <a:gd name="T17" fmla="*/ 2147483647 h 1960"/>
                <a:gd name="T18" fmla="*/ 2147483647 w 1794"/>
                <a:gd name="T19" fmla="*/ 2147483647 h 19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94"/>
                <a:gd name="T31" fmla="*/ 0 h 1960"/>
                <a:gd name="T32" fmla="*/ 1794 w 1794"/>
                <a:gd name="T33" fmla="*/ 1960 h 196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94" h="1960">
                  <a:moveTo>
                    <a:pt x="1794" y="964"/>
                  </a:moveTo>
                  <a:lnTo>
                    <a:pt x="1696" y="854"/>
                  </a:lnTo>
                  <a:lnTo>
                    <a:pt x="1696" y="490"/>
                  </a:lnTo>
                  <a:lnTo>
                    <a:pt x="848" y="0"/>
                  </a:lnTo>
                  <a:lnTo>
                    <a:pt x="0" y="490"/>
                  </a:lnTo>
                  <a:lnTo>
                    <a:pt x="0" y="1470"/>
                  </a:lnTo>
                  <a:lnTo>
                    <a:pt x="848" y="1960"/>
                  </a:lnTo>
                  <a:lnTo>
                    <a:pt x="1696" y="1470"/>
                  </a:lnTo>
                  <a:lnTo>
                    <a:pt x="1696" y="1078"/>
                  </a:lnTo>
                  <a:lnTo>
                    <a:pt x="1794" y="964"/>
                  </a:lnTo>
                  <a:close/>
                </a:path>
              </a:pathLst>
            </a:custGeom>
            <a:solidFill>
              <a:srgbClr val="FFD1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" name="Freeform 10"/>
            <p:cNvSpPr>
              <a:spLocks/>
            </p:cNvSpPr>
            <p:nvPr/>
          </p:nvSpPr>
          <p:spPr bwMode="auto">
            <a:xfrm>
              <a:off x="-1804987" y="5913438"/>
              <a:ext cx="2832100" cy="3111500"/>
            </a:xfrm>
            <a:custGeom>
              <a:avLst/>
              <a:gdLst>
                <a:gd name="T0" fmla="*/ 2147483647 w 1784"/>
                <a:gd name="T1" fmla="*/ 1234876652 h 1960"/>
                <a:gd name="T2" fmla="*/ 2147483647 w 1784"/>
                <a:gd name="T3" fmla="*/ 0 h 1960"/>
                <a:gd name="T4" fmla="*/ 216733477 w 1784"/>
                <a:gd name="T5" fmla="*/ 1234876652 h 1960"/>
                <a:gd name="T6" fmla="*/ 216733477 w 1784"/>
                <a:gd name="T7" fmla="*/ 2142133073 h 1960"/>
                <a:gd name="T8" fmla="*/ 0 w 1784"/>
                <a:gd name="T9" fmla="*/ 2147483647 h 1960"/>
                <a:gd name="T10" fmla="*/ 216733477 w 1784"/>
                <a:gd name="T11" fmla="*/ 2147483647 h 1960"/>
                <a:gd name="T12" fmla="*/ 216733477 w 1784"/>
                <a:gd name="T13" fmla="*/ 2147483647 h 1960"/>
                <a:gd name="T14" fmla="*/ 2147483647 w 1784"/>
                <a:gd name="T15" fmla="*/ 2147483647 h 1960"/>
                <a:gd name="T16" fmla="*/ 2147483647 w 1784"/>
                <a:gd name="T17" fmla="*/ 2147483647 h 1960"/>
                <a:gd name="T18" fmla="*/ 2147483647 w 1784"/>
                <a:gd name="T19" fmla="*/ 1234876652 h 19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84"/>
                <a:gd name="T31" fmla="*/ 0 h 1960"/>
                <a:gd name="T32" fmla="*/ 1784 w 1784"/>
                <a:gd name="T33" fmla="*/ 1960 h 196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84" h="1960">
                  <a:moveTo>
                    <a:pt x="1784" y="490"/>
                  </a:moveTo>
                  <a:lnTo>
                    <a:pt x="936" y="0"/>
                  </a:lnTo>
                  <a:lnTo>
                    <a:pt x="86" y="490"/>
                  </a:lnTo>
                  <a:lnTo>
                    <a:pt x="86" y="850"/>
                  </a:lnTo>
                  <a:lnTo>
                    <a:pt x="0" y="980"/>
                  </a:lnTo>
                  <a:lnTo>
                    <a:pt x="86" y="1082"/>
                  </a:lnTo>
                  <a:lnTo>
                    <a:pt x="86" y="1470"/>
                  </a:lnTo>
                  <a:lnTo>
                    <a:pt x="936" y="1960"/>
                  </a:lnTo>
                  <a:lnTo>
                    <a:pt x="1784" y="1470"/>
                  </a:lnTo>
                  <a:lnTo>
                    <a:pt x="1784" y="490"/>
                  </a:lnTo>
                  <a:close/>
                </a:path>
              </a:pathLst>
            </a:custGeom>
            <a:solidFill>
              <a:srgbClr val="548E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3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7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8" name="矩形 12"/>
          <p:cNvSpPr>
            <a:spLocks noChangeArrowheads="1"/>
          </p:cNvSpPr>
          <p:nvPr/>
        </p:nvSpPr>
        <p:spPr bwMode="auto">
          <a:xfrm>
            <a:off x="1928813" y="3071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9" name="矩形 13"/>
          <p:cNvSpPr>
            <a:spLocks noChangeArrowheads="1"/>
          </p:cNvSpPr>
          <p:nvPr/>
        </p:nvSpPr>
        <p:spPr bwMode="auto">
          <a:xfrm>
            <a:off x="5286375" y="4714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0" name="矩形 15"/>
          <p:cNvSpPr>
            <a:spLocks noChangeArrowheads="1"/>
          </p:cNvSpPr>
          <p:nvPr/>
        </p:nvSpPr>
        <p:spPr bwMode="auto">
          <a:xfrm>
            <a:off x="5072063" y="2071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6"/>
          <p:cNvGrpSpPr>
            <a:grpSpLocks/>
          </p:cNvGrpSpPr>
          <p:nvPr/>
        </p:nvGrpSpPr>
        <p:grpSpPr bwMode="auto">
          <a:xfrm>
            <a:off x="428625" y="1857375"/>
            <a:ext cx="8166100" cy="3162300"/>
            <a:chOff x="509560" y="1777466"/>
            <a:chExt cx="11166503" cy="4324351"/>
          </a:xfrm>
        </p:grpSpPr>
        <p:sp>
          <p:nvSpPr>
            <p:cNvPr id="11" name="Rectangle 21"/>
            <p:cNvSpPr/>
            <p:nvPr/>
          </p:nvSpPr>
          <p:spPr>
            <a:xfrm>
              <a:off x="7953172" y="3939642"/>
              <a:ext cx="3722891" cy="2162176"/>
            </a:xfrm>
            <a:prstGeom prst="rect">
              <a:avLst/>
            </a:prstGeom>
            <a:solidFill>
              <a:srgbClr val="548EC0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Rectangle 20"/>
            <p:cNvSpPr/>
            <p:nvPr/>
          </p:nvSpPr>
          <p:spPr>
            <a:xfrm>
              <a:off x="4232452" y="1777466"/>
              <a:ext cx="3720720" cy="2162176"/>
            </a:xfrm>
            <a:prstGeom prst="rect">
              <a:avLst/>
            </a:prstGeom>
            <a:solidFill>
              <a:srgbClr val="FFD100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Rectangle 18"/>
            <p:cNvSpPr/>
            <p:nvPr/>
          </p:nvSpPr>
          <p:spPr>
            <a:xfrm>
              <a:off x="509560" y="3939642"/>
              <a:ext cx="3722892" cy="2162176"/>
            </a:xfrm>
            <a:prstGeom prst="rect">
              <a:avLst/>
            </a:prstGeom>
            <a:solidFill>
              <a:srgbClr val="548EC0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cs typeface="+mn-ea"/>
                <a:sym typeface="+mn-lt"/>
              </a:endParaRPr>
            </a:p>
          </p:txBody>
        </p:sp>
        <p:pic>
          <p:nvPicPr>
            <p:cNvPr id="6158" name="Picture 17"/>
            <p:cNvPicPr>
              <a:picLocks noChangeAspect="1"/>
            </p:cNvPicPr>
            <p:nvPr/>
          </p:nvPicPr>
          <p:blipFill>
            <a:blip r:embed="rId2" cstate="print"/>
            <a:srcRect l="13635" t="24835" r="13579"/>
            <a:stretch>
              <a:fillRect/>
            </a:stretch>
          </p:blipFill>
          <p:spPr bwMode="auto">
            <a:xfrm>
              <a:off x="4231727" y="3939640"/>
              <a:ext cx="3722167" cy="2162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9" name="Picture 16"/>
            <p:cNvPicPr>
              <a:picLocks noChangeAspect="1"/>
            </p:cNvPicPr>
            <p:nvPr/>
          </p:nvPicPr>
          <p:blipFill>
            <a:blip r:embed="rId3" cstate="print"/>
            <a:srcRect t="9299" r="29153" b="17451"/>
            <a:stretch>
              <a:fillRect/>
            </a:stretch>
          </p:blipFill>
          <p:spPr bwMode="auto">
            <a:xfrm>
              <a:off x="514027" y="1777466"/>
              <a:ext cx="3717700" cy="2162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60" name="Picture 9"/>
            <p:cNvPicPr>
              <a:picLocks noChangeAspect="1"/>
            </p:cNvPicPr>
            <p:nvPr/>
          </p:nvPicPr>
          <p:blipFill>
            <a:blip r:embed="rId4" cstate="print"/>
            <a:srcRect l="12425" t="9563"/>
            <a:stretch>
              <a:fillRect/>
            </a:stretch>
          </p:blipFill>
          <p:spPr bwMode="auto">
            <a:xfrm>
              <a:off x="7953894" y="1777466"/>
              <a:ext cx="3722169" cy="2162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14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1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52" name="矩形 12"/>
          <p:cNvSpPr>
            <a:spLocks noChangeArrowheads="1"/>
          </p:cNvSpPr>
          <p:nvPr/>
        </p:nvSpPr>
        <p:spPr bwMode="auto">
          <a:xfrm>
            <a:off x="3500438" y="2500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3" name="矩形 13"/>
          <p:cNvSpPr>
            <a:spLocks noChangeArrowheads="1"/>
          </p:cNvSpPr>
          <p:nvPr/>
        </p:nvSpPr>
        <p:spPr bwMode="auto">
          <a:xfrm>
            <a:off x="6357938" y="4286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4" name="矩形 15"/>
          <p:cNvSpPr>
            <a:spLocks noChangeArrowheads="1"/>
          </p:cNvSpPr>
          <p:nvPr/>
        </p:nvSpPr>
        <p:spPr bwMode="auto">
          <a:xfrm>
            <a:off x="928688" y="4286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071688" y="1697038"/>
            <a:ext cx="2286000" cy="1285875"/>
          </a:xfrm>
          <a:prstGeom prst="rect">
            <a:avLst/>
          </a:prstGeom>
          <a:solidFill>
            <a:srgbClr val="FFD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171" name="图片占位符 1"/>
          <p:cNvPicPr>
            <a:picLocks noChangeAspect="1"/>
          </p:cNvPicPr>
          <p:nvPr/>
        </p:nvPicPr>
        <p:blipFill>
          <a:blip r:embed="rId2" cstate="print"/>
          <a:srcRect l="14471" r="14471"/>
          <a:stretch>
            <a:fillRect/>
          </a:stretch>
        </p:blipFill>
        <p:spPr bwMode="auto">
          <a:xfrm>
            <a:off x="1262063" y="1322388"/>
            <a:ext cx="1554162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2071688" y="4070350"/>
            <a:ext cx="2286000" cy="1285875"/>
          </a:xfrm>
          <a:prstGeom prst="rect">
            <a:avLst/>
          </a:prstGeom>
          <a:solidFill>
            <a:srgbClr val="548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786438" y="1698625"/>
            <a:ext cx="2286000" cy="1285875"/>
          </a:xfrm>
          <a:prstGeom prst="rect">
            <a:avLst/>
          </a:prstGeom>
          <a:solidFill>
            <a:srgbClr val="548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174" name="图片占位符 1"/>
          <p:cNvPicPr>
            <a:picLocks noChangeAspect="1"/>
          </p:cNvPicPr>
          <p:nvPr/>
        </p:nvPicPr>
        <p:blipFill>
          <a:blip r:embed="rId2" cstate="print"/>
          <a:srcRect l="14471" r="14471"/>
          <a:stretch>
            <a:fillRect/>
          </a:stretch>
        </p:blipFill>
        <p:spPr bwMode="auto">
          <a:xfrm>
            <a:off x="4976813" y="1323975"/>
            <a:ext cx="1554162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/>
          <p:nvPr/>
        </p:nvSpPr>
        <p:spPr>
          <a:xfrm>
            <a:off x="5786438" y="4071938"/>
            <a:ext cx="2286000" cy="1285875"/>
          </a:xfrm>
          <a:prstGeom prst="rect">
            <a:avLst/>
          </a:prstGeom>
          <a:solidFill>
            <a:srgbClr val="FFD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81" name="矩形 12"/>
          <p:cNvSpPr>
            <a:spLocks noChangeArrowheads="1"/>
          </p:cNvSpPr>
          <p:nvPr/>
        </p:nvSpPr>
        <p:spPr bwMode="auto">
          <a:xfrm>
            <a:off x="2857500" y="4500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2" name="矩形 13"/>
          <p:cNvSpPr>
            <a:spLocks noChangeArrowheads="1"/>
          </p:cNvSpPr>
          <p:nvPr/>
        </p:nvSpPr>
        <p:spPr bwMode="auto">
          <a:xfrm>
            <a:off x="6572250" y="4429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3" name="矩形 14"/>
          <p:cNvSpPr>
            <a:spLocks noChangeArrowheads="1"/>
          </p:cNvSpPr>
          <p:nvPr/>
        </p:nvSpPr>
        <p:spPr bwMode="auto">
          <a:xfrm>
            <a:off x="6572250" y="2214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4" name="矩形 15"/>
          <p:cNvSpPr>
            <a:spLocks noChangeArrowheads="1"/>
          </p:cNvSpPr>
          <p:nvPr/>
        </p:nvSpPr>
        <p:spPr bwMode="auto">
          <a:xfrm>
            <a:off x="2857500" y="2143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7185" name="图片占位符 1"/>
          <p:cNvPicPr>
            <a:picLocks noChangeAspect="1"/>
          </p:cNvPicPr>
          <p:nvPr/>
        </p:nvPicPr>
        <p:blipFill>
          <a:blip r:embed="rId2" cstate="print"/>
          <a:srcRect l="14471" r="14471"/>
          <a:stretch>
            <a:fillRect/>
          </a:stretch>
        </p:blipFill>
        <p:spPr bwMode="auto">
          <a:xfrm>
            <a:off x="1304925" y="3714750"/>
            <a:ext cx="1552575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6" name="图片占位符 1"/>
          <p:cNvPicPr>
            <a:picLocks noChangeAspect="1"/>
          </p:cNvPicPr>
          <p:nvPr/>
        </p:nvPicPr>
        <p:blipFill>
          <a:blip r:embed="rId2" cstate="print"/>
          <a:srcRect l="14471" r="14471"/>
          <a:stretch>
            <a:fillRect/>
          </a:stretch>
        </p:blipFill>
        <p:spPr bwMode="auto">
          <a:xfrm>
            <a:off x="5019675" y="3716338"/>
            <a:ext cx="1552575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199" name="矩形 13"/>
          <p:cNvSpPr>
            <a:spLocks noChangeArrowheads="1"/>
          </p:cNvSpPr>
          <p:nvPr/>
        </p:nvSpPr>
        <p:spPr bwMode="auto">
          <a:xfrm>
            <a:off x="6000750" y="5857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8200" name="图片占位符 1"/>
          <p:cNvPicPr>
            <a:picLocks noChangeAspect="1"/>
          </p:cNvPicPr>
          <p:nvPr/>
        </p:nvPicPr>
        <p:blipFill>
          <a:blip r:embed="rId2" cstate="print"/>
          <a:srcRect l="22804" r="22804"/>
          <a:stretch>
            <a:fillRect/>
          </a:stretch>
        </p:blipFill>
        <p:spPr bwMode="auto">
          <a:xfrm>
            <a:off x="3613150" y="12700"/>
            <a:ext cx="5602288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平行四边形 11"/>
          <p:cNvSpPr/>
          <p:nvPr/>
        </p:nvSpPr>
        <p:spPr>
          <a:xfrm rot="3947771">
            <a:off x="5339557" y="1478756"/>
            <a:ext cx="2236788" cy="3286125"/>
          </a:xfrm>
          <a:prstGeom prst="parallelogram">
            <a:avLst>
              <a:gd name="adj" fmla="val 22632"/>
            </a:avLst>
          </a:prstGeom>
          <a:solidFill>
            <a:srgbClr val="548EC0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40"/>
          <p:cNvGrpSpPr>
            <a:grpSpLocks/>
          </p:cNvGrpSpPr>
          <p:nvPr/>
        </p:nvGrpSpPr>
        <p:grpSpPr bwMode="auto">
          <a:xfrm>
            <a:off x="619125" y="2286000"/>
            <a:ext cx="8024813" cy="1903413"/>
            <a:chOff x="911369" y="2133379"/>
            <a:chExt cx="10369262" cy="2459918"/>
          </a:xfrm>
        </p:grpSpPr>
        <p:grpSp>
          <p:nvGrpSpPr>
            <p:cNvPr id="3" name="Group 47"/>
            <p:cNvGrpSpPr/>
            <p:nvPr/>
          </p:nvGrpSpPr>
          <p:grpSpPr>
            <a:xfrm>
              <a:off x="911369" y="2133380"/>
              <a:ext cx="1766616" cy="2459917"/>
              <a:chOff x="663207" y="1246790"/>
              <a:chExt cx="1324962" cy="1844938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2" name="Rounded Rectangle 26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solidFill>
                <a:srgbClr val="548E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13" name="Isosceles Triangle 43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solidFill>
                <a:srgbClr val="548E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</p:grpSp>
        <p:sp>
          <p:nvSpPr>
            <p:cNvPr id="15" name="Round Same Side Corner Rectangle 44"/>
            <p:cNvSpPr/>
            <p:nvPr/>
          </p:nvSpPr>
          <p:spPr>
            <a:xfrm>
              <a:off x="911369" y="2133379"/>
              <a:ext cx="1766160" cy="1458717"/>
            </a:xfrm>
            <a:prstGeom prst="round2SameRect">
              <a:avLst>
                <a:gd name="adj1" fmla="val 8730"/>
                <a:gd name="adj2" fmla="val 0"/>
              </a:avLst>
            </a:prstGeom>
            <a:solidFill>
              <a:srgbClr val="FFD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>
                <a:defRPr/>
              </a:pPr>
              <a:endParaRPr lang="en-US" sz="2667" dirty="0">
                <a:solidFill>
                  <a:srgbClr val="377790">
                    <a:lumMod val="50000"/>
                  </a:srgbClr>
                </a:solidFill>
                <a:latin typeface="Arial"/>
              </a:endParaRPr>
            </a:p>
          </p:txBody>
        </p:sp>
        <p:grpSp>
          <p:nvGrpSpPr>
            <p:cNvPr id="4" name="Group 48"/>
            <p:cNvGrpSpPr/>
            <p:nvPr/>
          </p:nvGrpSpPr>
          <p:grpSpPr>
            <a:xfrm>
              <a:off x="3062031" y="2133380"/>
              <a:ext cx="1766616" cy="2459917"/>
              <a:chOff x="663207" y="1246790"/>
              <a:chExt cx="1324962" cy="1844938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17" name="Rounded Rectangle 49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solidFill>
                <a:srgbClr val="548E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18" name="Isosceles Triangle 50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solidFill>
                <a:srgbClr val="548E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</p:grpSp>
        <p:sp>
          <p:nvSpPr>
            <p:cNvPr id="20" name="Round Same Side Corner Rectangle 52"/>
            <p:cNvSpPr/>
            <p:nvPr/>
          </p:nvSpPr>
          <p:spPr>
            <a:xfrm>
              <a:off x="3061119" y="2133379"/>
              <a:ext cx="1768210" cy="1458717"/>
            </a:xfrm>
            <a:prstGeom prst="round2SameRect">
              <a:avLst>
                <a:gd name="adj1" fmla="val 8730"/>
                <a:gd name="adj2" fmla="val 0"/>
              </a:avLst>
            </a:prstGeom>
            <a:solidFill>
              <a:srgbClr val="FFD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>
                <a:defRPr/>
              </a:pPr>
              <a:endParaRPr lang="en-US" sz="2667" dirty="0">
                <a:solidFill>
                  <a:srgbClr val="189A80">
                    <a:lumMod val="50000"/>
                  </a:srgbClr>
                </a:solidFill>
                <a:latin typeface="Arial"/>
                <a:cs typeface="+mj-cs"/>
              </a:endParaRPr>
            </a:p>
          </p:txBody>
        </p:sp>
        <p:grpSp>
          <p:nvGrpSpPr>
            <p:cNvPr id="5" name="Group 54"/>
            <p:cNvGrpSpPr/>
            <p:nvPr/>
          </p:nvGrpSpPr>
          <p:grpSpPr>
            <a:xfrm>
              <a:off x="5212692" y="2133380"/>
              <a:ext cx="1766616" cy="2459917"/>
              <a:chOff x="663207" y="1246790"/>
              <a:chExt cx="1324962" cy="1844938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22" name="Rounded Rectangle 55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solidFill>
                <a:srgbClr val="548E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23" name="Isosceles Triangle 56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solidFill>
                <a:srgbClr val="548E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</p:grpSp>
        <p:sp>
          <p:nvSpPr>
            <p:cNvPr id="25" name="Round Same Side Corner Rectangle 58"/>
            <p:cNvSpPr/>
            <p:nvPr/>
          </p:nvSpPr>
          <p:spPr>
            <a:xfrm>
              <a:off x="5212921" y="2133379"/>
              <a:ext cx="1766158" cy="1458717"/>
            </a:xfrm>
            <a:prstGeom prst="round2SameRect">
              <a:avLst>
                <a:gd name="adj1" fmla="val 8730"/>
                <a:gd name="adj2" fmla="val 0"/>
              </a:avLst>
            </a:prstGeom>
            <a:solidFill>
              <a:srgbClr val="FFD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>
                <a:defRPr/>
              </a:pPr>
              <a:endParaRPr lang="en-US" sz="2667" dirty="0">
                <a:solidFill>
                  <a:srgbClr val="F09C2A">
                    <a:lumMod val="50000"/>
                  </a:srgbClr>
                </a:solidFill>
                <a:latin typeface="Arial"/>
              </a:endParaRPr>
            </a:p>
          </p:txBody>
        </p:sp>
        <p:grpSp>
          <p:nvGrpSpPr>
            <p:cNvPr id="6" name="Group 60"/>
            <p:cNvGrpSpPr/>
            <p:nvPr/>
          </p:nvGrpSpPr>
          <p:grpSpPr>
            <a:xfrm>
              <a:off x="7363353" y="2133380"/>
              <a:ext cx="1766616" cy="2459917"/>
              <a:chOff x="663207" y="1246790"/>
              <a:chExt cx="1324962" cy="1844938"/>
            </a:xfrm>
            <a:solidFill>
              <a:schemeClr val="accent4">
                <a:lumMod val="50000"/>
              </a:schemeClr>
            </a:solidFill>
          </p:grpSpPr>
          <p:sp>
            <p:nvSpPr>
              <p:cNvPr id="27" name="Rounded Rectangle 61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solidFill>
                <a:srgbClr val="548E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28" name="Isosceles Triangle 62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solidFill>
                <a:srgbClr val="548E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</p:grpSp>
        <p:sp>
          <p:nvSpPr>
            <p:cNvPr id="30" name="Round Same Side Corner Rectangle 64"/>
            <p:cNvSpPr/>
            <p:nvPr/>
          </p:nvSpPr>
          <p:spPr>
            <a:xfrm>
              <a:off x="7362671" y="2133379"/>
              <a:ext cx="1768210" cy="1458717"/>
            </a:xfrm>
            <a:prstGeom prst="round2SameRect">
              <a:avLst>
                <a:gd name="adj1" fmla="val 8730"/>
                <a:gd name="adj2" fmla="val 0"/>
              </a:avLst>
            </a:prstGeom>
            <a:solidFill>
              <a:srgbClr val="FFD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>
                <a:defRPr/>
              </a:pPr>
              <a:endParaRPr lang="en-US" sz="2667" dirty="0">
                <a:solidFill>
                  <a:srgbClr val="D24132">
                    <a:lumMod val="50000"/>
                  </a:srgbClr>
                </a:solidFill>
                <a:latin typeface="Arial"/>
              </a:endParaRPr>
            </a:p>
          </p:txBody>
        </p:sp>
        <p:grpSp>
          <p:nvGrpSpPr>
            <p:cNvPr id="7" name="Group 66"/>
            <p:cNvGrpSpPr/>
            <p:nvPr/>
          </p:nvGrpSpPr>
          <p:grpSpPr>
            <a:xfrm>
              <a:off x="9514015" y="2133380"/>
              <a:ext cx="1766616" cy="2459917"/>
              <a:chOff x="663207" y="1246790"/>
              <a:chExt cx="1324962" cy="1844938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32" name="Rounded Rectangle 67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solidFill>
                <a:srgbClr val="548E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33" name="Isosceles Triangle 74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solidFill>
                <a:srgbClr val="548E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</p:grpSp>
        <p:sp>
          <p:nvSpPr>
            <p:cNvPr id="35" name="Round Same Side Corner Rectangle 77"/>
            <p:cNvSpPr/>
            <p:nvPr/>
          </p:nvSpPr>
          <p:spPr>
            <a:xfrm>
              <a:off x="9514471" y="2133379"/>
              <a:ext cx="1766160" cy="1458717"/>
            </a:xfrm>
            <a:prstGeom prst="round2SameRect">
              <a:avLst>
                <a:gd name="adj1" fmla="val 8730"/>
                <a:gd name="adj2" fmla="val 0"/>
              </a:avLst>
            </a:prstGeom>
            <a:solidFill>
              <a:srgbClr val="FFD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>
                <a:defRPr/>
              </a:pPr>
              <a:endParaRPr lang="en-US" sz="2667" dirty="0">
                <a:solidFill>
                  <a:srgbClr val="564266">
                    <a:lumMod val="50000"/>
                  </a:srgbClr>
                </a:solidFill>
                <a:latin typeface="Arial"/>
              </a:endParaRPr>
            </a:p>
          </p:txBody>
        </p:sp>
      </p:grpSp>
      <p:sp>
        <p:nvSpPr>
          <p:cNvPr id="9219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0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3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24" name="矩形 12"/>
          <p:cNvSpPr>
            <a:spLocks noChangeArrowheads="1"/>
          </p:cNvSpPr>
          <p:nvPr/>
        </p:nvSpPr>
        <p:spPr bwMode="auto">
          <a:xfrm>
            <a:off x="2071688" y="2857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5" name="矩形 13"/>
          <p:cNvSpPr>
            <a:spLocks noChangeArrowheads="1"/>
          </p:cNvSpPr>
          <p:nvPr/>
        </p:nvSpPr>
        <p:spPr bwMode="auto">
          <a:xfrm>
            <a:off x="5572125" y="2857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6" name="矩形 14"/>
          <p:cNvSpPr>
            <a:spLocks noChangeArrowheads="1"/>
          </p:cNvSpPr>
          <p:nvPr/>
        </p:nvSpPr>
        <p:spPr bwMode="auto">
          <a:xfrm>
            <a:off x="3787775" y="2857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7" name="矩形 15"/>
          <p:cNvSpPr>
            <a:spLocks noChangeArrowheads="1"/>
          </p:cNvSpPr>
          <p:nvPr/>
        </p:nvSpPr>
        <p:spPr bwMode="auto">
          <a:xfrm>
            <a:off x="500063" y="2857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8" name="矩形 13"/>
          <p:cNvSpPr>
            <a:spLocks noChangeArrowheads="1"/>
          </p:cNvSpPr>
          <p:nvPr/>
        </p:nvSpPr>
        <p:spPr bwMode="auto">
          <a:xfrm>
            <a:off x="7143750" y="2857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31"/>
          <p:cNvGrpSpPr>
            <a:grpSpLocks/>
          </p:cNvGrpSpPr>
          <p:nvPr/>
        </p:nvGrpSpPr>
        <p:grpSpPr bwMode="auto">
          <a:xfrm>
            <a:off x="2928938" y="1357313"/>
            <a:ext cx="4000500" cy="4002087"/>
            <a:chOff x="1858950" y="714356"/>
            <a:chExt cx="5532968" cy="5336118"/>
          </a:xfrm>
        </p:grpSpPr>
        <p:grpSp>
          <p:nvGrpSpPr>
            <p:cNvPr id="10252" name="Group 65"/>
            <p:cNvGrpSpPr>
              <a:grpSpLocks/>
            </p:cNvGrpSpPr>
            <p:nvPr/>
          </p:nvGrpSpPr>
          <p:grpSpPr bwMode="auto">
            <a:xfrm>
              <a:off x="2786050" y="714356"/>
              <a:ext cx="1820333" cy="2101851"/>
              <a:chOff x="3195638" y="931549"/>
              <a:chExt cx="1365250" cy="1576388"/>
            </a:xfrm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3195227" y="931549"/>
                <a:ext cx="1365128" cy="1576387"/>
              </a:xfrm>
              <a:custGeom>
                <a:avLst/>
                <a:gdLst/>
                <a:ahLst/>
                <a:cxnLst>
                  <a:cxn ang="0">
                    <a:pos x="431" y="0"/>
                  </a:cxn>
                  <a:cxn ang="0">
                    <a:pos x="860" y="249"/>
                  </a:cxn>
                  <a:cxn ang="0">
                    <a:pos x="860" y="744"/>
                  </a:cxn>
                  <a:cxn ang="0">
                    <a:pos x="429" y="993"/>
                  </a:cxn>
                  <a:cxn ang="0">
                    <a:pos x="0" y="744"/>
                  </a:cxn>
                  <a:cxn ang="0">
                    <a:pos x="0" y="249"/>
                  </a:cxn>
                  <a:cxn ang="0">
                    <a:pos x="431" y="0"/>
                  </a:cxn>
                </a:cxnLst>
                <a:rect l="0" t="0" r="r" b="b"/>
                <a:pathLst>
                  <a:path w="860" h="993">
                    <a:moveTo>
                      <a:pt x="431" y="0"/>
                    </a:moveTo>
                    <a:lnTo>
                      <a:pt x="860" y="249"/>
                    </a:lnTo>
                    <a:lnTo>
                      <a:pt x="860" y="744"/>
                    </a:lnTo>
                    <a:lnTo>
                      <a:pt x="429" y="993"/>
                    </a:lnTo>
                    <a:lnTo>
                      <a:pt x="0" y="744"/>
                    </a:lnTo>
                    <a:lnTo>
                      <a:pt x="0" y="249"/>
                    </a:lnTo>
                    <a:lnTo>
                      <a:pt x="431" y="0"/>
                    </a:lnTo>
                    <a:close/>
                  </a:path>
                </a:pathLst>
              </a:custGeom>
              <a:solidFill>
                <a:srgbClr val="548EC0"/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3700769" y="1898336"/>
                <a:ext cx="859586" cy="609600"/>
              </a:xfrm>
              <a:custGeom>
                <a:avLst/>
                <a:gdLst/>
                <a:ahLst/>
                <a:cxnLst>
                  <a:cxn ang="0">
                    <a:pos x="0" y="320"/>
                  </a:cxn>
                  <a:cxn ang="0">
                    <a:pos x="542" y="0"/>
                  </a:cxn>
                  <a:cxn ang="0">
                    <a:pos x="542" y="135"/>
                  </a:cxn>
                  <a:cxn ang="0">
                    <a:pos x="111" y="384"/>
                  </a:cxn>
                  <a:cxn ang="0">
                    <a:pos x="0" y="320"/>
                  </a:cxn>
                </a:cxnLst>
                <a:rect l="0" t="0" r="r" b="b"/>
                <a:pathLst>
                  <a:path w="542" h="384">
                    <a:moveTo>
                      <a:pt x="0" y="320"/>
                    </a:moveTo>
                    <a:lnTo>
                      <a:pt x="542" y="0"/>
                    </a:lnTo>
                    <a:lnTo>
                      <a:pt x="542" y="135"/>
                    </a:lnTo>
                    <a:lnTo>
                      <a:pt x="111" y="384"/>
                    </a:lnTo>
                    <a:lnTo>
                      <a:pt x="0" y="32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</p:grpSp>
        <p:grpSp>
          <p:nvGrpSpPr>
            <p:cNvPr id="10253" name="Group 66"/>
            <p:cNvGrpSpPr>
              <a:grpSpLocks/>
            </p:cNvGrpSpPr>
            <p:nvPr/>
          </p:nvGrpSpPr>
          <p:grpSpPr bwMode="auto">
            <a:xfrm>
              <a:off x="4657183" y="714356"/>
              <a:ext cx="1813984" cy="2101851"/>
              <a:chOff x="4598988" y="931549"/>
              <a:chExt cx="1360488" cy="1576388"/>
            </a:xfrm>
          </p:grpSpPr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4598231" y="931549"/>
                <a:ext cx="1361834" cy="1576387"/>
              </a:xfrm>
              <a:custGeom>
                <a:avLst/>
                <a:gdLst/>
                <a:ahLst/>
                <a:cxnLst>
                  <a:cxn ang="0">
                    <a:pos x="428" y="0"/>
                  </a:cxn>
                  <a:cxn ang="0">
                    <a:pos x="0" y="249"/>
                  </a:cxn>
                  <a:cxn ang="0">
                    <a:pos x="0" y="744"/>
                  </a:cxn>
                  <a:cxn ang="0">
                    <a:pos x="428" y="993"/>
                  </a:cxn>
                  <a:cxn ang="0">
                    <a:pos x="857" y="744"/>
                  </a:cxn>
                  <a:cxn ang="0">
                    <a:pos x="857" y="249"/>
                  </a:cxn>
                  <a:cxn ang="0">
                    <a:pos x="428" y="0"/>
                  </a:cxn>
                </a:cxnLst>
                <a:rect l="0" t="0" r="r" b="b"/>
                <a:pathLst>
                  <a:path w="857" h="993">
                    <a:moveTo>
                      <a:pt x="428" y="0"/>
                    </a:moveTo>
                    <a:lnTo>
                      <a:pt x="0" y="249"/>
                    </a:lnTo>
                    <a:lnTo>
                      <a:pt x="0" y="744"/>
                    </a:lnTo>
                    <a:lnTo>
                      <a:pt x="428" y="993"/>
                    </a:lnTo>
                    <a:lnTo>
                      <a:pt x="857" y="744"/>
                    </a:lnTo>
                    <a:lnTo>
                      <a:pt x="857" y="249"/>
                    </a:lnTo>
                    <a:lnTo>
                      <a:pt x="428" y="0"/>
                    </a:lnTo>
                    <a:close/>
                  </a:path>
                </a:pathLst>
              </a:custGeom>
              <a:solidFill>
                <a:srgbClr val="FFD100"/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4598231" y="1898336"/>
                <a:ext cx="856293" cy="609600"/>
              </a:xfrm>
              <a:custGeom>
                <a:avLst/>
                <a:gdLst/>
                <a:ahLst/>
                <a:cxnLst>
                  <a:cxn ang="0">
                    <a:pos x="539" y="320"/>
                  </a:cxn>
                  <a:cxn ang="0">
                    <a:pos x="0" y="0"/>
                  </a:cxn>
                  <a:cxn ang="0">
                    <a:pos x="0" y="135"/>
                  </a:cxn>
                  <a:cxn ang="0">
                    <a:pos x="428" y="384"/>
                  </a:cxn>
                  <a:cxn ang="0">
                    <a:pos x="539" y="320"/>
                  </a:cxn>
                </a:cxnLst>
                <a:rect l="0" t="0" r="r" b="b"/>
                <a:pathLst>
                  <a:path w="539" h="384">
                    <a:moveTo>
                      <a:pt x="539" y="320"/>
                    </a:moveTo>
                    <a:lnTo>
                      <a:pt x="0" y="0"/>
                    </a:lnTo>
                    <a:lnTo>
                      <a:pt x="0" y="135"/>
                    </a:lnTo>
                    <a:lnTo>
                      <a:pt x="428" y="384"/>
                    </a:lnTo>
                    <a:lnTo>
                      <a:pt x="539" y="320"/>
                    </a:lnTo>
                    <a:close/>
                  </a:path>
                </a:pathLst>
              </a:custGeom>
              <a:solidFill>
                <a:srgbClr val="548EC0"/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</p:grpSp>
        <p:grpSp>
          <p:nvGrpSpPr>
            <p:cNvPr id="10254" name="Group 69"/>
            <p:cNvGrpSpPr>
              <a:grpSpLocks/>
            </p:cNvGrpSpPr>
            <p:nvPr/>
          </p:nvGrpSpPr>
          <p:grpSpPr bwMode="auto">
            <a:xfrm>
              <a:off x="2786050" y="3954974"/>
              <a:ext cx="1820333" cy="2095500"/>
              <a:chOff x="3195638" y="3362012"/>
              <a:chExt cx="1365250" cy="1571625"/>
            </a:xfrm>
          </p:grpSpPr>
          <p:sp>
            <p:nvSpPr>
              <p:cNvPr id="18" name="Freeform 10"/>
              <p:cNvSpPr>
                <a:spLocks/>
              </p:cNvSpPr>
              <p:nvPr/>
            </p:nvSpPr>
            <p:spPr bwMode="auto">
              <a:xfrm>
                <a:off x="3195227" y="3362011"/>
                <a:ext cx="1365128" cy="1571626"/>
              </a:xfrm>
              <a:custGeom>
                <a:avLst/>
                <a:gdLst/>
                <a:ahLst/>
                <a:cxnLst>
                  <a:cxn ang="0">
                    <a:pos x="431" y="990"/>
                  </a:cxn>
                  <a:cxn ang="0">
                    <a:pos x="860" y="744"/>
                  </a:cxn>
                  <a:cxn ang="0">
                    <a:pos x="860" y="248"/>
                  </a:cxn>
                  <a:cxn ang="0">
                    <a:pos x="429" y="0"/>
                  </a:cxn>
                  <a:cxn ang="0">
                    <a:pos x="0" y="246"/>
                  </a:cxn>
                  <a:cxn ang="0">
                    <a:pos x="0" y="744"/>
                  </a:cxn>
                  <a:cxn ang="0">
                    <a:pos x="431" y="990"/>
                  </a:cxn>
                </a:cxnLst>
                <a:rect l="0" t="0" r="r" b="b"/>
                <a:pathLst>
                  <a:path w="860" h="990">
                    <a:moveTo>
                      <a:pt x="431" y="990"/>
                    </a:moveTo>
                    <a:lnTo>
                      <a:pt x="860" y="744"/>
                    </a:lnTo>
                    <a:lnTo>
                      <a:pt x="860" y="248"/>
                    </a:lnTo>
                    <a:lnTo>
                      <a:pt x="429" y="0"/>
                    </a:lnTo>
                    <a:lnTo>
                      <a:pt x="0" y="246"/>
                    </a:lnTo>
                    <a:lnTo>
                      <a:pt x="0" y="744"/>
                    </a:lnTo>
                    <a:lnTo>
                      <a:pt x="431" y="990"/>
                    </a:lnTo>
                    <a:close/>
                  </a:path>
                </a:pathLst>
              </a:custGeom>
              <a:solidFill>
                <a:srgbClr val="548EC0"/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  <p:sp>
            <p:nvSpPr>
              <p:cNvPr id="19" name="Freeform 11"/>
              <p:cNvSpPr>
                <a:spLocks/>
              </p:cNvSpPr>
              <p:nvPr/>
            </p:nvSpPr>
            <p:spPr bwMode="auto">
              <a:xfrm>
                <a:off x="3700769" y="3362011"/>
                <a:ext cx="859586" cy="60483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542" y="381"/>
                  </a:cxn>
                  <a:cxn ang="0">
                    <a:pos x="542" y="248"/>
                  </a:cxn>
                  <a:cxn ang="0">
                    <a:pos x="111" y="0"/>
                  </a:cxn>
                  <a:cxn ang="0">
                    <a:pos x="0" y="64"/>
                  </a:cxn>
                </a:cxnLst>
                <a:rect l="0" t="0" r="r" b="b"/>
                <a:pathLst>
                  <a:path w="542" h="381">
                    <a:moveTo>
                      <a:pt x="0" y="64"/>
                    </a:moveTo>
                    <a:lnTo>
                      <a:pt x="542" y="381"/>
                    </a:lnTo>
                    <a:lnTo>
                      <a:pt x="542" y="248"/>
                    </a:lnTo>
                    <a:lnTo>
                      <a:pt x="111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</p:grpSp>
        <p:grpSp>
          <p:nvGrpSpPr>
            <p:cNvPr id="10255" name="Group 68"/>
            <p:cNvGrpSpPr>
              <a:grpSpLocks/>
            </p:cNvGrpSpPr>
            <p:nvPr/>
          </p:nvGrpSpPr>
          <p:grpSpPr bwMode="auto">
            <a:xfrm>
              <a:off x="4657183" y="3954974"/>
              <a:ext cx="1813984" cy="2095500"/>
              <a:chOff x="4598988" y="3362012"/>
              <a:chExt cx="1360488" cy="1571625"/>
            </a:xfrm>
          </p:grpSpPr>
          <p:sp>
            <p:nvSpPr>
              <p:cNvPr id="21" name="Freeform 12"/>
              <p:cNvSpPr>
                <a:spLocks/>
              </p:cNvSpPr>
              <p:nvPr/>
            </p:nvSpPr>
            <p:spPr bwMode="auto">
              <a:xfrm>
                <a:off x="4598231" y="3362011"/>
                <a:ext cx="1361834" cy="1571626"/>
              </a:xfrm>
              <a:custGeom>
                <a:avLst/>
                <a:gdLst/>
                <a:ahLst/>
                <a:cxnLst>
                  <a:cxn ang="0">
                    <a:pos x="857" y="744"/>
                  </a:cxn>
                  <a:cxn ang="0">
                    <a:pos x="857" y="246"/>
                  </a:cxn>
                  <a:cxn ang="0">
                    <a:pos x="428" y="0"/>
                  </a:cxn>
                  <a:cxn ang="0">
                    <a:pos x="0" y="248"/>
                  </a:cxn>
                  <a:cxn ang="0">
                    <a:pos x="0" y="744"/>
                  </a:cxn>
                  <a:cxn ang="0">
                    <a:pos x="428" y="990"/>
                  </a:cxn>
                  <a:cxn ang="0">
                    <a:pos x="857" y="744"/>
                  </a:cxn>
                </a:cxnLst>
                <a:rect l="0" t="0" r="r" b="b"/>
                <a:pathLst>
                  <a:path w="857" h="990">
                    <a:moveTo>
                      <a:pt x="857" y="744"/>
                    </a:moveTo>
                    <a:lnTo>
                      <a:pt x="857" y="246"/>
                    </a:lnTo>
                    <a:lnTo>
                      <a:pt x="428" y="0"/>
                    </a:lnTo>
                    <a:lnTo>
                      <a:pt x="0" y="248"/>
                    </a:lnTo>
                    <a:lnTo>
                      <a:pt x="0" y="744"/>
                    </a:lnTo>
                    <a:lnTo>
                      <a:pt x="428" y="990"/>
                    </a:lnTo>
                    <a:lnTo>
                      <a:pt x="857" y="744"/>
                    </a:lnTo>
                    <a:close/>
                  </a:path>
                </a:pathLst>
              </a:custGeom>
              <a:solidFill>
                <a:srgbClr val="FFD100"/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  <p:sp>
            <p:nvSpPr>
              <p:cNvPr id="22" name="Freeform 13"/>
              <p:cNvSpPr>
                <a:spLocks/>
              </p:cNvSpPr>
              <p:nvPr/>
            </p:nvSpPr>
            <p:spPr bwMode="auto">
              <a:xfrm>
                <a:off x="4598231" y="3362011"/>
                <a:ext cx="856293" cy="604838"/>
              </a:xfrm>
              <a:custGeom>
                <a:avLst/>
                <a:gdLst/>
                <a:ahLst/>
                <a:cxnLst>
                  <a:cxn ang="0">
                    <a:pos x="0" y="248"/>
                  </a:cxn>
                  <a:cxn ang="0">
                    <a:pos x="0" y="381"/>
                  </a:cxn>
                  <a:cxn ang="0">
                    <a:pos x="539" y="64"/>
                  </a:cxn>
                  <a:cxn ang="0">
                    <a:pos x="428" y="0"/>
                  </a:cxn>
                  <a:cxn ang="0">
                    <a:pos x="0" y="248"/>
                  </a:cxn>
                </a:cxnLst>
                <a:rect l="0" t="0" r="r" b="b"/>
                <a:pathLst>
                  <a:path w="539" h="381">
                    <a:moveTo>
                      <a:pt x="0" y="248"/>
                    </a:moveTo>
                    <a:lnTo>
                      <a:pt x="0" y="381"/>
                    </a:lnTo>
                    <a:lnTo>
                      <a:pt x="539" y="64"/>
                    </a:lnTo>
                    <a:lnTo>
                      <a:pt x="428" y="0"/>
                    </a:lnTo>
                    <a:lnTo>
                      <a:pt x="0" y="248"/>
                    </a:lnTo>
                    <a:close/>
                  </a:path>
                </a:pathLst>
              </a:custGeom>
              <a:solidFill>
                <a:srgbClr val="548EC0"/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</p:grpSp>
        <p:grpSp>
          <p:nvGrpSpPr>
            <p:cNvPr id="10256" name="Group 67"/>
            <p:cNvGrpSpPr>
              <a:grpSpLocks/>
            </p:cNvGrpSpPr>
            <p:nvPr/>
          </p:nvGrpSpPr>
          <p:grpSpPr bwMode="auto">
            <a:xfrm>
              <a:off x="5577934" y="2339956"/>
              <a:ext cx="1813984" cy="2091267"/>
              <a:chOff x="5289551" y="2150749"/>
              <a:chExt cx="1360488" cy="1568450"/>
            </a:xfrm>
          </p:grpSpPr>
          <p:sp>
            <p:nvSpPr>
              <p:cNvPr id="24" name="Freeform 14"/>
              <p:cNvSpPr>
                <a:spLocks/>
              </p:cNvSpPr>
              <p:nvPr/>
            </p:nvSpPr>
            <p:spPr bwMode="auto">
              <a:xfrm>
                <a:off x="5289851" y="2150749"/>
                <a:ext cx="1360188" cy="1568450"/>
              </a:xfrm>
              <a:custGeom>
                <a:avLst/>
                <a:gdLst/>
                <a:ahLst/>
                <a:cxnLst>
                  <a:cxn ang="0">
                    <a:pos x="857" y="741"/>
                  </a:cxn>
                  <a:cxn ang="0">
                    <a:pos x="429" y="988"/>
                  </a:cxn>
                  <a:cxn ang="0">
                    <a:pos x="0" y="741"/>
                  </a:cxn>
                  <a:cxn ang="0">
                    <a:pos x="0" y="246"/>
                  </a:cxn>
                  <a:cxn ang="0">
                    <a:pos x="429" y="0"/>
                  </a:cxn>
                  <a:cxn ang="0">
                    <a:pos x="857" y="246"/>
                  </a:cxn>
                  <a:cxn ang="0">
                    <a:pos x="857" y="741"/>
                  </a:cxn>
                </a:cxnLst>
                <a:rect l="0" t="0" r="r" b="b"/>
                <a:pathLst>
                  <a:path w="857" h="988">
                    <a:moveTo>
                      <a:pt x="857" y="741"/>
                    </a:moveTo>
                    <a:lnTo>
                      <a:pt x="429" y="988"/>
                    </a:lnTo>
                    <a:lnTo>
                      <a:pt x="0" y="741"/>
                    </a:lnTo>
                    <a:lnTo>
                      <a:pt x="0" y="246"/>
                    </a:lnTo>
                    <a:lnTo>
                      <a:pt x="429" y="0"/>
                    </a:lnTo>
                    <a:lnTo>
                      <a:pt x="857" y="246"/>
                    </a:lnTo>
                    <a:lnTo>
                      <a:pt x="857" y="741"/>
                    </a:lnTo>
                    <a:close/>
                  </a:path>
                </a:pathLst>
              </a:custGeom>
              <a:solidFill>
                <a:srgbClr val="548EC0"/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5289851" y="2436499"/>
                <a:ext cx="184432" cy="992187"/>
              </a:xfrm>
              <a:custGeom>
                <a:avLst/>
                <a:gdLst/>
                <a:ahLst/>
                <a:cxnLst>
                  <a:cxn ang="0">
                    <a:pos x="0" y="66"/>
                  </a:cxn>
                  <a:cxn ang="0">
                    <a:pos x="116" y="0"/>
                  </a:cxn>
                  <a:cxn ang="0">
                    <a:pos x="112" y="625"/>
                  </a:cxn>
                  <a:cxn ang="0">
                    <a:pos x="0" y="561"/>
                  </a:cxn>
                  <a:cxn ang="0">
                    <a:pos x="0" y="66"/>
                  </a:cxn>
                </a:cxnLst>
                <a:rect l="0" t="0" r="r" b="b"/>
                <a:pathLst>
                  <a:path w="116" h="625">
                    <a:moveTo>
                      <a:pt x="0" y="66"/>
                    </a:moveTo>
                    <a:lnTo>
                      <a:pt x="116" y="0"/>
                    </a:lnTo>
                    <a:lnTo>
                      <a:pt x="112" y="625"/>
                    </a:lnTo>
                    <a:lnTo>
                      <a:pt x="0" y="561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</p:grpSp>
        <p:grpSp>
          <p:nvGrpSpPr>
            <p:cNvPr id="10257" name="Group 64"/>
            <p:cNvGrpSpPr>
              <a:grpSpLocks/>
            </p:cNvGrpSpPr>
            <p:nvPr/>
          </p:nvGrpSpPr>
          <p:grpSpPr bwMode="auto">
            <a:xfrm>
              <a:off x="1858950" y="2339957"/>
              <a:ext cx="1809751" cy="2095500"/>
              <a:chOff x="2500313" y="2150749"/>
              <a:chExt cx="1357313" cy="1571625"/>
            </a:xfrm>
          </p:grpSpPr>
          <p:sp>
            <p:nvSpPr>
              <p:cNvPr id="27" name="Freeform 16"/>
              <p:cNvSpPr>
                <a:spLocks/>
              </p:cNvSpPr>
              <p:nvPr/>
            </p:nvSpPr>
            <p:spPr bwMode="auto">
              <a:xfrm>
                <a:off x="2500313" y="2150749"/>
                <a:ext cx="1356894" cy="1571626"/>
              </a:xfrm>
              <a:custGeom>
                <a:avLst/>
                <a:gdLst/>
                <a:ahLst/>
                <a:cxnLst>
                  <a:cxn ang="0">
                    <a:pos x="429" y="0"/>
                  </a:cxn>
                  <a:cxn ang="0">
                    <a:pos x="0" y="246"/>
                  </a:cxn>
                  <a:cxn ang="0">
                    <a:pos x="0" y="741"/>
                  </a:cxn>
                  <a:cxn ang="0">
                    <a:pos x="429" y="990"/>
                  </a:cxn>
                  <a:cxn ang="0">
                    <a:pos x="855" y="741"/>
                  </a:cxn>
                  <a:cxn ang="0">
                    <a:pos x="855" y="246"/>
                  </a:cxn>
                  <a:cxn ang="0">
                    <a:pos x="429" y="0"/>
                  </a:cxn>
                </a:cxnLst>
                <a:rect l="0" t="0" r="r" b="b"/>
                <a:pathLst>
                  <a:path w="855" h="990">
                    <a:moveTo>
                      <a:pt x="429" y="0"/>
                    </a:moveTo>
                    <a:lnTo>
                      <a:pt x="0" y="246"/>
                    </a:lnTo>
                    <a:lnTo>
                      <a:pt x="0" y="741"/>
                    </a:lnTo>
                    <a:lnTo>
                      <a:pt x="429" y="990"/>
                    </a:lnTo>
                    <a:lnTo>
                      <a:pt x="855" y="741"/>
                    </a:lnTo>
                    <a:lnTo>
                      <a:pt x="855" y="246"/>
                    </a:lnTo>
                    <a:lnTo>
                      <a:pt x="429" y="0"/>
                    </a:lnTo>
                    <a:close/>
                  </a:path>
                </a:pathLst>
              </a:custGeom>
              <a:solidFill>
                <a:srgbClr val="FFD100"/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  <p:sp>
            <p:nvSpPr>
              <p:cNvPr id="28" name="Freeform 17"/>
              <p:cNvSpPr>
                <a:spLocks/>
              </p:cNvSpPr>
              <p:nvPr/>
            </p:nvSpPr>
            <p:spPr bwMode="auto">
              <a:xfrm>
                <a:off x="3672775" y="2436499"/>
                <a:ext cx="184432" cy="9921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625"/>
                  </a:cxn>
                  <a:cxn ang="0">
                    <a:pos x="116" y="561"/>
                  </a:cxn>
                  <a:cxn ang="0">
                    <a:pos x="116" y="66"/>
                  </a:cxn>
                  <a:cxn ang="0">
                    <a:pos x="0" y="0"/>
                  </a:cxn>
                </a:cxnLst>
                <a:rect l="0" t="0" r="r" b="b"/>
                <a:pathLst>
                  <a:path w="116" h="625">
                    <a:moveTo>
                      <a:pt x="0" y="0"/>
                    </a:moveTo>
                    <a:lnTo>
                      <a:pt x="5" y="625"/>
                    </a:lnTo>
                    <a:lnTo>
                      <a:pt x="116" y="561"/>
                    </a:lnTo>
                    <a:lnTo>
                      <a:pt x="116" y="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48EC0"/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</p:grpSp>
        <p:grpSp>
          <p:nvGrpSpPr>
            <p:cNvPr id="10258" name="Group 63"/>
            <p:cNvGrpSpPr>
              <a:grpSpLocks/>
            </p:cNvGrpSpPr>
            <p:nvPr/>
          </p:nvGrpSpPr>
          <p:grpSpPr bwMode="auto">
            <a:xfrm>
              <a:off x="3861575" y="2503022"/>
              <a:ext cx="1527717" cy="1765136"/>
              <a:chOff x="4175103" y="2472727"/>
              <a:chExt cx="800146" cy="924494"/>
            </a:xfrm>
          </p:grpSpPr>
          <p:sp>
            <p:nvSpPr>
              <p:cNvPr id="30" name="Freeform 7"/>
              <p:cNvSpPr>
                <a:spLocks/>
              </p:cNvSpPr>
              <p:nvPr/>
            </p:nvSpPr>
            <p:spPr bwMode="auto">
              <a:xfrm>
                <a:off x="4174989" y="2472684"/>
                <a:ext cx="800374" cy="924580"/>
              </a:xfrm>
              <a:custGeom>
                <a:avLst/>
                <a:gdLst/>
                <a:ahLst/>
                <a:cxnLst>
                  <a:cxn ang="0">
                    <a:pos x="592" y="170"/>
                  </a:cxn>
                  <a:cxn ang="0">
                    <a:pos x="592" y="511"/>
                  </a:cxn>
                  <a:cxn ang="0">
                    <a:pos x="296" y="684"/>
                  </a:cxn>
                  <a:cxn ang="0">
                    <a:pos x="0" y="511"/>
                  </a:cxn>
                  <a:cxn ang="0">
                    <a:pos x="0" y="170"/>
                  </a:cxn>
                  <a:cxn ang="0">
                    <a:pos x="296" y="0"/>
                  </a:cxn>
                  <a:cxn ang="0">
                    <a:pos x="592" y="170"/>
                  </a:cxn>
                </a:cxnLst>
                <a:rect l="0" t="0" r="r" b="b"/>
                <a:pathLst>
                  <a:path w="592" h="684">
                    <a:moveTo>
                      <a:pt x="592" y="170"/>
                    </a:moveTo>
                    <a:lnTo>
                      <a:pt x="592" y="511"/>
                    </a:lnTo>
                    <a:lnTo>
                      <a:pt x="296" y="684"/>
                    </a:lnTo>
                    <a:lnTo>
                      <a:pt x="0" y="511"/>
                    </a:lnTo>
                    <a:lnTo>
                      <a:pt x="0" y="170"/>
                    </a:lnTo>
                    <a:lnTo>
                      <a:pt x="296" y="0"/>
                    </a:lnTo>
                    <a:lnTo>
                      <a:pt x="592" y="17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  <p:sp>
            <p:nvSpPr>
              <p:cNvPr id="31" name="Freeform 69"/>
              <p:cNvSpPr>
                <a:spLocks noEditPoints="1"/>
              </p:cNvSpPr>
              <p:nvPr/>
            </p:nvSpPr>
            <p:spPr bwMode="auto">
              <a:xfrm>
                <a:off x="4396932" y="2755379"/>
                <a:ext cx="356489" cy="359189"/>
              </a:xfrm>
              <a:custGeom>
                <a:avLst/>
                <a:gdLst/>
                <a:ahLst/>
                <a:cxnLst>
                  <a:cxn ang="0">
                    <a:pos x="29" y="58"/>
                  </a:cxn>
                  <a:cxn ang="0">
                    <a:pos x="6" y="47"/>
                  </a:cxn>
                  <a:cxn ang="0">
                    <a:pos x="7" y="46"/>
                  </a:cxn>
                  <a:cxn ang="0">
                    <a:pos x="12" y="40"/>
                  </a:cxn>
                  <a:cxn ang="0">
                    <a:pos x="13" y="40"/>
                  </a:cxn>
                  <a:cxn ang="0">
                    <a:pos x="14" y="41"/>
                  </a:cxn>
                  <a:cxn ang="0">
                    <a:pos x="29" y="48"/>
                  </a:cxn>
                  <a:cxn ang="0">
                    <a:pos x="48" y="29"/>
                  </a:cxn>
                  <a:cxn ang="0">
                    <a:pos x="29" y="9"/>
                  </a:cxn>
                  <a:cxn ang="0">
                    <a:pos x="16" y="14"/>
                  </a:cxn>
                  <a:cxn ang="0">
                    <a:pos x="21" y="20"/>
                  </a:cxn>
                  <a:cxn ang="0">
                    <a:pos x="21" y="22"/>
                  </a:cxn>
                  <a:cxn ang="0">
                    <a:pos x="19" y="24"/>
                  </a:cxn>
                  <a:cxn ang="0">
                    <a:pos x="2" y="24"/>
                  </a:cxn>
                  <a:cxn ang="0">
                    <a:pos x="0" y="21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4" y="3"/>
                  </a:cxn>
                  <a:cxn ang="0">
                    <a:pos x="9" y="8"/>
                  </a:cxn>
                  <a:cxn ang="0">
                    <a:pos x="29" y="0"/>
                  </a:cxn>
                  <a:cxn ang="0">
                    <a:pos x="58" y="29"/>
                  </a:cxn>
                  <a:cxn ang="0">
                    <a:pos x="29" y="58"/>
                  </a:cxn>
                  <a:cxn ang="0">
                    <a:pos x="34" y="35"/>
                  </a:cxn>
                  <a:cxn ang="0">
                    <a:pos x="33" y="36"/>
                  </a:cxn>
                  <a:cxn ang="0">
                    <a:pos x="20" y="36"/>
                  </a:cxn>
                  <a:cxn ang="0">
                    <a:pos x="19" y="35"/>
                  </a:cxn>
                  <a:cxn ang="0">
                    <a:pos x="19" y="32"/>
                  </a:cxn>
                  <a:cxn ang="0">
                    <a:pos x="20" y="31"/>
                  </a:cxn>
                  <a:cxn ang="0">
                    <a:pos x="29" y="31"/>
                  </a:cxn>
                  <a:cxn ang="0">
                    <a:pos x="29" y="18"/>
                  </a:cxn>
                  <a:cxn ang="0">
                    <a:pos x="30" y="17"/>
                  </a:cxn>
                  <a:cxn ang="0">
                    <a:pos x="33" y="17"/>
                  </a:cxn>
                  <a:cxn ang="0">
                    <a:pos x="34" y="18"/>
                  </a:cxn>
                  <a:cxn ang="0">
                    <a:pos x="34" y="35"/>
                  </a:cxn>
                </a:cxnLst>
                <a:rect l="0" t="0" r="r" b="b"/>
                <a:pathLst>
                  <a:path w="58" h="58">
                    <a:moveTo>
                      <a:pt x="29" y="58"/>
                    </a:moveTo>
                    <a:cubicBezTo>
                      <a:pt x="20" y="58"/>
                      <a:pt x="12" y="54"/>
                      <a:pt x="6" y="47"/>
                    </a:cubicBezTo>
                    <a:cubicBezTo>
                      <a:pt x="6" y="47"/>
                      <a:pt x="6" y="46"/>
                      <a:pt x="7" y="46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3" y="40"/>
                    </a:cubicBezTo>
                    <a:cubicBezTo>
                      <a:pt x="13" y="40"/>
                      <a:pt x="13" y="40"/>
                      <a:pt x="14" y="41"/>
                    </a:cubicBezTo>
                    <a:cubicBezTo>
                      <a:pt x="17" y="45"/>
                      <a:pt x="23" y="48"/>
                      <a:pt x="29" y="48"/>
                    </a:cubicBezTo>
                    <a:cubicBezTo>
                      <a:pt x="40" y="48"/>
                      <a:pt x="48" y="39"/>
                      <a:pt x="48" y="29"/>
                    </a:cubicBezTo>
                    <a:cubicBezTo>
                      <a:pt x="48" y="18"/>
                      <a:pt x="40" y="9"/>
                      <a:pt x="29" y="9"/>
                    </a:cubicBezTo>
                    <a:cubicBezTo>
                      <a:pt x="24" y="9"/>
                      <a:pt x="19" y="11"/>
                      <a:pt x="16" y="14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2" y="20"/>
                      <a:pt x="22" y="21"/>
                      <a:pt x="21" y="22"/>
                    </a:cubicBezTo>
                    <a:cubicBezTo>
                      <a:pt x="21" y="23"/>
                      <a:pt x="20" y="24"/>
                      <a:pt x="19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2" y="2"/>
                      <a:pt x="3" y="2"/>
                      <a:pt x="4" y="3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4" y="3"/>
                      <a:pt x="21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ubicBezTo>
                      <a:pt x="58" y="45"/>
                      <a:pt x="45" y="58"/>
                      <a:pt x="29" y="58"/>
                    </a:cubicBezTo>
                    <a:close/>
                    <a:moveTo>
                      <a:pt x="34" y="35"/>
                    </a:moveTo>
                    <a:cubicBezTo>
                      <a:pt x="34" y="35"/>
                      <a:pt x="33" y="36"/>
                      <a:pt x="33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19" y="35"/>
                      <a:pt x="19" y="35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20" y="31"/>
                      <a:pt x="20" y="31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7"/>
                      <a:pt x="29" y="17"/>
                      <a:pt x="30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4" y="17"/>
                      <a:pt x="34" y="18"/>
                    </a:cubicBezTo>
                    <a:lnTo>
                      <a:pt x="34" y="3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</p:grpSp>
      </p:grpSp>
      <p:sp>
        <p:nvSpPr>
          <p:cNvPr id="10243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4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6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7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48" name="矩形 12"/>
          <p:cNvSpPr>
            <a:spLocks noChangeArrowheads="1"/>
          </p:cNvSpPr>
          <p:nvPr/>
        </p:nvSpPr>
        <p:spPr bwMode="auto">
          <a:xfrm>
            <a:off x="2000250" y="3214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9" name="矩形 13"/>
          <p:cNvSpPr>
            <a:spLocks noChangeArrowheads="1"/>
          </p:cNvSpPr>
          <p:nvPr/>
        </p:nvSpPr>
        <p:spPr bwMode="auto">
          <a:xfrm>
            <a:off x="6215063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0" name="矩形 14"/>
          <p:cNvSpPr>
            <a:spLocks noChangeArrowheads="1"/>
          </p:cNvSpPr>
          <p:nvPr/>
        </p:nvSpPr>
        <p:spPr bwMode="auto">
          <a:xfrm>
            <a:off x="5143500" y="1785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1" name="矩形 15"/>
          <p:cNvSpPr>
            <a:spLocks noChangeArrowheads="1"/>
          </p:cNvSpPr>
          <p:nvPr/>
        </p:nvSpPr>
        <p:spPr bwMode="auto">
          <a:xfrm>
            <a:off x="2857500" y="4714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3899</TotalTime>
  <Words>466</Words>
  <Application>Microsoft Office PowerPoint</Application>
  <PresentationFormat>全屏显示(4:3)</PresentationFormat>
  <Paragraphs>78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Arial</vt:lpstr>
      <vt:lpstr>宋体</vt:lpstr>
      <vt:lpstr>Calibri</vt:lpstr>
      <vt:lpstr>微软雅黑</vt:lpstr>
      <vt:lpstr>+mn-lt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Windows 用户</cp:lastModifiedBy>
  <cp:revision>286</cp:revision>
  <dcterms:created xsi:type="dcterms:W3CDTF">2013-10-30T09:04:50Z</dcterms:created>
  <dcterms:modified xsi:type="dcterms:W3CDTF">2017-03-20T08:10:25Z</dcterms:modified>
</cp:coreProperties>
</file>