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75" d="100"/>
          <a:sy n="75" d="100"/>
        </p:scale>
        <p:origin x="-2640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295400"/>
            <a:ext cx="91440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9C85646-6869-4B85-B5C0-2282435862B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44E7B-98B7-499F-85D5-9EA4DDFDF2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909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B0084-502D-4AB0-A8B6-E260D76A2DB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57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046F-DC4F-40B0-B48E-36C20436395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473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FEC4E-AEEB-4054-B006-97BBF0014B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0427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0" y="1600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AEA1-F035-43F0-9CB9-C254854B72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234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282F3-7153-47E8-8065-BE74A132A6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677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ED311-EAEF-466B-9A56-434BE63E4A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740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8CDCC-F762-401A-85DD-B7835F28B1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05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44B14-BCE2-4323-BB68-5C4F7B5A4F1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748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6187C-1C43-4E93-8004-2A9C7B1F2F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499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0" y="16002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277791E9-2186-420A-84B3-A6B0D1E697C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8000">
                <a:solidFill>
                  <a:srgbClr val="FFFFCC"/>
                </a:solidFill>
                <a:ea typeface="宋体" charset="-122"/>
              </a:rPr>
              <a:t>Guitar Greatness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>
                <a:solidFill>
                  <a:srgbClr val="FFFFCC"/>
                </a:solidFill>
                <a:ea typeface="宋体" charset="-122"/>
              </a:rPr>
              <a:t>Add Subtitle Here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6600">
                <a:ea typeface="宋体" charset="-122"/>
              </a:rPr>
              <a:t>Add Title Here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solidFill>
                  <a:schemeClr val="bg1"/>
                </a:solidFill>
                <a:ea typeface="宋体" charset="-122"/>
              </a:rPr>
              <a:t>Add Text Here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7200">
                <a:solidFill>
                  <a:schemeClr val="bg1"/>
                </a:solidFill>
                <a:ea typeface="宋体" charset="-122"/>
              </a:rPr>
              <a:t>Print Page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Add Text Here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6" name="Picture 18" descr="guitar_greatness_q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0200"/>
            <a:ext cx="2590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9" name="Picture 21" descr="guitar_greatness_sl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0200"/>
            <a:ext cx="2590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0" name="Picture 22" descr="guitar_greatness_p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10000"/>
            <a:ext cx="2590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2" name="Picture 24" descr="guitar_greatness_tr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10000"/>
            <a:ext cx="2590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525" y="2852738"/>
            <a:ext cx="1349375" cy="3603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5600" y="3789363"/>
            <a:ext cx="1350963" cy="3603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413" y="3803650"/>
            <a:ext cx="1349375" cy="3603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413" y="3803650"/>
            <a:ext cx="1349375" cy="3603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313" y="3803650"/>
            <a:ext cx="1349375" cy="3603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175" y="4598988"/>
            <a:ext cx="1163638" cy="3111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5338" y="4598988"/>
            <a:ext cx="1165225" cy="3111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700" y="4289425"/>
            <a:ext cx="1163638" cy="3095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6450" y="4289425"/>
            <a:ext cx="1163638" cy="3095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45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uitar_greatness">
  <a:themeElements>
    <a:clrScheme name="guitar_greatne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uitar_greatne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uitar_greatne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itar_greatne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itar_greatne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itar_greatne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itar_greatne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itar_greatne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itar_greatne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guitar_greatness</Template>
  <TotalTime>0</TotalTime>
  <Words>16</Words>
  <Application>Microsoft Office PowerPoint</Application>
  <PresentationFormat>全屏显示(4:3)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Times New Roman</vt:lpstr>
      <vt:lpstr>Arial Black</vt:lpstr>
      <vt:lpstr>Arial</vt:lpstr>
      <vt:lpstr>guitar_greatness</vt:lpstr>
      <vt:lpstr>Guitar Greatness</vt:lpstr>
      <vt:lpstr>Add Title Here</vt:lpstr>
      <vt:lpstr>Print Page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Guitar Greatness</dc:title>
  <dc:creator>微软中国</dc:creator>
  <cp:lastModifiedBy>微软中国</cp:lastModifiedBy>
  <cp:revision>1</cp:revision>
  <dcterms:created xsi:type="dcterms:W3CDTF">2014-01-08T06:05:30Z</dcterms:created>
  <dcterms:modified xsi:type="dcterms:W3CDTF">2014-01-08T06:06:00Z</dcterms:modified>
</cp:coreProperties>
</file>