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84" r:id="rId3"/>
    <p:sldId id="286" r:id="rId4"/>
    <p:sldId id="287" r:id="rId5"/>
    <p:sldId id="285" r:id="rId6"/>
    <p:sldId id="260" r:id="rId7"/>
    <p:sldId id="257" r:id="rId8"/>
    <p:sldId id="293" r:id="rId10"/>
    <p:sldId id="290" r:id="rId11"/>
    <p:sldId id="291" r:id="rId12"/>
    <p:sldId id="292" r:id="rId13"/>
    <p:sldId id="262" r:id="rId14"/>
    <p:sldId id="294" r:id="rId15"/>
    <p:sldId id="295" r:id="rId16"/>
    <p:sldId id="298" r:id="rId17"/>
    <p:sldId id="296" r:id="rId18"/>
    <p:sldId id="263" r:id="rId19"/>
    <p:sldId id="297" r:id="rId20"/>
    <p:sldId id="264" r:id="rId21"/>
    <p:sldId id="299" r:id="rId22"/>
    <p:sldId id="301" r:id="rId23"/>
    <p:sldId id="300" r:id="rId24"/>
    <p:sldId id="302" r:id="rId25"/>
    <p:sldId id="303" r:id="rId26"/>
    <p:sldId id="304" r:id="rId27"/>
    <p:sldId id="288" r:id="rId28"/>
    <p:sldId id="267" r:id="rId29"/>
    <p:sldId id="266" r:id="rId30"/>
    <p:sldId id="278" r:id="rId31"/>
    <p:sldId id="279" r:id="rId32"/>
    <p:sldId id="280" r:id="rId33"/>
    <p:sldId id="281" r:id="rId34"/>
    <p:sldId id="276" r:id="rId3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黑体" panose="0201060906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-9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5AE4A-2309-440D-A3F2-C0045B1D5B4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540D6-3709-4208-8EFC-06A03C5BD6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1540D6-3709-4208-8EFC-06A03C5BD64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685800" y="3197225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C9A09-EDFB-4ED3-95C7-446DEE29551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17346E-D48C-46C7-99E1-AEDE2D7CC01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45A1F-A894-4279-8517-1D2A954E661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73025" y="6400800"/>
            <a:ext cx="3200400" cy="284163"/>
          </a:xfrm>
        </p:spPr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825" y="6400800"/>
            <a:ext cx="3733800" cy="284163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F700D-A88C-4D4F-BB20-6E03AF07BFE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685800" y="3143250"/>
            <a:ext cx="7772400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105B3-715E-4FE0-BC78-3D294A77F8D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EC7B9-ABE1-41F2-B632-88BC43C47D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DF977-DA37-4B15-A5D0-FE8AD10305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200" y="1411288"/>
            <a:ext cx="8229600" cy="17462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12B8B1-E2FA-4D44-BF9D-D4C0BE8457F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91D4F-6F14-4C07-91C6-66FA4557D717}" type="slidenum">
              <a:rPr lang="zh-CN" altLang="en-US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/>
        </p:nvSpPr>
        <p:spPr>
          <a:xfrm>
            <a:off x="2786063" y="1054100"/>
            <a:ext cx="5903912" cy="17463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D5AB6-D1AA-49FC-A086-3F10455DB9E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/>
          <a:lstStyle>
            <a:lvl1pPr algn="l">
              <a:defRPr sz="2400" b="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1" smtClean="0"/>
              <a:t>单击图标添加图片</a:t>
            </a:r>
            <a:endParaRPr 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9FF92-2423-403E-87C3-F40EB7C3D2DD}" type="slidenum">
              <a:rPr lang="zh-CN" altLang="en-US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613"/>
            <a:ext cx="9144000" cy="179387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1027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en-US" smtClean="0"/>
          </a:p>
        </p:txBody>
      </p:sp>
      <p:sp>
        <p:nvSpPr>
          <p:cNvPr id="1028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4163"/>
          </a:xfrm>
          <a:prstGeom prst="rect">
            <a:avLst/>
          </a:prstGeom>
        </p:spPr>
        <p:txBody>
          <a:bodyPr vert="horz" rtlCol="0" anchor="b"/>
          <a:lstStyle>
            <a:lvl1pPr algn="l" eaLnBrk="1" fontAlgn="auto" latinLnBrk="0" hangingPunct="1">
              <a:defRPr kumimoji="0" sz="1100" noProof="1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fld id="{FAE4E089-9949-43D6-8E89-E3A6840E5F8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4163"/>
          </a:xfrm>
          <a:prstGeom prst="rect">
            <a:avLst/>
          </a:prstGeom>
        </p:spPr>
        <p:txBody>
          <a:bodyPr vert="horz" rtlCol="0" anchor="ctr"/>
          <a:lstStyle>
            <a:lvl1pPr algn="r" eaLnBrk="1" fontAlgn="auto" latinLnBrk="0" hangingPunct="1">
              <a:defRPr kumimoji="0" sz="1100" noProof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4163"/>
          </a:xfrm>
          <a:prstGeom prst="rect">
            <a:avLst/>
          </a:prstGeom>
          <a:noFill/>
        </p:spPr>
        <p:txBody>
          <a:bodyPr vert="horz" wrap="square" lIns="45720" tIns="45720" rIns="45720" bIns="45720" numCol="1" anchor="ctr" anchorCtr="0" compatLnSpc="1"/>
          <a:lstStyle>
            <a:lvl1pPr algn="ctr">
              <a:defRPr sz="1100">
                <a:solidFill>
                  <a:srgbClr val="636363"/>
                </a:solidFill>
              </a:defRPr>
            </a:lvl1pPr>
          </a:lstStyle>
          <a:p>
            <a:fld id="{A169CBEC-5234-424A-9EAA-32C177490A10}" type="slidenum">
              <a:rPr lang="zh-CN" altLang="en-US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795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微软雅黑" panose="020B0503020204020204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微软雅黑" panose="020B0503020204020204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微软雅黑" panose="020B0503020204020204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Medium" pitchFamily="34" charset="0"/>
          <a:ea typeface="微软雅黑" panose="020B0503020204020204" pitchFamily="34" charset="-122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ß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Þ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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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 2" pitchFamily="18" charset="2"/>
        <a:buChar char="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32.jpeg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6.png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8.jpeg"/><Relationship Id="rId1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290" name="标题 1"/>
          <p:cNvSpPr>
            <a:spLocks noGrp="1" noChangeArrowheads="1"/>
          </p:cNvSpPr>
          <p:nvPr>
            <p:ph type="ctrTitle"/>
          </p:nvPr>
        </p:nvSpPr>
        <p:spPr>
          <a:xfrm>
            <a:off x="683417" y="1700856"/>
            <a:ext cx="7772400" cy="1538288"/>
          </a:xfrm>
        </p:spPr>
        <p:txBody>
          <a:bodyPr/>
          <a:lstStyle/>
          <a:p>
            <a:r>
              <a:rPr lang="zh-CN" altLang="zh-CN" sz="1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天地人</a:t>
            </a:r>
            <a:endParaRPr lang="zh-CN" altLang="zh-CN" sz="13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85940" y="5805197"/>
            <a:ext cx="2967355" cy="497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www.downcc.com</a:t>
            </a:r>
            <a:endParaRPr lang="en-US" sz="24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2"/>
          <p:cNvSpPr txBox="1">
            <a:spLocks noChangeArrowheads="1"/>
          </p:cNvSpPr>
          <p:nvPr/>
        </p:nvSpPr>
        <p:spPr bwMode="auto">
          <a:xfrm>
            <a:off x="2840038" y="5184775"/>
            <a:ext cx="33877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itchFamily="49" charset="-122"/>
                <a:ea typeface="楷体" pitchFamily="49" charset="-122"/>
              </a:rPr>
              <a:t>下雨</a:t>
            </a:r>
            <a:endParaRPr lang="zh-CN" altLang="en-US" sz="800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20" y="131613"/>
            <a:ext cx="9123680" cy="460248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 bwMode="auto">
          <a:xfrm>
            <a:off x="3348038" y="428625"/>
            <a:ext cx="2160587" cy="2424113"/>
            <a:chOff x="2109" y="270"/>
            <a:chExt cx="1361" cy="1527"/>
          </a:xfrm>
        </p:grpSpPr>
        <p:grpSp>
          <p:nvGrpSpPr>
            <p:cNvPr id="22530" name="Group 7"/>
            <p:cNvGrpSpPr/>
            <p:nvPr/>
          </p:nvGrpSpPr>
          <p:grpSpPr bwMode="auto">
            <a:xfrm>
              <a:off x="2109" y="436"/>
              <a:ext cx="1361" cy="1361"/>
              <a:chOff x="1655" y="1117"/>
              <a:chExt cx="1361" cy="1361"/>
            </a:xfrm>
          </p:grpSpPr>
          <p:sp>
            <p:nvSpPr>
              <p:cNvPr id="22531" name="Rectangle 8"/>
              <p:cNvSpPr>
                <a:spLocks noChangeArrowheads="1"/>
              </p:cNvSpPr>
              <p:nvPr/>
            </p:nvSpPr>
            <p:spPr bwMode="auto">
              <a:xfrm>
                <a:off x="1655" y="1117"/>
                <a:ext cx="1360" cy="1360"/>
              </a:xfrm>
              <a:prstGeom prst="rect">
                <a:avLst/>
              </a:prstGeom>
              <a:noFill/>
              <a:ln w="28575">
                <a:solidFill>
                  <a:srgbClr val="FF33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2532" name="Line 9"/>
              <p:cNvSpPr>
                <a:spLocks noChangeShapeType="1"/>
              </p:cNvSpPr>
              <p:nvPr/>
            </p:nvSpPr>
            <p:spPr bwMode="auto">
              <a:xfrm>
                <a:off x="1655" y="1797"/>
                <a:ext cx="1361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lgDashDot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33" name="Line 10"/>
              <p:cNvSpPr>
                <a:spLocks noChangeShapeType="1"/>
              </p:cNvSpPr>
              <p:nvPr/>
            </p:nvSpPr>
            <p:spPr bwMode="auto">
              <a:xfrm>
                <a:off x="2336" y="1117"/>
                <a:ext cx="0" cy="1361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lgDashDot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534" name="Text Box 11"/>
            <p:cNvSpPr txBox="1">
              <a:spLocks noChangeArrowheads="1"/>
            </p:cNvSpPr>
            <p:nvPr/>
          </p:nvSpPr>
          <p:spPr bwMode="auto">
            <a:xfrm>
              <a:off x="2196" y="270"/>
              <a:ext cx="1224" cy="1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5000">
                  <a:latin typeface="楷体" pitchFamily="49" charset="-122"/>
                  <a:ea typeface="楷体" pitchFamily="49" charset="-122"/>
                </a:rPr>
                <a:t>地</a:t>
              </a:r>
              <a:endParaRPr lang="zh-CN" altLang="en-US" sz="1500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6072188" y="3643313"/>
            <a:ext cx="2071687" cy="23574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15000" noProof="1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地</a:t>
            </a:r>
            <a:endParaRPr lang="zh-CN" altLang="en-US" sz="15000" noProof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" name="图片 10" descr="图片IMG_4347 (2)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00125" y="3714750"/>
            <a:ext cx="19288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 descr="图片IMG_4349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63" y="3709988"/>
            <a:ext cx="2143125" cy="220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2"/>
          <p:cNvSpPr txBox="1">
            <a:spLocks noChangeArrowheads="1"/>
          </p:cNvSpPr>
          <p:nvPr/>
        </p:nvSpPr>
        <p:spPr bwMode="auto">
          <a:xfrm>
            <a:off x="3084513" y="5046663"/>
            <a:ext cx="29368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itchFamily="49" charset="-122"/>
                <a:ea typeface="楷体" pitchFamily="49" charset="-122"/>
              </a:rPr>
              <a:t>山川</a:t>
            </a:r>
            <a:endParaRPr lang="zh-CN" altLang="en-US" sz="800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0484" y="188730"/>
            <a:ext cx="8423031" cy="491705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2"/>
          <p:cNvSpPr txBox="1">
            <a:spLocks noChangeArrowheads="1"/>
          </p:cNvSpPr>
          <p:nvPr/>
        </p:nvSpPr>
        <p:spPr bwMode="auto">
          <a:xfrm>
            <a:off x="2915862" y="5454837"/>
            <a:ext cx="3035300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 dirty="0">
                <a:latin typeface="楷体" pitchFamily="49" charset="-122"/>
                <a:ea typeface="楷体" pitchFamily="49" charset="-122"/>
              </a:rPr>
              <a:t>土地</a:t>
            </a:r>
            <a:endParaRPr lang="zh-CN" altLang="en-US" sz="8000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15712" y="332742"/>
            <a:ext cx="7125077" cy="513331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2"/>
          <p:cNvSpPr txBox="1">
            <a:spLocks noChangeArrowheads="1"/>
          </p:cNvSpPr>
          <p:nvPr/>
        </p:nvSpPr>
        <p:spPr bwMode="auto">
          <a:xfrm>
            <a:off x="2417763" y="5102225"/>
            <a:ext cx="54959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itchFamily="49" charset="-122"/>
                <a:ea typeface="楷体" pitchFamily="49" charset="-122"/>
              </a:rPr>
              <a:t>花草树木</a:t>
            </a:r>
            <a:endParaRPr lang="zh-CN" altLang="en-US" sz="800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60736"/>
            <a:ext cx="9115865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2638425" y="5119688"/>
            <a:ext cx="43815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itchFamily="49" charset="-122"/>
                <a:ea typeface="楷体" pitchFamily="49" charset="-122"/>
              </a:rPr>
              <a:t>鱼虫百兽</a:t>
            </a:r>
            <a:endParaRPr lang="zh-CN" altLang="en-US" sz="800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600" y="149542"/>
            <a:ext cx="9042400" cy="468048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 bwMode="auto">
          <a:xfrm>
            <a:off x="3348038" y="500063"/>
            <a:ext cx="2160587" cy="2400300"/>
            <a:chOff x="2109" y="315"/>
            <a:chExt cx="1361" cy="1512"/>
          </a:xfrm>
        </p:grpSpPr>
        <p:grpSp>
          <p:nvGrpSpPr>
            <p:cNvPr id="27650" name="Group 7"/>
            <p:cNvGrpSpPr/>
            <p:nvPr/>
          </p:nvGrpSpPr>
          <p:grpSpPr bwMode="auto">
            <a:xfrm>
              <a:off x="2109" y="436"/>
              <a:ext cx="1361" cy="1361"/>
              <a:chOff x="1655" y="1117"/>
              <a:chExt cx="1361" cy="1361"/>
            </a:xfrm>
          </p:grpSpPr>
          <p:sp>
            <p:nvSpPr>
              <p:cNvPr id="27651" name="Rectangle 8"/>
              <p:cNvSpPr>
                <a:spLocks noChangeArrowheads="1"/>
              </p:cNvSpPr>
              <p:nvPr/>
            </p:nvSpPr>
            <p:spPr bwMode="auto">
              <a:xfrm>
                <a:off x="1655" y="1117"/>
                <a:ext cx="1360" cy="1360"/>
              </a:xfrm>
              <a:prstGeom prst="rect">
                <a:avLst/>
              </a:prstGeom>
              <a:noFill/>
              <a:ln w="28575">
                <a:solidFill>
                  <a:srgbClr val="FF33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27652" name="Line 9"/>
              <p:cNvSpPr>
                <a:spLocks noChangeShapeType="1"/>
              </p:cNvSpPr>
              <p:nvPr/>
            </p:nvSpPr>
            <p:spPr bwMode="auto">
              <a:xfrm>
                <a:off x="1655" y="1797"/>
                <a:ext cx="1361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lgDashDot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53" name="Line 10"/>
              <p:cNvSpPr>
                <a:spLocks noChangeShapeType="1"/>
              </p:cNvSpPr>
              <p:nvPr/>
            </p:nvSpPr>
            <p:spPr bwMode="auto">
              <a:xfrm>
                <a:off x="2336" y="1117"/>
                <a:ext cx="0" cy="1361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lgDashDot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7654" name="Text Box 11"/>
            <p:cNvSpPr txBox="1">
              <a:spLocks noChangeArrowheads="1"/>
            </p:cNvSpPr>
            <p:nvPr/>
          </p:nvSpPr>
          <p:spPr bwMode="auto">
            <a:xfrm>
              <a:off x="2196" y="315"/>
              <a:ext cx="1224" cy="1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5000">
                  <a:latin typeface="楷体" pitchFamily="49" charset="-122"/>
                  <a:ea typeface="楷体" pitchFamily="49" charset="-122"/>
                </a:rPr>
                <a:t>人</a:t>
              </a:r>
              <a:endParaRPr lang="zh-CN" altLang="en-US" sz="1500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3643313" y="3571875"/>
            <a:ext cx="2000250" cy="23574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15000" noProof="1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人</a:t>
            </a:r>
            <a:endParaRPr lang="zh-CN" altLang="en-US" sz="15000" noProof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" name="图片 10" descr="图片IMG_4348 (2)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14438" y="3643313"/>
            <a:ext cx="1857375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 descr="图片IMG_4348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6500" y="1169988"/>
            <a:ext cx="2300288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988" y="44450"/>
            <a:ext cx="5788025" cy="362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4" name="图片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5713" y="3306763"/>
            <a:ext cx="5316537" cy="355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785786" y="2214554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天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571868" y="2143116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地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357950" y="2143116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人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928688" y="428625"/>
            <a:ext cx="43005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三字经</a:t>
            </a:r>
            <a:r>
              <a:rPr lang="en-US" altLang="zh-CN" sz="2400" b="1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en-US" altLang="zh-CN" sz="2400" b="1" dirty="0">
              <a:solidFill>
                <a:srgbClr val="002060"/>
              </a:solidFill>
              <a:latin typeface="楷体" pitchFamily="49" charset="-122"/>
              <a:ea typeface="楷体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三才者，</a:t>
            </a:r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天地人</a:t>
            </a:r>
            <a:r>
              <a:rPr lang="zh-CN" altLang="en-US" sz="4000" b="1" dirty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4000" b="1" dirty="0">
              <a:solidFill>
                <a:srgbClr val="00206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928688" y="4857750"/>
            <a:ext cx="7858125" cy="830263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2400" dirty="0"/>
              <a:t>   三才，就是天、地、人。</a:t>
            </a:r>
            <a:endParaRPr lang="en-US" altLang="zh-CN" sz="2400" dirty="0"/>
          </a:p>
          <a:p>
            <a:r>
              <a:rPr lang="en-US" altLang="zh-CN" sz="2400" dirty="0"/>
              <a:t>   </a:t>
            </a:r>
            <a:r>
              <a:rPr lang="zh-CN" altLang="en-US" sz="2400" dirty="0"/>
              <a:t>天地人合一，有了这三个方面，世界才开始。</a:t>
            </a:r>
            <a:endParaRPr lang="zh-CN" alt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10" grpId="0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30722" name="内容占位符 3"/>
          <p:cNvPicPr>
            <a:picLocks noChangeAspect="1" noChangeArrowheads="1"/>
          </p:cNvPicPr>
          <p:nvPr>
            <p:ph sz="half" idx="1"/>
          </p:nvPr>
        </p:nvPicPr>
        <p:blipFill>
          <a:blip r:embed="rId1" cstate="email"/>
          <a:srcRect/>
          <a:stretch>
            <a:fillRect/>
          </a:stretch>
        </p:blipFill>
        <p:spPr>
          <a:xfrm>
            <a:off x="136525" y="274638"/>
            <a:ext cx="4038600" cy="2338387"/>
          </a:xfrm>
        </p:spPr>
      </p:pic>
      <p:sp>
        <p:nvSpPr>
          <p:cNvPr id="30723" name="文本框 4"/>
          <p:cNvSpPr txBox="1">
            <a:spLocks noChangeArrowheads="1"/>
          </p:cNvSpPr>
          <p:nvPr/>
        </p:nvSpPr>
        <p:spPr bwMode="auto">
          <a:xfrm>
            <a:off x="6089650" y="1476375"/>
            <a:ext cx="15113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>
                <a:latin typeface="楷体" pitchFamily="49" charset="-122"/>
                <a:ea typeface="楷体" pitchFamily="49" charset="-122"/>
              </a:rPr>
              <a:t>晴天</a:t>
            </a:r>
            <a:endParaRPr lang="zh-CN" altLang="en-US" sz="440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6" name="内容占位符 5"/>
          <p:cNvPicPr>
            <a:picLocks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95263" y="3048000"/>
            <a:ext cx="4038600" cy="2732088"/>
          </a:xfrm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016625" y="3898900"/>
            <a:ext cx="28606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800">
                <a:latin typeface="楷体" pitchFamily="49" charset="-122"/>
                <a:ea typeface="楷体" pitchFamily="49" charset="-122"/>
              </a:rPr>
              <a:t>阴天</a:t>
            </a:r>
            <a:endParaRPr lang="zh-CN" altLang="en-US" sz="4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659438" y="5351463"/>
            <a:ext cx="2662237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6600"/>
              <a:t>……</a:t>
            </a:r>
            <a:endParaRPr lang="en-US" altLang="zh-CN" sz="6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观看《三字经》片段</a:t>
            </a:r>
            <a:endParaRPr lang="zh-CN" altLang="en-US" dirty="0" smtClean="0"/>
          </a:p>
        </p:txBody>
      </p:sp>
      <p:sp>
        <p:nvSpPr>
          <p:cNvPr id="13314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en-US" altLang="zh-CN" dirty="0" smtClean="0"/>
              <a:t>  </a:t>
            </a:r>
            <a:r>
              <a:rPr lang="en-US" altLang="zh-CN" sz="6000" dirty="0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6000" dirty="0" smtClean="0">
                <a:latin typeface="楷体" pitchFamily="49" charset="-122"/>
                <a:ea typeface="楷体" pitchFamily="49" charset="-122"/>
              </a:rPr>
              <a:t>三才者，天地人，</a:t>
            </a:r>
            <a:endParaRPr lang="zh-CN" altLang="en-US" sz="6000" dirty="0" smtClean="0">
              <a:latin typeface="楷体" pitchFamily="49" charset="-122"/>
              <a:ea typeface="楷体" pitchFamily="49" charset="-122"/>
            </a:endParaRPr>
          </a:p>
          <a:p>
            <a:pPr marL="0" indent="0">
              <a:buFont typeface="Wingdings 2" pitchFamily="18" charset="2"/>
              <a:buNone/>
            </a:pPr>
            <a:r>
              <a:rPr lang="zh-CN" altLang="en-US" sz="6000" dirty="0" smtClean="0">
                <a:latin typeface="楷体" pitchFamily="49" charset="-122"/>
                <a:ea typeface="楷体" pitchFamily="49" charset="-122"/>
              </a:rPr>
              <a:t>    三光者，日月星。</a:t>
            </a:r>
            <a:endParaRPr lang="zh-CN" altLang="en-US" sz="6000" dirty="0" smtClean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文本框 4"/>
          <p:cNvSpPr txBox="1">
            <a:spLocks noChangeArrowheads="1"/>
          </p:cNvSpPr>
          <p:nvPr/>
        </p:nvSpPr>
        <p:spPr bwMode="auto">
          <a:xfrm>
            <a:off x="1638300" y="879475"/>
            <a:ext cx="6994525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 b="1" dirty="0">
                <a:latin typeface="楷体" pitchFamily="49" charset="-122"/>
                <a:ea typeface="楷体" pitchFamily="49" charset="-122"/>
              </a:rPr>
              <a:t>晴天 阴天 雨天</a:t>
            </a:r>
            <a:endParaRPr lang="zh-CN" altLang="en-US" sz="6000" b="1" dirty="0">
              <a:latin typeface="楷体" pitchFamily="49" charset="-122"/>
              <a:ea typeface="楷体" pitchFamily="49" charset="-122"/>
            </a:endParaRPr>
          </a:p>
          <a:p>
            <a:endParaRPr lang="zh-CN" altLang="en-US" sz="60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6000" b="1" dirty="0">
                <a:latin typeface="楷体" pitchFamily="49" charset="-122"/>
                <a:ea typeface="楷体" pitchFamily="49" charset="-122"/>
              </a:rPr>
              <a:t>天空 天气 天上</a:t>
            </a:r>
            <a:endParaRPr lang="zh-CN" altLang="en-US" sz="6000" b="1" dirty="0">
              <a:latin typeface="楷体" pitchFamily="49" charset="-122"/>
              <a:ea typeface="楷体" pitchFamily="49" charset="-122"/>
            </a:endParaRPr>
          </a:p>
          <a:p>
            <a:endParaRPr lang="zh-CN" altLang="en-US" sz="60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6000" b="1" dirty="0">
                <a:latin typeface="楷体" pitchFamily="49" charset="-122"/>
                <a:ea typeface="楷体" pitchFamily="49" charset="-122"/>
              </a:rPr>
              <a:t>蓝天 天下</a:t>
            </a:r>
            <a:endParaRPr lang="zh-CN" altLang="en-US" sz="60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540500" y="2486025"/>
            <a:ext cx="21367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>
                <a:latin typeface="楷体" pitchFamily="49" charset="-122"/>
                <a:ea typeface="楷体" pitchFamily="49" charset="-122"/>
              </a:rPr>
              <a:t>田地</a:t>
            </a:r>
            <a:endParaRPr lang="zh-CN" altLang="en-US" sz="60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676525" y="4992688"/>
            <a:ext cx="3503613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8800"/>
              <a:t>……</a:t>
            </a:r>
            <a:endParaRPr lang="en-US" altLang="zh-CN" sz="88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638" y="1268820"/>
            <a:ext cx="5905500" cy="397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文本框 4"/>
          <p:cNvSpPr txBox="1">
            <a:spLocks noChangeArrowheads="1"/>
          </p:cNvSpPr>
          <p:nvPr/>
        </p:nvSpPr>
        <p:spPr bwMode="auto">
          <a:xfrm>
            <a:off x="1279525" y="1182688"/>
            <a:ext cx="6530975" cy="283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000" b="1" dirty="0">
                <a:latin typeface="楷体" pitchFamily="49" charset="-122"/>
                <a:ea typeface="楷体" pitchFamily="49" charset="-122"/>
              </a:rPr>
              <a:t>田地 天地 地上</a:t>
            </a:r>
            <a:endParaRPr lang="zh-CN" altLang="en-US" sz="60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6000" b="1" dirty="0">
                <a:latin typeface="楷体" pitchFamily="49" charset="-122"/>
                <a:ea typeface="楷体" pitchFamily="49" charset="-122"/>
              </a:rPr>
              <a:t>地下 地面 土地</a:t>
            </a:r>
            <a:endParaRPr lang="zh-CN" altLang="en-US" sz="60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6000" b="1" dirty="0">
                <a:latin typeface="楷体" pitchFamily="49" charset="-122"/>
                <a:ea typeface="楷体" pitchFamily="49" charset="-122"/>
              </a:rPr>
              <a:t>泥地 沙地 地方</a:t>
            </a:r>
            <a:endParaRPr lang="zh-CN" altLang="en-US" sz="60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632450" y="1889125"/>
            <a:ext cx="2971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5400"/>
              <a:t>女人</a:t>
            </a:r>
            <a:endParaRPr lang="zh-CN" altLang="en-US" sz="54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688" y="695640"/>
            <a:ext cx="4170066" cy="5406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文本框 4"/>
          <p:cNvSpPr txBox="1">
            <a:spLocks noChangeArrowheads="1"/>
          </p:cNvSpPr>
          <p:nvPr/>
        </p:nvSpPr>
        <p:spPr bwMode="auto">
          <a:xfrm>
            <a:off x="1004888" y="1476375"/>
            <a:ext cx="68072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 dirty="0">
                <a:latin typeface="楷体" pitchFamily="49" charset="-122"/>
                <a:ea typeface="楷体" pitchFamily="49" charset="-122"/>
              </a:rPr>
              <a:t>女人 男人 大人</a:t>
            </a:r>
            <a:endParaRPr lang="zh-CN" altLang="en-US" sz="66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6600" b="1" dirty="0">
                <a:latin typeface="楷体" pitchFamily="49" charset="-122"/>
                <a:ea typeface="楷体" pitchFamily="49" charset="-122"/>
              </a:rPr>
              <a:t>人们 仙人 人民</a:t>
            </a:r>
            <a:endParaRPr lang="zh-CN" altLang="en-US" sz="66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6600" b="1" dirty="0">
                <a:latin typeface="楷体" pitchFamily="49" charset="-122"/>
                <a:ea typeface="楷体" pitchFamily="49" charset="-122"/>
              </a:rPr>
              <a:t>老人 路人 众人</a:t>
            </a:r>
            <a:endParaRPr lang="zh-CN" altLang="en-US" sz="66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714348" y="857232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天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357554" y="785794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地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143636" y="857232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人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16306" y="3500438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我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15074" y="3429000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他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14348" y="3500438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你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2" grpId="0" bldLvl="0" animBg="1"/>
      <p:bldP spid="13" grpId="0" bldLvl="0" animBg="1"/>
      <p:bldP spid="7" grpId="0" bldLvl="0" animBg="1"/>
      <p:bldP spid="8" grpId="0" bldLvl="0" animBg="1"/>
      <p:bldP spid="9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13" descr="20100819104304225 (2)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14500" y="1928813"/>
            <a:ext cx="6286500" cy="376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 6"/>
          <p:cNvSpPr/>
          <p:nvPr/>
        </p:nvSpPr>
        <p:spPr>
          <a:xfrm>
            <a:off x="3714744" y="0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我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715140" y="4500570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他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85720" y="2571744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你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1"/>
          <p:cNvSpPr txBox="1">
            <a:spLocks noChangeArrowheads="1"/>
          </p:cNvSpPr>
          <p:nvPr/>
        </p:nvSpPr>
        <p:spPr bwMode="auto">
          <a:xfrm>
            <a:off x="1143000" y="1500188"/>
            <a:ext cx="6572250" cy="1077912"/>
          </a:xfrm>
          <a:prstGeom prst="rect">
            <a:avLst/>
          </a:prstGeom>
          <a:noFill/>
          <a:ln w="9525">
            <a:solidFill>
              <a:srgbClr val="0000FF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</a:rPr>
              <a:t>你</a:t>
            </a:r>
            <a:r>
              <a:rPr lang="zh-CN" altLang="en-US" sz="3200" dirty="0">
                <a:latin typeface="黑体" panose="02010609060101010101" pitchFamily="2" charset="-122"/>
              </a:rPr>
              <a:t>是</a:t>
            </a:r>
            <a:r>
              <a:rPr lang="en-US" altLang="zh-CN" sz="3200" dirty="0">
                <a:latin typeface="黑体" panose="02010609060101010101" pitchFamily="2" charset="-122"/>
              </a:rPr>
              <a:t>_____</a:t>
            </a:r>
            <a:r>
              <a:rPr lang="zh-CN" altLang="en-US" sz="3200" dirty="0">
                <a:latin typeface="黑体" panose="02010609060101010101" pitchFamily="2" charset="-122"/>
              </a:rPr>
              <a:t>，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</a:rPr>
              <a:t>我</a:t>
            </a:r>
            <a:r>
              <a:rPr lang="zh-CN" altLang="en-US" sz="3200" dirty="0">
                <a:latin typeface="黑体" panose="02010609060101010101" pitchFamily="2" charset="-122"/>
              </a:rPr>
              <a:t>是</a:t>
            </a:r>
            <a:r>
              <a:rPr lang="en-US" altLang="zh-CN" sz="3200" dirty="0">
                <a:latin typeface="黑体" panose="02010609060101010101" pitchFamily="2" charset="-122"/>
              </a:rPr>
              <a:t>_____</a:t>
            </a:r>
            <a:r>
              <a:rPr lang="zh-CN" altLang="en-US" sz="3200" dirty="0">
                <a:latin typeface="黑体" panose="02010609060101010101" pitchFamily="2" charset="-122"/>
              </a:rPr>
              <a:t>，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</a:rPr>
              <a:t>他</a:t>
            </a:r>
            <a:r>
              <a:rPr lang="zh-CN" altLang="en-US" sz="3200" dirty="0">
                <a:latin typeface="黑体" panose="02010609060101010101" pitchFamily="2" charset="-122"/>
              </a:rPr>
              <a:t>是</a:t>
            </a:r>
            <a:r>
              <a:rPr lang="en-US" altLang="zh-CN" sz="3200" dirty="0">
                <a:latin typeface="黑体" panose="02010609060101010101" pitchFamily="2" charset="-122"/>
              </a:rPr>
              <a:t>____</a:t>
            </a:r>
            <a:r>
              <a:rPr lang="zh-CN" altLang="en-US" sz="3200" dirty="0" smtClean="0">
                <a:latin typeface="黑体" panose="02010609060101010101" pitchFamily="2" charset="-122"/>
              </a:rPr>
              <a:t>， </a:t>
            </a:r>
            <a:endParaRPr lang="en-US" altLang="zh-CN" sz="3200" dirty="0">
              <a:latin typeface="黑体" panose="02010609060101010101" pitchFamily="2" charset="-122"/>
            </a:endParaRPr>
          </a:p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2" charset="-122"/>
              </a:rPr>
              <a:t>我</a:t>
            </a:r>
            <a:r>
              <a:rPr lang="zh-CN" altLang="en-US" sz="3200" dirty="0">
                <a:latin typeface="黑体" panose="02010609060101010101" pitchFamily="2" charset="-122"/>
              </a:rPr>
              <a:t>们都是</a:t>
            </a:r>
            <a:r>
              <a:rPr lang="en-US" altLang="zh-CN" sz="3200" dirty="0">
                <a:latin typeface="黑体" panose="02010609060101010101" pitchFamily="2" charset="-122"/>
              </a:rPr>
              <a:t>______________________</a:t>
            </a:r>
            <a:r>
              <a:rPr lang="zh-CN" altLang="en-US" sz="3200" dirty="0">
                <a:latin typeface="黑体" panose="02010609060101010101" pitchFamily="2" charset="-122"/>
              </a:rPr>
              <a:t>。</a:t>
            </a:r>
            <a:endParaRPr lang="zh-CN" altLang="en-US" sz="3200" dirty="0">
              <a:latin typeface="黑体" panose="02010609060101010101" pitchFamily="2" charset="-122"/>
            </a:endParaRPr>
          </a:p>
        </p:txBody>
      </p:sp>
      <p:sp>
        <p:nvSpPr>
          <p:cNvPr id="38914" name="TextBox 2"/>
          <p:cNvSpPr txBox="1">
            <a:spLocks noChangeArrowheads="1"/>
          </p:cNvSpPr>
          <p:nvPr/>
        </p:nvSpPr>
        <p:spPr bwMode="auto">
          <a:xfrm>
            <a:off x="642938" y="642938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002060"/>
                </a:solidFill>
              </a:rPr>
              <a:t>说一说：</a:t>
            </a:r>
            <a:endParaRPr lang="zh-CN" altLang="en-US" sz="3600" dirty="0">
              <a:solidFill>
                <a:srgbClr val="002060"/>
              </a:solidFill>
            </a:endParaRPr>
          </a:p>
        </p:txBody>
      </p:sp>
      <p:pic>
        <p:nvPicPr>
          <p:cNvPr id="38915" name="图片 3" descr="Redocn_2013040913044274 (2)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43000" y="2996964"/>
            <a:ext cx="6572250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2ab5c708a67bc4036b60fb8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2713" y="0"/>
            <a:ext cx="9828212" cy="742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"/>
          <p:cNvGrpSpPr/>
          <p:nvPr/>
        </p:nvGrpSpPr>
        <p:grpSpPr bwMode="auto">
          <a:xfrm>
            <a:off x="3203575" y="1484313"/>
            <a:ext cx="1296988" cy="1323975"/>
            <a:chOff x="0" y="0"/>
            <a:chExt cx="590" cy="562"/>
          </a:xfrm>
        </p:grpSpPr>
        <p:pic>
          <p:nvPicPr>
            <p:cNvPr id="39939" name="Picture 4" descr="25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5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0" name="Text Box 5"/>
            <p:cNvSpPr txBox="1">
              <a:spLocks noChangeArrowheads="1"/>
            </p:cNvSpPr>
            <p:nvPr/>
          </p:nvSpPr>
          <p:spPr bwMode="auto">
            <a:xfrm>
              <a:off x="46" y="181"/>
              <a:ext cx="544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/>
                <a:t>我</a:t>
              </a:r>
              <a:endParaRPr lang="zh-CN" altLang="en-US" sz="3200" b="1"/>
            </a:p>
          </p:txBody>
        </p:sp>
      </p:grpSp>
      <p:grpSp>
        <p:nvGrpSpPr>
          <p:cNvPr id="4" name="Group 9"/>
          <p:cNvGrpSpPr/>
          <p:nvPr/>
        </p:nvGrpSpPr>
        <p:grpSpPr bwMode="auto">
          <a:xfrm>
            <a:off x="3132138" y="3068638"/>
            <a:ext cx="1295400" cy="1323975"/>
            <a:chOff x="0" y="0"/>
            <a:chExt cx="590" cy="562"/>
          </a:xfrm>
        </p:grpSpPr>
        <p:pic>
          <p:nvPicPr>
            <p:cNvPr id="39942" name="Picture 10" descr="25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5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3" name="Text Box 11"/>
            <p:cNvSpPr txBox="1">
              <a:spLocks noChangeArrowheads="1"/>
            </p:cNvSpPr>
            <p:nvPr/>
          </p:nvSpPr>
          <p:spPr bwMode="auto">
            <a:xfrm>
              <a:off x="46" y="181"/>
              <a:ext cx="544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/>
                <a:t>你</a:t>
              </a:r>
              <a:endParaRPr lang="zh-CN" altLang="en-US" sz="3200" b="1"/>
            </a:p>
          </p:txBody>
        </p:sp>
      </p:grpSp>
      <p:grpSp>
        <p:nvGrpSpPr>
          <p:cNvPr id="6" name="Group 15"/>
          <p:cNvGrpSpPr/>
          <p:nvPr/>
        </p:nvGrpSpPr>
        <p:grpSpPr bwMode="auto">
          <a:xfrm>
            <a:off x="6715125" y="2998788"/>
            <a:ext cx="1312863" cy="1252537"/>
            <a:chOff x="-8" y="1"/>
            <a:chExt cx="598" cy="562"/>
          </a:xfrm>
        </p:grpSpPr>
        <p:pic>
          <p:nvPicPr>
            <p:cNvPr id="39945" name="Picture 16" descr="25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-8" y="1"/>
              <a:ext cx="5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6" name="Text Box 17"/>
            <p:cNvSpPr txBox="1">
              <a:spLocks noChangeArrowheads="1"/>
            </p:cNvSpPr>
            <p:nvPr/>
          </p:nvSpPr>
          <p:spPr bwMode="auto">
            <a:xfrm>
              <a:off x="46" y="181"/>
              <a:ext cx="544" cy="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/>
                <a:t>地</a:t>
              </a:r>
              <a:endParaRPr lang="zh-CN" altLang="en-US" sz="3200" b="1"/>
            </a:p>
          </p:txBody>
        </p:sp>
      </p:grpSp>
      <p:grpSp>
        <p:nvGrpSpPr>
          <p:cNvPr id="7" name="Group 18"/>
          <p:cNvGrpSpPr/>
          <p:nvPr/>
        </p:nvGrpSpPr>
        <p:grpSpPr bwMode="auto">
          <a:xfrm>
            <a:off x="4857750" y="2357438"/>
            <a:ext cx="1439863" cy="1223962"/>
            <a:chOff x="0" y="0"/>
            <a:chExt cx="590" cy="562"/>
          </a:xfrm>
        </p:grpSpPr>
        <p:pic>
          <p:nvPicPr>
            <p:cNvPr id="39948" name="Picture 19" descr="25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5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9" name="Text Box 20"/>
            <p:cNvSpPr txBox="1">
              <a:spLocks noChangeArrowheads="1"/>
            </p:cNvSpPr>
            <p:nvPr/>
          </p:nvSpPr>
          <p:spPr bwMode="auto">
            <a:xfrm>
              <a:off x="46" y="181"/>
              <a:ext cx="544" cy="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/>
                <a:t>地</a:t>
              </a:r>
              <a:endParaRPr lang="zh-CN" altLang="en-US" sz="3200" b="1"/>
            </a:p>
          </p:txBody>
        </p:sp>
      </p:grpSp>
      <p:sp>
        <p:nvSpPr>
          <p:cNvPr id="39950" name="WordArt 22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2160588" cy="1223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noFill/>
                <a:round/>
              </a14:hiddenLine>
            </a:ext>
          </a:extLst>
        </p:spPr>
        <p:txBody>
          <a:bodyPr wrap="none" fromWordArt="1">
            <a:prstTxWarp prst="textCascadeUp">
              <a:avLst>
                <a:gd name="adj" fmla="val 67574"/>
              </a:avLst>
            </a:prstTxWarp>
            <a:scene3d>
              <a:camera prst="legacyPerspectiveFront">
                <a:rot lat="20519997" lon="1080000" rev="0"/>
              </a:camera>
              <a:lightRig rig="legacyFlat3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zh-CN" altLang="en-US" sz="3600" b="1" kern="1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隶书"/>
                <a:ea typeface="隶书"/>
              </a:rPr>
              <a:t>我会摘</a:t>
            </a:r>
            <a:endParaRPr lang="zh-CN" altLang="en-US" sz="3600" b="1" kern="1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隶书"/>
              <a:ea typeface="隶书"/>
            </a:endParaRPr>
          </a:p>
        </p:txBody>
      </p:sp>
      <p:grpSp>
        <p:nvGrpSpPr>
          <p:cNvPr id="8" name="Group 23"/>
          <p:cNvGrpSpPr/>
          <p:nvPr/>
        </p:nvGrpSpPr>
        <p:grpSpPr bwMode="auto">
          <a:xfrm>
            <a:off x="1641475" y="2143125"/>
            <a:ext cx="1344613" cy="1295400"/>
            <a:chOff x="11" y="254"/>
            <a:chExt cx="648" cy="562"/>
          </a:xfrm>
        </p:grpSpPr>
        <p:pic>
          <p:nvPicPr>
            <p:cNvPr id="39952" name="Picture 24" descr="25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" y="254"/>
              <a:ext cx="5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53" name="Text Box 25"/>
            <p:cNvSpPr txBox="1">
              <a:spLocks noChangeArrowheads="1"/>
            </p:cNvSpPr>
            <p:nvPr/>
          </p:nvSpPr>
          <p:spPr bwMode="auto">
            <a:xfrm>
              <a:off x="115" y="409"/>
              <a:ext cx="544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/>
                <a:t>他</a:t>
              </a:r>
              <a:endParaRPr lang="zh-CN" altLang="en-US" sz="3200" b="1"/>
            </a:p>
          </p:txBody>
        </p:sp>
      </p:grpSp>
      <p:grpSp>
        <p:nvGrpSpPr>
          <p:cNvPr id="9" name="Group 26"/>
          <p:cNvGrpSpPr/>
          <p:nvPr/>
        </p:nvGrpSpPr>
        <p:grpSpPr bwMode="auto">
          <a:xfrm>
            <a:off x="6443663" y="1484313"/>
            <a:ext cx="1223962" cy="1223962"/>
            <a:chOff x="0" y="0"/>
            <a:chExt cx="590" cy="562"/>
          </a:xfrm>
        </p:grpSpPr>
        <p:pic>
          <p:nvPicPr>
            <p:cNvPr id="39955" name="Picture 27" descr="25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54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56" name="Text Box 28"/>
            <p:cNvSpPr txBox="1">
              <a:spLocks noChangeArrowheads="1"/>
            </p:cNvSpPr>
            <p:nvPr/>
          </p:nvSpPr>
          <p:spPr bwMode="auto">
            <a:xfrm>
              <a:off x="46" y="181"/>
              <a:ext cx="544" cy="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/>
                <a:t>天</a:t>
              </a:r>
              <a:endParaRPr lang="zh-CN" altLang="en-US" sz="32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14524E-7 C 0.00312 0.00994 0.00659 0.0185 0.01111 0.02752 C 0.01354 0.0407 0.01146 0.03353 0.01909 0.04833 C 0.02257 0.05504 0.02361 0.06267 0.02708 0.06961 C 0.02916 0.08071 0.03003 0.09204 0.03177 0.10338 C 0.03107 0.14292 0.03298 0.1864 0.02552 0.22595 C 0.02604 0.26665 0.02222 0.31614 0.03021 0.35893 C 0.03246 0.38321 0.03646 0.40611 0.02864 0.43085 C 0.021 0.45467 0.00607 0.47294 3.33333E-6 0.49815 C 0.00034 0.49977 0.00225 0.51087 0.0033 0.51295 C 0.00555 0.51688 0.00937 0.51919 0.01111 0.52359 C 0.01527 0.53423 0.01319 0.52937 0.01753 0.53839 C 0.01649 0.55388 0.01666 0.56961 0.01441 0.58487 C 0.01389 0.58788 0.01076 0.58858 0.00955 0.59112 C 0.00729 0.59551 0.00659 0.60106 0.00486 0.60592 C 0.00833 0.62049 0.00642 0.61008 0.00642 0.6376 " pathEditMode="relative" rAng="0" ptsTypes="fffffffffffffff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36 -0.15402 C -0.0677 -0.09436 -0.05989 0.01734 -0.07135 0.09389 C -0.07239 0.11494 -0.07395 0.13529 -0.07499 0.15657 C -0.07395 0.19311 -0.06961 0.23682 -0.07499 0.27266 C -0.0769 0.28561 -0.0809 0.29301 -0.08385 0.30435 C -0.08524 0.31776 -0.08697 0.32146 -0.0901 0.33256 C -0.0894 0.34621 -0.09045 0.36355 -0.08506 0.37049 " pathEditMode="relative" rAng="0" ptsTypes="ffffffA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2151 -0.019503 C -0.113641 -0.010943 -0.115721 -0.009093 -0.111041 0.001547 C -0.108951 0.006397 -0.105651 0.009867 -0.103051 0.014257 C -0.099931 0.027447 -0.093501 0.039467 -0.088811 0.052187 C -0.087081 0.056817 -0.086901 0.062137 -0.085691 0.066987 C -0.086901 0.110007 -0.088121 0.150477 -0.098361 0.191417 C -0.097151 0.219397 -0.099231 0.237667 -0.082561 0.254777 C -0.079441 0.266107 -0.071451 0.274207 -0.066591 0.284147 C -0.061731 0.316987 -0.064681 0.351217 -0.071451 0.383367 C -0.070931 0.388217 -0.071451 0.393767 -0.069721 0.398167 C -0.067461 0.404177 -0.059471 0.411577 -0.055481 0.417357 C -0.053401 0.425457 -0.054271 0.427997 -0.058611 0.434017 C -0.061041 0.442797 -0.061901 0.447657 -0.061901 0.457137 " pathEditMode="relative" rAng="0" ptsTypes="ffffffffffffA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2 0.05574 C 0.03611 0.0754 0.04375 0.09251 0.05052 0.11078 C 0.05416 0.12072 0.05486 0.13391 0.05694 0.14454 C 0.06232 0.17183 0.05312 0.13044 0.06319 0.16351 C 0.06528 0.17045 0.06805 0.18478 0.06805 0.18502 C 0.06753 0.20514 0.06632 0.22572 0.06632 0.24607 C 0.06632 0.25185 0.06632 0.25787 0.06805 0.26295 C 0.0691 0.26619 0.07239 0.26688 0.0743 0.26943 C 0.08351 0.28192 0.09601 0.29232 0.1092 0.29672 C 0.12101 0.30736 0.11649 0.30111 0.12361 0.31383 C 0.12673 0.33048 0.12673 0.3476 0.13628 0.36032 C 0.13489 0.36795 0.13246 0.37234 0.12986 0.37928 " pathEditMode="relative" rAng="0" ptsTypes="fffffffffffA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14 0.12373 C -0.0434 0.13714 -0.04201 0.14454 -0.03559 0.15518 C -0.03264 0.16628 -0.0309 0.16559 -0.02917 0.17923 C -0.02969 0.20282 -0.02951 0.22664 -0.03073 0.25023 C -0.0316 0.26642 -0.03542 0.28192 -0.03715 0.29787 C -0.03767 0.30204 -0.0408 0.30551 -0.04184 0.30967 C -0.04063 0.31915 -0.03628 0.33233 -0.04028 0.34135 C -0.0467 0.35638 -0.04931 0.34968 -0.05625 0.35939 C -0.05868 0.36286 -0.0625 0.37119 -0.0625 0.37142 C -0.06684 0.38784 -0.06458 0.39478 -0.0625 0.41258 C -0.06163 0.43617 -0.06233 0.46462 -0.05625 0.48798 C -0.05313 0.52035 -0.06615 0.56083 -0.0467 0.58511 " pathEditMode="relative" rAng="0" ptsTypes="fffffffffffA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916 0.081540 C 0.019646 0.097684 0.021036 0.106593 0.027466 0.119402 C 0.030416 0.132766 0.032146 0.131935 0.033886 0.148356 C 0.033366 0.176756 0.033536 0.205433 0.032326 0.233833 C 0.031456 0.253324 0.027636 0.271984 0.025896 0.291187 C 0.025376 0.296207 0.022256 0.300384 0.021216 0.305393 C 0.022426 0.316805 0.026766 0.332673 0.022776 0.343532 C 0.016356 0.361627 0.013746 0.353560 0.006806 0.365250 C 0.004376 0.369428 0.000556 0.379456 0.000556 0.379733 C -0.003784 0.399501 -0.001534 0.407856 0.000556 0.429286 C 0.001426 0.457686 0.000726 0.491936 0.006806 0.520059 C 0.009926 0.559030 -0.003094 0.607763 0.016356 0.636994 " pathEditMode="relative" rAng="0" ptsTypes="fffffffffffA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857625" y="3443288"/>
            <a:ext cx="4714875" cy="341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85750"/>
            <a:ext cx="3071812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XmJU6Y1HTa--FJJrgPJXp7-FN6G7xN62XLYt83krfaG-PPyq4BCDi5w34-I3Z15FCjM_FsO3sW809PHY7spB8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500063"/>
            <a:ext cx="4718050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 6"/>
          <p:cNvSpPr/>
          <p:nvPr/>
        </p:nvSpPr>
        <p:spPr>
          <a:xfrm>
            <a:off x="6215063" y="5143500"/>
            <a:ext cx="1214437" cy="6429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8" name="椭圆 7"/>
          <p:cNvSpPr/>
          <p:nvPr/>
        </p:nvSpPr>
        <p:spPr>
          <a:xfrm>
            <a:off x="6072188" y="866775"/>
            <a:ext cx="1500187" cy="7048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9" name="椭圆 8"/>
          <p:cNvSpPr/>
          <p:nvPr/>
        </p:nvSpPr>
        <p:spPr>
          <a:xfrm>
            <a:off x="1143000" y="1143000"/>
            <a:ext cx="1500188" cy="7715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grpSp>
        <p:nvGrpSpPr>
          <p:cNvPr id="15" name="组合 14"/>
          <p:cNvGrpSpPr/>
          <p:nvPr/>
        </p:nvGrpSpPr>
        <p:grpSpPr bwMode="auto">
          <a:xfrm>
            <a:off x="6643688" y="142875"/>
            <a:ext cx="2071687" cy="704850"/>
            <a:chOff x="6643702" y="142852"/>
            <a:chExt cx="2071702" cy="704856"/>
          </a:xfrm>
        </p:grpSpPr>
        <p:sp>
          <p:nvSpPr>
            <p:cNvPr id="10" name="椭圆 9"/>
            <p:cNvSpPr/>
            <p:nvPr/>
          </p:nvSpPr>
          <p:spPr>
            <a:xfrm>
              <a:off x="6643702" y="142852"/>
              <a:ext cx="2071702" cy="704856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/>
            </a:p>
          </p:txBody>
        </p:sp>
        <p:sp>
          <p:nvSpPr>
            <p:cNvPr id="40969" name="TextBox 10"/>
            <p:cNvSpPr txBox="1">
              <a:spLocks noChangeArrowheads="1"/>
            </p:cNvSpPr>
            <p:nvPr/>
          </p:nvSpPr>
          <p:spPr bwMode="auto">
            <a:xfrm>
              <a:off x="6786578" y="214290"/>
              <a:ext cx="182614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3200"/>
                <a:t>彻</a:t>
              </a:r>
              <a:r>
                <a:rPr lang="zh-CN" altLang="en-US" sz="3200">
                  <a:solidFill>
                    <a:srgbClr val="FF0000"/>
                  </a:solidFill>
                </a:rPr>
                <a:t>天</a:t>
              </a:r>
              <a:r>
                <a:rPr lang="zh-CN" altLang="en-US" sz="3200"/>
                <a:t>彻</a:t>
              </a:r>
              <a:r>
                <a:rPr lang="zh-CN" altLang="en-US" sz="3200">
                  <a:solidFill>
                    <a:srgbClr val="FF0000"/>
                  </a:solidFill>
                </a:rPr>
                <a:t>地</a:t>
              </a:r>
              <a:endParaRPr lang="zh-CN" altLang="en-US" sz="3200">
                <a:solidFill>
                  <a:srgbClr val="FF0000"/>
                </a:solidFill>
              </a:endParaRPr>
            </a:p>
          </p:txBody>
        </p:sp>
      </p:grpSp>
      <p:pic>
        <p:nvPicPr>
          <p:cNvPr id="12" name="图片 11" descr="QQ图片201608212108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500438"/>
            <a:ext cx="31432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椭圆 13"/>
          <p:cNvSpPr/>
          <p:nvPr/>
        </p:nvSpPr>
        <p:spPr>
          <a:xfrm>
            <a:off x="1571625" y="4643438"/>
            <a:ext cx="1143000" cy="7048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338" name="文本框 5"/>
          <p:cNvSpPr txBox="1">
            <a:spLocks noChangeArrowheads="1"/>
          </p:cNvSpPr>
          <p:nvPr/>
        </p:nvSpPr>
        <p:spPr bwMode="auto">
          <a:xfrm>
            <a:off x="2185988" y="1235075"/>
            <a:ext cx="6319837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9600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9600" dirty="0">
                <a:latin typeface="楷体" pitchFamily="49" charset="-122"/>
                <a:ea typeface="楷体" pitchFamily="49" charset="-122"/>
              </a:rPr>
              <a:t>天地人</a:t>
            </a:r>
            <a:endParaRPr lang="zh-CN" altLang="en-US" sz="96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图片 1" descr="IMG_4354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2875" y="428625"/>
            <a:ext cx="4232275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6" name="图片 3" descr="IMG_43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57188"/>
            <a:ext cx="42862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/>
        </p:nvSpPr>
        <p:spPr>
          <a:xfrm>
            <a:off x="1000125" y="1643063"/>
            <a:ext cx="642938" cy="6429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6" name="椭圆 5"/>
          <p:cNvSpPr/>
          <p:nvPr/>
        </p:nvSpPr>
        <p:spPr>
          <a:xfrm>
            <a:off x="5500688" y="1143000"/>
            <a:ext cx="571500" cy="6429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图片 1" descr="42542aef-8900-4e1d-8ea4-923074b7181d_500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rot="-534240">
            <a:off x="285750" y="239713"/>
            <a:ext cx="3397250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0" name="图片 2" descr="5ebc70ac5d3a366bb05e04ed31d2bcb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76143">
            <a:off x="3236913" y="3646488"/>
            <a:ext cx="4403725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图片 3" descr="QQ图片2016082121151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83337">
            <a:off x="5210175" y="212725"/>
            <a:ext cx="326707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3" name="Group 2"/>
          <p:cNvGrpSpPr/>
          <p:nvPr/>
        </p:nvGrpSpPr>
        <p:grpSpPr bwMode="auto">
          <a:xfrm>
            <a:off x="-142875" y="773113"/>
            <a:ext cx="9458325" cy="2798762"/>
            <a:chOff x="0" y="0"/>
            <a:chExt cx="5568" cy="1786"/>
          </a:xfrm>
        </p:grpSpPr>
        <p:grpSp>
          <p:nvGrpSpPr>
            <p:cNvPr id="44034" name="Group 3"/>
            <p:cNvGrpSpPr/>
            <p:nvPr/>
          </p:nvGrpSpPr>
          <p:grpSpPr bwMode="auto">
            <a:xfrm>
              <a:off x="0" y="0"/>
              <a:ext cx="5568" cy="1786"/>
              <a:chOff x="0" y="0"/>
              <a:chExt cx="5568" cy="1786"/>
            </a:xfrm>
          </p:grpSpPr>
          <p:grpSp>
            <p:nvGrpSpPr>
              <p:cNvPr id="44035" name="Group 4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5568" cy="1786"/>
                <a:chOff x="0" y="0"/>
                <a:chExt cx="5568" cy="1786"/>
              </a:xfrm>
            </p:grpSpPr>
            <p:pic>
              <p:nvPicPr>
                <p:cNvPr id="44036" name="Picture 11" descr="768045_133721034142_2"/>
                <p:cNvPicPr>
                  <a:picLocks noChangeAspect="1" noChangeArrowheads="1"/>
                </p:cNvPicPr>
                <p:nvPr/>
              </p:nvPicPr>
              <p:blipFill>
                <a:blip r:embed="rId1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361" cy="17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4037" name="Picture 12" descr="图片3"/>
                <p:cNvPicPr>
                  <a:picLocks noChangeAspect="1" noChangeArrowheads="1"/>
                </p:cNvPicPr>
                <p:nvPr/>
              </p:nvPicPr>
              <p:blipFill>
                <a:blip r:embed="rId2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247" y="905"/>
                  <a:ext cx="4321" cy="8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44038" name="Text Box 18"/>
              <p:cNvSpPr txBox="1">
                <a:spLocks noChangeArrowheads="1"/>
              </p:cNvSpPr>
              <p:nvPr/>
            </p:nvSpPr>
            <p:spPr bwMode="auto">
              <a:xfrm>
                <a:off x="1383" y="932"/>
                <a:ext cx="837" cy="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4800" b="1">
                    <a:solidFill>
                      <a:srgbClr val="0000FF"/>
                    </a:solidFill>
                    <a:ea typeface="楷体_GB2312" pitchFamily="49" charset="-122"/>
                  </a:rPr>
                  <a:t>天地</a:t>
                </a:r>
                <a:endParaRPr lang="zh-CN" altLang="en-US" sz="4800" b="1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4039" name="Text Box 19"/>
              <p:cNvSpPr txBox="1">
                <a:spLocks noChangeArrowheads="1"/>
              </p:cNvSpPr>
              <p:nvPr/>
            </p:nvSpPr>
            <p:spPr bwMode="auto">
              <a:xfrm>
                <a:off x="2472" y="945"/>
                <a:ext cx="837" cy="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4800" b="1">
                    <a:solidFill>
                      <a:srgbClr val="0000FF"/>
                    </a:solidFill>
                    <a:ea typeface="楷体_GB2312" pitchFamily="49" charset="-122"/>
                  </a:rPr>
                  <a:t>你我</a:t>
                </a:r>
                <a:endParaRPr lang="zh-CN" altLang="en-US" sz="4800" b="1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4040" name="Text Box 20"/>
              <p:cNvSpPr txBox="1">
                <a:spLocks noChangeArrowheads="1"/>
              </p:cNvSpPr>
              <p:nvPr/>
            </p:nvSpPr>
            <p:spPr bwMode="auto">
              <a:xfrm>
                <a:off x="3515" y="932"/>
                <a:ext cx="837" cy="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4800" b="1">
                    <a:solidFill>
                      <a:srgbClr val="0000FF"/>
                    </a:solidFill>
                    <a:ea typeface="楷体_GB2312" pitchFamily="49" charset="-122"/>
                  </a:rPr>
                  <a:t>主人</a:t>
                </a:r>
                <a:endParaRPr lang="zh-CN" altLang="en-US" sz="4800" b="1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4041" name="Text Box 21"/>
              <p:cNvSpPr txBox="1">
                <a:spLocks noChangeArrowheads="1"/>
              </p:cNvSpPr>
              <p:nvPr/>
            </p:nvSpPr>
            <p:spPr bwMode="auto">
              <a:xfrm>
                <a:off x="4532" y="945"/>
                <a:ext cx="837" cy="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zh-CN" altLang="en-US" sz="4800" b="1">
                    <a:solidFill>
                      <a:srgbClr val="0000FF"/>
                    </a:solidFill>
                    <a:ea typeface="楷体_GB2312" pitchFamily="49" charset="-122"/>
                  </a:rPr>
                  <a:t>他家</a:t>
                </a:r>
                <a:endParaRPr lang="zh-CN" altLang="en-US" sz="4800" b="1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</p:grpSp>
        <p:sp>
          <p:nvSpPr>
            <p:cNvPr id="44042" name="AutoShape 42"/>
            <p:cNvSpPr>
              <a:spLocks noChangeArrowheads="1"/>
            </p:cNvSpPr>
            <p:nvPr/>
          </p:nvSpPr>
          <p:spPr bwMode="auto">
            <a:xfrm rot="5400000">
              <a:off x="1769" y="385"/>
              <a:ext cx="136" cy="998"/>
            </a:xfrm>
            <a:prstGeom prst="moon">
              <a:avLst>
                <a:gd name="adj" fmla="val 72792"/>
              </a:avLst>
            </a:prstGeom>
            <a:solidFill>
              <a:srgbClr val="0099FF"/>
            </a:solidFill>
            <a:ln w="9525">
              <a:solidFill>
                <a:schemeClr val="tx1"/>
              </a:solidFill>
              <a:miter lim="800000"/>
            </a:ln>
          </p:spPr>
          <p:txBody>
            <a:bodyPr rot="10800000" vert="eaVert" wrap="none" anchor="ctr"/>
            <a:lstStyle/>
            <a:p>
              <a:pPr algn="ctr"/>
              <a:endParaRPr lang="zh-CN" altLang="zh-CN" sz="480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  <p:sp>
          <p:nvSpPr>
            <p:cNvPr id="44043" name="AutoShape 46"/>
            <p:cNvSpPr>
              <a:spLocks noChangeArrowheads="1"/>
            </p:cNvSpPr>
            <p:nvPr/>
          </p:nvSpPr>
          <p:spPr bwMode="auto">
            <a:xfrm rot="5400000">
              <a:off x="2812" y="385"/>
              <a:ext cx="136" cy="998"/>
            </a:xfrm>
            <a:prstGeom prst="moon">
              <a:avLst>
                <a:gd name="adj" fmla="val 72792"/>
              </a:avLst>
            </a:prstGeom>
            <a:solidFill>
              <a:srgbClr val="CC3399"/>
            </a:solidFill>
            <a:ln w="9525">
              <a:solidFill>
                <a:schemeClr val="tx1"/>
              </a:solidFill>
              <a:miter lim="800000"/>
            </a:ln>
          </p:spPr>
          <p:txBody>
            <a:bodyPr rot="10800000" vert="eaVert" wrap="none" anchor="ctr"/>
            <a:lstStyle/>
            <a:p>
              <a:pPr algn="ctr"/>
              <a:endParaRPr lang="zh-CN" altLang="zh-CN" sz="480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  <p:sp>
          <p:nvSpPr>
            <p:cNvPr id="44044" name="AutoShape 51"/>
            <p:cNvSpPr>
              <a:spLocks noChangeArrowheads="1"/>
            </p:cNvSpPr>
            <p:nvPr/>
          </p:nvSpPr>
          <p:spPr bwMode="auto">
            <a:xfrm rot="5400000">
              <a:off x="3901" y="385"/>
              <a:ext cx="136" cy="998"/>
            </a:xfrm>
            <a:prstGeom prst="moon">
              <a:avLst>
                <a:gd name="adj" fmla="val 72792"/>
              </a:avLst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</a:ln>
          </p:spPr>
          <p:txBody>
            <a:bodyPr rot="10800000" vert="eaVert" wrap="none" anchor="ctr"/>
            <a:lstStyle/>
            <a:p>
              <a:pPr algn="ctr"/>
              <a:endParaRPr lang="zh-CN" altLang="zh-CN" sz="480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  <p:sp>
          <p:nvSpPr>
            <p:cNvPr id="44045" name="AutoShape 54"/>
            <p:cNvSpPr>
              <a:spLocks noChangeArrowheads="1"/>
            </p:cNvSpPr>
            <p:nvPr/>
          </p:nvSpPr>
          <p:spPr bwMode="auto">
            <a:xfrm rot="5400000">
              <a:off x="4944" y="385"/>
              <a:ext cx="136" cy="998"/>
            </a:xfrm>
            <a:prstGeom prst="moon">
              <a:avLst>
                <a:gd name="adj" fmla="val 72792"/>
              </a:avLst>
            </a:prstGeom>
            <a:solidFill>
              <a:srgbClr val="33CC33"/>
            </a:solidFill>
            <a:ln w="9525">
              <a:solidFill>
                <a:schemeClr val="tx1"/>
              </a:solidFill>
              <a:miter lim="800000"/>
            </a:ln>
          </p:spPr>
          <p:txBody>
            <a:bodyPr rot="10800000" vert="eaVert" wrap="none" anchor="ctr"/>
            <a:lstStyle/>
            <a:p>
              <a:pPr algn="ctr"/>
              <a:endParaRPr lang="zh-CN" altLang="zh-CN" sz="4800">
                <a:solidFill>
                  <a:srgbClr val="0000FF"/>
                </a:solidFill>
                <a:ea typeface="楷体_GB2312" pitchFamily="49" charset="-122"/>
              </a:endParaRPr>
            </a:p>
          </p:txBody>
        </p:sp>
      </p:grpSp>
      <p:grpSp>
        <p:nvGrpSpPr>
          <p:cNvPr id="5" name="Group 15"/>
          <p:cNvGrpSpPr/>
          <p:nvPr/>
        </p:nvGrpSpPr>
        <p:grpSpPr bwMode="auto">
          <a:xfrm>
            <a:off x="-214313" y="3571875"/>
            <a:ext cx="9386888" cy="2665413"/>
            <a:chOff x="0" y="0"/>
            <a:chExt cx="5670" cy="1860"/>
          </a:xfrm>
        </p:grpSpPr>
        <p:pic>
          <p:nvPicPr>
            <p:cNvPr id="44047" name="Picture 61" descr="768045_133721034142_2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467" cy="1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4048" name="Group 17"/>
            <p:cNvGrpSpPr/>
            <p:nvPr/>
          </p:nvGrpSpPr>
          <p:grpSpPr bwMode="auto">
            <a:xfrm>
              <a:off x="1349" y="907"/>
              <a:ext cx="4321" cy="951"/>
              <a:chOff x="0" y="0"/>
              <a:chExt cx="4321" cy="951"/>
            </a:xfrm>
          </p:grpSpPr>
          <p:grpSp>
            <p:nvGrpSpPr>
              <p:cNvPr id="44049" name="Group 18"/>
              <p:cNvGrpSpPr/>
              <p:nvPr/>
            </p:nvGrpSpPr>
            <p:grpSpPr bwMode="auto">
              <a:xfrm>
                <a:off x="0" y="87"/>
                <a:ext cx="4321" cy="864"/>
                <a:chOff x="0" y="4"/>
                <a:chExt cx="4321" cy="864"/>
              </a:xfrm>
            </p:grpSpPr>
            <p:pic>
              <p:nvPicPr>
                <p:cNvPr id="44050" name="Picture 13" descr="图片3"/>
                <p:cNvPicPr>
                  <a:picLocks noChangeAspect="1" noChangeArrowheads="1"/>
                </p:cNvPicPr>
                <p:nvPr/>
              </p:nvPicPr>
              <p:blipFill>
                <a:blip r:embed="rId4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0" y="4"/>
                  <a:ext cx="4321" cy="8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051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136" y="121"/>
                  <a:ext cx="859" cy="3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400" b="1">
                      <a:solidFill>
                        <a:srgbClr val="0000FF"/>
                      </a:solidFill>
                      <a:latin typeface="黑体" panose="02010609060101010101" pitchFamily="2" charset="-122"/>
                    </a:rPr>
                    <a:t>天天开心</a:t>
                  </a:r>
                  <a:endParaRPr lang="zh-CN" altLang="en-US" sz="2400" b="1">
                    <a:solidFill>
                      <a:srgbClr val="0000FF"/>
                    </a:solidFill>
                    <a:latin typeface="黑体" panose="02010609060101010101" pitchFamily="2" charset="-122"/>
                  </a:endParaRPr>
                </a:p>
              </p:txBody>
            </p:sp>
            <p:sp>
              <p:nvSpPr>
                <p:cNvPr id="4405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215" y="121"/>
                  <a:ext cx="953" cy="3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400" b="1">
                      <a:solidFill>
                        <a:srgbClr val="0000FF"/>
                      </a:solidFill>
                      <a:latin typeface="黑体" panose="02010609060101010101" pitchFamily="2" charset="-122"/>
                    </a:rPr>
                    <a:t>你好我好 </a:t>
                  </a:r>
                  <a:endParaRPr lang="zh-CN" altLang="en-US" sz="2400" b="1">
                    <a:solidFill>
                      <a:srgbClr val="0000FF"/>
                    </a:solidFill>
                    <a:latin typeface="黑体" panose="02010609060101010101" pitchFamily="2" charset="-122"/>
                  </a:endParaRPr>
                </a:p>
              </p:txBody>
            </p:sp>
            <p:sp>
              <p:nvSpPr>
                <p:cNvPr id="44053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146" y="121"/>
                  <a:ext cx="1092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800" b="1">
                      <a:solidFill>
                        <a:srgbClr val="FF0000"/>
                      </a:solidFill>
                      <a:latin typeface="黑体" panose="02010609060101010101" pitchFamily="2" charset="-122"/>
                    </a:rPr>
                    <a:t> </a:t>
                  </a:r>
                  <a:r>
                    <a:rPr lang="zh-CN" altLang="en-US" sz="2800" b="1">
                      <a:solidFill>
                        <a:srgbClr val="0000FF"/>
                      </a:solidFill>
                      <a:latin typeface="黑体" panose="02010609060101010101" pitchFamily="2" charset="-122"/>
                    </a:rPr>
                    <a:t>我的名字</a:t>
                  </a:r>
                  <a:endParaRPr lang="zh-CN" altLang="en-US" sz="2800" b="1">
                    <a:solidFill>
                      <a:srgbClr val="0000FF"/>
                    </a:solidFill>
                    <a:latin typeface="黑体" panose="02010609060101010101" pitchFamily="2" charset="-122"/>
                  </a:endParaRPr>
                </a:p>
              </p:txBody>
            </p:sp>
            <p:sp>
              <p:nvSpPr>
                <p:cNvPr id="44054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3373" y="105"/>
                  <a:ext cx="766" cy="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2800" b="1">
                      <a:solidFill>
                        <a:srgbClr val="FF0000"/>
                      </a:solidFill>
                      <a:latin typeface="黑体" panose="02010609060101010101" pitchFamily="2" charset="-122"/>
                    </a:rPr>
                    <a:t> </a:t>
                  </a:r>
                  <a:r>
                    <a:rPr lang="zh-CN" altLang="en-US" sz="2800" b="1">
                      <a:solidFill>
                        <a:srgbClr val="0000FF"/>
                      </a:solidFill>
                      <a:latin typeface="黑体" panose="02010609060101010101" pitchFamily="2" charset="-122"/>
                    </a:rPr>
                    <a:t>地方</a:t>
                  </a:r>
                  <a:r>
                    <a:rPr lang="zh-CN" altLang="en-US" sz="2800" b="1">
                      <a:solidFill>
                        <a:srgbClr val="FF0000"/>
                      </a:solidFill>
                      <a:latin typeface="黑体" panose="02010609060101010101" pitchFamily="2" charset="-122"/>
                    </a:rPr>
                    <a:t> </a:t>
                  </a:r>
                  <a:endParaRPr lang="zh-CN" altLang="en-US" sz="2800" b="1">
                    <a:solidFill>
                      <a:srgbClr val="FF0000"/>
                    </a:solidFill>
                    <a:latin typeface="黑体" panose="02010609060101010101" pitchFamily="2" charset="-122"/>
                  </a:endParaRPr>
                </a:p>
              </p:txBody>
            </p:sp>
          </p:grpSp>
          <p:sp>
            <p:nvSpPr>
              <p:cNvPr id="44055" name="AutoShape 43"/>
              <p:cNvSpPr>
                <a:spLocks noChangeArrowheads="1"/>
              </p:cNvSpPr>
              <p:nvPr/>
            </p:nvSpPr>
            <p:spPr bwMode="auto">
              <a:xfrm rot="5400000">
                <a:off x="533" y="-431"/>
                <a:ext cx="136" cy="998"/>
              </a:xfrm>
              <a:prstGeom prst="moon">
                <a:avLst>
                  <a:gd name="adj" fmla="val 72792"/>
                </a:avLst>
              </a:prstGeom>
              <a:solidFill>
                <a:srgbClr val="0099FF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rot="10800000" vert="eaVert" wrap="none" anchor="ctr"/>
              <a:lstStyle/>
              <a:p>
                <a:pPr algn="ctr"/>
                <a:endParaRPr lang="zh-CN" altLang="zh-CN" sz="4800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4056" name="AutoShape 48"/>
              <p:cNvSpPr>
                <a:spLocks noChangeArrowheads="1"/>
              </p:cNvSpPr>
              <p:nvPr/>
            </p:nvSpPr>
            <p:spPr bwMode="auto">
              <a:xfrm rot="5400000">
                <a:off x="1576" y="-431"/>
                <a:ext cx="136" cy="998"/>
              </a:xfrm>
              <a:prstGeom prst="moon">
                <a:avLst>
                  <a:gd name="adj" fmla="val 72792"/>
                </a:avLst>
              </a:prstGeom>
              <a:solidFill>
                <a:srgbClr val="CC3399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rot="10800000" vert="eaVert" wrap="none" anchor="ctr"/>
              <a:lstStyle/>
              <a:p>
                <a:pPr algn="ctr"/>
                <a:endParaRPr lang="zh-CN" altLang="zh-CN" sz="4800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4057" name="AutoShape 52"/>
              <p:cNvSpPr>
                <a:spLocks noChangeArrowheads="1"/>
              </p:cNvSpPr>
              <p:nvPr/>
            </p:nvSpPr>
            <p:spPr bwMode="auto">
              <a:xfrm rot="5400000">
                <a:off x="2620" y="-431"/>
                <a:ext cx="136" cy="998"/>
              </a:xfrm>
              <a:prstGeom prst="moon">
                <a:avLst>
                  <a:gd name="adj" fmla="val 72792"/>
                </a:avLst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rot="10800000" vert="eaVert" wrap="none" anchor="ctr"/>
              <a:lstStyle/>
              <a:p>
                <a:pPr algn="ctr"/>
                <a:endParaRPr lang="zh-CN" altLang="zh-CN" sz="4800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4058" name="AutoShape 55"/>
              <p:cNvSpPr>
                <a:spLocks noChangeArrowheads="1"/>
              </p:cNvSpPr>
              <p:nvPr/>
            </p:nvSpPr>
            <p:spPr bwMode="auto">
              <a:xfrm rot="5400000">
                <a:off x="3708" y="-431"/>
                <a:ext cx="136" cy="998"/>
              </a:xfrm>
              <a:prstGeom prst="moon">
                <a:avLst>
                  <a:gd name="adj" fmla="val 72792"/>
                </a:avLst>
              </a:prstGeom>
              <a:solidFill>
                <a:srgbClr val="33CC33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rot="10800000" vert="eaVert" wrap="none" anchor="ctr"/>
              <a:lstStyle/>
              <a:p>
                <a:pPr algn="ctr"/>
                <a:endParaRPr lang="zh-CN" altLang="zh-CN" sz="4800">
                  <a:solidFill>
                    <a:srgbClr val="0000FF"/>
                  </a:solidFill>
                  <a:ea typeface="楷体_GB2312" pitchFamily="49" charset="-122"/>
                </a:endParaRPr>
              </a:p>
            </p:txBody>
          </p:sp>
        </p:grpSp>
      </p:grp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286000" y="428625"/>
            <a:ext cx="5205413" cy="923925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5400" dirty="0"/>
              <a:t>天 地 人 你 我 他</a:t>
            </a:r>
            <a:endParaRPr lang="zh-CN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2" name="文本框 5"/>
          <p:cNvSpPr txBox="1">
            <a:spLocks noChangeArrowheads="1"/>
          </p:cNvSpPr>
          <p:nvPr/>
        </p:nvSpPr>
        <p:spPr bwMode="auto">
          <a:xfrm>
            <a:off x="1285875" y="1327150"/>
            <a:ext cx="41370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>
                <a:latin typeface="楷体" pitchFamily="49" charset="-122"/>
                <a:ea typeface="楷体" pitchFamily="49" charset="-122"/>
              </a:rPr>
              <a:t>图中有什么？</a:t>
            </a:r>
            <a:endParaRPr lang="zh-CN" altLang="en-US" sz="40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806423" y="2465052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天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421689" y="2374564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地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108711" y="2348847"/>
            <a:ext cx="2012950" cy="192881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b="1" noProof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人</a:t>
            </a:r>
            <a:endParaRPr lang="zh-CN" altLang="en-US" sz="10000" b="1" noProof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2" grpId="0" bldLvl="0" animBg="1"/>
      <p:bldP spid="1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704184" y="407705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Group 13"/>
          <p:cNvGrpSpPr/>
          <p:nvPr/>
        </p:nvGrpSpPr>
        <p:grpSpPr bwMode="auto">
          <a:xfrm>
            <a:off x="3348038" y="571500"/>
            <a:ext cx="2160587" cy="2400300"/>
            <a:chOff x="2109" y="360"/>
            <a:chExt cx="1361" cy="1512"/>
          </a:xfrm>
        </p:grpSpPr>
        <p:grpSp>
          <p:nvGrpSpPr>
            <p:cNvPr id="17410" name="Group 7"/>
            <p:cNvGrpSpPr/>
            <p:nvPr/>
          </p:nvGrpSpPr>
          <p:grpSpPr bwMode="auto">
            <a:xfrm>
              <a:off x="2109" y="436"/>
              <a:ext cx="1361" cy="1361"/>
              <a:chOff x="1655" y="1117"/>
              <a:chExt cx="1361" cy="1361"/>
            </a:xfrm>
          </p:grpSpPr>
          <p:sp>
            <p:nvSpPr>
              <p:cNvPr id="17411" name="Rectangle 8"/>
              <p:cNvSpPr>
                <a:spLocks noChangeArrowheads="1"/>
              </p:cNvSpPr>
              <p:nvPr/>
            </p:nvSpPr>
            <p:spPr bwMode="auto">
              <a:xfrm>
                <a:off x="1655" y="1117"/>
                <a:ext cx="1360" cy="1360"/>
              </a:xfrm>
              <a:prstGeom prst="rect">
                <a:avLst/>
              </a:prstGeom>
              <a:noFill/>
              <a:ln w="28575">
                <a:solidFill>
                  <a:srgbClr val="FF3300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Calibri" panose="020F0502020204030204" pitchFamily="34" charset="0"/>
                </a:endParaRPr>
              </a:p>
            </p:txBody>
          </p:sp>
          <p:sp>
            <p:nvSpPr>
              <p:cNvPr id="17412" name="Line 9"/>
              <p:cNvSpPr>
                <a:spLocks noChangeShapeType="1"/>
              </p:cNvSpPr>
              <p:nvPr/>
            </p:nvSpPr>
            <p:spPr bwMode="auto">
              <a:xfrm>
                <a:off x="1655" y="1797"/>
                <a:ext cx="1361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lgDashDot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13" name="Line 10"/>
              <p:cNvSpPr>
                <a:spLocks noChangeShapeType="1"/>
              </p:cNvSpPr>
              <p:nvPr/>
            </p:nvSpPr>
            <p:spPr bwMode="auto">
              <a:xfrm>
                <a:off x="2336" y="1117"/>
                <a:ext cx="0" cy="1361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lgDashDotDot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7414" name="Text Box 11"/>
            <p:cNvSpPr txBox="1">
              <a:spLocks noChangeArrowheads="1"/>
            </p:cNvSpPr>
            <p:nvPr/>
          </p:nvSpPr>
          <p:spPr bwMode="auto">
            <a:xfrm>
              <a:off x="2151" y="360"/>
              <a:ext cx="1224" cy="1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5000">
                  <a:latin typeface="楷体" pitchFamily="49" charset="-122"/>
                  <a:ea typeface="楷体" pitchFamily="49" charset="-122"/>
                </a:rPr>
                <a:t>天</a:t>
              </a:r>
              <a:endParaRPr lang="zh-CN" altLang="en-US" sz="15000"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15" name="图片 14" descr="图片IMG_4346 (3)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43000" y="3643313"/>
            <a:ext cx="1857375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5" descr="图片IMG_4346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38" y="3643313"/>
            <a:ext cx="1625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3429000" y="3643313"/>
            <a:ext cx="1928813" cy="24288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15000" noProof="1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天</a:t>
            </a:r>
            <a:endParaRPr lang="zh-CN" altLang="en-US" sz="15000" noProof="1">
              <a:solidFill>
                <a:schemeClr val="tx1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2"/>
          <p:cNvSpPr txBox="1">
            <a:spLocks noChangeArrowheads="1"/>
          </p:cNvSpPr>
          <p:nvPr/>
        </p:nvSpPr>
        <p:spPr bwMode="auto">
          <a:xfrm>
            <a:off x="2390775" y="5221288"/>
            <a:ext cx="5394325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itchFamily="49" charset="-122"/>
                <a:ea typeface="楷体" pitchFamily="49" charset="-122"/>
              </a:rPr>
              <a:t>太阳 云朵</a:t>
            </a:r>
            <a:endParaRPr lang="zh-CN" altLang="en-US" sz="800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6724"/>
            <a:ext cx="9144000" cy="496455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2"/>
          <p:cNvSpPr txBox="1">
            <a:spLocks noChangeArrowheads="1"/>
          </p:cNvSpPr>
          <p:nvPr/>
        </p:nvSpPr>
        <p:spPr bwMode="auto">
          <a:xfrm>
            <a:off x="3597275" y="5170488"/>
            <a:ext cx="37433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itchFamily="49" charset="-122"/>
                <a:ea typeface="楷体" pitchFamily="49" charset="-122"/>
              </a:rPr>
              <a:t>星空</a:t>
            </a:r>
            <a:endParaRPr lang="zh-CN" altLang="en-US" sz="800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6724"/>
            <a:ext cx="9144000" cy="49935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"/>
          <p:cNvSpPr txBox="1">
            <a:spLocks noChangeArrowheads="1"/>
          </p:cNvSpPr>
          <p:nvPr/>
        </p:nvSpPr>
        <p:spPr bwMode="auto">
          <a:xfrm>
            <a:off x="3425825" y="5511800"/>
            <a:ext cx="25749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8000">
                <a:latin typeface="楷体" pitchFamily="49" charset="-122"/>
                <a:ea typeface="楷体" pitchFamily="49" charset="-122"/>
              </a:rPr>
              <a:t>雷电</a:t>
            </a:r>
            <a:endParaRPr lang="zh-CN" altLang="en-US" sz="800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6724"/>
            <a:ext cx="9144000" cy="551589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模板网-WWW.1PPT.COM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1171</Words>
  <Application>WPS 演示</Application>
  <PresentationFormat>全屏显示(4:3)</PresentationFormat>
  <Paragraphs>154</Paragraphs>
  <Slides>32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52" baseType="lpstr">
      <vt:lpstr>Arial</vt:lpstr>
      <vt:lpstr>宋体</vt:lpstr>
      <vt:lpstr>Wingdings</vt:lpstr>
      <vt:lpstr>Franklin Gothic Book</vt:lpstr>
      <vt:lpstr>黑体</vt:lpstr>
      <vt:lpstr>Franklin Gothic Medium</vt:lpstr>
      <vt:lpstr>微软雅黑</vt:lpstr>
      <vt:lpstr>Wingdings 2</vt:lpstr>
      <vt:lpstr>Arial</vt:lpstr>
      <vt:lpstr>Calibri</vt:lpstr>
      <vt:lpstr>华文隶书</vt:lpstr>
      <vt:lpstr>楷体</vt:lpstr>
      <vt:lpstr>Calibri</vt:lpstr>
      <vt:lpstr>Arial Unicode MS</vt:lpstr>
      <vt:lpstr>Ocho Siete</vt:lpstr>
      <vt:lpstr>Wingdings</vt:lpstr>
      <vt:lpstr>隶书</vt:lpstr>
      <vt:lpstr>楷体_GB2312</vt:lpstr>
      <vt:lpstr>新宋体</vt:lpstr>
      <vt:lpstr>第一PPT模板网-WWW.1PPT.COM</vt:lpstr>
      <vt:lpstr>天地人</vt:lpstr>
      <vt:lpstr>观看《三字经》片段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58</cp:revision>
  <dcterms:created xsi:type="dcterms:W3CDTF">2016-08-21T06:41:00Z</dcterms:created>
  <dcterms:modified xsi:type="dcterms:W3CDTF">2017-09-02T01:05:41Z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