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22" r:id="rId3"/>
    <p:sldId id="425" r:id="rId4"/>
    <p:sldId id="448" r:id="rId5"/>
    <p:sldId id="428" r:id="rId6"/>
    <p:sldId id="437" r:id="rId7"/>
    <p:sldId id="436" r:id="rId8"/>
    <p:sldId id="321" r:id="rId9"/>
    <p:sldId id="322" r:id="rId10"/>
    <p:sldId id="323" r:id="rId11"/>
    <p:sldId id="324" r:id="rId12"/>
    <p:sldId id="325" r:id="rId13"/>
    <p:sldId id="432" r:id="rId14"/>
    <p:sldId id="327" r:id="rId15"/>
    <p:sldId id="329" r:id="rId16"/>
    <p:sldId id="447" r:id="rId17"/>
    <p:sldId id="336" r:id="rId18"/>
    <p:sldId id="449" r:id="rId19"/>
    <p:sldId id="401" r:id="rId20"/>
    <p:sldId id="452" r:id="rId21"/>
    <p:sldId id="453" r:id="rId22"/>
    <p:sldId id="454" r:id="rId23"/>
    <p:sldId id="455" r:id="rId24"/>
    <p:sldId id="456" r:id="rId25"/>
    <p:sldId id="439" r:id="rId26"/>
    <p:sldId id="457" r:id="rId2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anose="02020603050405020304" pitchFamily="18" charset="0"/>
        <a:ea typeface="黑体" panose="0201060906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anose="02020603050405020304" pitchFamily="18" charset="0"/>
        <a:ea typeface="黑体" panose="0201060906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anose="02020603050405020304" pitchFamily="18" charset="0"/>
        <a:ea typeface="黑体" panose="0201060906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anose="02020603050405020304" pitchFamily="18" charset="0"/>
        <a:ea typeface="黑体" panose="0201060906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anose="02020603050405020304" pitchFamily="18" charset="0"/>
        <a:ea typeface="黑体" panose="02010609060101010101" pitchFamily="2" charset="-122"/>
        <a:cs typeface="+mn-cs"/>
      </a:defRPr>
    </a:lvl5pPr>
    <a:lvl6pPr marL="2286000" algn="l" defTabSz="914400" rtl="0" eaLnBrk="1" latinLnBrk="0" hangingPunct="1">
      <a:defRPr kumimoji="1" sz="2800" kern="1200">
        <a:solidFill>
          <a:schemeClr val="tx1"/>
        </a:solidFill>
        <a:latin typeface="Times New Roman" panose="02020603050405020304" pitchFamily="18" charset="0"/>
        <a:ea typeface="黑体" panose="02010609060101010101" pitchFamily="2" charset="-122"/>
        <a:cs typeface="+mn-cs"/>
      </a:defRPr>
    </a:lvl6pPr>
    <a:lvl7pPr marL="2743200" algn="l" defTabSz="914400" rtl="0" eaLnBrk="1" latinLnBrk="0" hangingPunct="1">
      <a:defRPr kumimoji="1" sz="2800" kern="1200">
        <a:solidFill>
          <a:schemeClr val="tx1"/>
        </a:solidFill>
        <a:latin typeface="Times New Roman" panose="02020603050405020304" pitchFamily="18" charset="0"/>
        <a:ea typeface="黑体" panose="02010609060101010101" pitchFamily="2" charset="-122"/>
        <a:cs typeface="+mn-cs"/>
      </a:defRPr>
    </a:lvl7pPr>
    <a:lvl8pPr marL="3200400" algn="l" defTabSz="914400" rtl="0" eaLnBrk="1" latinLnBrk="0" hangingPunct="1">
      <a:defRPr kumimoji="1" sz="2800" kern="1200">
        <a:solidFill>
          <a:schemeClr val="tx1"/>
        </a:solidFill>
        <a:latin typeface="Times New Roman" panose="02020603050405020304" pitchFamily="18" charset="0"/>
        <a:ea typeface="黑体" panose="02010609060101010101" pitchFamily="2" charset="-122"/>
        <a:cs typeface="+mn-cs"/>
      </a:defRPr>
    </a:lvl8pPr>
    <a:lvl9pPr marL="3657600" algn="l" defTabSz="914400" rtl="0" eaLnBrk="1" latinLnBrk="0" hangingPunct="1">
      <a:defRPr kumimoji="1" sz="2800" kern="1200">
        <a:solidFill>
          <a:schemeClr val="tx1"/>
        </a:solidFill>
        <a:latin typeface="Times New Roman" panose="02020603050405020304" pitchFamily="18" charset="0"/>
        <a:ea typeface="黑体" panose="0201060906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00"/>
    <a:srgbClr val="CC0000"/>
    <a:srgbClr val="003399"/>
    <a:srgbClr val="FF0000"/>
    <a:srgbClr val="000000"/>
    <a:srgbClr val="0000FF"/>
    <a:srgbClr val="00FF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34" autoAdjust="0"/>
    <p:restoredTop sz="96918" autoAdjust="0"/>
  </p:normalViewPr>
  <p:slideViewPr>
    <p:cSldViewPr>
      <p:cViewPr>
        <p:scale>
          <a:sx n="105" d="100"/>
          <a:sy n="105" d="100"/>
        </p:scale>
        <p:origin x="-138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18.xml"/><Relationship Id="rId1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5017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435C1-1D94-4037-AB4D-902C115ACFC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zoom/>
    <p:sndAc>
      <p:stSnd>
        <p:snd r:embed="rId2" name="camera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9703D-A0C0-4A08-9138-AC70166C3E0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zoom/>
    <p:sndAc>
      <p:stSnd>
        <p:snd r:embed="rId2" name="camera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609600"/>
            <a:ext cx="2135187" cy="5489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09600"/>
            <a:ext cx="6253163" cy="5489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F46DF-389F-487A-B25D-4FAF8AEE002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zoom/>
    <p:sndAc>
      <p:stSnd>
        <p:snd r:embed="rId2" name="camera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80152-1D5D-4565-8362-A1FF5BA405D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zoom/>
    <p:sndAc>
      <p:stSnd>
        <p:snd r:embed="rId2" name="camera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1A64A-ECA9-443F-9CF4-0C8954E9538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zoom/>
    <p:sndAc>
      <p:stSnd>
        <p:snd r:embed="rId2" name="camera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905000"/>
            <a:ext cx="41941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1941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3C65A-91D6-45AF-BB90-B4ABDB83268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zoom/>
    <p:sndAc>
      <p:stSnd>
        <p:snd r:embed="rId2" name="camera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C5890-8B49-44D7-81BF-E5A6EDFCF24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zoom/>
    <p:sndAc>
      <p:stSnd>
        <p:snd r:embed="rId2" name="camera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58AA4-BB44-46B6-9988-B2CA1BFB26F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zoom/>
    <p:sndAc>
      <p:stSnd>
        <p:snd r:embed="rId2" name="camera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85CF0-217F-40F0-A22E-C5999CC43B6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zoom/>
    <p:sndAc>
      <p:stSnd>
        <p:snd r:embed="rId2" name="camera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6AD90-B850-4BE8-B06C-C87E6D82445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zoom/>
    <p:sndAc>
      <p:stSnd>
        <p:snd r:embed="rId2" name="camera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D218A-193E-400E-B66F-793B528AE26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zoom/>
    <p:sndAc>
      <p:stSnd>
        <p:snd r:embed="rId2" name="camera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audio" Target="../media/audio1.wav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609600"/>
            <a:ext cx="85407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905000"/>
            <a:ext cx="8540750" cy="419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kumimoji="0"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kumimoji="0"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kumimoji="0" sz="1400">
                <a:latin typeface="+mn-lt"/>
                <a:ea typeface="+mn-ea"/>
              </a:defRPr>
            </a:lvl1pPr>
          </a:lstStyle>
          <a:p>
            <a:pPr>
              <a:defRPr/>
            </a:pPr>
            <a:fld id="{3614E5FE-E440-4B37-A53F-E0C362F662E8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  <p:sndAc>
      <p:stSnd>
        <p:snd r:embed="rId13" name="camera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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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audio" Target="../media/audio7.wav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4" Type="http://schemas.openxmlformats.org/officeDocument/2006/relationships/audio" Target="../media/audio4.wav"/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1.wav"/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12.GIF"/><Relationship Id="rId1" Type="http://schemas.openxmlformats.org/officeDocument/2006/relationships/slide" Target="slide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1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p16100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254125" y="1916113"/>
            <a:ext cx="4826000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7092950" y="765175"/>
            <a:ext cx="1098550" cy="53340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0" lang="zh-CN" altLang="en-US" sz="6000" b="1">
                <a:solidFill>
                  <a:srgbClr val="003399"/>
                </a:solidFill>
                <a:latin typeface="黑体" panose="02010609060101010101" pitchFamily="2" charset="-122"/>
              </a:rPr>
              <a:t>岳阳楼记	</a:t>
            </a:r>
            <a:r>
              <a:rPr kumimoji="0" lang="zh-CN" altLang="en-US" sz="3200" b="1">
                <a:solidFill>
                  <a:srgbClr val="FF0000"/>
                </a:solidFill>
                <a:latin typeface="黑体" panose="02010609060101010101" pitchFamily="2" charset="-122"/>
              </a:rPr>
              <a:t>范仲淹</a:t>
            </a:r>
            <a:endParaRPr kumimoji="0" lang="zh-CN" altLang="en-US" sz="32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Rot="1" noChangeArrowheads="1"/>
          </p:cNvSpPr>
          <p:nvPr>
            <p:ph type="ctrTitle"/>
          </p:nvPr>
        </p:nvSpPr>
        <p:spPr>
          <a:xfrm>
            <a:off x="1371600" y="90488"/>
            <a:ext cx="6324600" cy="747712"/>
          </a:xfrm>
        </p:spPr>
        <p:txBody>
          <a:bodyPr/>
          <a:lstStyle/>
          <a:p>
            <a:pPr eaLnBrk="1" hangingPunct="1"/>
            <a:r>
              <a:rPr lang="en-US" altLang="zh-CN" b="1" smtClean="0">
                <a:latin typeface="黑体" panose="02010609060101010101" pitchFamily="2" charset="-122"/>
                <a:ea typeface="黑体" panose="02010609060101010101" pitchFamily="2" charset="-122"/>
              </a:rPr>
              <a:t>                         </a:t>
            </a:r>
            <a:endParaRPr lang="en-US" altLang="zh-CN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0836" name="Rectangle 4"/>
          <p:cNvSpPr>
            <a:spLocks noChangeArrowheads="1"/>
          </p:cNvSpPr>
          <p:nvPr/>
        </p:nvSpPr>
        <p:spPr bwMode="auto">
          <a:xfrm>
            <a:off x="684213" y="692150"/>
            <a:ext cx="12895262" cy="545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kumimoji="0" lang="en-US" altLang="zh-CN" sz="3200">
                <a:latin typeface="黑体" panose="02010609060101010101" pitchFamily="2" charset="-122"/>
              </a:rPr>
              <a:t>       </a:t>
            </a:r>
            <a:r>
              <a:rPr kumimoji="0" lang="zh-CN" altLang="en-US" sz="3200" b="1">
                <a:solidFill>
                  <a:srgbClr val="000000"/>
                </a:solidFill>
                <a:latin typeface="黑体" panose="02010609060101010101" pitchFamily="2" charset="-122"/>
              </a:rPr>
              <a:t>至若春和</a:t>
            </a:r>
            <a:r>
              <a:rPr kumimoji="0" lang="zh-CN" altLang="en-US" sz="3200" b="1">
                <a:solidFill>
                  <a:srgbClr val="FF0000"/>
                </a:solidFill>
                <a:latin typeface="黑体" panose="02010609060101010101" pitchFamily="2" charset="-122"/>
              </a:rPr>
              <a:t>景</a:t>
            </a:r>
            <a:r>
              <a:rPr kumimoji="0" lang="zh-CN" altLang="en-US" sz="3200" b="1">
                <a:solidFill>
                  <a:srgbClr val="000000"/>
                </a:solidFill>
                <a:latin typeface="黑体" panose="02010609060101010101" pitchFamily="2" charset="-122"/>
              </a:rPr>
              <a:t>明，波澜不惊，上下天光，</a:t>
            </a:r>
            <a:endParaRPr kumimoji="0" lang="zh-CN" altLang="en-US" sz="32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 eaLnBrk="0" hangingPunct="0"/>
            <a:endParaRPr kumimoji="0" lang="zh-CN" altLang="en-US" sz="32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 eaLnBrk="0" hangingPunct="0"/>
            <a:r>
              <a:rPr kumimoji="0" lang="zh-CN" altLang="en-US" sz="3200" b="1">
                <a:solidFill>
                  <a:srgbClr val="000000"/>
                </a:solidFill>
                <a:latin typeface="黑体" panose="02010609060101010101" pitchFamily="2" charset="-122"/>
              </a:rPr>
              <a:t>一碧万顷；沙鸥翔集，锦鳞游泳；岸</a:t>
            </a:r>
            <a:r>
              <a:rPr kumimoji="0" lang="zh-CN" altLang="en-US" sz="3200" b="1">
                <a:solidFill>
                  <a:srgbClr val="FF0000"/>
                </a:solidFill>
                <a:latin typeface="黑体" panose="02010609060101010101" pitchFamily="2" charset="-122"/>
              </a:rPr>
              <a:t>芷汀</a:t>
            </a:r>
            <a:r>
              <a:rPr kumimoji="0" lang="zh-CN" altLang="en-US" sz="3200" b="1">
                <a:solidFill>
                  <a:srgbClr val="000000"/>
                </a:solidFill>
                <a:latin typeface="黑体" panose="02010609060101010101" pitchFamily="2" charset="-122"/>
              </a:rPr>
              <a:t>兰，</a:t>
            </a:r>
            <a:endParaRPr kumimoji="0" lang="zh-CN" altLang="en-US" sz="32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 eaLnBrk="0" hangingPunct="0"/>
            <a:endParaRPr kumimoji="0" lang="zh-CN" altLang="en-US" sz="32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 eaLnBrk="0" hangingPunct="0"/>
            <a:r>
              <a:rPr kumimoji="0" lang="zh-CN" altLang="en-US" sz="3200" b="1">
                <a:solidFill>
                  <a:srgbClr val="000000"/>
                </a:solidFill>
                <a:latin typeface="黑体" panose="02010609060101010101" pitchFamily="2" charset="-122"/>
              </a:rPr>
              <a:t>郁郁青青。而或长烟</a:t>
            </a:r>
            <a:r>
              <a:rPr kumimoji="0" lang="zh-CN" altLang="en-US" sz="3200" b="1">
                <a:solidFill>
                  <a:srgbClr val="FF0000"/>
                </a:solidFill>
                <a:latin typeface="黑体" panose="02010609060101010101" pitchFamily="2" charset="-122"/>
              </a:rPr>
              <a:t>一</a:t>
            </a:r>
            <a:r>
              <a:rPr kumimoji="0" lang="zh-CN" altLang="en-US" sz="3200" b="1">
                <a:solidFill>
                  <a:srgbClr val="000000"/>
                </a:solidFill>
                <a:latin typeface="黑体" panose="02010609060101010101" pitchFamily="2" charset="-122"/>
              </a:rPr>
              <a:t>空，皓月千里，浮光</a:t>
            </a:r>
            <a:endParaRPr kumimoji="0" lang="zh-CN" altLang="en-US" sz="32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 eaLnBrk="0" hangingPunct="0"/>
            <a:endParaRPr kumimoji="0" lang="zh-CN" altLang="en-US" sz="32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 eaLnBrk="0" hangingPunct="0"/>
            <a:r>
              <a:rPr kumimoji="0" lang="zh-CN" altLang="en-US" sz="3200" b="1">
                <a:solidFill>
                  <a:srgbClr val="000000"/>
                </a:solidFill>
                <a:latin typeface="黑体" panose="02010609060101010101" pitchFamily="2" charset="-122"/>
              </a:rPr>
              <a:t>跃金，</a:t>
            </a:r>
            <a:r>
              <a:rPr kumimoji="0" lang="zh-CN" altLang="en-US" sz="3200" b="1">
                <a:solidFill>
                  <a:srgbClr val="FF0000"/>
                </a:solidFill>
                <a:latin typeface="黑体" panose="02010609060101010101" pitchFamily="2" charset="-122"/>
              </a:rPr>
              <a:t>静影沉璧</a:t>
            </a:r>
            <a:r>
              <a:rPr kumimoji="0" lang="zh-CN" altLang="en-US" sz="3200" b="1">
                <a:solidFill>
                  <a:srgbClr val="000000"/>
                </a:solidFill>
                <a:latin typeface="黑体" panose="02010609060101010101" pitchFamily="2" charset="-122"/>
              </a:rPr>
              <a:t>，渔歌互答，此乐何极。登</a:t>
            </a:r>
            <a:endParaRPr kumimoji="0" lang="zh-CN" altLang="en-US" sz="32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 eaLnBrk="0" hangingPunct="0"/>
            <a:endParaRPr kumimoji="0" lang="zh-CN" altLang="en-US" sz="32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 eaLnBrk="0" hangingPunct="0"/>
            <a:r>
              <a:rPr kumimoji="0" lang="zh-CN" altLang="en-US" sz="3200" b="1">
                <a:solidFill>
                  <a:srgbClr val="000000"/>
                </a:solidFill>
                <a:latin typeface="黑体" panose="02010609060101010101" pitchFamily="2" charset="-122"/>
              </a:rPr>
              <a:t>斯楼也，则有心旷神怡，</a:t>
            </a:r>
            <a:r>
              <a:rPr kumimoji="0" lang="zh-CN" altLang="en-US" sz="3200" b="1">
                <a:solidFill>
                  <a:srgbClr val="FF0000"/>
                </a:solidFill>
                <a:latin typeface="黑体" panose="02010609060101010101" pitchFamily="2" charset="-122"/>
              </a:rPr>
              <a:t>宠</a:t>
            </a:r>
            <a:r>
              <a:rPr kumimoji="0" lang="zh-CN" altLang="en-US" sz="3200" b="1">
                <a:solidFill>
                  <a:srgbClr val="000000"/>
                </a:solidFill>
                <a:latin typeface="黑体" panose="02010609060101010101" pitchFamily="2" charset="-122"/>
              </a:rPr>
              <a:t>辱</a:t>
            </a:r>
            <a:r>
              <a:rPr kumimoji="0" lang="zh-CN" altLang="en-US" sz="3200" b="1">
                <a:solidFill>
                  <a:srgbClr val="FF0000"/>
                </a:solidFill>
                <a:latin typeface="黑体" panose="02010609060101010101" pitchFamily="2" charset="-122"/>
              </a:rPr>
              <a:t>偕</a:t>
            </a:r>
            <a:r>
              <a:rPr kumimoji="0" lang="zh-CN" altLang="en-US" sz="3200" b="1">
                <a:solidFill>
                  <a:srgbClr val="000000"/>
                </a:solidFill>
                <a:latin typeface="黑体" panose="02010609060101010101" pitchFamily="2" charset="-122"/>
              </a:rPr>
              <a:t>忘，</a:t>
            </a:r>
            <a:r>
              <a:rPr kumimoji="0" lang="zh-CN" altLang="en-US" sz="3200" b="1">
                <a:solidFill>
                  <a:srgbClr val="FF0000"/>
                </a:solidFill>
                <a:latin typeface="黑体" panose="02010609060101010101" pitchFamily="2" charset="-122"/>
              </a:rPr>
              <a:t>把</a:t>
            </a:r>
            <a:r>
              <a:rPr kumimoji="0" lang="zh-CN" altLang="en-US" sz="3200" b="1">
                <a:solidFill>
                  <a:srgbClr val="000000"/>
                </a:solidFill>
                <a:latin typeface="黑体" panose="02010609060101010101" pitchFamily="2" charset="-122"/>
              </a:rPr>
              <a:t>酒临</a:t>
            </a:r>
            <a:endParaRPr kumimoji="0" lang="zh-CN" altLang="en-US" sz="32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 eaLnBrk="0" hangingPunct="0"/>
            <a:endParaRPr kumimoji="0" lang="zh-CN" altLang="en-US" sz="32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 eaLnBrk="0" hangingPunct="0"/>
            <a:r>
              <a:rPr kumimoji="0" lang="zh-CN" altLang="en-US" sz="3200" b="1">
                <a:solidFill>
                  <a:srgbClr val="000000"/>
                </a:solidFill>
                <a:latin typeface="黑体" panose="02010609060101010101" pitchFamily="2" charset="-122"/>
              </a:rPr>
              <a:t>风，其喜洋洋者矣。</a:t>
            </a:r>
            <a:r>
              <a:rPr kumimoji="0" lang="zh-CN" altLang="en-US" sz="3200">
                <a:solidFill>
                  <a:srgbClr val="000000"/>
                </a:solidFill>
                <a:latin typeface="黑体" panose="02010609060101010101" pitchFamily="2" charset="-122"/>
              </a:rPr>
              <a:t> </a:t>
            </a:r>
            <a:endParaRPr kumimoji="0" lang="zh-CN" altLang="en-US" sz="3200">
              <a:solidFill>
                <a:srgbClr val="000000"/>
              </a:solidFill>
              <a:latin typeface="黑体" panose="02010609060101010101" pitchFamily="2" charset="-122"/>
            </a:endParaRPr>
          </a:p>
        </p:txBody>
      </p:sp>
      <p:sp>
        <p:nvSpPr>
          <p:cNvPr id="120837" name="Text Box 5"/>
          <p:cNvSpPr txBox="1">
            <a:spLocks noChangeArrowheads="1"/>
          </p:cNvSpPr>
          <p:nvPr/>
        </p:nvSpPr>
        <p:spPr bwMode="auto">
          <a:xfrm>
            <a:off x="3276600" y="981075"/>
            <a:ext cx="9413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008000"/>
                </a:solidFill>
                <a:latin typeface="黑体" panose="02010609060101010101" pitchFamily="2" charset="-122"/>
              </a:rPr>
              <a:t>日光</a:t>
            </a:r>
            <a:endParaRPr lang="zh-CN" altLang="en-US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  <p:sp>
        <p:nvSpPr>
          <p:cNvPr id="120838" name="Text Box 6"/>
          <p:cNvSpPr txBox="1">
            <a:spLocks noChangeArrowheads="1"/>
          </p:cNvSpPr>
          <p:nvPr/>
        </p:nvSpPr>
        <p:spPr bwMode="auto">
          <a:xfrm>
            <a:off x="7086600" y="1120775"/>
            <a:ext cx="7223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008000"/>
                </a:solidFill>
                <a:latin typeface="黑体" panose="02010609060101010101" pitchFamily="2" charset="-122"/>
              </a:rPr>
              <a:t>zhǐ</a:t>
            </a:r>
            <a:endParaRPr lang="en-US" altLang="zh-CN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  <p:sp>
        <p:nvSpPr>
          <p:cNvPr id="23558" name="Text Box 7"/>
          <p:cNvSpPr txBox="1">
            <a:spLocks noChangeArrowheads="1"/>
          </p:cNvSpPr>
          <p:nvPr/>
        </p:nvSpPr>
        <p:spPr bwMode="auto">
          <a:xfrm>
            <a:off x="8001000" y="11430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endParaRPr lang="zh-CN" altLang="zh-CN" sz="2400">
              <a:latin typeface="黑体" panose="02010609060101010101" pitchFamily="2" charset="-122"/>
            </a:endParaRPr>
          </a:p>
        </p:txBody>
      </p:sp>
      <p:sp>
        <p:nvSpPr>
          <p:cNvPr id="120840" name="Text Box 8"/>
          <p:cNvSpPr txBox="1">
            <a:spLocks noChangeArrowheads="1"/>
          </p:cNvSpPr>
          <p:nvPr/>
        </p:nvSpPr>
        <p:spPr bwMode="auto">
          <a:xfrm>
            <a:off x="7848600" y="1196975"/>
            <a:ext cx="9017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008000"/>
                </a:solidFill>
                <a:latin typeface="黑体" panose="02010609060101010101" pitchFamily="2" charset="-122"/>
              </a:rPr>
              <a:t>tīng</a:t>
            </a:r>
            <a:endParaRPr lang="en-US" altLang="zh-CN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  <p:sp>
        <p:nvSpPr>
          <p:cNvPr id="120841" name="Text Box 9"/>
          <p:cNvSpPr txBox="1">
            <a:spLocks noChangeArrowheads="1"/>
          </p:cNvSpPr>
          <p:nvPr/>
        </p:nvSpPr>
        <p:spPr bwMode="auto">
          <a:xfrm>
            <a:off x="4211638" y="2205038"/>
            <a:ext cx="5429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008000"/>
                </a:solidFill>
                <a:latin typeface="黑体" panose="02010609060101010101" pitchFamily="2" charset="-122"/>
              </a:rPr>
              <a:t>全</a:t>
            </a:r>
            <a:endParaRPr lang="zh-CN" altLang="en-US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  <p:sp>
        <p:nvSpPr>
          <p:cNvPr id="120842" name="Text Box 10"/>
          <p:cNvSpPr txBox="1">
            <a:spLocks noChangeArrowheads="1"/>
          </p:cNvSpPr>
          <p:nvPr/>
        </p:nvSpPr>
        <p:spPr bwMode="auto">
          <a:xfrm>
            <a:off x="898525" y="3321050"/>
            <a:ext cx="4827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008000"/>
                </a:solidFill>
                <a:latin typeface="黑体" panose="02010609060101010101" pitchFamily="2" charset="-122"/>
              </a:rPr>
              <a:t>静静的月影像沉入水中的玉璧</a:t>
            </a:r>
            <a:endParaRPr lang="zh-CN" altLang="en-US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  <p:sp>
        <p:nvSpPr>
          <p:cNvPr id="120843" name="Text Box 11"/>
          <p:cNvSpPr txBox="1">
            <a:spLocks noChangeArrowheads="1"/>
          </p:cNvSpPr>
          <p:nvPr/>
        </p:nvSpPr>
        <p:spPr bwMode="auto">
          <a:xfrm>
            <a:off x="4826000" y="4221163"/>
            <a:ext cx="8985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008000"/>
                </a:solidFill>
                <a:latin typeface="黑体" panose="02010609060101010101" pitchFamily="2" charset="-122"/>
              </a:rPr>
              <a:t>荣耀</a:t>
            </a:r>
            <a:endParaRPr lang="zh-CN" altLang="en-US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  <p:sp>
        <p:nvSpPr>
          <p:cNvPr id="120844" name="Text Box 12"/>
          <p:cNvSpPr txBox="1">
            <a:spLocks noChangeArrowheads="1"/>
          </p:cNvSpPr>
          <p:nvPr/>
        </p:nvSpPr>
        <p:spPr bwMode="auto">
          <a:xfrm>
            <a:off x="5562600" y="4149725"/>
            <a:ext cx="23082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008000"/>
                </a:solidFill>
                <a:latin typeface="黑体" panose="02010609060101010101" pitchFamily="2" charset="-122"/>
              </a:rPr>
              <a:t>（</a:t>
            </a:r>
            <a:r>
              <a:rPr lang="en-US" altLang="zh-CN" b="1">
                <a:solidFill>
                  <a:srgbClr val="008000"/>
                </a:solidFill>
                <a:latin typeface="黑体" panose="02010609060101010101" pitchFamily="2" charset="-122"/>
              </a:rPr>
              <a:t>xi</a:t>
            </a:r>
            <a:r>
              <a:rPr lang="en-US" altLang="zh-CN" b="1">
                <a:solidFill>
                  <a:srgbClr val="008000"/>
                </a:solidFill>
              </a:rPr>
              <a:t>é</a:t>
            </a:r>
            <a:r>
              <a:rPr lang="zh-CN" altLang="en-US" b="1">
                <a:solidFill>
                  <a:srgbClr val="008000"/>
                </a:solidFill>
                <a:latin typeface="黑体" panose="02010609060101010101" pitchFamily="2" charset="-122"/>
              </a:rPr>
              <a:t>，一起</a:t>
            </a:r>
            <a:r>
              <a:rPr lang="en-US" altLang="zh-CN" b="1">
                <a:solidFill>
                  <a:srgbClr val="008000"/>
                </a:solidFill>
                <a:latin typeface="黑体" panose="02010609060101010101" pitchFamily="2" charset="-122"/>
              </a:rPr>
              <a:t>)</a:t>
            </a:r>
            <a:endParaRPr lang="en-US" altLang="zh-CN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  <p:sp>
        <p:nvSpPr>
          <p:cNvPr id="23564" name="Text Box 13"/>
          <p:cNvSpPr txBox="1">
            <a:spLocks noChangeArrowheads="1"/>
          </p:cNvSpPr>
          <p:nvPr/>
        </p:nvSpPr>
        <p:spPr bwMode="auto">
          <a:xfrm>
            <a:off x="7239000" y="55626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endParaRPr lang="zh-CN" altLang="zh-CN" sz="2400">
              <a:latin typeface="黑体" panose="02010609060101010101" pitchFamily="2" charset="-122"/>
            </a:endParaRPr>
          </a:p>
        </p:txBody>
      </p:sp>
      <p:sp>
        <p:nvSpPr>
          <p:cNvPr id="120846" name="Text Box 14"/>
          <p:cNvSpPr txBox="1">
            <a:spLocks noChangeArrowheads="1"/>
          </p:cNvSpPr>
          <p:nvPr/>
        </p:nvSpPr>
        <p:spPr bwMode="auto">
          <a:xfrm>
            <a:off x="7070725" y="5229225"/>
            <a:ext cx="12557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008000"/>
                </a:solidFill>
                <a:latin typeface="黑体" panose="02010609060101010101" pitchFamily="2" charset="-122"/>
              </a:rPr>
              <a:t>持，执</a:t>
            </a:r>
            <a:endParaRPr lang="zh-CN" altLang="en-US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08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08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0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500"/>
                                        <p:tgtEl>
                                          <p:spTgt spid="120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20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20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0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0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6" grpId="0" autoUpdateAnimBg="0"/>
      <p:bldP spid="120837" grpId="0" autoUpdateAnimBg="0"/>
      <p:bldP spid="120838" grpId="0" autoUpdateAnimBg="0"/>
      <p:bldP spid="120840" grpId="0" autoUpdateAnimBg="0"/>
      <p:bldP spid="120841" grpId="0" autoUpdateAnimBg="0"/>
      <p:bldP spid="120842" grpId="0" autoUpdateAnimBg="0"/>
      <p:bldP spid="120843" grpId="0" autoUpdateAnimBg="0"/>
      <p:bldP spid="120844" grpId="0" autoUpdateAnimBg="0"/>
      <p:bldP spid="120846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Rot="1" noChangeArrowheads="1"/>
          </p:cNvSpPr>
          <p:nvPr>
            <p:ph type="ctrTitle"/>
          </p:nvPr>
        </p:nvSpPr>
        <p:spPr>
          <a:xfrm>
            <a:off x="1371600" y="90488"/>
            <a:ext cx="6324600" cy="747712"/>
          </a:xfrm>
        </p:spPr>
        <p:txBody>
          <a:bodyPr/>
          <a:lstStyle/>
          <a:p>
            <a:pPr eaLnBrk="1" hangingPunct="1"/>
            <a:r>
              <a:rPr lang="en-US" altLang="zh-CN" b="1" smtClean="0">
                <a:latin typeface="黑体" panose="02010609060101010101" pitchFamily="2" charset="-122"/>
                <a:ea typeface="黑体" panose="02010609060101010101" pitchFamily="2" charset="-122"/>
              </a:rPr>
              <a:t>                         </a:t>
            </a:r>
            <a:endParaRPr lang="en-US" altLang="zh-CN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1860" name="Rectangle 4"/>
          <p:cNvSpPr>
            <a:spLocks noChangeArrowheads="1"/>
          </p:cNvSpPr>
          <p:nvPr/>
        </p:nvSpPr>
        <p:spPr bwMode="auto">
          <a:xfrm>
            <a:off x="250825" y="723900"/>
            <a:ext cx="8893175" cy="4989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kumimoji="0" lang="zh-CN" altLang="en-US" sz="3600">
                <a:latin typeface="黑体" panose="02010609060101010101" pitchFamily="2" charset="-122"/>
              </a:rPr>
              <a:t>　　</a:t>
            </a:r>
            <a:r>
              <a:rPr kumimoji="0" lang="zh-CN" altLang="en-US" sz="3200" b="1">
                <a:solidFill>
                  <a:srgbClr val="A50021"/>
                </a:solidFill>
                <a:latin typeface="黑体" panose="02010609060101010101" pitchFamily="2" charset="-122"/>
              </a:rPr>
              <a:t>嗟夫，予尝</a:t>
            </a:r>
            <a:r>
              <a:rPr kumimoji="0" lang="zh-CN" altLang="en-US" sz="3200" b="1">
                <a:solidFill>
                  <a:schemeClr val="accent2"/>
                </a:solidFill>
                <a:latin typeface="黑体" panose="02010609060101010101" pitchFamily="2" charset="-122"/>
              </a:rPr>
              <a:t>求</a:t>
            </a:r>
            <a:r>
              <a:rPr kumimoji="0" lang="zh-CN" altLang="en-US" sz="3200" b="1">
                <a:solidFill>
                  <a:srgbClr val="008000"/>
                </a:solidFill>
                <a:latin typeface="黑体" panose="02010609060101010101" pitchFamily="2" charset="-122"/>
              </a:rPr>
              <a:t>古仁人</a:t>
            </a:r>
            <a:r>
              <a:rPr kumimoji="0" lang="zh-CN" altLang="en-US" sz="3200" b="1">
                <a:solidFill>
                  <a:srgbClr val="A50021"/>
                </a:solidFill>
                <a:latin typeface="黑体" panose="02010609060101010101" pitchFamily="2" charset="-122"/>
              </a:rPr>
              <a:t>之心，</a:t>
            </a:r>
            <a:r>
              <a:rPr kumimoji="0" lang="zh-CN" altLang="en-US" sz="3200" b="1">
                <a:solidFill>
                  <a:schemeClr val="accent2"/>
                </a:solidFill>
                <a:latin typeface="黑体" panose="02010609060101010101" pitchFamily="2" charset="-122"/>
              </a:rPr>
              <a:t>或</a:t>
            </a:r>
            <a:r>
              <a:rPr kumimoji="0" lang="zh-CN" altLang="en-US" sz="3200" b="1">
                <a:solidFill>
                  <a:srgbClr val="A50021"/>
                </a:solidFill>
                <a:latin typeface="黑体" panose="02010609060101010101" pitchFamily="2" charset="-122"/>
              </a:rPr>
              <a:t>异二者之为，</a:t>
            </a:r>
            <a:endParaRPr kumimoji="0" lang="zh-CN" altLang="en-US" sz="3200" b="1">
              <a:solidFill>
                <a:srgbClr val="A50021"/>
              </a:solidFill>
              <a:latin typeface="黑体" panose="02010609060101010101" pitchFamily="2" charset="-122"/>
            </a:endParaRPr>
          </a:p>
          <a:p>
            <a:pPr eaLnBrk="0" hangingPunct="0">
              <a:lnSpc>
                <a:spcPct val="110000"/>
              </a:lnSpc>
            </a:pPr>
            <a:endParaRPr kumimoji="0" lang="zh-CN" altLang="en-US" sz="3200" b="1">
              <a:solidFill>
                <a:srgbClr val="A50021"/>
              </a:solidFill>
              <a:latin typeface="黑体" panose="02010609060101010101" pitchFamily="2" charset="-122"/>
            </a:endParaRPr>
          </a:p>
          <a:p>
            <a:pPr eaLnBrk="0" hangingPunct="0">
              <a:lnSpc>
                <a:spcPct val="110000"/>
              </a:lnSpc>
            </a:pPr>
            <a:r>
              <a:rPr kumimoji="0" lang="zh-CN" altLang="en-US" sz="3200" b="1">
                <a:solidFill>
                  <a:srgbClr val="A50021"/>
                </a:solidFill>
                <a:latin typeface="黑体" panose="02010609060101010101" pitchFamily="2" charset="-122"/>
              </a:rPr>
              <a:t>何哉</a:t>
            </a:r>
            <a:r>
              <a:rPr kumimoji="0" lang="en-US" altLang="zh-CN" sz="3200" b="1">
                <a:solidFill>
                  <a:srgbClr val="A50021"/>
                </a:solidFill>
                <a:latin typeface="黑体" panose="02010609060101010101" pitchFamily="2" charset="-122"/>
              </a:rPr>
              <a:t>?</a:t>
            </a:r>
            <a:r>
              <a:rPr kumimoji="0" lang="zh-CN" altLang="en-US" sz="3200" b="1">
                <a:solidFill>
                  <a:schemeClr val="accent2"/>
                </a:solidFill>
                <a:latin typeface="黑体" panose="02010609060101010101" pitchFamily="2" charset="-122"/>
              </a:rPr>
              <a:t>不以物喜，不以已悲</a:t>
            </a:r>
            <a:r>
              <a:rPr kumimoji="0" lang="zh-CN" altLang="en-US" sz="3200" b="1">
                <a:solidFill>
                  <a:srgbClr val="A50021"/>
                </a:solidFill>
                <a:latin typeface="黑体" panose="02010609060101010101" pitchFamily="2" charset="-122"/>
              </a:rPr>
              <a:t>；居</a:t>
            </a:r>
            <a:r>
              <a:rPr kumimoji="0" lang="zh-CN" altLang="en-US" sz="3200" b="1">
                <a:solidFill>
                  <a:schemeClr val="accent2"/>
                </a:solidFill>
                <a:latin typeface="黑体" panose="02010609060101010101" pitchFamily="2" charset="-122"/>
              </a:rPr>
              <a:t>庙堂</a:t>
            </a:r>
            <a:r>
              <a:rPr kumimoji="0" lang="zh-CN" altLang="en-US" sz="3200" b="1">
                <a:solidFill>
                  <a:srgbClr val="A50021"/>
                </a:solidFill>
                <a:latin typeface="黑体" panose="02010609060101010101" pitchFamily="2" charset="-122"/>
              </a:rPr>
              <a:t>之高则忧其</a:t>
            </a:r>
            <a:endParaRPr kumimoji="0" lang="zh-CN" altLang="en-US" sz="3200" b="1">
              <a:solidFill>
                <a:srgbClr val="A50021"/>
              </a:solidFill>
              <a:latin typeface="黑体" panose="02010609060101010101" pitchFamily="2" charset="-122"/>
            </a:endParaRPr>
          </a:p>
          <a:p>
            <a:pPr eaLnBrk="0" hangingPunct="0">
              <a:lnSpc>
                <a:spcPct val="110000"/>
              </a:lnSpc>
            </a:pPr>
            <a:endParaRPr kumimoji="0" lang="zh-CN" altLang="en-US" sz="3200" b="1">
              <a:solidFill>
                <a:srgbClr val="A50021"/>
              </a:solidFill>
              <a:latin typeface="黑体" panose="02010609060101010101" pitchFamily="2" charset="-122"/>
            </a:endParaRPr>
          </a:p>
          <a:p>
            <a:pPr eaLnBrk="0" hangingPunct="0">
              <a:lnSpc>
                <a:spcPct val="110000"/>
              </a:lnSpc>
            </a:pPr>
            <a:r>
              <a:rPr kumimoji="0" lang="zh-CN" altLang="en-US" sz="3200" b="1">
                <a:solidFill>
                  <a:srgbClr val="A50021"/>
                </a:solidFill>
                <a:latin typeface="黑体" panose="02010609060101010101" pitchFamily="2" charset="-122"/>
              </a:rPr>
              <a:t>民</a:t>
            </a:r>
            <a:r>
              <a:rPr kumimoji="0" lang="en-US" altLang="zh-CN" sz="3200" b="1">
                <a:solidFill>
                  <a:srgbClr val="A50021"/>
                </a:solidFill>
                <a:latin typeface="黑体" panose="02010609060101010101" pitchFamily="2" charset="-122"/>
              </a:rPr>
              <a:t>;</a:t>
            </a:r>
            <a:r>
              <a:rPr kumimoji="0" lang="zh-CN" altLang="en-US" sz="3200" b="1">
                <a:solidFill>
                  <a:srgbClr val="A50021"/>
                </a:solidFill>
                <a:latin typeface="黑体" panose="02010609060101010101" pitchFamily="2" charset="-122"/>
              </a:rPr>
              <a:t>处江湖之远则忧其君。是进亦忧，退亦忧。</a:t>
            </a:r>
            <a:endParaRPr kumimoji="0" lang="zh-CN" altLang="en-US" sz="3200" b="1">
              <a:solidFill>
                <a:srgbClr val="A50021"/>
              </a:solidFill>
              <a:latin typeface="黑体" panose="02010609060101010101" pitchFamily="2" charset="-122"/>
            </a:endParaRPr>
          </a:p>
          <a:p>
            <a:pPr eaLnBrk="0" hangingPunct="0">
              <a:lnSpc>
                <a:spcPct val="110000"/>
              </a:lnSpc>
            </a:pPr>
            <a:endParaRPr kumimoji="0" lang="zh-CN" altLang="en-US" sz="3200" b="1">
              <a:solidFill>
                <a:srgbClr val="A50021"/>
              </a:solidFill>
              <a:latin typeface="黑体" panose="02010609060101010101" pitchFamily="2" charset="-122"/>
            </a:endParaRPr>
          </a:p>
          <a:p>
            <a:pPr eaLnBrk="0" hangingPunct="0">
              <a:lnSpc>
                <a:spcPct val="110000"/>
              </a:lnSpc>
            </a:pPr>
            <a:r>
              <a:rPr kumimoji="0" lang="zh-CN" altLang="en-US" sz="3200" b="1">
                <a:solidFill>
                  <a:srgbClr val="A50021"/>
                </a:solidFill>
                <a:latin typeface="黑体" panose="02010609060101010101" pitchFamily="2" charset="-122"/>
              </a:rPr>
              <a:t>然则何时而乐耶？</a:t>
            </a:r>
            <a:r>
              <a:rPr kumimoji="0" lang="zh-CN" altLang="en-US" sz="3200" b="1">
                <a:solidFill>
                  <a:schemeClr val="accent2"/>
                </a:solidFill>
                <a:latin typeface="黑体" panose="02010609060101010101" pitchFamily="2" charset="-122"/>
              </a:rPr>
              <a:t>其必曰</a:t>
            </a:r>
            <a:r>
              <a:rPr kumimoji="0" lang="zh-CN" altLang="en-US" sz="3200" b="1">
                <a:solidFill>
                  <a:schemeClr val="accent2"/>
                </a:solidFill>
                <a:latin typeface="华文细黑" pitchFamily="2" charset="-122"/>
              </a:rPr>
              <a:t>“</a:t>
            </a:r>
            <a:r>
              <a:rPr kumimoji="0" lang="zh-CN" altLang="en-US" sz="3200" b="1">
                <a:solidFill>
                  <a:schemeClr val="accent2"/>
                </a:solidFill>
                <a:latin typeface="黑体" panose="02010609060101010101" pitchFamily="2" charset="-122"/>
              </a:rPr>
              <a:t>先天下之忧而忧，后</a:t>
            </a:r>
            <a:endParaRPr kumimoji="0" lang="zh-CN" altLang="en-US" sz="3200" b="1">
              <a:solidFill>
                <a:schemeClr val="accent2"/>
              </a:solidFill>
              <a:latin typeface="黑体" panose="02010609060101010101" pitchFamily="2" charset="-122"/>
            </a:endParaRPr>
          </a:p>
          <a:p>
            <a:pPr eaLnBrk="0" hangingPunct="0">
              <a:lnSpc>
                <a:spcPct val="110000"/>
              </a:lnSpc>
            </a:pPr>
            <a:endParaRPr kumimoji="0" lang="zh-CN" altLang="en-US" sz="3200" b="1">
              <a:solidFill>
                <a:schemeClr val="accent2"/>
              </a:solidFill>
              <a:latin typeface="黑体" panose="02010609060101010101" pitchFamily="2" charset="-122"/>
            </a:endParaRPr>
          </a:p>
          <a:p>
            <a:pPr eaLnBrk="0" hangingPunct="0">
              <a:lnSpc>
                <a:spcPct val="110000"/>
              </a:lnSpc>
            </a:pPr>
            <a:r>
              <a:rPr kumimoji="0" lang="zh-CN" altLang="en-US" sz="3200" b="1">
                <a:solidFill>
                  <a:schemeClr val="accent2"/>
                </a:solidFill>
                <a:latin typeface="黑体" panose="02010609060101010101" pitchFamily="2" charset="-122"/>
              </a:rPr>
              <a:t>天下之乐而乐</a:t>
            </a:r>
            <a:r>
              <a:rPr kumimoji="0" lang="zh-CN" altLang="en-US" sz="3200" b="1">
                <a:solidFill>
                  <a:schemeClr val="accent2"/>
                </a:solidFill>
                <a:latin typeface="华文细黑" pitchFamily="2" charset="-122"/>
              </a:rPr>
              <a:t>”</a:t>
            </a:r>
            <a:r>
              <a:rPr kumimoji="0" lang="zh-CN" altLang="en-US" sz="3200" b="1">
                <a:solidFill>
                  <a:schemeClr val="accent2"/>
                </a:solidFill>
                <a:latin typeface="黑体" panose="02010609060101010101" pitchFamily="2" charset="-122"/>
              </a:rPr>
              <a:t>乎。</a:t>
            </a:r>
            <a:r>
              <a:rPr kumimoji="0" lang="zh-CN" altLang="en-US" sz="3200" b="1">
                <a:solidFill>
                  <a:srgbClr val="A50021"/>
                </a:solidFill>
                <a:latin typeface="黑体" panose="02010609060101010101" pitchFamily="2" charset="-122"/>
              </a:rPr>
              <a:t>噫！</a:t>
            </a:r>
            <a:r>
              <a:rPr kumimoji="0" lang="zh-CN" altLang="en-US" sz="3200" b="1">
                <a:solidFill>
                  <a:schemeClr val="accent2"/>
                </a:solidFill>
                <a:latin typeface="黑体" panose="02010609060101010101" pitchFamily="2" charset="-122"/>
              </a:rPr>
              <a:t>微斯人，吾谁与归？</a:t>
            </a:r>
            <a:endParaRPr kumimoji="0" lang="zh-CN" altLang="en-US" sz="3200" b="1">
              <a:solidFill>
                <a:schemeClr val="accent2"/>
              </a:solidFill>
              <a:latin typeface="黑体" panose="02010609060101010101" pitchFamily="2" charset="-122"/>
            </a:endParaRPr>
          </a:p>
        </p:txBody>
      </p:sp>
      <p:sp>
        <p:nvSpPr>
          <p:cNvPr id="121861" name="Text Box 5"/>
          <p:cNvSpPr txBox="1">
            <a:spLocks noChangeArrowheads="1"/>
          </p:cNvSpPr>
          <p:nvPr/>
        </p:nvSpPr>
        <p:spPr bwMode="auto">
          <a:xfrm>
            <a:off x="2362200" y="358775"/>
            <a:ext cx="30416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008000"/>
                </a:solidFill>
                <a:latin typeface="黑体" panose="02010609060101010101" pitchFamily="2" charset="-122"/>
              </a:rPr>
              <a:t>古时品德高尚的人</a:t>
            </a:r>
            <a:endParaRPr lang="zh-CN" altLang="en-US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  <p:sp>
        <p:nvSpPr>
          <p:cNvPr id="121862" name="Text Box 6"/>
          <p:cNvSpPr txBox="1">
            <a:spLocks noChangeArrowheads="1"/>
          </p:cNvSpPr>
          <p:nvPr/>
        </p:nvSpPr>
        <p:spPr bwMode="auto">
          <a:xfrm>
            <a:off x="2895600" y="1295400"/>
            <a:ext cx="8985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008000"/>
                </a:solidFill>
                <a:latin typeface="黑体" panose="02010609060101010101" pitchFamily="2" charset="-122"/>
              </a:rPr>
              <a:t>探求</a:t>
            </a:r>
            <a:endParaRPr lang="zh-CN" altLang="en-US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  <p:sp>
        <p:nvSpPr>
          <p:cNvPr id="24582" name="Text Box 7"/>
          <p:cNvSpPr txBox="1">
            <a:spLocks noChangeArrowheads="1"/>
          </p:cNvSpPr>
          <p:nvPr/>
        </p:nvSpPr>
        <p:spPr bwMode="auto">
          <a:xfrm>
            <a:off x="6629400" y="3048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endParaRPr lang="zh-CN" altLang="zh-CN" sz="2400">
              <a:latin typeface="黑体" panose="02010609060101010101" pitchFamily="2" charset="-122"/>
            </a:endParaRPr>
          </a:p>
        </p:txBody>
      </p:sp>
      <p:sp>
        <p:nvSpPr>
          <p:cNvPr id="121864" name="Text Box 8"/>
          <p:cNvSpPr txBox="1">
            <a:spLocks noChangeArrowheads="1"/>
          </p:cNvSpPr>
          <p:nvPr/>
        </p:nvSpPr>
        <p:spPr bwMode="auto">
          <a:xfrm>
            <a:off x="5715000" y="381000"/>
            <a:ext cx="8985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008000"/>
                </a:solidFill>
                <a:latin typeface="黑体" panose="02010609060101010101" pitchFamily="2" charset="-122"/>
              </a:rPr>
              <a:t>或许</a:t>
            </a:r>
            <a:endParaRPr lang="zh-CN" altLang="en-US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  <p:sp>
        <p:nvSpPr>
          <p:cNvPr id="121865" name="Text Box 9"/>
          <p:cNvSpPr txBox="1">
            <a:spLocks noChangeArrowheads="1"/>
          </p:cNvSpPr>
          <p:nvPr/>
        </p:nvSpPr>
        <p:spPr bwMode="auto">
          <a:xfrm>
            <a:off x="304800" y="2514600"/>
            <a:ext cx="76850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008000"/>
                </a:solidFill>
                <a:latin typeface="黑体" panose="02010609060101010101" pitchFamily="2" charset="-122"/>
              </a:rPr>
              <a:t>不因外物（好坏）和自己（得失）而或喜或悲，</a:t>
            </a:r>
            <a:endParaRPr lang="zh-CN" altLang="en-US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  <p:sp>
        <p:nvSpPr>
          <p:cNvPr id="121866" name="Text Box 10"/>
          <p:cNvSpPr txBox="1">
            <a:spLocks noChangeArrowheads="1"/>
          </p:cNvSpPr>
          <p:nvPr/>
        </p:nvSpPr>
        <p:spPr bwMode="auto">
          <a:xfrm>
            <a:off x="6019800" y="1524000"/>
            <a:ext cx="8985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008000"/>
                </a:solidFill>
                <a:latin typeface="黑体" panose="02010609060101010101" pitchFamily="2" charset="-122"/>
              </a:rPr>
              <a:t>朝廷</a:t>
            </a:r>
            <a:endParaRPr lang="zh-CN" altLang="en-US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  <p:sp>
        <p:nvSpPr>
          <p:cNvPr id="121867" name="Text Box 11"/>
          <p:cNvSpPr txBox="1">
            <a:spLocks noChangeArrowheads="1"/>
          </p:cNvSpPr>
          <p:nvPr/>
        </p:nvSpPr>
        <p:spPr bwMode="auto">
          <a:xfrm>
            <a:off x="381000" y="4646613"/>
            <a:ext cx="8759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8000"/>
                </a:solidFill>
                <a:latin typeface="黑体" panose="02010609060101010101" pitchFamily="2" charset="-122"/>
              </a:rPr>
              <a:t>那一定要说</a:t>
            </a:r>
            <a:r>
              <a:rPr lang="zh-CN" altLang="en-US" sz="2400" b="1">
                <a:solidFill>
                  <a:srgbClr val="008000"/>
                </a:solidFill>
                <a:latin typeface="华文细黑" pitchFamily="2" charset="-122"/>
              </a:rPr>
              <a:t>“</a:t>
            </a:r>
            <a:r>
              <a:rPr lang="zh-CN" altLang="en-US" sz="2400" b="1">
                <a:solidFill>
                  <a:srgbClr val="008000"/>
                </a:solidFill>
                <a:latin typeface="黑体" panose="02010609060101010101" pitchFamily="2" charset="-122"/>
              </a:rPr>
              <a:t>在天下人忧之前先忧，在天下人乐之后才乐</a:t>
            </a:r>
            <a:r>
              <a:rPr lang="zh-CN" altLang="en-US" sz="2400" b="1">
                <a:solidFill>
                  <a:srgbClr val="008000"/>
                </a:solidFill>
                <a:latin typeface="华文细黑" pitchFamily="2" charset="-122"/>
              </a:rPr>
              <a:t>”</a:t>
            </a:r>
            <a:r>
              <a:rPr lang="zh-CN" altLang="en-US" sz="2400" b="1">
                <a:solidFill>
                  <a:srgbClr val="008000"/>
                </a:solidFill>
                <a:latin typeface="黑体" panose="02010609060101010101" pitchFamily="2" charset="-122"/>
              </a:rPr>
              <a:t>吧。</a:t>
            </a:r>
            <a:endParaRPr lang="zh-CN" altLang="en-US" sz="2400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  <p:sp>
        <p:nvSpPr>
          <p:cNvPr id="121868" name="Text Box 12"/>
          <p:cNvSpPr txBox="1">
            <a:spLocks noChangeArrowheads="1"/>
          </p:cNvSpPr>
          <p:nvPr/>
        </p:nvSpPr>
        <p:spPr bwMode="auto">
          <a:xfrm>
            <a:off x="3489325" y="5683250"/>
            <a:ext cx="4827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008000"/>
                </a:solidFill>
                <a:latin typeface="黑体" panose="02010609060101010101" pitchFamily="2" charset="-122"/>
              </a:rPr>
              <a:t>没有这种人，我同谁一道呢？</a:t>
            </a:r>
            <a:endParaRPr lang="zh-CN" altLang="en-US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1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1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1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1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1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121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1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1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0" grpId="0" autoUpdateAnimBg="0"/>
      <p:bldP spid="121861" grpId="0" autoUpdateAnimBg="0"/>
      <p:bldP spid="121862" grpId="0" autoUpdateAnimBg="0"/>
      <p:bldP spid="121864" grpId="0" autoUpdateAnimBg="0"/>
      <p:bldP spid="121865" grpId="0" autoUpdateAnimBg="0"/>
      <p:bldP spid="121866" grpId="0" autoUpdateAnimBg="0"/>
      <p:bldP spid="121867" grpId="0" autoUpdateAnimBg="0"/>
      <p:bldP spid="12186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Rot="1" noChangeArrowheads="1"/>
          </p:cNvSpPr>
          <p:nvPr>
            <p:ph type="ctrTitle"/>
          </p:nvPr>
        </p:nvSpPr>
        <p:spPr>
          <a:xfrm>
            <a:off x="1371600" y="90488"/>
            <a:ext cx="6324600" cy="747712"/>
          </a:xfrm>
        </p:spPr>
        <p:txBody>
          <a:bodyPr/>
          <a:lstStyle/>
          <a:p>
            <a:pPr eaLnBrk="1" hangingPunct="1"/>
            <a:r>
              <a:rPr lang="en-US" altLang="zh-CN" b="1" smtClean="0">
                <a:latin typeface="宋体" panose="02010600030101010101" pitchFamily="2" charset="-122"/>
              </a:rPr>
              <a:t>                         </a:t>
            </a:r>
            <a:endParaRPr lang="en-US" altLang="zh-CN" b="1" smtClean="0">
              <a:latin typeface="宋体" panose="02010600030101010101" pitchFamily="2" charset="-122"/>
            </a:endParaRPr>
          </a:p>
        </p:txBody>
      </p:sp>
      <p:sp>
        <p:nvSpPr>
          <p:cNvPr id="25603" name="AutoShape 4"/>
          <p:cNvSpPr>
            <a:spLocks noChangeArrowheads="1"/>
          </p:cNvSpPr>
          <p:nvPr/>
        </p:nvSpPr>
        <p:spPr bwMode="auto">
          <a:xfrm>
            <a:off x="152400" y="228600"/>
            <a:ext cx="3429000" cy="1219200"/>
          </a:xfrm>
          <a:prstGeom prst="cloudCallout">
            <a:avLst>
              <a:gd name="adj1" fmla="val -45509"/>
              <a:gd name="adj2" fmla="val 95963"/>
            </a:avLst>
          </a:prstGeom>
          <a:solidFill>
            <a:srgbClr val="00CC66"/>
          </a:solidFill>
          <a:ln w="9525">
            <a:solidFill>
              <a:schemeClr val="tx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zh-CN" altLang="zh-CN" sz="2400">
              <a:ea typeface="宋体" panose="02010600030101010101" pitchFamily="2" charset="-122"/>
            </a:endParaRPr>
          </a:p>
        </p:txBody>
      </p:sp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533400" y="381000"/>
            <a:ext cx="30019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A50021"/>
                </a:solidFill>
                <a:ea typeface="宋体" panose="02010600030101010101" pitchFamily="2" charset="-122"/>
              </a:rPr>
              <a:t>思考讨论：</a:t>
            </a:r>
            <a:endParaRPr lang="zh-CN" altLang="en-US" sz="4400" b="1">
              <a:solidFill>
                <a:srgbClr val="A50021"/>
              </a:solidFill>
              <a:ea typeface="宋体" panose="02010600030101010101" pitchFamily="2" charset="-122"/>
            </a:endParaRPr>
          </a:p>
        </p:txBody>
      </p:sp>
      <p:sp>
        <p:nvSpPr>
          <p:cNvPr id="25605" name="Text Box 6"/>
          <p:cNvSpPr txBox="1">
            <a:spLocks noChangeArrowheads="1"/>
          </p:cNvSpPr>
          <p:nvPr/>
        </p:nvSpPr>
        <p:spPr bwMode="auto">
          <a:xfrm>
            <a:off x="1524000" y="16764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endParaRPr lang="zh-CN" altLang="zh-CN" sz="2400">
              <a:ea typeface="宋体" panose="02010600030101010101" pitchFamily="2" charset="-122"/>
            </a:endParaRPr>
          </a:p>
        </p:txBody>
      </p:sp>
      <p:sp>
        <p:nvSpPr>
          <p:cNvPr id="25606" name="Text Box 7"/>
          <p:cNvSpPr txBox="1">
            <a:spLocks noChangeArrowheads="1"/>
          </p:cNvSpPr>
          <p:nvPr/>
        </p:nvSpPr>
        <p:spPr bwMode="auto">
          <a:xfrm>
            <a:off x="1187450" y="1730375"/>
            <a:ext cx="72009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000000"/>
                </a:solidFill>
                <a:latin typeface="黑体" panose="02010609060101010101" pitchFamily="2" charset="-122"/>
              </a:rPr>
              <a:t>1</a:t>
            </a:r>
            <a:r>
              <a:rPr lang="zh-CN" altLang="en-US" b="1">
                <a:solidFill>
                  <a:srgbClr val="000000"/>
                </a:solidFill>
                <a:latin typeface="黑体" panose="02010609060101010101" pitchFamily="2" charset="-122"/>
              </a:rPr>
              <a:t>、第一段的作用是什么？</a:t>
            </a:r>
            <a:endParaRPr lang="zh-CN" altLang="en-US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 eaLnBrk="1" hangingPunct="1"/>
            <a:endParaRPr lang="zh-CN" altLang="en-US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 eaLnBrk="1" hangingPunct="1"/>
            <a:r>
              <a:rPr lang="en-US" altLang="zh-CN" b="1">
                <a:solidFill>
                  <a:srgbClr val="000000"/>
                </a:solidFill>
                <a:latin typeface="黑体" panose="02010609060101010101" pitchFamily="2" charset="-122"/>
              </a:rPr>
              <a:t>2</a:t>
            </a:r>
            <a:r>
              <a:rPr lang="zh-CN" altLang="en-US" b="1">
                <a:solidFill>
                  <a:srgbClr val="000000"/>
                </a:solidFill>
                <a:latin typeface="黑体" panose="02010609060101010101" pitchFamily="2" charset="-122"/>
              </a:rPr>
              <a:t>、岳阳楼的景色是怎样的？第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2" charset="-122"/>
              </a:rPr>
              <a:t>2</a:t>
            </a:r>
            <a:r>
              <a:rPr lang="zh-CN" altLang="en-US" b="1">
                <a:solidFill>
                  <a:srgbClr val="000000"/>
                </a:solidFill>
                <a:latin typeface="黑体" panose="02010609060101010101" pitchFamily="2" charset="-122"/>
              </a:rPr>
              <a:t>段中哪句话</a:t>
            </a:r>
            <a:endParaRPr lang="zh-CN" altLang="en-US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 eaLnBrk="1" hangingPunct="1"/>
            <a:r>
              <a:rPr lang="zh-CN" altLang="en-US" b="1">
                <a:solidFill>
                  <a:srgbClr val="000000"/>
                </a:solidFill>
                <a:latin typeface="黑体" panose="02010609060101010101" pitchFamily="2" charset="-122"/>
              </a:rPr>
              <a:t>   引出下文的抒情？</a:t>
            </a:r>
            <a:endParaRPr lang="zh-CN" altLang="en-US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 eaLnBrk="1" hangingPunct="1"/>
            <a:endParaRPr lang="zh-CN" altLang="en-US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 eaLnBrk="1" hangingPunct="1"/>
            <a:r>
              <a:rPr lang="en-US" altLang="zh-CN" b="1">
                <a:solidFill>
                  <a:srgbClr val="000000"/>
                </a:solidFill>
                <a:latin typeface="黑体" panose="02010609060101010101" pitchFamily="2" charset="-122"/>
              </a:rPr>
              <a:t>3</a:t>
            </a:r>
            <a:r>
              <a:rPr lang="zh-CN" altLang="en-US" b="1">
                <a:solidFill>
                  <a:srgbClr val="000000"/>
                </a:solidFill>
                <a:latin typeface="黑体" panose="02010609060101010101" pitchFamily="2" charset="-122"/>
              </a:rPr>
              <a:t>、两种不同的览物之情各是怎样的？作者</a:t>
            </a:r>
            <a:endParaRPr lang="zh-CN" altLang="en-US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 eaLnBrk="1" hangingPunct="1"/>
            <a:r>
              <a:rPr lang="zh-CN" altLang="en-US" b="1">
                <a:solidFill>
                  <a:srgbClr val="000000"/>
                </a:solidFill>
                <a:latin typeface="黑体" panose="02010609060101010101" pitchFamily="2" charset="-122"/>
              </a:rPr>
              <a:t>   阐述的主要观点是什么？</a:t>
            </a:r>
            <a:endParaRPr lang="zh-CN" altLang="en-US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 eaLnBrk="1" hangingPunct="1"/>
            <a:endParaRPr lang="zh-CN" altLang="en-US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 eaLnBrk="1" hangingPunct="1"/>
            <a:r>
              <a:rPr lang="en-US" altLang="zh-CN" b="1">
                <a:solidFill>
                  <a:srgbClr val="000000"/>
                </a:solidFill>
                <a:latin typeface="黑体" panose="02010609060101010101" pitchFamily="2" charset="-122"/>
              </a:rPr>
              <a:t>4</a:t>
            </a:r>
            <a:r>
              <a:rPr lang="zh-CN" altLang="en-US" b="1">
                <a:solidFill>
                  <a:srgbClr val="000000"/>
                </a:solidFill>
                <a:latin typeface="黑体" panose="02010609060101010101" pitchFamily="2" charset="-122"/>
              </a:rPr>
              <a:t>、本文提出了一种理想的忧乐观，应该怎样</a:t>
            </a:r>
            <a:endParaRPr lang="zh-CN" altLang="en-US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 eaLnBrk="1" hangingPunct="1"/>
            <a:r>
              <a:rPr lang="zh-CN" altLang="en-US" b="1">
                <a:solidFill>
                  <a:srgbClr val="000000"/>
                </a:solidFill>
                <a:latin typeface="黑体" panose="02010609060101010101" pitchFamily="2" charset="-122"/>
              </a:rPr>
              <a:t>   看待？</a:t>
            </a:r>
            <a:endParaRPr lang="zh-CN" altLang="en-US" b="1">
              <a:solidFill>
                <a:srgbClr val="000000"/>
              </a:solidFill>
              <a:latin typeface="黑体" panose="02010609060101010101" pitchFamily="2" charset="-122"/>
            </a:endParaRPr>
          </a:p>
        </p:txBody>
      </p:sp>
      <p:pic>
        <p:nvPicPr>
          <p:cNvPr id="25607" name="Picture 8" descr="图片38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264275" y="333375"/>
            <a:ext cx="2484438" cy="187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1143000" y="990600"/>
            <a:ext cx="6934200" cy="2343150"/>
          </a:xfrm>
          <a:prstGeom prst="rect">
            <a:avLst/>
          </a:prstGeom>
          <a:solidFill>
            <a:srgbClr val="FFCC99"/>
          </a:solidFill>
          <a:ln w="28575">
            <a:solidFill>
              <a:srgbClr val="8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accent2"/>
                </a:solidFill>
                <a:latin typeface="黑体" panose="02010609060101010101" pitchFamily="2" charset="-122"/>
              </a:rPr>
              <a:t>    </a:t>
            </a:r>
            <a:r>
              <a:rPr lang="zh-CN" altLang="en-US" b="1">
                <a:solidFill>
                  <a:schemeClr val="accent2"/>
                </a:solidFill>
                <a:latin typeface="黑体" panose="02010609060101010101" pitchFamily="2" charset="-122"/>
              </a:rPr>
              <a:t>庆历四年春，滕子京谪守巴陵郡。越明年，政通人和，百废具兴。乃重修岳阳楼，增其旧制，刻唐贤今人诗赋于其上。属予作文以记之。</a:t>
            </a:r>
            <a:endParaRPr lang="zh-CN" altLang="en-US" b="1">
              <a:solidFill>
                <a:schemeClr val="accent2"/>
              </a:solidFill>
              <a:latin typeface="黑体" panose="02010609060101010101" pitchFamily="2" charset="-122"/>
            </a:endParaRPr>
          </a:p>
        </p:txBody>
      </p:sp>
      <p:sp>
        <p:nvSpPr>
          <p:cNvPr id="123907" name="Text Box 3"/>
          <p:cNvSpPr txBox="1">
            <a:spLocks noChangeArrowheads="1"/>
          </p:cNvSpPr>
          <p:nvPr/>
        </p:nvSpPr>
        <p:spPr bwMode="auto">
          <a:xfrm>
            <a:off x="684213" y="4652963"/>
            <a:ext cx="8001000" cy="64135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FF66"/>
                </a:solidFill>
              </a:rPr>
              <a:t>◆</a:t>
            </a:r>
            <a:r>
              <a:rPr lang="zh-CN" altLang="en-US" sz="3600" b="1">
                <a:solidFill>
                  <a:srgbClr val="FFFF66"/>
                </a:solidFill>
              </a:rPr>
              <a:t>简述重修岳阳楼的背景和作记缘由。</a:t>
            </a:r>
            <a:endParaRPr lang="zh-CN" altLang="en-US" sz="3600" b="1">
              <a:solidFill>
                <a:srgbClr val="FFFF66"/>
              </a:solidFill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-285750" y="1123950"/>
            <a:ext cx="18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3600" b="1">
              <a:solidFill>
                <a:schemeClr val="accent2"/>
              </a:solidFill>
              <a:latin typeface="仿宋_GB2312" pitchFamily="49" charset="-122"/>
              <a:ea typeface="仿宋_GB2312" pitchFamily="49" charset="-122"/>
            </a:endParaRPr>
          </a:p>
        </p:txBody>
      </p:sp>
    </p:spTree>
  </p:cSld>
  <p:clrMapOvr>
    <a:masterClrMapping/>
  </p:clrMapOvr>
  <p:transition>
    <p:zoom/>
    <p:sndAc>
      <p:stSnd>
        <p:snd r:embed="rId1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3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7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762000" y="609600"/>
            <a:ext cx="7696200" cy="3921125"/>
          </a:xfrm>
          <a:prstGeom prst="rect">
            <a:avLst/>
          </a:prstGeom>
          <a:solidFill>
            <a:srgbClr val="FFCC99"/>
          </a:solidFill>
          <a:ln w="28575">
            <a:solidFill>
              <a:srgbClr val="8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2" charset="-122"/>
              </a:rPr>
              <a:t>    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2" charset="-122"/>
              </a:rPr>
              <a:t>予观夫巴陵胜状，在洞庭一湖。衔远山，吞长江，浩浩汤汤，横无际涯；朝晖夕阴，气象万千。此则岳阳楼之大观也。前人之述备矣。然则北通巫峡，南极潇湘，迁客骚人，多会于此，览物之情，得无异乎？</a:t>
            </a:r>
            <a:endParaRPr lang="zh-CN" altLang="en-US" sz="3200" b="1">
              <a:solidFill>
                <a:schemeClr val="accent2"/>
              </a:solidFill>
              <a:latin typeface="黑体" panose="02010609060101010101" pitchFamily="2" charset="-122"/>
            </a:endParaRPr>
          </a:p>
        </p:txBody>
      </p:sp>
      <p:sp>
        <p:nvSpPr>
          <p:cNvPr id="125955" name="Text Box 3"/>
          <p:cNvSpPr txBox="1">
            <a:spLocks noChangeArrowheads="1"/>
          </p:cNvSpPr>
          <p:nvPr/>
        </p:nvSpPr>
        <p:spPr bwMode="auto">
          <a:xfrm>
            <a:off x="838200" y="4876800"/>
            <a:ext cx="7981950" cy="11906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FF66"/>
                </a:solidFill>
                <a:ea typeface="华文新魏" pitchFamily="2" charset="-122"/>
              </a:rPr>
              <a:t>◆</a:t>
            </a:r>
            <a:r>
              <a:rPr lang="zh-CN" altLang="en-US" sz="3600" b="1">
                <a:solidFill>
                  <a:srgbClr val="FFFF66"/>
                </a:solidFill>
                <a:ea typeface="华文新魏" pitchFamily="2" charset="-122"/>
              </a:rPr>
              <a:t>概述登楼所见的洞庭湖的壮观景象，引出“迁客骚人”的览物之情。</a:t>
            </a:r>
            <a:endParaRPr lang="zh-CN" altLang="en-US" sz="3600" b="1">
              <a:solidFill>
                <a:srgbClr val="FFFF66"/>
              </a:solidFill>
              <a:ea typeface="华文新魏" pitchFamily="2" charset="-122"/>
            </a:endParaRPr>
          </a:p>
        </p:txBody>
      </p:sp>
    </p:spTree>
  </p:cSld>
  <p:clrMapOvr>
    <a:masterClrMapping/>
  </p:clrMapOvr>
  <p:transition>
    <p:zoom/>
    <p:sndAc>
      <p:stSnd>
        <p:snd r:embed="rId1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5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5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F50F16-4606-4B55-A934-948FF33C4BD8}" type="slidenum">
              <a:rPr lang="en-US" altLang="zh-CN"/>
            </a:fld>
            <a:endParaRPr lang="en-US" altLang="zh-CN"/>
          </a:p>
        </p:txBody>
      </p:sp>
      <p:sp>
        <p:nvSpPr>
          <p:cNvPr id="253954" name="Rectangle 2"/>
          <p:cNvSpPr>
            <a:spLocks noChangeArrowheads="1"/>
          </p:cNvSpPr>
          <p:nvPr/>
        </p:nvSpPr>
        <p:spPr bwMode="auto">
          <a:xfrm>
            <a:off x="1979613" y="260350"/>
            <a:ext cx="2879725" cy="3090863"/>
          </a:xfrm>
          <a:prstGeom prst="rect">
            <a:avLst/>
          </a:prstGeom>
          <a:solidFill>
            <a:srgbClr val="B2B2B2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en-US" altLang="zh-CN" b="1">
                <a:solidFill>
                  <a:srgbClr val="FFFF66"/>
                </a:solidFill>
                <a:latin typeface="黑体" panose="02010609060101010101" pitchFamily="2" charset="-122"/>
              </a:rPr>
              <a:t>1</a:t>
            </a:r>
            <a:r>
              <a:rPr kumimoji="0" lang="zh-CN" altLang="en-US" b="1">
                <a:solidFill>
                  <a:srgbClr val="FFFF66"/>
                </a:solidFill>
                <a:latin typeface="黑体" panose="02010609060101010101" pitchFamily="2" charset="-122"/>
              </a:rPr>
              <a:t>、</a:t>
            </a:r>
            <a:r>
              <a:rPr kumimoji="0" lang="zh-CN" altLang="en-US" b="1">
                <a:solidFill>
                  <a:srgbClr val="FFFF00"/>
                </a:solidFill>
                <a:latin typeface="黑体" panose="02010609060101010101" pitchFamily="2" charset="-122"/>
              </a:rPr>
              <a:t>若夫霪雨霏霏</a:t>
            </a:r>
            <a:r>
              <a:rPr kumimoji="0" lang="en-US" altLang="zh-CN" b="1">
                <a:solidFill>
                  <a:srgbClr val="FFFF00"/>
                </a:solidFill>
                <a:latin typeface="黑体" panose="02010609060101010101" pitchFamily="2" charset="-122"/>
              </a:rPr>
              <a:t>,</a:t>
            </a:r>
            <a:r>
              <a:rPr kumimoji="0" lang="zh-CN" altLang="en-US" b="1">
                <a:solidFill>
                  <a:srgbClr val="FFFF00"/>
                </a:solidFill>
                <a:latin typeface="黑体" panose="02010609060101010101" pitchFamily="2" charset="-122"/>
              </a:rPr>
              <a:t>连月不开</a:t>
            </a:r>
            <a:r>
              <a:rPr kumimoji="0" lang="en-US" altLang="zh-CN" b="1">
                <a:solidFill>
                  <a:srgbClr val="FFFF00"/>
                </a:solidFill>
                <a:latin typeface="黑体" panose="02010609060101010101" pitchFamily="2" charset="-122"/>
              </a:rPr>
              <a:t>,</a:t>
            </a:r>
            <a:r>
              <a:rPr kumimoji="0" lang="zh-CN" altLang="en-US" b="1">
                <a:solidFill>
                  <a:srgbClr val="FFFF00"/>
                </a:solidFill>
                <a:latin typeface="黑体" panose="02010609060101010101" pitchFamily="2" charset="-122"/>
              </a:rPr>
              <a:t>阴风怒号</a:t>
            </a:r>
            <a:r>
              <a:rPr kumimoji="0" lang="en-US" altLang="zh-CN" b="1">
                <a:solidFill>
                  <a:srgbClr val="FFFF00"/>
                </a:solidFill>
                <a:latin typeface="黑体" panose="02010609060101010101" pitchFamily="2" charset="-122"/>
              </a:rPr>
              <a:t>,</a:t>
            </a:r>
            <a:r>
              <a:rPr kumimoji="0" lang="zh-CN" altLang="en-US" b="1">
                <a:solidFill>
                  <a:srgbClr val="FFFF00"/>
                </a:solidFill>
                <a:latin typeface="黑体" panose="02010609060101010101" pitchFamily="2" charset="-122"/>
              </a:rPr>
              <a:t>浊浪排空</a:t>
            </a:r>
            <a:r>
              <a:rPr kumimoji="0" lang="en-US" altLang="zh-CN" b="1">
                <a:solidFill>
                  <a:srgbClr val="FFFF00"/>
                </a:solidFill>
                <a:latin typeface="黑体" panose="02010609060101010101" pitchFamily="2" charset="-122"/>
              </a:rPr>
              <a:t>;</a:t>
            </a:r>
            <a:r>
              <a:rPr kumimoji="0" lang="zh-CN" altLang="en-US" b="1">
                <a:solidFill>
                  <a:srgbClr val="FFFF00"/>
                </a:solidFill>
                <a:latin typeface="黑体" panose="02010609060101010101" pitchFamily="2" charset="-122"/>
              </a:rPr>
              <a:t>日星隐耀</a:t>
            </a:r>
            <a:r>
              <a:rPr kumimoji="0" lang="en-US" altLang="zh-CN" b="1">
                <a:solidFill>
                  <a:srgbClr val="FFFF00"/>
                </a:solidFill>
                <a:latin typeface="黑体" panose="02010609060101010101" pitchFamily="2" charset="-122"/>
              </a:rPr>
              <a:t>,</a:t>
            </a:r>
            <a:r>
              <a:rPr kumimoji="0" lang="zh-CN" altLang="en-US" b="1">
                <a:solidFill>
                  <a:srgbClr val="FFFF00"/>
                </a:solidFill>
                <a:latin typeface="黑体" panose="02010609060101010101" pitchFamily="2" charset="-122"/>
              </a:rPr>
              <a:t>山岳潜形</a:t>
            </a:r>
            <a:r>
              <a:rPr kumimoji="0" lang="en-US" altLang="zh-CN" b="1">
                <a:solidFill>
                  <a:srgbClr val="FFFF00"/>
                </a:solidFill>
                <a:latin typeface="黑体" panose="02010609060101010101" pitchFamily="2" charset="-122"/>
              </a:rPr>
              <a:t>;</a:t>
            </a:r>
            <a:r>
              <a:rPr kumimoji="0" lang="zh-CN" altLang="en-US" b="1">
                <a:solidFill>
                  <a:srgbClr val="FFFF00"/>
                </a:solidFill>
                <a:latin typeface="黑体" panose="02010609060101010101" pitchFamily="2" charset="-122"/>
              </a:rPr>
              <a:t>商旅不行</a:t>
            </a:r>
            <a:r>
              <a:rPr kumimoji="0" lang="en-US" altLang="zh-CN" b="1">
                <a:solidFill>
                  <a:srgbClr val="FFFF00"/>
                </a:solidFill>
                <a:latin typeface="黑体" panose="02010609060101010101" pitchFamily="2" charset="-122"/>
              </a:rPr>
              <a:t>,</a:t>
            </a:r>
            <a:r>
              <a:rPr kumimoji="0" lang="zh-CN" altLang="en-US" b="1">
                <a:solidFill>
                  <a:srgbClr val="FFFF00"/>
                </a:solidFill>
                <a:latin typeface="黑体" panose="02010609060101010101" pitchFamily="2" charset="-122"/>
              </a:rPr>
              <a:t>樯倾楫摧</a:t>
            </a:r>
            <a:r>
              <a:rPr kumimoji="0" lang="en-US" altLang="zh-CN" b="1">
                <a:solidFill>
                  <a:srgbClr val="FFFF00"/>
                </a:solidFill>
                <a:latin typeface="黑体" panose="02010609060101010101" pitchFamily="2" charset="-122"/>
              </a:rPr>
              <a:t>;</a:t>
            </a:r>
            <a:r>
              <a:rPr kumimoji="0" lang="zh-CN" altLang="en-US" b="1">
                <a:solidFill>
                  <a:srgbClr val="FFFF00"/>
                </a:solidFill>
                <a:latin typeface="黑体" panose="02010609060101010101" pitchFamily="2" charset="-122"/>
              </a:rPr>
              <a:t>薄暮冥冥</a:t>
            </a:r>
            <a:r>
              <a:rPr kumimoji="0" lang="en-US" altLang="zh-CN" b="1">
                <a:solidFill>
                  <a:srgbClr val="FFFF00"/>
                </a:solidFill>
                <a:latin typeface="黑体" panose="02010609060101010101" pitchFamily="2" charset="-122"/>
              </a:rPr>
              <a:t>,</a:t>
            </a:r>
            <a:r>
              <a:rPr kumimoji="0" lang="zh-CN" altLang="en-US" b="1">
                <a:solidFill>
                  <a:srgbClr val="FFFF00"/>
                </a:solidFill>
                <a:latin typeface="黑体" panose="02010609060101010101" pitchFamily="2" charset="-122"/>
              </a:rPr>
              <a:t>虎啸猿啼</a:t>
            </a:r>
            <a:r>
              <a:rPr kumimoji="0" lang="en-US" altLang="zh-CN" b="1">
                <a:solidFill>
                  <a:srgbClr val="FFFF00"/>
                </a:solidFill>
                <a:latin typeface="黑体" panose="02010609060101010101" pitchFamily="2" charset="-122"/>
              </a:rPr>
              <a:t>.</a:t>
            </a:r>
            <a:endParaRPr kumimoji="0" lang="en-US" altLang="zh-CN" b="1">
              <a:solidFill>
                <a:srgbClr val="FFFF00"/>
              </a:solidFill>
              <a:latin typeface="黑体" panose="02010609060101010101" pitchFamily="2" charset="-122"/>
            </a:endParaRPr>
          </a:p>
        </p:txBody>
      </p:sp>
      <p:sp>
        <p:nvSpPr>
          <p:cNvPr id="253955" name="Rectangle 3"/>
          <p:cNvSpPr>
            <a:spLocks noChangeArrowheads="1"/>
          </p:cNvSpPr>
          <p:nvPr/>
        </p:nvSpPr>
        <p:spPr bwMode="auto">
          <a:xfrm>
            <a:off x="2916238" y="1341438"/>
            <a:ext cx="1042987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kumimoji="0" lang="zh-CN" altLang="en-US" sz="4000" b="1">
                <a:latin typeface="Arial" panose="020B0604020202020204" pitchFamily="34" charset="0"/>
                <a:ea typeface="隶书" pitchFamily="49" charset="-122"/>
              </a:rPr>
              <a:t>阴</a:t>
            </a:r>
            <a:endParaRPr kumimoji="0" lang="zh-CN" altLang="en-US" sz="4000" b="1">
              <a:latin typeface="Arial" panose="020B0604020202020204" pitchFamily="34" charset="0"/>
              <a:ea typeface="隶书" pitchFamily="49" charset="-122"/>
            </a:endParaRPr>
          </a:p>
        </p:txBody>
      </p:sp>
      <p:sp>
        <p:nvSpPr>
          <p:cNvPr id="28677" name="Rectangle 4"/>
          <p:cNvSpPr>
            <a:spLocks noChangeArrowheads="1"/>
          </p:cNvSpPr>
          <p:nvPr/>
        </p:nvSpPr>
        <p:spPr bwMode="auto">
          <a:xfrm>
            <a:off x="1619250" y="4581525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678" name="Rectangle 5"/>
          <p:cNvSpPr>
            <a:spLocks noChangeArrowheads="1"/>
          </p:cNvSpPr>
          <p:nvPr/>
        </p:nvSpPr>
        <p:spPr bwMode="auto">
          <a:xfrm>
            <a:off x="1331913" y="3644900"/>
            <a:ext cx="914400" cy="134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28679" name="Rectangle 6"/>
          <p:cNvSpPr>
            <a:spLocks noChangeArrowheads="1"/>
          </p:cNvSpPr>
          <p:nvPr/>
        </p:nvSpPr>
        <p:spPr bwMode="auto">
          <a:xfrm>
            <a:off x="4140200" y="5084763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680" name="AutoShape 7"/>
          <p:cNvSpPr>
            <a:spLocks noChangeArrowheads="1"/>
          </p:cNvSpPr>
          <p:nvPr/>
        </p:nvSpPr>
        <p:spPr bwMode="auto">
          <a:xfrm>
            <a:off x="2555875" y="2420938"/>
            <a:ext cx="485775" cy="1479550"/>
          </a:xfrm>
          <a:prstGeom prst="downArrow">
            <a:avLst>
              <a:gd name="adj1" fmla="val 50000"/>
              <a:gd name="adj2" fmla="val 7614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28681" name="AutoShape 8"/>
          <p:cNvSpPr>
            <a:spLocks noChangeArrowheads="1"/>
          </p:cNvSpPr>
          <p:nvPr/>
        </p:nvSpPr>
        <p:spPr bwMode="auto">
          <a:xfrm>
            <a:off x="2339975" y="2492375"/>
            <a:ext cx="485775" cy="1336675"/>
          </a:xfrm>
          <a:prstGeom prst="downArrow">
            <a:avLst>
              <a:gd name="adj1" fmla="val 50000"/>
              <a:gd name="adj2" fmla="val 68791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28682" name="Text Box 9"/>
          <p:cNvSpPr txBox="1">
            <a:spLocks noChangeArrowheads="1"/>
          </p:cNvSpPr>
          <p:nvPr/>
        </p:nvSpPr>
        <p:spPr bwMode="auto">
          <a:xfrm flipH="1">
            <a:off x="1638300" y="2205038"/>
            <a:ext cx="184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endParaRPr kumimoji="0" lang="zh-CN" altLang="zh-CN" sz="4000" b="1">
              <a:latin typeface="Arial" panose="020B0604020202020204" pitchFamily="34" charset="0"/>
              <a:ea typeface="隶书" pitchFamily="49" charset="-122"/>
            </a:endParaRPr>
          </a:p>
        </p:txBody>
      </p:sp>
      <p:sp>
        <p:nvSpPr>
          <p:cNvPr id="28683" name="AutoShape 10"/>
          <p:cNvSpPr>
            <a:spLocks noChangeArrowheads="1"/>
          </p:cNvSpPr>
          <p:nvPr/>
        </p:nvSpPr>
        <p:spPr bwMode="auto">
          <a:xfrm>
            <a:off x="2268538" y="2565400"/>
            <a:ext cx="485775" cy="1192213"/>
          </a:xfrm>
          <a:prstGeom prst="downArrow">
            <a:avLst>
              <a:gd name="adj1" fmla="val 50000"/>
              <a:gd name="adj2" fmla="val 61356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28684" name="AutoShape 11"/>
          <p:cNvSpPr>
            <a:spLocks noChangeArrowheads="1"/>
          </p:cNvSpPr>
          <p:nvPr/>
        </p:nvSpPr>
        <p:spPr bwMode="auto">
          <a:xfrm>
            <a:off x="2339975" y="3068638"/>
            <a:ext cx="71438" cy="73025"/>
          </a:xfrm>
          <a:prstGeom prst="downArrow">
            <a:avLst>
              <a:gd name="adj1" fmla="val 50000"/>
              <a:gd name="adj2" fmla="val 25555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685" name="AutoShape 12"/>
          <p:cNvSpPr>
            <a:spLocks noChangeArrowheads="1"/>
          </p:cNvSpPr>
          <p:nvPr/>
        </p:nvSpPr>
        <p:spPr bwMode="auto">
          <a:xfrm>
            <a:off x="1692275" y="2565400"/>
            <a:ext cx="863600" cy="647700"/>
          </a:xfrm>
          <a:prstGeom prst="downArrow">
            <a:avLst>
              <a:gd name="adj1" fmla="val 50000"/>
              <a:gd name="adj2" fmla="val 25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28686" name="Line 13"/>
          <p:cNvSpPr>
            <a:spLocks noChangeShapeType="1"/>
          </p:cNvSpPr>
          <p:nvPr/>
        </p:nvSpPr>
        <p:spPr bwMode="auto">
          <a:xfrm>
            <a:off x="7524750" y="2636838"/>
            <a:ext cx="0" cy="1008062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28687" name="AutoShape 14"/>
          <p:cNvSpPr>
            <a:spLocks noChangeArrowheads="1"/>
          </p:cNvSpPr>
          <p:nvPr/>
        </p:nvSpPr>
        <p:spPr bwMode="auto">
          <a:xfrm>
            <a:off x="7667625" y="2420938"/>
            <a:ext cx="144463" cy="1079500"/>
          </a:xfrm>
          <a:prstGeom prst="downArrow">
            <a:avLst>
              <a:gd name="adj1" fmla="val 50000"/>
              <a:gd name="adj2" fmla="val 186813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53967" name="AutoShape 15"/>
          <p:cNvSpPr>
            <a:spLocks noChangeArrowheads="1"/>
          </p:cNvSpPr>
          <p:nvPr/>
        </p:nvSpPr>
        <p:spPr bwMode="auto">
          <a:xfrm>
            <a:off x="6084888" y="3141663"/>
            <a:ext cx="647700" cy="760412"/>
          </a:xfrm>
          <a:prstGeom prst="downArrow">
            <a:avLst>
              <a:gd name="adj1" fmla="val 50000"/>
              <a:gd name="adj2" fmla="val 29350"/>
            </a:avLst>
          </a:pr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253968" name="AutoShape 16"/>
          <p:cNvSpPr>
            <a:spLocks noChangeArrowheads="1"/>
          </p:cNvSpPr>
          <p:nvPr/>
        </p:nvSpPr>
        <p:spPr bwMode="auto">
          <a:xfrm>
            <a:off x="3203575" y="3429000"/>
            <a:ext cx="719138" cy="5048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253969" name="Rectangle 17"/>
          <p:cNvSpPr>
            <a:spLocks noChangeArrowheads="1"/>
          </p:cNvSpPr>
          <p:nvPr/>
        </p:nvSpPr>
        <p:spPr bwMode="auto">
          <a:xfrm>
            <a:off x="5003800" y="260350"/>
            <a:ext cx="2881313" cy="3144838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en-US" altLang="zh-CN" sz="3200" b="1">
                <a:solidFill>
                  <a:srgbClr val="FF3300"/>
                </a:solidFill>
                <a:latin typeface="黑体" panose="02010609060101010101" pitchFamily="2" charset="-122"/>
              </a:rPr>
              <a:t>2</a:t>
            </a:r>
            <a:r>
              <a:rPr kumimoji="0" lang="zh-CN" altLang="en-US" sz="3200" b="1">
                <a:solidFill>
                  <a:srgbClr val="FF3300"/>
                </a:solidFill>
                <a:latin typeface="黑体" panose="02010609060101010101" pitchFamily="2" charset="-122"/>
              </a:rPr>
              <a:t>、</a:t>
            </a:r>
            <a:r>
              <a:rPr kumimoji="0" lang="zh-CN" altLang="en-US" sz="2400" b="1">
                <a:solidFill>
                  <a:srgbClr val="FF3300"/>
                </a:solidFill>
                <a:latin typeface="黑体" panose="02010609060101010101" pitchFamily="2" charset="-122"/>
              </a:rPr>
              <a:t>至若春和景明</a:t>
            </a:r>
            <a:r>
              <a:rPr kumimoji="0" lang="en-US" altLang="zh-CN" sz="2400" b="1">
                <a:solidFill>
                  <a:srgbClr val="FF3300"/>
                </a:solidFill>
                <a:latin typeface="黑体" panose="02010609060101010101" pitchFamily="2" charset="-122"/>
              </a:rPr>
              <a:t>,</a:t>
            </a:r>
            <a:r>
              <a:rPr kumimoji="0" lang="zh-CN" altLang="en-US" sz="2400" b="1">
                <a:solidFill>
                  <a:srgbClr val="FF3300"/>
                </a:solidFill>
                <a:latin typeface="黑体" panose="02010609060101010101" pitchFamily="2" charset="-122"/>
              </a:rPr>
              <a:t>波澜不惊</a:t>
            </a:r>
            <a:r>
              <a:rPr kumimoji="0" lang="en-US" altLang="zh-CN" sz="2400" b="1">
                <a:solidFill>
                  <a:srgbClr val="FF3300"/>
                </a:solidFill>
                <a:latin typeface="黑体" panose="02010609060101010101" pitchFamily="2" charset="-122"/>
              </a:rPr>
              <a:t>,</a:t>
            </a:r>
            <a:r>
              <a:rPr kumimoji="0" lang="zh-CN" altLang="en-US" sz="2400" b="1">
                <a:solidFill>
                  <a:srgbClr val="FF3300"/>
                </a:solidFill>
                <a:latin typeface="黑体" panose="02010609060101010101" pitchFamily="2" charset="-122"/>
              </a:rPr>
              <a:t>上下天光</a:t>
            </a:r>
            <a:r>
              <a:rPr kumimoji="0" lang="en-US" altLang="zh-CN" sz="2400" b="1">
                <a:solidFill>
                  <a:srgbClr val="FF3300"/>
                </a:solidFill>
                <a:latin typeface="黑体" panose="02010609060101010101" pitchFamily="2" charset="-122"/>
              </a:rPr>
              <a:t>,</a:t>
            </a:r>
            <a:r>
              <a:rPr kumimoji="0" lang="zh-CN" altLang="en-US" sz="2400" b="1">
                <a:solidFill>
                  <a:srgbClr val="FF3300"/>
                </a:solidFill>
                <a:latin typeface="黑体" panose="02010609060101010101" pitchFamily="2" charset="-122"/>
              </a:rPr>
              <a:t>一碧万顷</a:t>
            </a:r>
            <a:r>
              <a:rPr kumimoji="0" lang="en-US" altLang="zh-CN" sz="2400" b="1">
                <a:solidFill>
                  <a:srgbClr val="FF3300"/>
                </a:solidFill>
                <a:latin typeface="黑体" panose="02010609060101010101" pitchFamily="2" charset="-122"/>
              </a:rPr>
              <a:t>;</a:t>
            </a:r>
            <a:r>
              <a:rPr kumimoji="0" lang="zh-CN" altLang="en-US" sz="2400" b="1">
                <a:solidFill>
                  <a:srgbClr val="FF3300"/>
                </a:solidFill>
                <a:latin typeface="黑体" panose="02010609060101010101" pitchFamily="2" charset="-122"/>
              </a:rPr>
              <a:t>沙鸥翔集</a:t>
            </a:r>
            <a:r>
              <a:rPr kumimoji="0" lang="en-US" altLang="zh-CN" sz="2400" b="1">
                <a:solidFill>
                  <a:srgbClr val="FF3300"/>
                </a:solidFill>
                <a:latin typeface="黑体" panose="02010609060101010101" pitchFamily="2" charset="-122"/>
              </a:rPr>
              <a:t>,</a:t>
            </a:r>
            <a:r>
              <a:rPr kumimoji="0" lang="zh-CN" altLang="en-US" sz="2400" b="1">
                <a:solidFill>
                  <a:srgbClr val="FF3300"/>
                </a:solidFill>
                <a:latin typeface="黑体" panose="02010609060101010101" pitchFamily="2" charset="-122"/>
              </a:rPr>
              <a:t>锦鳞游泳</a:t>
            </a:r>
            <a:r>
              <a:rPr kumimoji="0" lang="en-US" altLang="zh-CN" sz="2400" b="1">
                <a:solidFill>
                  <a:srgbClr val="FF3300"/>
                </a:solidFill>
                <a:latin typeface="黑体" panose="02010609060101010101" pitchFamily="2" charset="-122"/>
              </a:rPr>
              <a:t>;</a:t>
            </a:r>
            <a:r>
              <a:rPr kumimoji="0" lang="zh-CN" altLang="en-US" sz="2400" b="1">
                <a:solidFill>
                  <a:srgbClr val="FF3300"/>
                </a:solidFill>
                <a:latin typeface="黑体" panose="02010609060101010101" pitchFamily="2" charset="-122"/>
              </a:rPr>
              <a:t>岸芷汀兰</a:t>
            </a:r>
            <a:r>
              <a:rPr kumimoji="0" lang="en-US" altLang="zh-CN" sz="2400" b="1">
                <a:solidFill>
                  <a:srgbClr val="FF3300"/>
                </a:solidFill>
                <a:latin typeface="黑体" panose="02010609060101010101" pitchFamily="2" charset="-122"/>
              </a:rPr>
              <a:t>,</a:t>
            </a:r>
            <a:r>
              <a:rPr kumimoji="0" lang="zh-CN" altLang="en-US" sz="2400" b="1">
                <a:solidFill>
                  <a:srgbClr val="FF3300"/>
                </a:solidFill>
                <a:latin typeface="黑体" panose="02010609060101010101" pitchFamily="2" charset="-122"/>
              </a:rPr>
              <a:t>郁郁青青</a:t>
            </a:r>
            <a:r>
              <a:rPr kumimoji="0" lang="en-US" altLang="zh-CN" sz="2400" b="1">
                <a:solidFill>
                  <a:srgbClr val="FF3300"/>
                </a:solidFill>
                <a:latin typeface="黑体" panose="02010609060101010101" pitchFamily="2" charset="-122"/>
              </a:rPr>
              <a:t>.</a:t>
            </a:r>
            <a:r>
              <a:rPr kumimoji="0" lang="zh-CN" altLang="en-US" sz="2400" b="1">
                <a:solidFill>
                  <a:srgbClr val="FF3300"/>
                </a:solidFill>
                <a:latin typeface="黑体" panose="02010609060101010101" pitchFamily="2" charset="-122"/>
              </a:rPr>
              <a:t>而或长烟一空</a:t>
            </a:r>
            <a:r>
              <a:rPr kumimoji="0" lang="en-US" altLang="zh-CN" sz="2400" b="1">
                <a:solidFill>
                  <a:srgbClr val="FF3300"/>
                </a:solidFill>
                <a:latin typeface="黑体" panose="02010609060101010101" pitchFamily="2" charset="-122"/>
              </a:rPr>
              <a:t>,</a:t>
            </a:r>
            <a:r>
              <a:rPr kumimoji="0" lang="zh-CN" altLang="en-US" sz="2400" b="1">
                <a:solidFill>
                  <a:srgbClr val="FF3300"/>
                </a:solidFill>
                <a:latin typeface="黑体" panose="02010609060101010101" pitchFamily="2" charset="-122"/>
              </a:rPr>
              <a:t>皓月千里</a:t>
            </a:r>
            <a:r>
              <a:rPr kumimoji="0" lang="en-US" altLang="zh-CN" sz="2400" b="1">
                <a:solidFill>
                  <a:srgbClr val="FF3300"/>
                </a:solidFill>
                <a:latin typeface="黑体" panose="02010609060101010101" pitchFamily="2" charset="-122"/>
              </a:rPr>
              <a:t>,</a:t>
            </a:r>
            <a:r>
              <a:rPr kumimoji="0" lang="zh-CN" altLang="en-US" sz="2400" b="1">
                <a:solidFill>
                  <a:srgbClr val="FF3300"/>
                </a:solidFill>
                <a:latin typeface="黑体" panose="02010609060101010101" pitchFamily="2" charset="-122"/>
              </a:rPr>
              <a:t>浮光跃金</a:t>
            </a:r>
            <a:r>
              <a:rPr kumimoji="0" lang="en-US" altLang="zh-CN" sz="2400" b="1">
                <a:solidFill>
                  <a:srgbClr val="FF3300"/>
                </a:solidFill>
                <a:latin typeface="黑体" panose="02010609060101010101" pitchFamily="2" charset="-122"/>
              </a:rPr>
              <a:t>,</a:t>
            </a:r>
            <a:r>
              <a:rPr kumimoji="0" lang="zh-CN" altLang="en-US" sz="2400" b="1">
                <a:solidFill>
                  <a:srgbClr val="FF3300"/>
                </a:solidFill>
                <a:latin typeface="黑体" panose="02010609060101010101" pitchFamily="2" charset="-122"/>
              </a:rPr>
              <a:t>静影沉璧</a:t>
            </a:r>
            <a:r>
              <a:rPr kumimoji="0" lang="en-US" altLang="zh-CN" sz="2400" b="1">
                <a:solidFill>
                  <a:srgbClr val="FF3300"/>
                </a:solidFill>
                <a:latin typeface="黑体" panose="02010609060101010101" pitchFamily="2" charset="-122"/>
              </a:rPr>
              <a:t>,</a:t>
            </a:r>
            <a:r>
              <a:rPr kumimoji="0" lang="zh-CN" altLang="en-US" sz="2400" b="1">
                <a:solidFill>
                  <a:srgbClr val="FF3300"/>
                </a:solidFill>
                <a:latin typeface="黑体" panose="02010609060101010101" pitchFamily="2" charset="-122"/>
              </a:rPr>
              <a:t>渔歌互答</a:t>
            </a:r>
            <a:r>
              <a:rPr kumimoji="0" lang="en-US" altLang="zh-CN" sz="2400" b="1">
                <a:solidFill>
                  <a:srgbClr val="FF3300"/>
                </a:solidFill>
                <a:latin typeface="黑体" panose="02010609060101010101" pitchFamily="2" charset="-122"/>
              </a:rPr>
              <a:t>,</a:t>
            </a:r>
            <a:r>
              <a:rPr kumimoji="0" lang="zh-CN" altLang="en-US" sz="2400" b="1">
                <a:solidFill>
                  <a:srgbClr val="FF3300"/>
                </a:solidFill>
                <a:latin typeface="黑体" panose="02010609060101010101" pitchFamily="2" charset="-122"/>
              </a:rPr>
              <a:t>此乐何极</a:t>
            </a:r>
            <a:r>
              <a:rPr kumimoji="0" lang="en-US" altLang="zh-CN" sz="2400" b="1">
                <a:solidFill>
                  <a:srgbClr val="FF3300"/>
                </a:solidFill>
                <a:latin typeface="黑体" panose="02010609060101010101" pitchFamily="2" charset="-122"/>
              </a:rPr>
              <a:t>!</a:t>
            </a:r>
            <a:endParaRPr kumimoji="0" lang="en-US" altLang="zh-CN" sz="2400" b="1">
              <a:solidFill>
                <a:srgbClr val="FF3300"/>
              </a:solidFill>
              <a:latin typeface="黑体" panose="02010609060101010101" pitchFamily="2" charset="-122"/>
            </a:endParaRPr>
          </a:p>
        </p:txBody>
      </p:sp>
      <p:sp>
        <p:nvSpPr>
          <p:cNvPr id="253970" name="Rectangle 18"/>
          <p:cNvSpPr>
            <a:spLocks noChangeArrowheads="1"/>
          </p:cNvSpPr>
          <p:nvPr/>
        </p:nvSpPr>
        <p:spPr bwMode="auto">
          <a:xfrm>
            <a:off x="5940425" y="1341438"/>
            <a:ext cx="1152525" cy="833437"/>
          </a:xfrm>
          <a:prstGeom prst="rect">
            <a:avLst/>
          </a:prstGeom>
          <a:solidFill>
            <a:srgbClr val="FF00FF"/>
          </a:solidFill>
          <a:ln w="9525" algn="ctr">
            <a:solidFill>
              <a:schemeClr val="tx2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kumimoji="0" lang="zh-CN" altLang="en-US" sz="4800" b="1">
                <a:latin typeface="Arial" panose="020B0604020202020204" pitchFamily="34" charset="0"/>
                <a:ea typeface="隶书" pitchFamily="49" charset="-122"/>
              </a:rPr>
              <a:t>晴</a:t>
            </a:r>
            <a:endParaRPr kumimoji="0" lang="zh-CN" altLang="en-US" sz="4800" b="1">
              <a:latin typeface="Arial" panose="020B0604020202020204" pitchFamily="34" charset="0"/>
              <a:ea typeface="隶书" pitchFamily="49" charset="-122"/>
            </a:endParaRPr>
          </a:p>
        </p:txBody>
      </p:sp>
      <p:sp>
        <p:nvSpPr>
          <p:cNvPr id="253971" name="Rectangle 19"/>
          <p:cNvSpPr>
            <a:spLocks noChangeArrowheads="1"/>
          </p:cNvSpPr>
          <p:nvPr/>
        </p:nvSpPr>
        <p:spPr bwMode="auto">
          <a:xfrm>
            <a:off x="5219700" y="3933825"/>
            <a:ext cx="2592388" cy="2538413"/>
          </a:xfrm>
          <a:prstGeom prst="rect">
            <a:avLst/>
          </a:prstGeom>
          <a:solidFill>
            <a:srgbClr val="FFFF00"/>
          </a:solidFill>
          <a:ln w="9525">
            <a:solidFill>
              <a:srgbClr val="FF33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zh-CN" sz="3200" b="1">
                <a:solidFill>
                  <a:srgbClr val="FF3300"/>
                </a:solidFill>
                <a:latin typeface="黑体" panose="02010609060101010101" pitchFamily="2" charset="-122"/>
              </a:rPr>
              <a:t>2</a:t>
            </a:r>
            <a:r>
              <a:rPr kumimoji="0" lang="zh-CN" altLang="en-US" sz="3200" b="1">
                <a:solidFill>
                  <a:srgbClr val="FF3300"/>
                </a:solidFill>
                <a:latin typeface="黑体" panose="02010609060101010101" pitchFamily="2" charset="-122"/>
              </a:rPr>
              <a:t>、登斯楼也</a:t>
            </a:r>
            <a:r>
              <a:rPr kumimoji="0" lang="en-US" altLang="zh-CN" sz="3200" b="1">
                <a:solidFill>
                  <a:srgbClr val="FF3300"/>
                </a:solidFill>
                <a:latin typeface="黑体" panose="02010609060101010101" pitchFamily="2" charset="-122"/>
              </a:rPr>
              <a:t>,</a:t>
            </a:r>
            <a:r>
              <a:rPr kumimoji="0" lang="zh-CN" altLang="en-US" sz="3200" b="1">
                <a:solidFill>
                  <a:srgbClr val="FF3300"/>
                </a:solidFill>
                <a:latin typeface="黑体" panose="02010609060101010101" pitchFamily="2" charset="-122"/>
              </a:rPr>
              <a:t>则有心旷神怡</a:t>
            </a:r>
            <a:r>
              <a:rPr kumimoji="0" lang="en-US" altLang="zh-CN" sz="3200" b="1">
                <a:solidFill>
                  <a:srgbClr val="FF3300"/>
                </a:solidFill>
                <a:latin typeface="黑体" panose="02010609060101010101" pitchFamily="2" charset="-122"/>
              </a:rPr>
              <a:t>,</a:t>
            </a:r>
            <a:r>
              <a:rPr kumimoji="0" lang="zh-CN" altLang="en-US" sz="3200" b="1">
                <a:solidFill>
                  <a:srgbClr val="FF3300"/>
                </a:solidFill>
                <a:latin typeface="黑体" panose="02010609060101010101" pitchFamily="2" charset="-122"/>
              </a:rPr>
              <a:t>宠辱偕忘</a:t>
            </a:r>
            <a:r>
              <a:rPr kumimoji="0" lang="en-US" altLang="zh-CN" sz="3200" b="1">
                <a:solidFill>
                  <a:srgbClr val="FF3300"/>
                </a:solidFill>
                <a:latin typeface="黑体" panose="02010609060101010101" pitchFamily="2" charset="-122"/>
              </a:rPr>
              <a:t>,</a:t>
            </a:r>
            <a:r>
              <a:rPr kumimoji="0" lang="zh-CN" altLang="en-US" sz="3200" b="1">
                <a:solidFill>
                  <a:srgbClr val="FF3300"/>
                </a:solidFill>
                <a:latin typeface="黑体" panose="02010609060101010101" pitchFamily="2" charset="-122"/>
              </a:rPr>
              <a:t>把酒临风</a:t>
            </a:r>
            <a:r>
              <a:rPr kumimoji="0" lang="en-US" altLang="zh-CN" sz="3200" b="1">
                <a:solidFill>
                  <a:srgbClr val="FF3300"/>
                </a:solidFill>
                <a:latin typeface="黑体" panose="02010609060101010101" pitchFamily="2" charset="-122"/>
              </a:rPr>
              <a:t>,</a:t>
            </a:r>
            <a:r>
              <a:rPr kumimoji="0" lang="zh-CN" altLang="en-US" sz="3200" b="1">
                <a:solidFill>
                  <a:srgbClr val="FF3300"/>
                </a:solidFill>
                <a:latin typeface="黑体" panose="02010609060101010101" pitchFamily="2" charset="-122"/>
              </a:rPr>
              <a:t>其喜洋洋者矣</a:t>
            </a:r>
            <a:r>
              <a:rPr kumimoji="0" lang="en-US" altLang="zh-CN" sz="3200" b="1">
                <a:solidFill>
                  <a:srgbClr val="FF3300"/>
                </a:solidFill>
                <a:latin typeface="黑体" panose="02010609060101010101" pitchFamily="2" charset="-122"/>
              </a:rPr>
              <a:t>.</a:t>
            </a:r>
            <a:endParaRPr kumimoji="0" lang="en-US" altLang="zh-CN" sz="3200" b="1">
              <a:solidFill>
                <a:srgbClr val="FF00FF"/>
              </a:solidFill>
              <a:latin typeface="黑体" panose="02010609060101010101" pitchFamily="2" charset="-122"/>
            </a:endParaRPr>
          </a:p>
        </p:txBody>
      </p:sp>
      <p:sp>
        <p:nvSpPr>
          <p:cNvPr id="28693" name="Oval 20"/>
          <p:cNvSpPr>
            <a:spLocks noChangeArrowheads="1"/>
          </p:cNvSpPr>
          <p:nvPr/>
        </p:nvSpPr>
        <p:spPr bwMode="auto">
          <a:xfrm>
            <a:off x="539750" y="3860800"/>
            <a:ext cx="914400" cy="9144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53973" name="Rectangle 21"/>
          <p:cNvSpPr>
            <a:spLocks noChangeArrowheads="1"/>
          </p:cNvSpPr>
          <p:nvPr/>
        </p:nvSpPr>
        <p:spPr bwMode="auto">
          <a:xfrm>
            <a:off x="6084888" y="4581525"/>
            <a:ext cx="1096962" cy="833438"/>
          </a:xfrm>
          <a:prstGeom prst="rect">
            <a:avLst/>
          </a:prstGeom>
          <a:solidFill>
            <a:srgbClr val="FF66CC"/>
          </a:solidFill>
          <a:ln w="9525" algn="ctr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kumimoji="0" lang="zh-CN" altLang="en-US" sz="4800" b="1">
                <a:latin typeface="Arial" panose="020B0604020202020204" pitchFamily="34" charset="0"/>
                <a:ea typeface="隶书" pitchFamily="49" charset="-122"/>
              </a:rPr>
              <a:t>喜</a:t>
            </a:r>
            <a:endParaRPr kumimoji="0" lang="zh-CN" altLang="en-US" sz="4800" b="1">
              <a:latin typeface="Arial" panose="020B0604020202020204" pitchFamily="34" charset="0"/>
              <a:ea typeface="隶书" pitchFamily="49" charset="-122"/>
            </a:endParaRPr>
          </a:p>
        </p:txBody>
      </p:sp>
      <p:sp>
        <p:nvSpPr>
          <p:cNvPr id="253974" name="Text Box 22"/>
          <p:cNvSpPr txBox="1">
            <a:spLocks noChangeArrowheads="1"/>
          </p:cNvSpPr>
          <p:nvPr/>
        </p:nvSpPr>
        <p:spPr bwMode="auto">
          <a:xfrm>
            <a:off x="-9525" y="1196975"/>
            <a:ext cx="803275" cy="4824413"/>
          </a:xfrm>
          <a:prstGeom prst="rect">
            <a:avLst/>
          </a:prstGeom>
          <a:solidFill>
            <a:srgbClr val="FDB9A1"/>
          </a:solidFill>
          <a:ln w="9525" algn="ctr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kumimoji="0" lang="zh-CN" altLang="en-US" sz="4000" b="1">
                <a:latin typeface="Arial" panose="020B0604020202020204" pitchFamily="34" charset="0"/>
                <a:ea typeface="隶书" pitchFamily="49" charset="-122"/>
              </a:rPr>
              <a:t>迁     客        骚     人</a:t>
            </a:r>
            <a:endParaRPr kumimoji="0" lang="zh-CN" altLang="en-US" sz="4000" b="1">
              <a:latin typeface="Arial" panose="020B0604020202020204" pitchFamily="34" charset="0"/>
              <a:ea typeface="隶书" pitchFamily="49" charset="-122"/>
            </a:endParaRPr>
          </a:p>
        </p:txBody>
      </p:sp>
      <p:sp>
        <p:nvSpPr>
          <p:cNvPr id="253975" name="Oval 23"/>
          <p:cNvSpPr>
            <a:spLocks noChangeArrowheads="1"/>
          </p:cNvSpPr>
          <p:nvPr/>
        </p:nvSpPr>
        <p:spPr bwMode="auto">
          <a:xfrm>
            <a:off x="827088" y="1412875"/>
            <a:ext cx="720725" cy="1482725"/>
          </a:xfrm>
          <a:prstGeom prst="ellipse">
            <a:avLst/>
          </a:prstGeom>
          <a:solidFill>
            <a:srgbClr val="FF66CC"/>
          </a:solidFill>
          <a:ln w="9525" algn="ctr">
            <a:solidFill>
              <a:srgbClr val="FF66CC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kumimoji="0" lang="zh-CN" altLang="en-US" sz="3200" b="1">
                <a:latin typeface="Arial" panose="020B0604020202020204" pitchFamily="34" charset="0"/>
                <a:ea typeface="隶书" pitchFamily="49" charset="-122"/>
              </a:rPr>
              <a:t>览物</a:t>
            </a:r>
            <a:endParaRPr kumimoji="0" lang="zh-CN" altLang="en-US" sz="3200" b="1">
              <a:latin typeface="Arial" panose="020B0604020202020204" pitchFamily="34" charset="0"/>
              <a:ea typeface="隶书" pitchFamily="49" charset="-122"/>
            </a:endParaRPr>
          </a:p>
        </p:txBody>
      </p:sp>
      <p:sp>
        <p:nvSpPr>
          <p:cNvPr id="253976" name="Oval 24"/>
          <p:cNvSpPr>
            <a:spLocks noChangeArrowheads="1"/>
          </p:cNvSpPr>
          <p:nvPr/>
        </p:nvSpPr>
        <p:spPr bwMode="auto">
          <a:xfrm>
            <a:off x="827088" y="4394200"/>
            <a:ext cx="720725" cy="1473200"/>
          </a:xfrm>
          <a:prstGeom prst="ellipse">
            <a:avLst/>
          </a:prstGeom>
          <a:solidFill>
            <a:srgbClr val="FF66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kumimoji="0" lang="zh-CN" altLang="en-US" sz="3200" b="1">
                <a:latin typeface="Arial" panose="020B0604020202020204" pitchFamily="34" charset="0"/>
                <a:ea typeface="隶书" pitchFamily="49" charset="-122"/>
              </a:rPr>
              <a:t>之情</a:t>
            </a:r>
            <a:endParaRPr kumimoji="0" lang="zh-CN" altLang="en-US" sz="3200" b="1">
              <a:latin typeface="Arial" panose="020B0604020202020204" pitchFamily="34" charset="0"/>
              <a:ea typeface="隶书" pitchFamily="49" charset="-122"/>
            </a:endParaRPr>
          </a:p>
        </p:txBody>
      </p:sp>
      <p:sp>
        <p:nvSpPr>
          <p:cNvPr id="253977" name="AutoShape 25"/>
          <p:cNvSpPr>
            <a:spLocks noChangeArrowheads="1"/>
          </p:cNvSpPr>
          <p:nvPr/>
        </p:nvSpPr>
        <p:spPr bwMode="auto">
          <a:xfrm>
            <a:off x="1476375" y="1916113"/>
            <a:ext cx="504825" cy="485775"/>
          </a:xfrm>
          <a:prstGeom prst="notchedRightArrow">
            <a:avLst>
              <a:gd name="adj1" fmla="val 50000"/>
              <a:gd name="adj2" fmla="val 25980"/>
            </a:avLst>
          </a:prstGeom>
          <a:noFill/>
          <a:ln w="9525" algn="ctr">
            <a:solidFill>
              <a:schemeClr val="tx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253978" name="AutoShape 26"/>
          <p:cNvSpPr>
            <a:spLocks noChangeArrowheads="1"/>
          </p:cNvSpPr>
          <p:nvPr/>
        </p:nvSpPr>
        <p:spPr bwMode="auto">
          <a:xfrm>
            <a:off x="1547813" y="4941888"/>
            <a:ext cx="504825" cy="485775"/>
          </a:xfrm>
          <a:prstGeom prst="notchedRightArrow">
            <a:avLst>
              <a:gd name="adj1" fmla="val 50000"/>
              <a:gd name="adj2" fmla="val 25980"/>
            </a:avLst>
          </a:prstGeom>
          <a:noFill/>
          <a:ln w="9525" algn="ctr">
            <a:solidFill>
              <a:schemeClr val="tx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28700" name="Oval 27"/>
          <p:cNvSpPr>
            <a:spLocks noChangeArrowheads="1"/>
          </p:cNvSpPr>
          <p:nvPr/>
        </p:nvSpPr>
        <p:spPr bwMode="auto">
          <a:xfrm>
            <a:off x="2124075" y="908050"/>
            <a:ext cx="914400" cy="9144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53980" name="AutoShape 28"/>
          <p:cNvSpPr/>
          <p:nvPr/>
        </p:nvSpPr>
        <p:spPr bwMode="auto">
          <a:xfrm>
            <a:off x="7885113" y="1268413"/>
            <a:ext cx="358775" cy="4465637"/>
          </a:xfrm>
          <a:prstGeom prst="rightBrace">
            <a:avLst>
              <a:gd name="adj1" fmla="val 103724"/>
              <a:gd name="adj2" fmla="val 50000"/>
            </a:avLst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253981" name="Text Box 29"/>
          <p:cNvSpPr txBox="1">
            <a:spLocks noChangeArrowheads="1"/>
          </p:cNvSpPr>
          <p:nvPr/>
        </p:nvSpPr>
        <p:spPr bwMode="auto">
          <a:xfrm>
            <a:off x="8340725" y="0"/>
            <a:ext cx="803275" cy="6858000"/>
          </a:xfrm>
          <a:prstGeom prst="rect">
            <a:avLst/>
          </a:prstGeom>
          <a:solidFill>
            <a:srgbClr val="FDB9A1"/>
          </a:solidFill>
          <a:ln w="9525" algn="ctr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kumimoji="0" lang="en-US" altLang="zh-CN" sz="4000" b="1">
                <a:latin typeface="Arial" panose="020B0604020202020204" pitchFamily="34" charset="0"/>
                <a:ea typeface="隶书" pitchFamily="49" charset="-122"/>
              </a:rPr>
              <a:t> </a:t>
            </a:r>
            <a:r>
              <a:rPr kumimoji="0" lang="zh-CN" altLang="en-US" sz="4000" b="1">
                <a:latin typeface="Arial" panose="020B0604020202020204" pitchFamily="34" charset="0"/>
                <a:ea typeface="隶书" pitchFamily="49" charset="-122"/>
              </a:rPr>
              <a:t>因景阴睛和职升降而或喜或悲</a:t>
            </a:r>
            <a:endParaRPr kumimoji="0" lang="zh-CN" altLang="en-US" sz="4000" b="1">
              <a:solidFill>
                <a:srgbClr val="FFFFFF"/>
              </a:solidFill>
              <a:latin typeface="Arial" panose="020B0604020202020204" pitchFamily="34" charset="0"/>
              <a:ea typeface="隶书" pitchFamily="49" charset="-122"/>
            </a:endParaRPr>
          </a:p>
        </p:txBody>
      </p:sp>
      <p:sp>
        <p:nvSpPr>
          <p:cNvPr id="253982" name="Rectangle 30"/>
          <p:cNvSpPr>
            <a:spLocks noChangeArrowheads="1"/>
          </p:cNvSpPr>
          <p:nvPr/>
        </p:nvSpPr>
        <p:spPr bwMode="auto">
          <a:xfrm>
            <a:off x="2124075" y="4149725"/>
            <a:ext cx="2879725" cy="223678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kumimoji="0" lang="en-US" altLang="zh-CN" b="1">
                <a:solidFill>
                  <a:srgbClr val="000000"/>
                </a:solidFill>
                <a:latin typeface="黑体" panose="02010609060101010101" pitchFamily="2" charset="-122"/>
              </a:rPr>
              <a:t>1</a:t>
            </a:r>
            <a:r>
              <a:rPr kumimoji="0" lang="zh-CN" altLang="en-US" b="1">
                <a:solidFill>
                  <a:srgbClr val="000000"/>
                </a:solidFill>
                <a:latin typeface="黑体" panose="02010609060101010101" pitchFamily="2" charset="-122"/>
              </a:rPr>
              <a:t>、 登斯楼也</a:t>
            </a:r>
            <a:r>
              <a:rPr kumimoji="0" lang="en-US" altLang="zh-CN" b="1">
                <a:solidFill>
                  <a:srgbClr val="000000"/>
                </a:solidFill>
                <a:latin typeface="黑体" panose="02010609060101010101" pitchFamily="2" charset="-122"/>
              </a:rPr>
              <a:t>,</a:t>
            </a:r>
            <a:r>
              <a:rPr kumimoji="0" lang="zh-CN" altLang="en-US" b="1">
                <a:solidFill>
                  <a:srgbClr val="000000"/>
                </a:solidFill>
                <a:latin typeface="黑体" panose="02010609060101010101" pitchFamily="2" charset="-122"/>
              </a:rPr>
              <a:t>则</a:t>
            </a:r>
            <a:endParaRPr kumimoji="0" lang="zh-CN" altLang="en-US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 algn="ctr"/>
            <a:r>
              <a:rPr kumimoji="0" lang="zh-CN" altLang="en-US" b="1">
                <a:solidFill>
                  <a:srgbClr val="000000"/>
                </a:solidFill>
                <a:latin typeface="黑体" panose="02010609060101010101" pitchFamily="2" charset="-122"/>
              </a:rPr>
              <a:t>有去国怀乡</a:t>
            </a:r>
            <a:r>
              <a:rPr kumimoji="0" lang="en-US" altLang="zh-CN" b="1">
                <a:solidFill>
                  <a:srgbClr val="000000"/>
                </a:solidFill>
                <a:latin typeface="黑体" panose="02010609060101010101" pitchFamily="2" charset="-122"/>
              </a:rPr>
              <a:t>,</a:t>
            </a:r>
            <a:r>
              <a:rPr kumimoji="0" lang="zh-CN" altLang="en-US" b="1">
                <a:solidFill>
                  <a:srgbClr val="000000"/>
                </a:solidFill>
                <a:latin typeface="黑体" panose="02010609060101010101" pitchFamily="2" charset="-122"/>
              </a:rPr>
              <a:t>忧谗畏讥</a:t>
            </a:r>
            <a:r>
              <a:rPr kumimoji="0" lang="en-US" altLang="zh-CN" b="1">
                <a:solidFill>
                  <a:srgbClr val="000000"/>
                </a:solidFill>
                <a:latin typeface="黑体" panose="02010609060101010101" pitchFamily="2" charset="-122"/>
              </a:rPr>
              <a:t>,</a:t>
            </a:r>
            <a:r>
              <a:rPr kumimoji="0" lang="zh-CN" altLang="en-US" b="1">
                <a:solidFill>
                  <a:srgbClr val="000000"/>
                </a:solidFill>
                <a:latin typeface="黑体" panose="02010609060101010101" pitchFamily="2" charset="-122"/>
              </a:rPr>
              <a:t>满目萧然</a:t>
            </a:r>
            <a:r>
              <a:rPr kumimoji="0" lang="en-US" altLang="zh-CN" b="1">
                <a:solidFill>
                  <a:srgbClr val="000000"/>
                </a:solidFill>
                <a:latin typeface="黑体" panose="02010609060101010101" pitchFamily="2" charset="-122"/>
              </a:rPr>
              <a:t>,</a:t>
            </a:r>
            <a:endParaRPr kumimoji="0" lang="en-US" altLang="zh-CN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 algn="ctr"/>
            <a:r>
              <a:rPr kumimoji="0" lang="zh-CN" altLang="en-US" b="1">
                <a:solidFill>
                  <a:srgbClr val="000000"/>
                </a:solidFill>
                <a:latin typeface="黑体" panose="02010609060101010101" pitchFamily="2" charset="-122"/>
              </a:rPr>
              <a:t>感极而悲者矣</a:t>
            </a:r>
            <a:r>
              <a:rPr kumimoji="0" lang="en-US" altLang="zh-CN" b="1">
                <a:solidFill>
                  <a:srgbClr val="000000"/>
                </a:solidFill>
                <a:latin typeface="黑体" panose="02010609060101010101" pitchFamily="2" charset="-122"/>
              </a:rPr>
              <a:t>.</a:t>
            </a:r>
            <a:endParaRPr kumimoji="0" lang="en-US" altLang="zh-CN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 algn="ctr"/>
            <a:endParaRPr kumimoji="0" lang="en-US" altLang="zh-CN" b="1">
              <a:solidFill>
                <a:srgbClr val="000000"/>
              </a:solidFill>
              <a:latin typeface="黑体" panose="02010609060101010101" pitchFamily="2" charset="-122"/>
            </a:endParaRPr>
          </a:p>
        </p:txBody>
      </p:sp>
      <p:sp>
        <p:nvSpPr>
          <p:cNvPr id="253983" name="Rectangle 31"/>
          <p:cNvSpPr>
            <a:spLocks noChangeArrowheads="1"/>
          </p:cNvSpPr>
          <p:nvPr/>
        </p:nvSpPr>
        <p:spPr bwMode="auto">
          <a:xfrm>
            <a:off x="2987675" y="4652963"/>
            <a:ext cx="1079500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kumimoji="0" lang="zh-CN" altLang="en-US" sz="4800" b="1">
                <a:latin typeface="Arial" panose="020B0604020202020204" pitchFamily="34" charset="0"/>
                <a:ea typeface="隶书" pitchFamily="49" charset="-122"/>
              </a:rPr>
              <a:t>悲</a:t>
            </a:r>
            <a:endParaRPr kumimoji="0" lang="zh-CN" altLang="en-US" sz="4800" b="1">
              <a:latin typeface="Arial" panose="020B0604020202020204" pitchFamily="34" charset="0"/>
              <a:ea typeface="隶书" pitchFamily="49" charset="-122"/>
            </a:endParaRPr>
          </a:p>
        </p:txBody>
      </p:sp>
    </p:spTree>
  </p:cSld>
  <p:clrMapOvr>
    <a:masterClrMapping/>
  </p:clrMapOvr>
  <p:transition>
    <p:zoom/>
    <p:sndAc>
      <p:stSnd>
        <p:snd r:embed="rId1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39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3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3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3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3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3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3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2539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2539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39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39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3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3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3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3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3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3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4" dur="2000"/>
                                        <p:tgtEl>
                                          <p:spTgt spid="2539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3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3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5" dur="2000"/>
                                        <p:tgtEl>
                                          <p:spTgt spid="2539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539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539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53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3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3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53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8" dur="2000"/>
                                        <p:tgtEl>
                                          <p:spTgt spid="2539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54" grpId="0" animBg="1"/>
      <p:bldP spid="253955" grpId="0" animBg="1"/>
      <p:bldP spid="253967" grpId="0" animBg="1"/>
      <p:bldP spid="253968" grpId="0" animBg="1"/>
      <p:bldP spid="253969" grpId="0" animBg="1"/>
      <p:bldP spid="253970" grpId="0" animBg="1"/>
      <p:bldP spid="253971" grpId="0" animBg="1"/>
      <p:bldP spid="253973" grpId="0" animBg="1"/>
      <p:bldP spid="253974" grpId="0" animBg="1"/>
      <p:bldP spid="253975" grpId="0" animBg="1"/>
      <p:bldP spid="253976" grpId="0" animBg="1"/>
      <p:bldP spid="253977" grpId="0" animBg="1"/>
      <p:bldP spid="253978" grpId="0" animBg="1"/>
      <p:bldP spid="253980" grpId="0" animBg="1"/>
      <p:bldP spid="253981" grpId="0" animBg="1"/>
      <p:bldP spid="253982" grpId="0" animBg="1"/>
      <p:bldP spid="25398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Text Box 2"/>
          <p:cNvSpPr txBox="1">
            <a:spLocks noChangeArrowheads="1"/>
          </p:cNvSpPr>
          <p:nvPr/>
        </p:nvSpPr>
        <p:spPr bwMode="auto">
          <a:xfrm>
            <a:off x="179388" y="1674813"/>
            <a:ext cx="2895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rgbClr val="003300"/>
                </a:solidFill>
                <a:latin typeface="黑体" panose="02010609060101010101" pitchFamily="2" charset="-122"/>
              </a:rPr>
              <a:t>古仁人之心</a:t>
            </a:r>
            <a:endParaRPr lang="zh-CN" altLang="en-US" sz="3200">
              <a:solidFill>
                <a:srgbClr val="003300"/>
              </a:solidFill>
              <a:latin typeface="黑体" panose="02010609060101010101" pitchFamily="2" charset="-122"/>
            </a:endParaRPr>
          </a:p>
        </p:txBody>
      </p:sp>
      <p:sp>
        <p:nvSpPr>
          <p:cNvPr id="133123" name="Rectangle 3"/>
          <p:cNvSpPr>
            <a:spLocks noChangeArrowheads="1"/>
          </p:cNvSpPr>
          <p:nvPr/>
        </p:nvSpPr>
        <p:spPr bwMode="auto">
          <a:xfrm>
            <a:off x="3022600" y="2708275"/>
            <a:ext cx="3600450" cy="1311275"/>
          </a:xfrm>
          <a:prstGeom prst="rect">
            <a:avLst/>
          </a:prstGeom>
          <a:solidFill>
            <a:srgbClr val="FF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</a:rPr>
              <a:t>先天下之忧而忧</a:t>
            </a:r>
            <a:endParaRPr lang="zh-CN" altLang="en-US" sz="32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pitchFamily="2" charset="-122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32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</a:rPr>
              <a:t>后天下之乐而乐</a:t>
            </a:r>
            <a:endParaRPr lang="zh-CN" altLang="en-US" sz="32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pitchFamily="2" charset="-122"/>
            </a:endParaRPr>
          </a:p>
        </p:txBody>
      </p:sp>
      <p:sp>
        <p:nvSpPr>
          <p:cNvPr id="133124" name="Text Box 4"/>
          <p:cNvSpPr txBox="1">
            <a:spLocks noChangeArrowheads="1"/>
          </p:cNvSpPr>
          <p:nvPr/>
        </p:nvSpPr>
        <p:spPr bwMode="auto">
          <a:xfrm>
            <a:off x="3227388" y="836613"/>
            <a:ext cx="2362200" cy="1311275"/>
          </a:xfrm>
          <a:prstGeom prst="rect">
            <a:avLst/>
          </a:prstGeom>
          <a:solidFill>
            <a:srgbClr val="FF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b="1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</a:rPr>
              <a:t>不以物喜</a:t>
            </a:r>
            <a:endParaRPr lang="zh-CN" altLang="en-US" sz="3200" b="1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pitchFamily="2" charset="-122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3200" b="1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</a:rPr>
              <a:t>不以己悲</a:t>
            </a:r>
            <a:endParaRPr lang="zh-CN" altLang="en-US" sz="3200" b="1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pitchFamily="2" charset="-122"/>
            </a:endParaRPr>
          </a:p>
        </p:txBody>
      </p:sp>
      <p:sp>
        <p:nvSpPr>
          <p:cNvPr id="133125" name="Rectangle 5"/>
          <p:cNvSpPr>
            <a:spLocks noChangeArrowheads="1"/>
          </p:cNvSpPr>
          <p:nvPr/>
        </p:nvSpPr>
        <p:spPr bwMode="auto">
          <a:xfrm>
            <a:off x="5818188" y="1270000"/>
            <a:ext cx="22256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latin typeface="黑体" panose="02010609060101010101" pitchFamily="2" charset="-122"/>
              </a:rPr>
              <a:t>(</a:t>
            </a:r>
            <a:r>
              <a:rPr lang="zh-CN" altLang="en-US" sz="3200" b="1">
                <a:solidFill>
                  <a:srgbClr val="0000FF"/>
                </a:solidFill>
                <a:latin typeface="黑体" panose="02010609060101010101" pitchFamily="2" charset="-122"/>
              </a:rPr>
              <a:t>阔大胸怀</a:t>
            </a:r>
            <a:r>
              <a:rPr lang="en-US" altLang="zh-CN" sz="3200" b="1">
                <a:latin typeface="黑体" panose="02010609060101010101" pitchFamily="2" charset="-122"/>
              </a:rPr>
              <a:t>)</a:t>
            </a:r>
            <a:endParaRPr lang="en-US" altLang="zh-CN" sz="3200" b="1">
              <a:latin typeface="黑体" panose="02010609060101010101" pitchFamily="2" charset="-122"/>
            </a:endParaRPr>
          </a:p>
        </p:txBody>
      </p:sp>
      <p:sp>
        <p:nvSpPr>
          <p:cNvPr id="133126" name="Rectangle 6"/>
          <p:cNvSpPr>
            <a:spLocks noChangeArrowheads="1"/>
          </p:cNvSpPr>
          <p:nvPr/>
        </p:nvSpPr>
        <p:spPr bwMode="auto">
          <a:xfrm>
            <a:off x="6808788" y="3098800"/>
            <a:ext cx="22240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latin typeface="黑体" panose="02010609060101010101" pitchFamily="2" charset="-122"/>
              </a:rPr>
              <a:t>(</a:t>
            </a:r>
            <a:r>
              <a:rPr lang="zh-CN" altLang="en-US" sz="3200" b="1">
                <a:solidFill>
                  <a:srgbClr val="0000FF"/>
                </a:solidFill>
                <a:latin typeface="黑体" panose="02010609060101010101" pitchFamily="2" charset="-122"/>
              </a:rPr>
              <a:t>政治抱负</a:t>
            </a:r>
            <a:r>
              <a:rPr lang="en-US" altLang="zh-CN" sz="3200" b="1">
                <a:latin typeface="黑体" panose="02010609060101010101" pitchFamily="2" charset="-122"/>
              </a:rPr>
              <a:t>)</a:t>
            </a:r>
            <a:endParaRPr lang="en-US" altLang="zh-CN" sz="3200" b="1">
              <a:latin typeface="黑体" panose="02010609060101010101" pitchFamily="2" charset="-122"/>
            </a:endParaRPr>
          </a:p>
        </p:txBody>
      </p:sp>
      <p:pic>
        <p:nvPicPr>
          <p:cNvPr id="29703" name="Picture 8" descr="图片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95288" y="4508500"/>
            <a:ext cx="8424862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3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2" grpId="0" autoUpdateAnimBg="0"/>
      <p:bldP spid="133123" grpId="0" animBg="1" autoUpdateAnimBg="0"/>
      <p:bldP spid="133124" grpId="0" animBg="1" autoUpdateAnimBg="0"/>
      <p:bldP spid="133125" grpId="0" autoUpdateAnimBg="0"/>
      <p:bldP spid="133126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755650" y="654050"/>
            <a:ext cx="7991475" cy="13589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rgbClr val="FF00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kumimoji="0" lang="zh-CN" altLang="en-US" sz="3200" b="1">
                <a:latin typeface="黑体" panose="02010609060101010101" pitchFamily="2" charset="-122"/>
              </a:rPr>
              <a:t>    怎样理解</a:t>
            </a:r>
            <a:r>
              <a:rPr kumimoji="0" lang="zh-CN" altLang="en-US" sz="3200" b="1">
                <a:latin typeface="Arial" panose="020B0604020202020204" pitchFamily="34" charset="0"/>
              </a:rPr>
              <a:t>“</a:t>
            </a:r>
            <a:r>
              <a:rPr kumimoji="0" lang="zh-CN" altLang="en-US" sz="3200" b="1">
                <a:latin typeface="黑体" panose="02010609060101010101" pitchFamily="2" charset="-122"/>
              </a:rPr>
              <a:t>先天下之忧而忧，后天下之乐而乐</a:t>
            </a:r>
            <a:r>
              <a:rPr kumimoji="0" lang="zh-CN" altLang="en-US" sz="3200" b="1">
                <a:latin typeface="Arial" panose="020B0604020202020204" pitchFamily="34" charset="0"/>
              </a:rPr>
              <a:t>”</a:t>
            </a:r>
            <a:r>
              <a:rPr kumimoji="0" lang="zh-CN" altLang="en-US" sz="3200" b="1">
                <a:latin typeface="黑体" panose="02010609060101010101" pitchFamily="2" charset="-122"/>
              </a:rPr>
              <a:t>这句话？</a:t>
            </a:r>
            <a:endParaRPr kumimoji="0" lang="zh-CN" altLang="en-US" sz="3200" b="1">
              <a:latin typeface="黑体" panose="02010609060101010101" pitchFamily="2" charset="-122"/>
            </a:endParaRPr>
          </a:p>
        </p:txBody>
      </p:sp>
      <p:sp>
        <p:nvSpPr>
          <p:cNvPr id="257027" name="Rectangle 3"/>
          <p:cNvSpPr>
            <a:spLocks noChangeArrowheads="1"/>
          </p:cNvSpPr>
          <p:nvPr/>
        </p:nvSpPr>
        <p:spPr bwMode="auto">
          <a:xfrm>
            <a:off x="827088" y="3219450"/>
            <a:ext cx="7848600" cy="714375"/>
          </a:xfrm>
          <a:prstGeom prst="rect">
            <a:avLst/>
          </a:prstGeom>
          <a:solidFill>
            <a:schemeClr val="bg1"/>
          </a:solidFill>
          <a:ln w="38100">
            <a:solidFill>
              <a:srgbClr val="000000"/>
            </a:solidFill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zh-CN" altLang="en-US" sz="3200" b="1">
                <a:solidFill>
                  <a:srgbClr val="FF0000"/>
                </a:solidFill>
                <a:latin typeface="Arial" panose="020B0604020202020204" pitchFamily="34" charset="0"/>
              </a:rPr>
              <a:t>“</a:t>
            </a:r>
            <a:r>
              <a:rPr kumimoji="0" lang="zh-CN" altLang="en-US" sz="3200" b="1">
                <a:solidFill>
                  <a:srgbClr val="FF0000"/>
                </a:solidFill>
                <a:latin typeface="黑体" panose="02010609060101010101" pitchFamily="2" charset="-122"/>
              </a:rPr>
              <a:t>乐以天下，忧以天下</a:t>
            </a:r>
            <a:r>
              <a:rPr kumimoji="0" lang="zh-CN" altLang="en-US" sz="3200" b="1">
                <a:solidFill>
                  <a:srgbClr val="FF0000"/>
                </a:solidFill>
                <a:latin typeface="Arial" panose="020B0604020202020204" pitchFamily="34" charset="0"/>
              </a:rPr>
              <a:t>”</a:t>
            </a:r>
            <a:r>
              <a:rPr kumimoji="0" lang="zh-CN" altLang="en-US" sz="3200" b="1">
                <a:solidFill>
                  <a:srgbClr val="FF0000"/>
                </a:solidFill>
                <a:latin typeface="黑体" panose="02010609060101010101" pitchFamily="2" charset="-122"/>
              </a:rPr>
              <a:t>来源于民本思想。</a:t>
            </a:r>
            <a:endParaRPr kumimoji="0" lang="zh-CN" altLang="en-US" sz="3200" b="1">
              <a:solidFill>
                <a:srgbClr val="FF0000"/>
              </a:solidFill>
              <a:latin typeface="黑体" panose="02010609060101010101" pitchFamily="2" charset="-122"/>
            </a:endParaRPr>
          </a:p>
        </p:txBody>
      </p:sp>
      <p:sp>
        <p:nvSpPr>
          <p:cNvPr id="257028" name="Rectangle 4"/>
          <p:cNvSpPr>
            <a:spLocks noChangeArrowheads="1"/>
          </p:cNvSpPr>
          <p:nvPr/>
        </p:nvSpPr>
        <p:spPr bwMode="auto">
          <a:xfrm>
            <a:off x="827088" y="4775200"/>
            <a:ext cx="7775575" cy="1317625"/>
          </a:xfrm>
          <a:prstGeom prst="rect">
            <a:avLst/>
          </a:prstGeom>
          <a:solidFill>
            <a:schemeClr val="bg1"/>
          </a:solidFill>
          <a:ln w="57150">
            <a:solidFill>
              <a:srgbClr val="000000"/>
            </a:solidFill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zh-CN" altLang="en-US" sz="3200" b="1">
                <a:solidFill>
                  <a:srgbClr val="FF0000"/>
                </a:solidFill>
                <a:latin typeface="黑体" panose="02010609060101010101" pitchFamily="2" charset="-122"/>
              </a:rPr>
              <a:t>表现他</a:t>
            </a:r>
            <a:r>
              <a:rPr kumimoji="0" lang="zh-CN" altLang="en-US" sz="3200" b="1">
                <a:solidFill>
                  <a:srgbClr val="0000FF"/>
                </a:solidFill>
                <a:latin typeface="黑体" panose="02010609060101010101" pitchFamily="2" charset="-122"/>
              </a:rPr>
              <a:t>旷达的胸襟</a:t>
            </a:r>
            <a:r>
              <a:rPr kumimoji="0" lang="zh-CN" altLang="en-US" sz="3200" b="1">
                <a:solidFill>
                  <a:srgbClr val="FF0000"/>
                </a:solidFill>
                <a:latin typeface="黑体" panose="02010609060101010101" pitchFamily="2" charset="-122"/>
              </a:rPr>
              <a:t>和</a:t>
            </a:r>
            <a:r>
              <a:rPr kumimoji="0" lang="zh-CN" altLang="en-US" sz="3200" b="1">
                <a:solidFill>
                  <a:srgbClr val="0000FF"/>
                </a:solidFill>
                <a:latin typeface="黑体" panose="02010609060101010101" pitchFamily="2" charset="-122"/>
              </a:rPr>
              <a:t>伟大的抱负</a:t>
            </a:r>
            <a:r>
              <a:rPr kumimoji="0" lang="zh-CN" altLang="en-US" sz="3200" b="1">
                <a:solidFill>
                  <a:srgbClr val="FF0000"/>
                </a:solidFill>
                <a:latin typeface="黑体" panose="02010609060101010101" pitchFamily="2" charset="-122"/>
              </a:rPr>
              <a:t>。</a:t>
            </a:r>
            <a:endParaRPr kumimoji="0" lang="zh-CN" altLang="en-US" sz="3200" b="1">
              <a:solidFill>
                <a:srgbClr val="FF0000"/>
              </a:solidFill>
              <a:latin typeface="黑体" panose="02010609060101010101" pitchFamily="2" charset="-122"/>
            </a:endParaRPr>
          </a:p>
          <a:p>
            <a:pPr>
              <a:lnSpc>
                <a:spcPct val="120000"/>
              </a:lnSpc>
            </a:pPr>
            <a:r>
              <a:rPr kumimoji="0" lang="zh-CN" altLang="en-US" sz="3200" b="1">
                <a:solidFill>
                  <a:srgbClr val="FF0000"/>
                </a:solidFill>
                <a:latin typeface="黑体" panose="02010609060101010101" pitchFamily="2" charset="-122"/>
              </a:rPr>
              <a:t>吃苦在前，享受在后</a:t>
            </a:r>
            <a:endParaRPr kumimoji="0" lang="zh-CN" altLang="en-US" sz="3200" b="1">
              <a:solidFill>
                <a:srgbClr val="FF0000"/>
              </a:solidFill>
              <a:latin typeface="黑体" panose="02010609060101010101" pitchFamily="2" charset="-122"/>
            </a:endParaRPr>
          </a:p>
        </p:txBody>
      </p:sp>
    </p:spTree>
  </p:cSld>
  <p:clrMapOvr>
    <a:masterClrMapping/>
  </p:clrMapOvr>
  <p:transition>
    <p:zoom/>
    <p:sndAc>
      <p:stSnd>
        <p:snd r:embed="rId1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7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7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7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7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027" grpId="0" animBg="1"/>
      <p:bldP spid="25702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524000" y="685800"/>
            <a:ext cx="1905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666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latinLnBrk="1" hangingPunct="1">
              <a:spcBef>
                <a:spcPct val="50000"/>
              </a:spcBef>
            </a:pPr>
            <a:r>
              <a:rPr lang="zh-CN" altLang="en-US" b="1"/>
              <a:t>作记缘由</a:t>
            </a:r>
            <a:endParaRPr lang="zh-CN" altLang="en-US" b="1"/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762000" y="2667000"/>
            <a:ext cx="611188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666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latinLnBrk="1" hangingPunct="1">
              <a:spcBef>
                <a:spcPct val="50000"/>
              </a:spcBef>
            </a:pPr>
            <a:r>
              <a:rPr lang="zh-CN" altLang="en-US" b="1"/>
              <a:t>岳阳楼记</a:t>
            </a:r>
            <a:endParaRPr lang="zh-CN" altLang="en-US" b="1"/>
          </a:p>
        </p:txBody>
      </p:sp>
      <p:sp>
        <p:nvSpPr>
          <p:cNvPr id="31749" name="AutoShape 5"/>
          <p:cNvSpPr/>
          <p:nvPr/>
        </p:nvSpPr>
        <p:spPr bwMode="auto">
          <a:xfrm>
            <a:off x="1371600" y="914400"/>
            <a:ext cx="152400" cy="5334000"/>
          </a:xfrm>
          <a:prstGeom prst="leftBrace">
            <a:avLst>
              <a:gd name="adj1" fmla="val 291667"/>
              <a:gd name="adj2" fmla="val 50000"/>
            </a:avLst>
          </a:prstGeom>
          <a:noFill/>
          <a:ln w="9525">
            <a:solidFill>
              <a:srgbClr val="666699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50" name="AutoShape 6"/>
          <p:cNvSpPr/>
          <p:nvPr/>
        </p:nvSpPr>
        <p:spPr bwMode="auto">
          <a:xfrm>
            <a:off x="3048000" y="609600"/>
            <a:ext cx="152400" cy="762000"/>
          </a:xfrm>
          <a:prstGeom prst="leftBrace">
            <a:avLst>
              <a:gd name="adj1" fmla="val 41667"/>
              <a:gd name="adj2" fmla="val 50000"/>
            </a:avLst>
          </a:prstGeom>
          <a:noFill/>
          <a:ln w="9525">
            <a:solidFill>
              <a:srgbClr val="666699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3219450" y="476250"/>
            <a:ext cx="38862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666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latinLnBrk="1" hangingPunct="1">
              <a:spcBef>
                <a:spcPct val="50000"/>
              </a:spcBef>
            </a:pPr>
            <a:r>
              <a:rPr lang="zh-CN" altLang="en-US" sz="2400"/>
              <a:t>背景：政通人和、百废具兴</a:t>
            </a:r>
            <a:endParaRPr lang="zh-CN" altLang="en-US" sz="2400"/>
          </a:p>
          <a:p>
            <a:pPr eaLnBrk="1" latinLnBrk="1" hangingPunct="1">
              <a:spcBef>
                <a:spcPct val="50000"/>
              </a:spcBef>
            </a:pPr>
            <a:r>
              <a:rPr lang="zh-CN" altLang="en-US" sz="2400"/>
              <a:t>缘由：属予作文以记之</a:t>
            </a:r>
            <a:endParaRPr lang="zh-CN" altLang="en-US" sz="2400"/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7258050" y="704850"/>
            <a:ext cx="990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666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latinLnBrk="1" hangingPunct="1">
              <a:spcBef>
                <a:spcPct val="50000"/>
              </a:spcBef>
            </a:pPr>
            <a:r>
              <a:rPr lang="zh-CN" altLang="en-US" b="1">
                <a:solidFill>
                  <a:srgbClr val="F80E3B"/>
                </a:solidFill>
              </a:rPr>
              <a:t>记叙</a:t>
            </a:r>
            <a:endParaRPr lang="zh-CN" altLang="en-US" b="1">
              <a:solidFill>
                <a:srgbClr val="F80E3B"/>
              </a:solidFill>
            </a:endParaRPr>
          </a:p>
        </p:txBody>
      </p:sp>
      <p:sp>
        <p:nvSpPr>
          <p:cNvPr id="31753" name="Line 9"/>
          <p:cNvSpPr>
            <a:spLocks noChangeShapeType="1"/>
          </p:cNvSpPr>
          <p:nvPr/>
        </p:nvSpPr>
        <p:spPr bwMode="auto">
          <a:xfrm>
            <a:off x="2362200" y="1143000"/>
            <a:ext cx="0" cy="1066800"/>
          </a:xfrm>
          <a:prstGeom prst="line">
            <a:avLst/>
          </a:prstGeom>
          <a:noFill/>
          <a:ln w="9525">
            <a:solidFill>
              <a:srgbClr val="666699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1600200" y="2266950"/>
            <a:ext cx="1828800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666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latinLnBrk="1" hangingPunct="1">
              <a:spcBef>
                <a:spcPct val="50000"/>
              </a:spcBef>
            </a:pPr>
            <a:r>
              <a:rPr lang="zh-CN" altLang="en-US" b="1"/>
              <a:t>巴陵胜状</a:t>
            </a:r>
            <a:endParaRPr lang="zh-CN" altLang="en-US" b="1"/>
          </a:p>
          <a:p>
            <a:pPr eaLnBrk="1" latinLnBrk="1" hangingPunct="1">
              <a:spcBef>
                <a:spcPct val="50000"/>
              </a:spcBef>
            </a:pPr>
            <a:r>
              <a:rPr lang="zh-CN" altLang="en-US" b="1"/>
              <a:t>览物情异</a:t>
            </a:r>
            <a:endParaRPr lang="zh-CN" altLang="en-US" b="1"/>
          </a:p>
        </p:txBody>
      </p:sp>
      <p:sp>
        <p:nvSpPr>
          <p:cNvPr id="31755" name="AutoShape 11"/>
          <p:cNvSpPr/>
          <p:nvPr/>
        </p:nvSpPr>
        <p:spPr bwMode="auto">
          <a:xfrm>
            <a:off x="3200400" y="1543050"/>
            <a:ext cx="228600" cy="2571750"/>
          </a:xfrm>
          <a:prstGeom prst="leftBrace">
            <a:avLst>
              <a:gd name="adj1" fmla="val 93750"/>
              <a:gd name="adj2" fmla="val 50000"/>
            </a:avLst>
          </a:prstGeom>
          <a:noFill/>
          <a:ln w="9525">
            <a:solidFill>
              <a:srgbClr val="666699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3429000" y="1538288"/>
            <a:ext cx="26558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666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latinLnBrk="1" hangingPunct="1"/>
            <a:r>
              <a:rPr lang="zh-CN" altLang="en-US" b="1"/>
              <a:t>洞庭湖全景</a:t>
            </a:r>
            <a:endParaRPr lang="zh-CN" altLang="en-US" b="1"/>
          </a:p>
        </p:txBody>
      </p: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3429000" y="2209800"/>
            <a:ext cx="54641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666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latinLnBrk="1" hangingPunct="1"/>
            <a:r>
              <a:rPr lang="zh-CN" altLang="en-US" b="1"/>
              <a:t>览物之情，得无异乎（过渡</a:t>
            </a:r>
            <a:r>
              <a:rPr lang="zh-CN" altLang="en-US" b="1">
                <a:solidFill>
                  <a:schemeClr val="bg2"/>
                </a:solidFill>
              </a:rPr>
              <a:t>）</a:t>
            </a:r>
            <a:endParaRPr lang="zh-CN" altLang="en-US" b="1">
              <a:solidFill>
                <a:schemeClr val="bg2"/>
              </a:solidFill>
            </a:endParaRPr>
          </a:p>
        </p:txBody>
      </p:sp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3489325" y="3092450"/>
            <a:ext cx="16129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666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latinLnBrk="1" hangingPunct="1"/>
            <a:r>
              <a:rPr lang="zh-CN" altLang="en-US" b="1"/>
              <a:t>迁客骚人</a:t>
            </a:r>
            <a:endParaRPr lang="zh-CN" altLang="en-US" b="1"/>
          </a:p>
          <a:p>
            <a:pPr eaLnBrk="1" latinLnBrk="1" hangingPunct="1"/>
            <a:r>
              <a:rPr lang="zh-CN" altLang="en-US" b="1"/>
              <a:t>览物之情</a:t>
            </a:r>
            <a:endParaRPr lang="zh-CN" altLang="en-US" b="1"/>
          </a:p>
        </p:txBody>
      </p:sp>
      <p:sp>
        <p:nvSpPr>
          <p:cNvPr id="31759" name="AutoShape 15"/>
          <p:cNvSpPr/>
          <p:nvPr/>
        </p:nvSpPr>
        <p:spPr bwMode="auto">
          <a:xfrm>
            <a:off x="5105400" y="3276600"/>
            <a:ext cx="152400" cy="685800"/>
          </a:xfrm>
          <a:prstGeom prst="leftBrace">
            <a:avLst>
              <a:gd name="adj1" fmla="val 37500"/>
              <a:gd name="adj2" fmla="val 50000"/>
            </a:avLst>
          </a:prstGeom>
          <a:noFill/>
          <a:ln w="9525">
            <a:solidFill>
              <a:srgbClr val="666699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60" name="Text Box 16"/>
          <p:cNvSpPr txBox="1">
            <a:spLocks noChangeArrowheads="1"/>
          </p:cNvSpPr>
          <p:nvPr/>
        </p:nvSpPr>
        <p:spPr bwMode="auto">
          <a:xfrm>
            <a:off x="5318125" y="3095625"/>
            <a:ext cx="16097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666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latinLnBrk="1" hangingPunct="1"/>
            <a:r>
              <a:rPr lang="zh-CN" altLang="en-US" b="1"/>
              <a:t>阴</a:t>
            </a:r>
            <a:r>
              <a:rPr lang="en-US" altLang="zh-CN" b="1"/>
              <a:t>——</a:t>
            </a:r>
            <a:r>
              <a:rPr lang="zh-CN" altLang="en-US" b="1"/>
              <a:t>悲</a:t>
            </a:r>
            <a:endParaRPr lang="zh-CN" altLang="en-US" b="1"/>
          </a:p>
          <a:p>
            <a:pPr eaLnBrk="1" latinLnBrk="1" hangingPunct="1"/>
            <a:r>
              <a:rPr lang="zh-CN" altLang="en-US" b="1"/>
              <a:t>晴</a:t>
            </a:r>
            <a:r>
              <a:rPr lang="en-US" altLang="zh-CN" b="1"/>
              <a:t>——</a:t>
            </a:r>
            <a:r>
              <a:rPr lang="zh-CN" altLang="en-US" b="1"/>
              <a:t>喜</a:t>
            </a:r>
            <a:endParaRPr lang="zh-CN" altLang="en-US" b="1"/>
          </a:p>
        </p:txBody>
      </p:sp>
      <p:sp>
        <p:nvSpPr>
          <p:cNvPr id="31761" name="Text Box 17"/>
          <p:cNvSpPr txBox="1">
            <a:spLocks noChangeArrowheads="1"/>
          </p:cNvSpPr>
          <p:nvPr/>
        </p:nvSpPr>
        <p:spPr bwMode="auto">
          <a:xfrm>
            <a:off x="7375525" y="3054350"/>
            <a:ext cx="14446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666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latinLnBrk="1" hangingPunct="1"/>
            <a:r>
              <a:rPr lang="zh-CN" altLang="en-US" b="1">
                <a:solidFill>
                  <a:srgbClr val="F80E3B"/>
                </a:solidFill>
              </a:rPr>
              <a:t>描写</a:t>
            </a:r>
            <a:endParaRPr lang="zh-CN" altLang="en-US" b="1">
              <a:solidFill>
                <a:srgbClr val="F80E3B"/>
              </a:solidFill>
            </a:endParaRPr>
          </a:p>
          <a:p>
            <a:pPr eaLnBrk="1" latinLnBrk="1" hangingPunct="1"/>
            <a:r>
              <a:rPr lang="zh-CN" altLang="en-US" b="1">
                <a:solidFill>
                  <a:srgbClr val="F80E3B"/>
                </a:solidFill>
              </a:rPr>
              <a:t>抒情</a:t>
            </a:r>
            <a:endParaRPr lang="zh-CN" altLang="en-US" b="1">
              <a:solidFill>
                <a:srgbClr val="F80E3B"/>
              </a:solidFill>
            </a:endParaRPr>
          </a:p>
        </p:txBody>
      </p:sp>
      <p:sp>
        <p:nvSpPr>
          <p:cNvPr id="31762" name="Text Box 18"/>
          <p:cNvSpPr txBox="1">
            <a:spLocks noChangeArrowheads="1"/>
          </p:cNvSpPr>
          <p:nvPr/>
        </p:nvSpPr>
        <p:spPr bwMode="auto">
          <a:xfrm>
            <a:off x="1581150" y="5486400"/>
            <a:ext cx="2209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666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latinLnBrk="1" hangingPunct="1">
              <a:spcBef>
                <a:spcPct val="50000"/>
              </a:spcBef>
            </a:pPr>
            <a:r>
              <a:rPr lang="zh-CN" altLang="en-US" b="1"/>
              <a:t>古仁人之心</a:t>
            </a:r>
            <a:endParaRPr lang="zh-CN" altLang="en-US" b="1"/>
          </a:p>
        </p:txBody>
      </p:sp>
      <p:sp>
        <p:nvSpPr>
          <p:cNvPr id="31763" name="Line 19"/>
          <p:cNvSpPr>
            <a:spLocks noChangeShapeType="1"/>
          </p:cNvSpPr>
          <p:nvPr/>
        </p:nvSpPr>
        <p:spPr bwMode="auto">
          <a:xfrm>
            <a:off x="2362200" y="3657600"/>
            <a:ext cx="0" cy="1752600"/>
          </a:xfrm>
          <a:prstGeom prst="line">
            <a:avLst/>
          </a:prstGeom>
          <a:noFill/>
          <a:ln w="9525">
            <a:solidFill>
              <a:srgbClr val="666699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4" name="AutoShape 20"/>
          <p:cNvSpPr/>
          <p:nvPr/>
        </p:nvSpPr>
        <p:spPr bwMode="auto">
          <a:xfrm>
            <a:off x="3448050" y="5257800"/>
            <a:ext cx="228600" cy="1066800"/>
          </a:xfrm>
          <a:prstGeom prst="leftBrace">
            <a:avLst>
              <a:gd name="adj1" fmla="val 38889"/>
              <a:gd name="adj2" fmla="val 50000"/>
            </a:avLst>
          </a:prstGeom>
          <a:noFill/>
          <a:ln w="9525">
            <a:solidFill>
              <a:srgbClr val="666699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65" name="Text Box 21"/>
          <p:cNvSpPr txBox="1">
            <a:spLocks noChangeArrowheads="1"/>
          </p:cNvSpPr>
          <p:nvPr/>
        </p:nvSpPr>
        <p:spPr bwMode="auto">
          <a:xfrm>
            <a:off x="3622675" y="5264150"/>
            <a:ext cx="3686175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666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latinLnBrk="1" hangingPunct="1"/>
            <a:r>
              <a:rPr lang="zh-CN" altLang="en-US" b="1"/>
              <a:t>不以物喜，不以已悲</a:t>
            </a:r>
            <a:endParaRPr lang="zh-CN" altLang="en-US" b="1"/>
          </a:p>
          <a:p>
            <a:pPr eaLnBrk="1" latinLnBrk="1" hangingPunct="1"/>
            <a:r>
              <a:rPr lang="zh-CN" altLang="en-US" b="1" u="sng"/>
              <a:t>先</a:t>
            </a:r>
            <a:r>
              <a:rPr lang="en-US" altLang="zh-CN" b="1" u="sng"/>
              <a:t>……</a:t>
            </a:r>
            <a:r>
              <a:rPr lang="zh-CN" altLang="en-US" b="1" u="sng"/>
              <a:t>忧忧，后</a:t>
            </a:r>
            <a:r>
              <a:rPr lang="en-US" altLang="zh-CN" b="1" u="sng"/>
              <a:t>……</a:t>
            </a:r>
            <a:r>
              <a:rPr lang="zh-CN" altLang="en-US" b="1" u="sng"/>
              <a:t>乐</a:t>
            </a:r>
            <a:endParaRPr lang="zh-CN" altLang="en-US" b="1" u="sng"/>
          </a:p>
        </p:txBody>
      </p:sp>
      <p:sp>
        <p:nvSpPr>
          <p:cNvPr id="31766" name="Text Box 22"/>
          <p:cNvSpPr txBox="1">
            <a:spLocks noChangeArrowheads="1"/>
          </p:cNvSpPr>
          <p:nvPr/>
        </p:nvSpPr>
        <p:spPr bwMode="auto">
          <a:xfrm>
            <a:off x="7146925" y="5435600"/>
            <a:ext cx="16017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666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latinLnBrk="1" hangingPunct="1"/>
            <a:r>
              <a:rPr lang="zh-CN" altLang="en-US" b="1">
                <a:solidFill>
                  <a:srgbClr val="FF3300"/>
                </a:solidFill>
              </a:rPr>
              <a:t>议论</a:t>
            </a:r>
            <a:endParaRPr lang="zh-CN" altLang="en-US" b="1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>
    <p:zo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898525" y="1700213"/>
            <a:ext cx="7634288" cy="39814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rgbClr val="FF00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kumimoji="0" lang="en-US" altLang="zh-CN" b="1">
                <a:latin typeface="黑体" panose="02010609060101010101" pitchFamily="2" charset="-122"/>
              </a:rPr>
              <a:t>1.</a:t>
            </a:r>
            <a:r>
              <a:rPr kumimoji="0" lang="en-US" altLang="zh-CN" b="1">
                <a:latin typeface="Arial" panose="020B0604020202020204" pitchFamily="34" charset="0"/>
              </a:rPr>
              <a:t>“</a:t>
            </a:r>
            <a:r>
              <a:rPr kumimoji="0" lang="en-US" b="1">
                <a:latin typeface="黑体" panose="02010609060101010101" pitchFamily="2" charset="-122"/>
              </a:rPr>
              <a:t>或异二者之为</a:t>
            </a:r>
            <a:r>
              <a:rPr kumimoji="0" lang="en-US" b="1">
                <a:latin typeface="Arial" panose="020B0604020202020204" pitchFamily="34" charset="0"/>
              </a:rPr>
              <a:t>”</a:t>
            </a:r>
            <a:r>
              <a:rPr kumimoji="0" lang="en-US" b="1">
                <a:latin typeface="黑体" panose="02010609060101010101" pitchFamily="2" charset="-122"/>
              </a:rPr>
              <a:t>中的</a:t>
            </a:r>
            <a:r>
              <a:rPr kumimoji="0" lang="en-US" b="1">
                <a:latin typeface="Arial" panose="020B0604020202020204" pitchFamily="34" charset="0"/>
              </a:rPr>
              <a:t>“</a:t>
            </a:r>
            <a:r>
              <a:rPr kumimoji="0" lang="en-US" b="1">
                <a:latin typeface="黑体" panose="02010609060101010101" pitchFamily="2" charset="-122"/>
              </a:rPr>
              <a:t>二者</a:t>
            </a:r>
            <a:r>
              <a:rPr kumimoji="0" lang="en-US" b="1">
                <a:latin typeface="Arial" panose="020B0604020202020204" pitchFamily="34" charset="0"/>
              </a:rPr>
              <a:t>”</a:t>
            </a:r>
            <a:r>
              <a:rPr kumimoji="0" lang="en-US" b="1">
                <a:latin typeface="黑体" panose="02010609060101010101" pitchFamily="2" charset="-122"/>
              </a:rPr>
              <a:t>是指（  ）</a:t>
            </a:r>
            <a:endParaRPr kumimoji="0" lang="en-US" b="1">
              <a:latin typeface="黑体" panose="02010609060101010101" pitchFamily="2" charset="-122"/>
            </a:endParaRPr>
          </a:p>
          <a:p>
            <a:pPr>
              <a:lnSpc>
                <a:spcPct val="130000"/>
              </a:lnSpc>
            </a:pPr>
            <a:r>
              <a:rPr kumimoji="0" lang="zh-CN" altLang="zh-CN" b="1">
                <a:latin typeface="黑体" panose="02010609060101010101" pitchFamily="2" charset="-122"/>
              </a:rPr>
              <a:t>A</a:t>
            </a:r>
            <a:r>
              <a:rPr kumimoji="0" lang="zh-CN" altLang="en-US" b="1">
                <a:latin typeface="黑体" panose="02010609060101010101" pitchFamily="2" charset="-122"/>
              </a:rPr>
              <a:t>．</a:t>
            </a:r>
            <a:r>
              <a:rPr kumimoji="0" lang="zh-CN" altLang="en-US" b="1">
                <a:latin typeface="Arial" panose="020B0604020202020204" pitchFamily="34" charset="0"/>
              </a:rPr>
              <a:t>“</a:t>
            </a:r>
            <a:r>
              <a:rPr kumimoji="0" lang="zh-CN" altLang="en-US" b="1">
                <a:latin typeface="黑体" panose="02010609060101010101" pitchFamily="2" charset="-122"/>
              </a:rPr>
              <a:t>迁客骚人</a:t>
            </a:r>
            <a:r>
              <a:rPr kumimoji="0" lang="zh-CN" altLang="en-US" b="1">
                <a:latin typeface="Arial" panose="020B0604020202020204" pitchFamily="34" charset="0"/>
              </a:rPr>
              <a:t>”</a:t>
            </a:r>
            <a:r>
              <a:rPr kumimoji="0" lang="zh-CN" altLang="en-US" b="1">
                <a:latin typeface="黑体" panose="02010609060101010101" pitchFamily="2" charset="-122"/>
              </a:rPr>
              <a:t>和</a:t>
            </a:r>
            <a:r>
              <a:rPr kumimoji="0" lang="zh-CN" altLang="en-US" b="1">
                <a:latin typeface="Arial" panose="020B0604020202020204" pitchFamily="34" charset="0"/>
              </a:rPr>
              <a:t>“</a:t>
            </a:r>
            <a:r>
              <a:rPr kumimoji="0" lang="zh-CN" altLang="en-US" b="1">
                <a:latin typeface="黑体" panose="02010609060101010101" pitchFamily="2" charset="-122"/>
              </a:rPr>
              <a:t>商旅</a:t>
            </a:r>
            <a:r>
              <a:rPr kumimoji="0" lang="zh-CN" altLang="en-US" b="1">
                <a:latin typeface="Arial" panose="020B0604020202020204" pitchFamily="34" charset="0"/>
              </a:rPr>
              <a:t>”</a:t>
            </a:r>
            <a:r>
              <a:rPr kumimoji="0" lang="zh-CN" altLang="en-US" b="1">
                <a:latin typeface="黑体" panose="02010609060101010101" pitchFamily="2" charset="-122"/>
              </a:rPr>
              <a:t>。</a:t>
            </a:r>
            <a:endParaRPr kumimoji="0" lang="zh-CN" altLang="en-US" b="1">
              <a:latin typeface="黑体" panose="02010609060101010101" pitchFamily="2" charset="-122"/>
            </a:endParaRPr>
          </a:p>
          <a:p>
            <a:pPr>
              <a:lnSpc>
                <a:spcPct val="130000"/>
              </a:lnSpc>
            </a:pPr>
            <a:r>
              <a:rPr kumimoji="0" lang="zh-CN" altLang="zh-CN" b="1">
                <a:latin typeface="黑体" panose="02010609060101010101" pitchFamily="2" charset="-122"/>
              </a:rPr>
              <a:t>B</a:t>
            </a:r>
            <a:r>
              <a:rPr kumimoji="0" lang="zh-CN" altLang="en-US" b="1">
                <a:latin typeface="黑体" panose="02010609060101010101" pitchFamily="2" charset="-122"/>
              </a:rPr>
              <a:t>．</a:t>
            </a:r>
            <a:r>
              <a:rPr kumimoji="0" lang="zh-CN" altLang="en-US" b="1">
                <a:latin typeface="Arial" panose="020B0604020202020204" pitchFamily="34" charset="0"/>
              </a:rPr>
              <a:t>“</a:t>
            </a:r>
            <a:r>
              <a:rPr kumimoji="0" lang="zh-CN" altLang="en-US" b="1">
                <a:latin typeface="黑体" panose="02010609060101010101" pitchFamily="2" charset="-122"/>
              </a:rPr>
              <a:t>霪雨霏霏，连月不开</a:t>
            </a:r>
            <a:r>
              <a:rPr kumimoji="0" lang="zh-CN" altLang="en-US" b="1">
                <a:latin typeface="Arial" panose="020B0604020202020204" pitchFamily="34" charset="0"/>
              </a:rPr>
              <a:t>”</a:t>
            </a:r>
            <a:r>
              <a:rPr kumimoji="0" lang="zh-CN" altLang="en-US" b="1">
                <a:latin typeface="黑体" panose="02010609060101010101" pitchFamily="2" charset="-122"/>
              </a:rPr>
              <a:t>和</a:t>
            </a:r>
            <a:r>
              <a:rPr kumimoji="0" lang="zh-CN" altLang="en-US" b="1">
                <a:latin typeface="Arial" panose="020B0604020202020204" pitchFamily="34" charset="0"/>
              </a:rPr>
              <a:t>“</a:t>
            </a:r>
            <a:r>
              <a:rPr kumimoji="0" lang="zh-CN" altLang="en-US" b="1">
                <a:latin typeface="黑体" panose="02010609060101010101" pitchFamily="2" charset="-122"/>
              </a:rPr>
              <a:t>春和景明，波澜不惊</a:t>
            </a:r>
            <a:r>
              <a:rPr kumimoji="0" lang="zh-CN" altLang="en-US" b="1">
                <a:latin typeface="Arial" panose="020B0604020202020204" pitchFamily="34" charset="0"/>
              </a:rPr>
              <a:t>”</a:t>
            </a:r>
            <a:r>
              <a:rPr kumimoji="0" lang="zh-CN" altLang="en-US" b="1">
                <a:latin typeface="黑体" panose="02010609060101010101" pitchFamily="2" charset="-122"/>
              </a:rPr>
              <a:t>。</a:t>
            </a:r>
            <a:endParaRPr kumimoji="0" lang="zh-CN" altLang="en-US" b="1">
              <a:latin typeface="黑体" panose="02010609060101010101" pitchFamily="2" charset="-122"/>
            </a:endParaRPr>
          </a:p>
          <a:p>
            <a:pPr>
              <a:lnSpc>
                <a:spcPct val="130000"/>
              </a:lnSpc>
            </a:pPr>
            <a:r>
              <a:rPr kumimoji="0" lang="zh-CN" altLang="zh-CN" b="1">
                <a:latin typeface="黑体" panose="02010609060101010101" pitchFamily="2" charset="-122"/>
              </a:rPr>
              <a:t>C</a:t>
            </a:r>
            <a:r>
              <a:rPr kumimoji="0" lang="zh-CN" altLang="en-US" b="1">
                <a:latin typeface="黑体" panose="02010609060101010101" pitchFamily="2" charset="-122"/>
              </a:rPr>
              <a:t>．</a:t>
            </a:r>
            <a:r>
              <a:rPr kumimoji="0" lang="zh-CN" altLang="en-US" b="1">
                <a:latin typeface="Arial" panose="020B0604020202020204" pitchFamily="34" charset="0"/>
              </a:rPr>
              <a:t>“</a:t>
            </a:r>
            <a:r>
              <a:rPr kumimoji="0" lang="zh-CN" altLang="en-US" b="1">
                <a:latin typeface="黑体" panose="02010609060101010101" pitchFamily="2" charset="-122"/>
              </a:rPr>
              <a:t>去国怀乡</a:t>
            </a:r>
            <a:r>
              <a:rPr kumimoji="0" lang="zh-CN" altLang="zh-CN" b="1">
                <a:latin typeface="Arial" panose="020B0604020202020204" pitchFamily="34" charset="0"/>
              </a:rPr>
              <a:t>……</a:t>
            </a:r>
            <a:r>
              <a:rPr kumimoji="0" lang="zh-CN" altLang="en-US" b="1">
                <a:latin typeface="黑体" panose="02010609060101010101" pitchFamily="2" charset="-122"/>
              </a:rPr>
              <a:t>感极而悲者</a:t>
            </a:r>
            <a:r>
              <a:rPr kumimoji="0" lang="zh-CN" altLang="en-US" b="1">
                <a:latin typeface="Arial" panose="020B0604020202020204" pitchFamily="34" charset="0"/>
              </a:rPr>
              <a:t>”</a:t>
            </a:r>
            <a:r>
              <a:rPr kumimoji="0" lang="zh-CN" altLang="en-US" b="1">
                <a:latin typeface="黑体" panose="02010609060101010101" pitchFamily="2" charset="-122"/>
              </a:rPr>
              <a:t>和</a:t>
            </a:r>
            <a:r>
              <a:rPr kumimoji="0" lang="zh-CN" altLang="en-US" b="1">
                <a:latin typeface="Arial" panose="020B0604020202020204" pitchFamily="34" charset="0"/>
              </a:rPr>
              <a:t>“</a:t>
            </a:r>
            <a:r>
              <a:rPr kumimoji="0" lang="zh-CN" altLang="en-US" b="1">
                <a:latin typeface="黑体" panose="02010609060101010101" pitchFamily="2" charset="-122"/>
              </a:rPr>
              <a:t>心旷神怡</a:t>
            </a:r>
            <a:r>
              <a:rPr kumimoji="0" lang="zh-CN" altLang="zh-CN" b="1">
                <a:latin typeface="Arial" panose="020B0604020202020204" pitchFamily="34" charset="0"/>
              </a:rPr>
              <a:t>……</a:t>
            </a:r>
            <a:r>
              <a:rPr kumimoji="0" lang="zh-CN" altLang="en-US" b="1">
                <a:latin typeface="黑体" panose="02010609060101010101" pitchFamily="2" charset="-122"/>
              </a:rPr>
              <a:t>，其喜洋洋者。</a:t>
            </a:r>
            <a:r>
              <a:rPr kumimoji="0" lang="zh-CN" altLang="en-US" b="1">
                <a:latin typeface="Arial" panose="020B0604020202020204" pitchFamily="34" charset="0"/>
              </a:rPr>
              <a:t>”</a:t>
            </a:r>
            <a:endParaRPr kumimoji="0" lang="zh-CN" altLang="en-US" b="1">
              <a:latin typeface="黑体" panose="02010609060101010101" pitchFamily="2" charset="-122"/>
            </a:endParaRPr>
          </a:p>
          <a:p>
            <a:pPr>
              <a:lnSpc>
                <a:spcPct val="130000"/>
              </a:lnSpc>
            </a:pPr>
            <a:r>
              <a:rPr kumimoji="0" lang="zh-CN" altLang="zh-CN" b="1">
                <a:latin typeface="黑体" panose="02010609060101010101" pitchFamily="2" charset="-122"/>
              </a:rPr>
              <a:t>D</a:t>
            </a:r>
            <a:r>
              <a:rPr kumimoji="0" lang="zh-CN" altLang="en-US" b="1">
                <a:latin typeface="黑体" panose="02010609060101010101" pitchFamily="2" charset="-122"/>
              </a:rPr>
              <a:t>．</a:t>
            </a:r>
            <a:r>
              <a:rPr kumimoji="0" lang="zh-CN" altLang="en-US" b="1">
                <a:latin typeface="Arial" panose="020B0604020202020204" pitchFamily="34" charset="0"/>
              </a:rPr>
              <a:t>“</a:t>
            </a:r>
            <a:r>
              <a:rPr kumimoji="0" lang="zh-CN" altLang="en-US" b="1">
                <a:latin typeface="黑体" panose="02010609060101010101" pitchFamily="2" charset="-122"/>
              </a:rPr>
              <a:t>居庙堂之高</a:t>
            </a:r>
            <a:r>
              <a:rPr kumimoji="0" lang="zh-CN" altLang="en-US" b="1">
                <a:latin typeface="Arial" panose="020B0604020202020204" pitchFamily="34" charset="0"/>
              </a:rPr>
              <a:t>”</a:t>
            </a:r>
            <a:r>
              <a:rPr kumimoji="0" lang="zh-CN" altLang="en-US" b="1">
                <a:latin typeface="黑体" panose="02010609060101010101" pitchFamily="2" charset="-122"/>
              </a:rPr>
              <a:t>和</a:t>
            </a:r>
            <a:r>
              <a:rPr kumimoji="0" lang="zh-CN" altLang="en-US" b="1">
                <a:latin typeface="Arial" panose="020B0604020202020204" pitchFamily="34" charset="0"/>
              </a:rPr>
              <a:t>“</a:t>
            </a:r>
            <a:r>
              <a:rPr kumimoji="0" lang="zh-CN" altLang="en-US" b="1">
                <a:latin typeface="黑体" panose="02010609060101010101" pitchFamily="2" charset="-122"/>
              </a:rPr>
              <a:t>处江湖之远</a:t>
            </a:r>
            <a:r>
              <a:rPr kumimoji="0" lang="zh-CN" altLang="en-US" b="1">
                <a:latin typeface="Arial" panose="020B0604020202020204" pitchFamily="34" charset="0"/>
              </a:rPr>
              <a:t>”</a:t>
            </a:r>
            <a:r>
              <a:rPr kumimoji="0" lang="zh-CN" altLang="en-US" b="1">
                <a:latin typeface="黑体" panose="02010609060101010101" pitchFamily="2" charset="-122"/>
              </a:rPr>
              <a:t>。</a:t>
            </a:r>
            <a:endParaRPr kumimoji="0" lang="zh-CN" altLang="en-US" b="1">
              <a:latin typeface="黑体" panose="02010609060101010101" pitchFamily="2" charset="-122"/>
            </a:endParaRPr>
          </a:p>
        </p:txBody>
      </p:sp>
      <p:sp>
        <p:nvSpPr>
          <p:cNvPr id="262153" name="Rectangle 9"/>
          <p:cNvSpPr>
            <a:spLocks noChangeArrowheads="1"/>
          </p:cNvSpPr>
          <p:nvPr/>
        </p:nvSpPr>
        <p:spPr bwMode="auto">
          <a:xfrm>
            <a:off x="6588125" y="1700213"/>
            <a:ext cx="657225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0" lang="zh-CN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C</a:t>
            </a:r>
            <a:endParaRPr kumimoji="0"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>
    <p:zo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2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2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21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2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53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306" name="Picture 2" descr="岳阳楼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427538" y="4064000"/>
            <a:ext cx="3744912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630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4167188"/>
            <a:ext cx="3311525" cy="2484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6308" name="Text Box 4"/>
          <p:cNvSpPr txBox="1">
            <a:spLocks noChangeArrowheads="1"/>
          </p:cNvSpPr>
          <p:nvPr/>
        </p:nvSpPr>
        <p:spPr bwMode="auto">
          <a:xfrm>
            <a:off x="179388" y="3933825"/>
            <a:ext cx="96488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400" b="1">
                <a:ea typeface="隶书" pitchFamily="49" charset="-122"/>
              </a:rPr>
              <a:t>晴川历历汉阳树，芳草萋萋鹦鹉洲。</a:t>
            </a:r>
            <a:endParaRPr lang="zh-CN" altLang="en-US" sz="4400" b="1">
              <a:ea typeface="隶书" pitchFamily="49" charset="-122"/>
            </a:endParaRPr>
          </a:p>
        </p:txBody>
      </p:sp>
      <p:sp>
        <p:nvSpPr>
          <p:cNvPr id="226309" name="Text Box 5"/>
          <p:cNvSpPr txBox="1">
            <a:spLocks noChangeArrowheads="1"/>
          </p:cNvSpPr>
          <p:nvPr/>
        </p:nvSpPr>
        <p:spPr bwMode="auto">
          <a:xfrm>
            <a:off x="3059113" y="4724400"/>
            <a:ext cx="57610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 b="1">
                <a:solidFill>
                  <a:srgbClr val="0033CC"/>
                </a:solidFill>
                <a:ea typeface="隶书" pitchFamily="49" charset="-122"/>
              </a:rPr>
              <a:t>——</a:t>
            </a:r>
            <a:r>
              <a:rPr lang="zh-CN" altLang="en-US" sz="4400" b="1">
                <a:solidFill>
                  <a:srgbClr val="0033CC"/>
                </a:solidFill>
                <a:ea typeface="隶书" pitchFamily="49" charset="-122"/>
              </a:rPr>
              <a:t>崔颢</a:t>
            </a:r>
            <a:r>
              <a:rPr lang="en-US" altLang="zh-CN" sz="4400" b="1">
                <a:solidFill>
                  <a:srgbClr val="0033CC"/>
                </a:solidFill>
                <a:ea typeface="隶书" pitchFamily="49" charset="-122"/>
              </a:rPr>
              <a:t>《</a:t>
            </a:r>
            <a:r>
              <a:rPr lang="zh-CN" altLang="en-US" sz="4400" b="1">
                <a:solidFill>
                  <a:srgbClr val="0033CC"/>
                </a:solidFill>
                <a:ea typeface="隶书" pitchFamily="49" charset="-122"/>
              </a:rPr>
              <a:t>黄鹤楼</a:t>
            </a:r>
            <a:r>
              <a:rPr lang="en-US" altLang="zh-CN" sz="4400" b="1">
                <a:solidFill>
                  <a:srgbClr val="0033CC"/>
                </a:solidFill>
                <a:ea typeface="隶书" pitchFamily="49" charset="-122"/>
              </a:rPr>
              <a:t>》</a:t>
            </a:r>
            <a:endParaRPr lang="en-US" altLang="zh-CN" sz="4400" b="1">
              <a:solidFill>
                <a:srgbClr val="0033CC"/>
              </a:solidFill>
              <a:ea typeface="隶书" pitchFamily="49" charset="-122"/>
            </a:endParaRPr>
          </a:p>
        </p:txBody>
      </p:sp>
      <p:pic>
        <p:nvPicPr>
          <p:cNvPr id="226310" name="Picture 6" descr="黄鹤楼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858838"/>
            <a:ext cx="3311525" cy="249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6311" name="Text Box 7"/>
          <p:cNvSpPr txBox="1">
            <a:spLocks noChangeArrowheads="1"/>
          </p:cNvSpPr>
          <p:nvPr/>
        </p:nvSpPr>
        <p:spPr bwMode="auto">
          <a:xfrm>
            <a:off x="395288" y="549275"/>
            <a:ext cx="2209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方正姚体" pitchFamily="2" charset="-122"/>
              </a:rPr>
              <a:t>黄鹤楼</a:t>
            </a:r>
            <a:r>
              <a:rPr lang="en-US" altLang="zh-CN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方正姚体" pitchFamily="2" charset="-122"/>
              </a:rPr>
              <a:t>(</a:t>
            </a:r>
            <a:r>
              <a:rPr lang="zh-CN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方正姚体" pitchFamily="2" charset="-122"/>
              </a:rPr>
              <a:t>武汉</a:t>
            </a:r>
            <a:r>
              <a:rPr lang="en-US" altLang="zh-CN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方正姚体" pitchFamily="2" charset="-122"/>
              </a:rPr>
              <a:t>)</a:t>
            </a:r>
            <a:endParaRPr lang="en-US" altLang="zh-CN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方正姚体" pitchFamily="2" charset="-122"/>
            </a:endParaRPr>
          </a:p>
        </p:txBody>
      </p:sp>
      <p:sp>
        <p:nvSpPr>
          <p:cNvPr id="226312" name="Text Box 8"/>
          <p:cNvSpPr txBox="1">
            <a:spLocks noChangeArrowheads="1"/>
          </p:cNvSpPr>
          <p:nvPr/>
        </p:nvSpPr>
        <p:spPr bwMode="auto">
          <a:xfrm>
            <a:off x="323850" y="3716338"/>
            <a:ext cx="2438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方正姚体" pitchFamily="2" charset="-122"/>
              </a:rPr>
              <a:t>滕王阁</a:t>
            </a:r>
            <a:r>
              <a:rPr lang="en-US" altLang="zh-CN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方正姚体" pitchFamily="2" charset="-122"/>
              </a:rPr>
              <a:t>(</a:t>
            </a:r>
            <a:r>
              <a:rPr lang="zh-CN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方正姚体" pitchFamily="2" charset="-122"/>
              </a:rPr>
              <a:t>南昌</a:t>
            </a:r>
            <a:r>
              <a:rPr lang="en-US" altLang="zh-CN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方正姚体" pitchFamily="2" charset="-122"/>
              </a:rPr>
              <a:t>)</a:t>
            </a:r>
            <a:endParaRPr lang="en-US" altLang="zh-CN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方正姚体" pitchFamily="2" charset="-122"/>
            </a:endParaRPr>
          </a:p>
        </p:txBody>
      </p:sp>
      <p:sp>
        <p:nvSpPr>
          <p:cNvPr id="226313" name="Text Box 9"/>
          <p:cNvSpPr txBox="1">
            <a:spLocks noChangeArrowheads="1"/>
          </p:cNvSpPr>
          <p:nvPr/>
        </p:nvSpPr>
        <p:spPr bwMode="auto">
          <a:xfrm>
            <a:off x="6084888" y="6021388"/>
            <a:ext cx="1981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方正姚体" pitchFamily="2" charset="-122"/>
              </a:rPr>
              <a:t>岳阳楼</a:t>
            </a:r>
            <a:endParaRPr lang="zh-CN" altLang="en-US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方正姚体" pitchFamily="2" charset="-122"/>
            </a:endParaRPr>
          </a:p>
        </p:txBody>
      </p:sp>
      <p:sp>
        <p:nvSpPr>
          <p:cNvPr id="226314" name="WordArt 10"/>
          <p:cNvSpPr>
            <a:spLocks noChangeArrowheads="1" noChangeShapeType="1" noTextEdit="1"/>
          </p:cNvSpPr>
          <p:nvPr/>
        </p:nvSpPr>
        <p:spPr bwMode="auto">
          <a:xfrm>
            <a:off x="4716463" y="620713"/>
            <a:ext cx="4248150" cy="26543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zh-CN" altLang="en-US" sz="4800" kern="10">
                <a:ln w="9525">
                  <a:rou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隶书"/>
                <a:ea typeface="隶书"/>
              </a:rPr>
              <a:t>江南三大</a:t>
            </a:r>
            <a:endParaRPr lang="zh-CN" altLang="en-US" sz="4800" kern="10">
              <a:ln w="9525">
                <a:round/>
              </a:ln>
              <a:gradFill rotWithShape="1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latin typeface="隶书"/>
              <a:ea typeface="隶书"/>
            </a:endParaRPr>
          </a:p>
          <a:p>
            <a:pPr algn="ctr"/>
            <a:r>
              <a:rPr lang="zh-CN" altLang="en-US" sz="4800" kern="10">
                <a:ln w="9525">
                  <a:rou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隶书"/>
                <a:ea typeface="隶书"/>
              </a:rPr>
              <a:t> 名楼</a:t>
            </a:r>
            <a:endParaRPr lang="zh-CN" altLang="en-US" sz="4800" kern="10">
              <a:ln w="9525">
                <a:round/>
              </a:ln>
              <a:gradFill rotWithShape="1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latin typeface="隶书"/>
              <a:ea typeface="隶书"/>
            </a:endParaRPr>
          </a:p>
        </p:txBody>
      </p:sp>
      <p:sp>
        <p:nvSpPr>
          <p:cNvPr id="226315" name="Text Box 11"/>
          <p:cNvSpPr txBox="1">
            <a:spLocks noChangeArrowheads="1"/>
          </p:cNvSpPr>
          <p:nvPr/>
        </p:nvSpPr>
        <p:spPr bwMode="auto">
          <a:xfrm>
            <a:off x="179388" y="4292600"/>
            <a:ext cx="9288462" cy="1766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落霞与孤鹜齐飞，秋水共长天一色。</a:t>
            </a:r>
            <a:endParaRPr lang="zh-CN" altLang="en-US" sz="4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隶书" pitchFamily="49" charset="-122"/>
              <a:ea typeface="隶书" pitchFamily="49" charset="-122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    </a:t>
            </a:r>
            <a:r>
              <a:rPr lang="en-US" altLang="zh-CN"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隶书" pitchFamily="49" charset="-122"/>
              </a:rPr>
              <a:t>——</a:t>
            </a:r>
            <a:r>
              <a:rPr lang="zh-CN" altLang="en-US"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王勃</a:t>
            </a:r>
            <a:r>
              <a:rPr lang="en-US" altLang="zh-CN"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《</a:t>
            </a:r>
            <a:r>
              <a:rPr lang="zh-CN" altLang="en-US"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滕王阁序</a:t>
            </a:r>
            <a:r>
              <a:rPr lang="en-US" altLang="zh-CN"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》</a:t>
            </a:r>
            <a:endParaRPr lang="en-US" altLang="zh-CN" sz="4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226316" name="Text Box 12"/>
          <p:cNvSpPr txBox="1">
            <a:spLocks noChangeArrowheads="1"/>
          </p:cNvSpPr>
          <p:nvPr/>
        </p:nvSpPr>
        <p:spPr bwMode="auto">
          <a:xfrm>
            <a:off x="323850" y="4508500"/>
            <a:ext cx="9720263" cy="1766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先天下之忧而忧，后天下之乐而乐。</a:t>
            </a:r>
            <a:endParaRPr lang="zh-CN" altLang="en-US" sz="4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隶书" pitchFamily="49" charset="-122"/>
              <a:ea typeface="隶书" pitchFamily="49" charset="-122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 </a:t>
            </a:r>
            <a:r>
              <a:rPr lang="en-US" altLang="zh-CN"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隶书" pitchFamily="49" charset="-122"/>
              </a:rPr>
              <a:t>——</a:t>
            </a:r>
            <a:r>
              <a:rPr lang="zh-CN" altLang="en-US"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范仲淹</a:t>
            </a:r>
            <a:r>
              <a:rPr lang="en-US" altLang="zh-CN"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《</a:t>
            </a:r>
            <a:r>
              <a:rPr lang="zh-CN" altLang="en-US"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岳阳楼记</a:t>
            </a:r>
            <a:r>
              <a:rPr lang="en-US" altLang="zh-CN"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》</a:t>
            </a:r>
            <a:endParaRPr lang="en-US" altLang="zh-CN" sz="4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ransition>
    <p:zoom/>
    <p:sndAc>
      <p:stSnd>
        <p:snd r:embed="rId4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6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6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6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6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6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26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263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63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6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6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26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26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6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1000"/>
                                        <p:tgtEl>
                                          <p:spTgt spid="226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5" dur="1000"/>
                                        <p:tgtEl>
                                          <p:spTgt spid="226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26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6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6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xit" presetSubtype="2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66" dur="500"/>
                                        <p:tgtEl>
                                          <p:spTgt spid="2263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6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26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226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0" dur="500"/>
                                        <p:tgtEl>
                                          <p:spTgt spid="226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226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226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6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08" grpId="0"/>
      <p:bldP spid="226308" grpId="1"/>
      <p:bldP spid="226309" grpId="0"/>
      <p:bldP spid="226309" grpId="1"/>
      <p:bldP spid="226311" grpId="0"/>
      <p:bldP spid="226312" grpId="0"/>
      <p:bldP spid="226313" grpId="0"/>
      <p:bldP spid="226314" grpId="0" animBg="1"/>
      <p:bldP spid="226315" grpId="0" animBg="1"/>
      <p:bldP spid="226315" grpId="1" animBg="1"/>
      <p:bldP spid="226316" grpId="0" animBg="1"/>
      <p:bldP spid="226316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755650" y="1576388"/>
            <a:ext cx="7848600" cy="39401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rgbClr val="FF00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zh-CN" altLang="en-US" b="1">
                <a:latin typeface="黑体" panose="02010609060101010101" pitchFamily="2" charset="-122"/>
              </a:rPr>
              <a:t>    </a:t>
            </a:r>
            <a:r>
              <a:rPr kumimoji="0" lang="en-US" altLang="zh-CN" b="1">
                <a:latin typeface="黑体" panose="02010609060101010101" pitchFamily="2" charset="-122"/>
              </a:rPr>
              <a:t>2.</a:t>
            </a:r>
            <a:r>
              <a:rPr kumimoji="0" lang="zh-CN" altLang="en-US" b="1">
                <a:latin typeface="Arial" panose="020B0604020202020204" pitchFamily="34" charset="0"/>
              </a:rPr>
              <a:t>“</a:t>
            </a:r>
            <a:r>
              <a:rPr kumimoji="0" lang="zh-CN" altLang="en-US" b="1">
                <a:latin typeface="黑体" panose="02010609060101010101" pitchFamily="2" charset="-122"/>
              </a:rPr>
              <a:t>是进亦忧，退亦忧</a:t>
            </a:r>
            <a:r>
              <a:rPr kumimoji="0" lang="zh-CN" altLang="en-US" b="1">
                <a:latin typeface="Arial" panose="020B0604020202020204" pitchFamily="34" charset="0"/>
              </a:rPr>
              <a:t>”</a:t>
            </a:r>
            <a:r>
              <a:rPr kumimoji="0" lang="zh-CN" altLang="en-US" b="1">
                <a:latin typeface="黑体" panose="02010609060101010101" pitchFamily="2" charset="-122"/>
              </a:rPr>
              <a:t>中的</a:t>
            </a:r>
            <a:r>
              <a:rPr kumimoji="0" lang="zh-CN" altLang="en-US" b="1">
                <a:latin typeface="Arial" panose="020B0604020202020204" pitchFamily="34" charset="0"/>
              </a:rPr>
              <a:t>“</a:t>
            </a:r>
            <a:r>
              <a:rPr kumimoji="0" lang="zh-CN" altLang="en-US" b="1">
                <a:latin typeface="黑体" panose="02010609060101010101" pitchFamily="2" charset="-122"/>
              </a:rPr>
              <a:t>进</a:t>
            </a:r>
            <a:r>
              <a:rPr kumimoji="0" lang="zh-CN" altLang="en-US" b="1">
                <a:latin typeface="Arial" panose="020B0604020202020204" pitchFamily="34" charset="0"/>
              </a:rPr>
              <a:t>”</a:t>
            </a:r>
            <a:r>
              <a:rPr kumimoji="0" lang="zh-CN" altLang="en-US" b="1">
                <a:latin typeface="黑体" panose="02010609060101010101" pitchFamily="2" charset="-122"/>
              </a:rPr>
              <a:t>和</a:t>
            </a:r>
            <a:r>
              <a:rPr kumimoji="0" lang="zh-CN" altLang="en-US" b="1">
                <a:latin typeface="Arial" panose="020B0604020202020204" pitchFamily="34" charset="0"/>
              </a:rPr>
              <a:t>“</a:t>
            </a:r>
            <a:r>
              <a:rPr kumimoji="0" lang="zh-CN" altLang="en-US" b="1">
                <a:latin typeface="黑体" panose="02010609060101010101" pitchFamily="2" charset="-122"/>
              </a:rPr>
              <a:t>退</a:t>
            </a:r>
            <a:r>
              <a:rPr kumimoji="0" lang="zh-CN" altLang="en-US" b="1">
                <a:latin typeface="Arial" panose="020B0604020202020204" pitchFamily="34" charset="0"/>
              </a:rPr>
              <a:t>”</a:t>
            </a:r>
            <a:r>
              <a:rPr kumimoji="0" lang="zh-CN" altLang="en-US" b="1">
                <a:latin typeface="黑体" panose="02010609060101010101" pitchFamily="2" charset="-122"/>
              </a:rPr>
              <a:t>分别指（    ）</a:t>
            </a:r>
            <a:endParaRPr kumimoji="0" lang="zh-CN" altLang="en-US" b="1">
              <a:latin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kumimoji="0" lang="zh-CN" altLang="en-US" b="1">
                <a:latin typeface="黑体" panose="02010609060101010101" pitchFamily="2" charset="-122"/>
              </a:rPr>
              <a:t>  </a:t>
            </a:r>
            <a:r>
              <a:rPr kumimoji="0" lang="zh-CN" altLang="zh-CN" b="1">
                <a:latin typeface="黑体" panose="02010609060101010101" pitchFamily="2" charset="-122"/>
              </a:rPr>
              <a:t>A</a:t>
            </a:r>
            <a:r>
              <a:rPr kumimoji="0" lang="zh-CN" altLang="en-US" b="1">
                <a:latin typeface="黑体" panose="02010609060101010101" pitchFamily="2" charset="-122"/>
              </a:rPr>
              <a:t>．</a:t>
            </a:r>
            <a:r>
              <a:rPr kumimoji="0" lang="zh-CN" altLang="en-US" b="1">
                <a:latin typeface="Arial" panose="020B0604020202020204" pitchFamily="34" charset="0"/>
              </a:rPr>
              <a:t>“</a:t>
            </a:r>
            <a:r>
              <a:rPr kumimoji="0" lang="zh-CN" altLang="en-US" b="1">
                <a:latin typeface="黑体" panose="02010609060101010101" pitchFamily="2" charset="-122"/>
              </a:rPr>
              <a:t>不以物喜</a:t>
            </a:r>
            <a:r>
              <a:rPr kumimoji="0" lang="zh-CN" altLang="en-US" b="1">
                <a:latin typeface="Arial" panose="020B0604020202020204" pitchFamily="34" charset="0"/>
              </a:rPr>
              <a:t>”</a:t>
            </a:r>
            <a:r>
              <a:rPr kumimoji="0" lang="zh-CN" altLang="en-US" b="1">
                <a:latin typeface="黑体" panose="02010609060101010101" pitchFamily="2" charset="-122"/>
              </a:rPr>
              <a:t>和</a:t>
            </a:r>
            <a:r>
              <a:rPr kumimoji="0" lang="zh-CN" altLang="en-US" b="1">
                <a:latin typeface="Arial" panose="020B0604020202020204" pitchFamily="34" charset="0"/>
              </a:rPr>
              <a:t>“</a:t>
            </a:r>
            <a:r>
              <a:rPr kumimoji="0" lang="zh-CN" altLang="en-US" b="1">
                <a:latin typeface="黑体" panose="02010609060101010101" pitchFamily="2" charset="-122"/>
              </a:rPr>
              <a:t>不以己悲</a:t>
            </a:r>
            <a:r>
              <a:rPr kumimoji="0" lang="zh-CN" altLang="en-US" b="1">
                <a:latin typeface="Arial" panose="020B0604020202020204" pitchFamily="34" charset="0"/>
              </a:rPr>
              <a:t>”</a:t>
            </a:r>
            <a:r>
              <a:rPr kumimoji="0" lang="zh-CN" altLang="en-US" b="1">
                <a:latin typeface="黑体" panose="02010609060101010101" pitchFamily="2" charset="-122"/>
              </a:rPr>
              <a:t>。</a:t>
            </a:r>
            <a:endParaRPr kumimoji="0" lang="zh-CN" altLang="en-US" b="1">
              <a:latin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kumimoji="0" lang="zh-CN" altLang="en-US" b="1">
                <a:latin typeface="黑体" panose="02010609060101010101" pitchFamily="2" charset="-122"/>
              </a:rPr>
              <a:t>  </a:t>
            </a:r>
            <a:r>
              <a:rPr kumimoji="0" lang="zh-CN" altLang="zh-CN" b="1">
                <a:latin typeface="黑体" panose="02010609060101010101" pitchFamily="2" charset="-122"/>
              </a:rPr>
              <a:t>B</a:t>
            </a:r>
            <a:r>
              <a:rPr kumimoji="0" lang="zh-CN" altLang="en-US" b="1">
                <a:latin typeface="黑体" panose="02010609060101010101" pitchFamily="2" charset="-122"/>
              </a:rPr>
              <a:t>．</a:t>
            </a:r>
            <a:r>
              <a:rPr kumimoji="0" lang="zh-CN" altLang="en-US" b="1">
                <a:latin typeface="Arial" panose="020B0604020202020204" pitchFamily="34" charset="0"/>
              </a:rPr>
              <a:t>“</a:t>
            </a:r>
            <a:r>
              <a:rPr kumimoji="0" lang="zh-CN" altLang="en-US" b="1">
                <a:latin typeface="黑体" panose="02010609060101010101" pitchFamily="2" charset="-122"/>
              </a:rPr>
              <a:t>居庙堂之高</a:t>
            </a:r>
            <a:r>
              <a:rPr kumimoji="0" lang="zh-CN" altLang="en-US" b="1">
                <a:latin typeface="Arial" panose="020B0604020202020204" pitchFamily="34" charset="0"/>
              </a:rPr>
              <a:t>”</a:t>
            </a:r>
            <a:r>
              <a:rPr kumimoji="0" lang="zh-CN" altLang="en-US" b="1">
                <a:latin typeface="黑体" panose="02010609060101010101" pitchFamily="2" charset="-122"/>
              </a:rPr>
              <a:t>和</a:t>
            </a:r>
            <a:r>
              <a:rPr kumimoji="0" lang="zh-CN" altLang="en-US" b="1">
                <a:latin typeface="Arial" panose="020B0604020202020204" pitchFamily="34" charset="0"/>
              </a:rPr>
              <a:t>“</a:t>
            </a:r>
            <a:r>
              <a:rPr kumimoji="0" lang="zh-CN" altLang="en-US" b="1">
                <a:latin typeface="黑体" panose="02010609060101010101" pitchFamily="2" charset="-122"/>
              </a:rPr>
              <a:t>处江湖之远</a:t>
            </a:r>
            <a:r>
              <a:rPr kumimoji="0" lang="zh-CN" altLang="en-US" b="1">
                <a:latin typeface="Arial" panose="020B0604020202020204" pitchFamily="34" charset="0"/>
              </a:rPr>
              <a:t>”</a:t>
            </a:r>
            <a:r>
              <a:rPr kumimoji="0" lang="zh-CN" altLang="en-US" b="1">
                <a:latin typeface="黑体" panose="02010609060101010101" pitchFamily="2" charset="-122"/>
              </a:rPr>
              <a:t>。</a:t>
            </a:r>
            <a:endParaRPr kumimoji="0" lang="zh-CN" altLang="en-US" b="1">
              <a:latin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kumimoji="0" lang="zh-CN" altLang="en-US" b="1">
                <a:latin typeface="黑体" panose="02010609060101010101" pitchFamily="2" charset="-122"/>
              </a:rPr>
              <a:t>  </a:t>
            </a:r>
            <a:r>
              <a:rPr kumimoji="0" lang="zh-CN" altLang="zh-CN" b="1">
                <a:latin typeface="黑体" panose="02010609060101010101" pitchFamily="2" charset="-122"/>
              </a:rPr>
              <a:t>C</a:t>
            </a:r>
            <a:r>
              <a:rPr kumimoji="0" lang="zh-CN" altLang="en-US" b="1">
                <a:latin typeface="黑体" panose="02010609060101010101" pitchFamily="2" charset="-122"/>
              </a:rPr>
              <a:t>．</a:t>
            </a:r>
            <a:r>
              <a:rPr kumimoji="0" lang="zh-CN" altLang="en-US" b="1">
                <a:latin typeface="Arial" panose="020B0604020202020204" pitchFamily="34" charset="0"/>
              </a:rPr>
              <a:t>“</a:t>
            </a:r>
            <a:r>
              <a:rPr kumimoji="0" lang="zh-CN" altLang="en-US" b="1">
                <a:latin typeface="黑体" panose="02010609060101010101" pitchFamily="2" charset="-122"/>
              </a:rPr>
              <a:t>忧其君</a:t>
            </a:r>
            <a:r>
              <a:rPr kumimoji="0" lang="zh-CN" altLang="en-US" b="1">
                <a:latin typeface="Arial" panose="020B0604020202020204" pitchFamily="34" charset="0"/>
              </a:rPr>
              <a:t>”</a:t>
            </a:r>
            <a:r>
              <a:rPr kumimoji="0" lang="zh-CN" altLang="en-US" b="1">
                <a:latin typeface="黑体" panose="02010609060101010101" pitchFamily="2" charset="-122"/>
              </a:rPr>
              <a:t>和</a:t>
            </a:r>
            <a:r>
              <a:rPr kumimoji="0" lang="zh-CN" altLang="en-US" b="1">
                <a:latin typeface="Arial" panose="020B0604020202020204" pitchFamily="34" charset="0"/>
              </a:rPr>
              <a:t>“</a:t>
            </a:r>
            <a:r>
              <a:rPr kumimoji="0" lang="zh-CN" altLang="en-US" b="1">
                <a:latin typeface="黑体" panose="02010609060101010101" pitchFamily="2" charset="-122"/>
              </a:rPr>
              <a:t>忧其民</a:t>
            </a:r>
            <a:r>
              <a:rPr kumimoji="0" lang="zh-CN" altLang="en-US" b="1">
                <a:latin typeface="Arial" panose="020B0604020202020204" pitchFamily="34" charset="0"/>
              </a:rPr>
              <a:t>”</a:t>
            </a:r>
            <a:r>
              <a:rPr kumimoji="0" lang="zh-CN" altLang="en-US" b="1">
                <a:latin typeface="黑体" panose="02010609060101010101" pitchFamily="2" charset="-122"/>
              </a:rPr>
              <a:t>。 </a:t>
            </a:r>
            <a:endParaRPr kumimoji="0" lang="zh-CN" altLang="en-US" b="1">
              <a:latin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kumimoji="0" lang="zh-CN" altLang="en-US" b="1">
                <a:latin typeface="黑体" panose="02010609060101010101" pitchFamily="2" charset="-122"/>
              </a:rPr>
              <a:t>  </a:t>
            </a:r>
            <a:r>
              <a:rPr kumimoji="0" lang="zh-CN" altLang="zh-CN" b="1">
                <a:latin typeface="黑体" panose="02010609060101010101" pitchFamily="2" charset="-122"/>
              </a:rPr>
              <a:t>D</a:t>
            </a:r>
            <a:r>
              <a:rPr kumimoji="0" lang="zh-CN" altLang="en-US" b="1">
                <a:latin typeface="黑体" panose="02010609060101010101" pitchFamily="2" charset="-122"/>
              </a:rPr>
              <a:t>．</a:t>
            </a:r>
            <a:r>
              <a:rPr kumimoji="0" lang="zh-CN" altLang="en-US" b="1">
                <a:latin typeface="Arial" panose="020B0604020202020204" pitchFamily="34" charset="0"/>
              </a:rPr>
              <a:t>“</a:t>
            </a:r>
            <a:r>
              <a:rPr kumimoji="0" lang="zh-CN" altLang="en-US" b="1">
                <a:latin typeface="黑体" panose="02010609060101010101" pitchFamily="2" charset="-122"/>
              </a:rPr>
              <a:t>先天下之忧</a:t>
            </a:r>
            <a:r>
              <a:rPr kumimoji="0" lang="zh-CN" altLang="en-US" b="1">
                <a:latin typeface="Arial" panose="020B0604020202020204" pitchFamily="34" charset="0"/>
              </a:rPr>
              <a:t>”</a:t>
            </a:r>
            <a:r>
              <a:rPr kumimoji="0" lang="zh-CN" altLang="en-US" b="1">
                <a:latin typeface="黑体" panose="02010609060101010101" pitchFamily="2" charset="-122"/>
              </a:rPr>
              <a:t>和</a:t>
            </a:r>
            <a:r>
              <a:rPr kumimoji="0" lang="zh-CN" altLang="en-US" b="1">
                <a:latin typeface="Arial" panose="020B0604020202020204" pitchFamily="34" charset="0"/>
              </a:rPr>
              <a:t>“</a:t>
            </a:r>
            <a:r>
              <a:rPr kumimoji="0" lang="zh-CN" altLang="en-US" b="1">
                <a:latin typeface="黑体" panose="02010609060101010101" pitchFamily="2" charset="-122"/>
              </a:rPr>
              <a:t>后天下之乐</a:t>
            </a:r>
            <a:r>
              <a:rPr kumimoji="0" lang="zh-CN" altLang="en-US" b="1">
                <a:latin typeface="Arial" panose="020B0604020202020204" pitchFamily="34" charset="0"/>
              </a:rPr>
              <a:t>”</a:t>
            </a:r>
            <a:r>
              <a:rPr kumimoji="0" lang="zh-CN" altLang="en-US" b="1">
                <a:latin typeface="黑体" panose="02010609060101010101" pitchFamily="2" charset="-122"/>
              </a:rPr>
              <a:t>。</a:t>
            </a:r>
            <a:endParaRPr kumimoji="0" lang="zh-CN" altLang="en-US" b="1">
              <a:latin typeface="黑体" panose="02010609060101010101" pitchFamily="2" charset="-122"/>
            </a:endParaRPr>
          </a:p>
        </p:txBody>
      </p:sp>
      <p:sp>
        <p:nvSpPr>
          <p:cNvPr id="263171" name="Rectangle 3"/>
          <p:cNvSpPr>
            <a:spLocks noChangeArrowheads="1"/>
          </p:cNvSpPr>
          <p:nvPr/>
        </p:nvSpPr>
        <p:spPr bwMode="auto">
          <a:xfrm>
            <a:off x="1547813" y="2349500"/>
            <a:ext cx="722312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0" lang="zh-CN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B</a:t>
            </a:r>
            <a:endParaRPr kumimoji="0"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>
    <p:zoom/>
    <p:sndAc>
      <p:stSnd>
        <p:snd r:embed="rId1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171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395288" y="1416050"/>
            <a:ext cx="8497887" cy="29495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rgbClr val="FF00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kumimoji="0" lang="zh-CN" altLang="en-US" sz="3600" b="1">
                <a:latin typeface="黑体" panose="02010609060101010101" pitchFamily="2" charset="-122"/>
              </a:rPr>
              <a:t>    </a:t>
            </a:r>
            <a:r>
              <a:rPr kumimoji="0" lang="en-US" altLang="zh-CN" sz="3600" b="1">
                <a:latin typeface="黑体" panose="02010609060101010101" pitchFamily="2" charset="-122"/>
              </a:rPr>
              <a:t>3.</a:t>
            </a:r>
            <a:r>
              <a:rPr kumimoji="0" lang="en-US" altLang="zh-CN" sz="3600" b="1">
                <a:latin typeface="Arial" panose="020B0604020202020204" pitchFamily="34" charset="0"/>
              </a:rPr>
              <a:t>“</a:t>
            </a:r>
            <a:r>
              <a:rPr kumimoji="0" lang="en-US" sz="3600" b="1">
                <a:latin typeface="黑体" panose="02010609060101010101" pitchFamily="2" charset="-122"/>
              </a:rPr>
              <a:t>噫！微斯人，吾谁与归？</a:t>
            </a:r>
            <a:r>
              <a:rPr kumimoji="0" lang="en-US" sz="3600" b="1">
                <a:latin typeface="Arial" panose="020B0604020202020204" pitchFamily="34" charset="0"/>
              </a:rPr>
              <a:t>”</a:t>
            </a:r>
            <a:r>
              <a:rPr kumimoji="0" lang="en-US" sz="3600" b="1">
                <a:latin typeface="黑体" panose="02010609060101010101" pitchFamily="2" charset="-122"/>
              </a:rPr>
              <a:t>句中的</a:t>
            </a:r>
            <a:r>
              <a:rPr kumimoji="0" lang="en-US" sz="3600" b="1">
                <a:latin typeface="Arial" panose="020B0604020202020204" pitchFamily="34" charset="0"/>
              </a:rPr>
              <a:t>“</a:t>
            </a:r>
            <a:r>
              <a:rPr kumimoji="0" lang="en-US" sz="3600" b="1">
                <a:latin typeface="黑体" panose="02010609060101010101" pitchFamily="2" charset="-122"/>
              </a:rPr>
              <a:t>斯人</a:t>
            </a:r>
            <a:r>
              <a:rPr kumimoji="0" lang="en-US" sz="3600" b="1">
                <a:latin typeface="Arial" panose="020B0604020202020204" pitchFamily="34" charset="0"/>
              </a:rPr>
              <a:t>”</a:t>
            </a:r>
            <a:r>
              <a:rPr kumimoji="0" lang="en-US" sz="3600" b="1">
                <a:latin typeface="黑体" panose="02010609060101010101" pitchFamily="2" charset="-122"/>
              </a:rPr>
              <a:t>指的是</a:t>
            </a:r>
            <a:r>
              <a:rPr kumimoji="0" lang="zh-CN" altLang="zh-CN" sz="3600" b="1">
                <a:latin typeface="黑体" panose="02010609060101010101" pitchFamily="2" charset="-122"/>
              </a:rPr>
              <a:t>_______</a:t>
            </a:r>
            <a:r>
              <a:rPr kumimoji="0" lang="zh-CN" altLang="en-US" sz="3600" b="1">
                <a:latin typeface="黑体" panose="02010609060101010101" pitchFamily="2" charset="-122"/>
              </a:rPr>
              <a:t>，这种人的忧乐观是</a:t>
            </a:r>
            <a:r>
              <a:rPr kumimoji="0" lang="zh-CN" altLang="zh-CN" sz="3600" b="1">
                <a:latin typeface="黑体" panose="02010609060101010101" pitchFamily="2" charset="-122"/>
              </a:rPr>
              <a:t>_______________</a:t>
            </a:r>
            <a:r>
              <a:rPr kumimoji="0" lang="zh-CN" altLang="en-US" sz="3600" b="1">
                <a:latin typeface="黑体" panose="02010609060101010101" pitchFamily="2" charset="-122"/>
              </a:rPr>
              <a:t>，</a:t>
            </a:r>
            <a:r>
              <a:rPr kumimoji="0" lang="zh-CN" altLang="zh-CN" sz="3600" b="1">
                <a:latin typeface="黑体" panose="02010609060101010101" pitchFamily="2" charset="-122"/>
              </a:rPr>
              <a:t>_______________</a:t>
            </a:r>
            <a:r>
              <a:rPr kumimoji="0" lang="zh-CN" altLang="en-US" sz="3600" b="1">
                <a:latin typeface="黑体" panose="02010609060101010101" pitchFamily="2" charset="-122"/>
              </a:rPr>
              <a:t>。作者以此鞭策自己并勉励朋友</a:t>
            </a:r>
            <a:r>
              <a:rPr kumimoji="0" lang="zh-CN" altLang="zh-CN" sz="3600" b="1">
                <a:latin typeface="黑体" panose="02010609060101010101" pitchFamily="2" charset="-122"/>
              </a:rPr>
              <a:t>________</a:t>
            </a:r>
            <a:r>
              <a:rPr kumimoji="0" lang="zh-CN" altLang="en-US" sz="3600" b="1">
                <a:latin typeface="黑体" panose="02010609060101010101" pitchFamily="2" charset="-122"/>
              </a:rPr>
              <a:t>。</a:t>
            </a:r>
            <a:endParaRPr kumimoji="0" lang="zh-CN" altLang="en-US" sz="3600" b="1">
              <a:latin typeface="黑体" panose="02010609060101010101" pitchFamily="2" charset="-122"/>
            </a:endParaRPr>
          </a:p>
        </p:txBody>
      </p:sp>
      <p:sp>
        <p:nvSpPr>
          <p:cNvPr id="264195" name="Rectangle 3"/>
          <p:cNvSpPr>
            <a:spLocks noChangeArrowheads="1"/>
          </p:cNvSpPr>
          <p:nvPr/>
        </p:nvSpPr>
        <p:spPr bwMode="auto">
          <a:xfrm>
            <a:off x="6588125" y="3789363"/>
            <a:ext cx="1800225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0"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滕子京</a:t>
            </a:r>
            <a:endParaRPr kumimoji="0" lang="zh-CN" altLang="en-US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64196" name="Rectangle 4"/>
          <p:cNvSpPr>
            <a:spLocks noChangeArrowheads="1"/>
          </p:cNvSpPr>
          <p:nvPr/>
        </p:nvSpPr>
        <p:spPr bwMode="auto">
          <a:xfrm>
            <a:off x="3419475" y="2211388"/>
            <a:ext cx="1681163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0"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古仁人</a:t>
            </a:r>
            <a:endParaRPr kumimoji="0" lang="zh-CN" altLang="en-US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64197" name="Rectangle 5"/>
          <p:cNvSpPr>
            <a:spLocks noChangeArrowheads="1"/>
          </p:cNvSpPr>
          <p:nvPr/>
        </p:nvSpPr>
        <p:spPr bwMode="auto">
          <a:xfrm>
            <a:off x="971550" y="2997200"/>
            <a:ext cx="3600450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0"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先天下之忧而忧</a:t>
            </a:r>
            <a:endParaRPr kumimoji="0" lang="zh-CN" altLang="en-US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64198" name="Rectangle 6"/>
          <p:cNvSpPr>
            <a:spLocks noChangeArrowheads="1"/>
          </p:cNvSpPr>
          <p:nvPr/>
        </p:nvSpPr>
        <p:spPr bwMode="auto">
          <a:xfrm>
            <a:off x="4886325" y="3003550"/>
            <a:ext cx="3573463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0"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后天下之乐而乐</a:t>
            </a:r>
            <a:endParaRPr kumimoji="0" lang="zh-CN" altLang="en-US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34823" name="Picture 7" descr="27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2" cstate="email">
            <a:lum bright="6000" contrast="36000"/>
          </a:blip>
          <a:srcRect/>
          <a:stretch>
            <a:fillRect/>
          </a:stretch>
        </p:blipFill>
        <p:spPr bwMode="auto">
          <a:xfrm>
            <a:off x="7740650" y="6442075"/>
            <a:ext cx="140335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98"/>
                                        <p:tgtEl>
                                          <p:spTgt spid="2641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FF66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98"/>
                                        <p:tgtEl>
                                          <p:spTgt spid="2641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98"/>
                                        <p:tgtEl>
                                          <p:spTgt spid="2641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98"/>
                                        <p:tgtEl>
                                          <p:spTgt spid="2641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FF66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98"/>
                                        <p:tgtEl>
                                          <p:spTgt spid="2641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98"/>
                                        <p:tgtEl>
                                          <p:spTgt spid="2641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91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98"/>
                                        <p:tgtEl>
                                          <p:spTgt spid="2641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FF66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98"/>
                                        <p:tgtEl>
                                          <p:spTgt spid="2641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98"/>
                                        <p:tgtEl>
                                          <p:spTgt spid="2641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98"/>
                                        <p:tgtEl>
                                          <p:spTgt spid="2641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FF66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98"/>
                                        <p:tgtEl>
                                          <p:spTgt spid="2641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98"/>
                                        <p:tgtEl>
                                          <p:spTgt spid="2641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195" grpId="0" autoUpdateAnimBg="0"/>
      <p:bldP spid="264196" grpId="0" autoUpdateAnimBg="0"/>
      <p:bldP spid="264197" grpId="0" autoUpdateAnimBg="0"/>
      <p:bldP spid="264198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4"/>
          <p:cNvSpPr txBox="1">
            <a:spLocks noChangeArrowheads="1"/>
          </p:cNvSpPr>
          <p:nvPr/>
        </p:nvSpPr>
        <p:spPr bwMode="auto">
          <a:xfrm>
            <a:off x="827088" y="1628775"/>
            <a:ext cx="75612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/>
          </a:p>
        </p:txBody>
      </p:sp>
      <p:sp>
        <p:nvSpPr>
          <p:cNvPr id="35843" name="Text Box 5"/>
          <p:cNvSpPr txBox="1">
            <a:spLocks noChangeArrowheads="1"/>
          </p:cNvSpPr>
          <p:nvPr/>
        </p:nvSpPr>
        <p:spPr bwMode="auto">
          <a:xfrm>
            <a:off x="827088" y="1341438"/>
            <a:ext cx="7848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</a:rPr>
              <a:t>请写出以天下为己任的名句。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265222" name="Rectangle 6"/>
          <p:cNvSpPr>
            <a:spLocks noRot="1" noChangeArrowheads="1"/>
          </p:cNvSpPr>
          <p:nvPr/>
        </p:nvSpPr>
        <p:spPr bwMode="auto">
          <a:xfrm>
            <a:off x="762000" y="4489450"/>
            <a:ext cx="8382000" cy="66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r>
              <a:rPr kumimoji="0" lang="zh-CN" altLang="en-US" b="1">
                <a:solidFill>
                  <a:srgbClr val="CC0066"/>
                </a:solidFill>
                <a:latin typeface="Arial" panose="020B0604020202020204" pitchFamily="34" charset="0"/>
              </a:rPr>
              <a:t>顾炎武：　天下兴亡，匹夫有责。</a:t>
            </a:r>
            <a:endParaRPr kumimoji="0" lang="zh-CN" altLang="en-US" b="1">
              <a:solidFill>
                <a:srgbClr val="CC0066"/>
              </a:solidFill>
              <a:latin typeface="Arial" panose="020B0604020202020204" pitchFamily="34" charset="0"/>
            </a:endParaRPr>
          </a:p>
        </p:txBody>
      </p:sp>
      <p:sp>
        <p:nvSpPr>
          <p:cNvPr id="265223" name="Text Box 7"/>
          <p:cNvSpPr txBox="1">
            <a:spLocks noChangeArrowheads="1"/>
          </p:cNvSpPr>
          <p:nvPr/>
        </p:nvSpPr>
        <p:spPr bwMode="auto">
          <a:xfrm>
            <a:off x="755650" y="5334000"/>
            <a:ext cx="66135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666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latinLnBrk="1" hangingPunct="1"/>
            <a:r>
              <a:rPr lang="zh-CN" altLang="en-US" b="1">
                <a:solidFill>
                  <a:srgbClr val="CC0066"/>
                </a:solidFill>
                <a:latin typeface="黑体" panose="02010609060101010101" pitchFamily="2" charset="-122"/>
              </a:rPr>
              <a:t>周恩来： 为中华之崛起而读书！</a:t>
            </a:r>
            <a:endParaRPr lang="zh-CN" altLang="en-US" b="1">
              <a:solidFill>
                <a:srgbClr val="CC0066"/>
              </a:solidFill>
              <a:latin typeface="黑体" panose="02010609060101010101" pitchFamily="2" charset="-122"/>
            </a:endParaRPr>
          </a:p>
        </p:txBody>
      </p:sp>
      <p:sp>
        <p:nvSpPr>
          <p:cNvPr id="265224" name="Text Box 8"/>
          <p:cNvSpPr txBox="1">
            <a:spLocks noChangeArrowheads="1"/>
          </p:cNvSpPr>
          <p:nvPr/>
        </p:nvSpPr>
        <p:spPr bwMode="auto">
          <a:xfrm>
            <a:off x="755650" y="2808288"/>
            <a:ext cx="8534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666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zh-CN" altLang="en-US" b="1">
                <a:solidFill>
                  <a:srgbClr val="CC00CC"/>
                </a:solidFill>
              </a:rPr>
              <a:t>孟子：乐以天下，忧以天下。</a:t>
            </a:r>
            <a:endParaRPr lang="zh-CN" altLang="en-US" b="1">
              <a:solidFill>
                <a:srgbClr val="CC00CC"/>
              </a:solidFill>
            </a:endParaRPr>
          </a:p>
        </p:txBody>
      </p:sp>
      <p:sp>
        <p:nvSpPr>
          <p:cNvPr id="265225" name="Text Box 9"/>
          <p:cNvSpPr txBox="1">
            <a:spLocks noChangeArrowheads="1"/>
          </p:cNvSpPr>
          <p:nvPr/>
        </p:nvSpPr>
        <p:spPr bwMode="auto">
          <a:xfrm>
            <a:off x="755650" y="3630613"/>
            <a:ext cx="8610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666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latinLnBrk="1" hangingPunct="1"/>
            <a:r>
              <a:rPr lang="zh-CN" altLang="en-US" b="1">
                <a:solidFill>
                  <a:srgbClr val="CC00CC"/>
                </a:solidFill>
              </a:rPr>
              <a:t>杜甫：安得广厦千万间，大庇天下寒士俱欢颜！</a:t>
            </a:r>
            <a:endParaRPr lang="zh-CN" altLang="en-US" b="1">
              <a:solidFill>
                <a:srgbClr val="CC00CC"/>
              </a:solidFill>
            </a:endParaRPr>
          </a:p>
        </p:txBody>
      </p:sp>
    </p:spTree>
  </p:cSld>
  <p:clrMapOvr>
    <a:masterClrMapping/>
  </p:clrMapOvr>
  <p:transition>
    <p:zo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5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65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65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65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22" grpId="0"/>
      <p:bldP spid="265223" grpId="0"/>
      <p:bldP spid="265224" grpId="0"/>
      <p:bldP spid="26522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1331913" y="1268413"/>
            <a:ext cx="4608512" cy="47656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FF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zh-CN" altLang="en-US" sz="3200" b="1">
                <a:solidFill>
                  <a:srgbClr val="000000"/>
                </a:solidFill>
                <a:latin typeface="黑体" panose="02010609060101010101" pitchFamily="2" charset="-122"/>
              </a:rPr>
              <a:t>固国不以山溪之险</a:t>
            </a:r>
            <a:endParaRPr kumimoji="0" lang="zh-CN" altLang="en-US" sz="32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>
              <a:lnSpc>
                <a:spcPct val="120000"/>
              </a:lnSpc>
            </a:pPr>
            <a:r>
              <a:rPr kumimoji="0" lang="zh-CN" altLang="en-US" sz="3200" b="1">
                <a:solidFill>
                  <a:srgbClr val="000000"/>
                </a:solidFill>
                <a:latin typeface="黑体" panose="02010609060101010101" pitchFamily="2" charset="-122"/>
              </a:rPr>
              <a:t>国恒亡</a:t>
            </a:r>
            <a:endParaRPr kumimoji="0" lang="zh-CN" altLang="en-US" sz="32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>
              <a:lnSpc>
                <a:spcPct val="120000"/>
              </a:lnSpc>
            </a:pPr>
            <a:r>
              <a:rPr kumimoji="0" lang="zh-CN" altLang="en-US" sz="3200" b="1">
                <a:solidFill>
                  <a:srgbClr val="000000"/>
                </a:solidFill>
                <a:latin typeface="黑体" panose="02010609060101010101" pitchFamily="2" charset="-122"/>
              </a:rPr>
              <a:t>则有去国怀乡</a:t>
            </a:r>
            <a:endParaRPr kumimoji="0" lang="zh-CN" altLang="en-US" sz="32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>
              <a:lnSpc>
                <a:spcPct val="120000"/>
              </a:lnSpc>
            </a:pPr>
            <a:r>
              <a:rPr kumimoji="0" lang="zh-CN" altLang="en-US" sz="3200" b="1">
                <a:solidFill>
                  <a:srgbClr val="000000"/>
                </a:solidFill>
                <a:latin typeface="黑体" panose="02010609060101010101" pitchFamily="2" charset="-122"/>
              </a:rPr>
              <a:t>而或长烟一空</a:t>
            </a:r>
            <a:endParaRPr kumimoji="0" lang="zh-CN" altLang="en-US" sz="32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>
              <a:lnSpc>
                <a:spcPct val="120000"/>
              </a:lnSpc>
            </a:pPr>
            <a:r>
              <a:rPr kumimoji="0" lang="zh-CN" altLang="en-US" sz="3200" b="1">
                <a:solidFill>
                  <a:srgbClr val="000000"/>
                </a:solidFill>
                <a:latin typeface="黑体" panose="02010609060101010101" pitchFamily="2" charset="-122"/>
              </a:rPr>
              <a:t>或异二者之为</a:t>
            </a:r>
            <a:endParaRPr kumimoji="0" lang="zh-CN" altLang="en-US" sz="32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>
              <a:lnSpc>
                <a:spcPct val="120000"/>
              </a:lnSpc>
            </a:pPr>
            <a:r>
              <a:rPr kumimoji="0" lang="zh-CN" altLang="en-US" sz="3200" b="1">
                <a:solidFill>
                  <a:srgbClr val="000000"/>
                </a:solidFill>
                <a:latin typeface="黑体" panose="02010609060101010101" pitchFamily="2" charset="-122"/>
              </a:rPr>
              <a:t>居庙堂之高则忧其民</a:t>
            </a:r>
            <a:endParaRPr kumimoji="0" lang="zh-CN" altLang="en-US" sz="32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>
              <a:lnSpc>
                <a:spcPct val="120000"/>
              </a:lnSpc>
            </a:pPr>
            <a:r>
              <a:rPr kumimoji="0" lang="zh-CN" altLang="en-US" sz="3200" b="1">
                <a:solidFill>
                  <a:srgbClr val="000000"/>
                </a:solidFill>
                <a:latin typeface="黑体" panose="02010609060101010101" pitchFamily="2" charset="-122"/>
              </a:rPr>
              <a:t>面山而居</a:t>
            </a:r>
            <a:endParaRPr kumimoji="0" lang="zh-CN" altLang="en-US" sz="32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>
              <a:lnSpc>
                <a:spcPct val="120000"/>
              </a:lnSpc>
            </a:pPr>
            <a:r>
              <a:rPr kumimoji="0" lang="zh-CN" altLang="en-US" sz="3200" b="1">
                <a:solidFill>
                  <a:srgbClr val="000000"/>
                </a:solidFill>
                <a:latin typeface="黑体" panose="02010609060101010101" pitchFamily="2" charset="-122"/>
              </a:rPr>
              <a:t>居十日</a:t>
            </a:r>
            <a:endParaRPr kumimoji="0" lang="zh-CN" altLang="en-US" sz="3200" b="1">
              <a:solidFill>
                <a:srgbClr val="000000"/>
              </a:solidFill>
              <a:latin typeface="黑体" panose="02010609060101010101" pitchFamily="2" charset="-122"/>
            </a:endParaRPr>
          </a:p>
        </p:txBody>
      </p:sp>
      <p:sp>
        <p:nvSpPr>
          <p:cNvPr id="36867" name="Rectangle 4"/>
          <p:cNvSpPr>
            <a:spLocks noChangeArrowheads="1"/>
          </p:cNvSpPr>
          <p:nvPr/>
        </p:nvSpPr>
        <p:spPr bwMode="auto">
          <a:xfrm>
            <a:off x="1331913" y="620713"/>
            <a:ext cx="5040312" cy="6413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3600" b="1">
                <a:solidFill>
                  <a:srgbClr val="FFFF00"/>
                </a:solidFill>
                <a:latin typeface="黑体" panose="02010609060101010101" pitchFamily="2" charset="-122"/>
              </a:rPr>
              <a:t>请写出下列词语的意思。</a:t>
            </a:r>
            <a:endParaRPr kumimoji="0" lang="zh-CN" altLang="en-US" sz="3600" b="1">
              <a:solidFill>
                <a:srgbClr val="FFFF00"/>
              </a:solidFill>
              <a:latin typeface="黑体" panose="02010609060101010101" pitchFamily="2" charset="-122"/>
            </a:endParaRPr>
          </a:p>
        </p:txBody>
      </p:sp>
      <p:sp>
        <p:nvSpPr>
          <p:cNvPr id="36868" name="Rectangle 5"/>
          <p:cNvSpPr>
            <a:spLocks noChangeArrowheads="1"/>
          </p:cNvSpPr>
          <p:nvPr/>
        </p:nvSpPr>
        <p:spPr bwMode="auto">
          <a:xfrm>
            <a:off x="258763" y="2066925"/>
            <a:ext cx="641350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FF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0" lang="zh-CN" altLang="en-US" sz="3600" b="1">
                <a:solidFill>
                  <a:srgbClr val="000000"/>
                </a:solidFill>
                <a:latin typeface="楷体_GB2312" pitchFamily="49" charset="-122"/>
              </a:rPr>
              <a:t>国</a:t>
            </a:r>
            <a:endParaRPr kumimoji="0" lang="zh-CN" altLang="en-US" sz="3600" b="1">
              <a:solidFill>
                <a:srgbClr val="000000"/>
              </a:solidFill>
              <a:latin typeface="楷体_GB2312" pitchFamily="49" charset="-122"/>
            </a:endParaRPr>
          </a:p>
        </p:txBody>
      </p:sp>
      <p:sp>
        <p:nvSpPr>
          <p:cNvPr id="36869" name="Rectangle 6"/>
          <p:cNvSpPr>
            <a:spLocks noChangeArrowheads="1"/>
          </p:cNvSpPr>
          <p:nvPr/>
        </p:nvSpPr>
        <p:spPr bwMode="auto">
          <a:xfrm>
            <a:off x="323850" y="3500438"/>
            <a:ext cx="712788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FF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0" lang="zh-CN" altLang="en-US" sz="3600" b="1">
                <a:solidFill>
                  <a:srgbClr val="000000"/>
                </a:solidFill>
                <a:latin typeface="楷体_GB2312" pitchFamily="49" charset="-122"/>
              </a:rPr>
              <a:t>或</a:t>
            </a:r>
            <a:endParaRPr kumimoji="0" lang="zh-CN" altLang="en-US" sz="3600" b="1">
              <a:solidFill>
                <a:srgbClr val="000000"/>
              </a:solidFill>
              <a:latin typeface="楷体_GB2312" pitchFamily="49" charset="-122"/>
            </a:endParaRPr>
          </a:p>
        </p:txBody>
      </p:sp>
      <p:sp>
        <p:nvSpPr>
          <p:cNvPr id="36870" name="Rectangle 7"/>
          <p:cNvSpPr>
            <a:spLocks noChangeArrowheads="1"/>
          </p:cNvSpPr>
          <p:nvPr/>
        </p:nvSpPr>
        <p:spPr bwMode="auto">
          <a:xfrm>
            <a:off x="250825" y="5084763"/>
            <a:ext cx="641350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FF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0" lang="zh-CN" altLang="en-US" sz="3600" b="1">
                <a:solidFill>
                  <a:srgbClr val="000000"/>
                </a:solidFill>
                <a:latin typeface="楷体_GB2312" pitchFamily="49" charset="-122"/>
              </a:rPr>
              <a:t>居</a:t>
            </a:r>
            <a:endParaRPr kumimoji="0" lang="zh-CN" altLang="en-US" sz="3600" b="1">
              <a:solidFill>
                <a:srgbClr val="000000"/>
              </a:solidFill>
              <a:latin typeface="楷体_GB2312" pitchFamily="49" charset="-122"/>
            </a:endParaRPr>
          </a:p>
        </p:txBody>
      </p:sp>
      <p:sp>
        <p:nvSpPr>
          <p:cNvPr id="266248" name="Rectangle 8"/>
          <p:cNvSpPr>
            <a:spLocks noChangeArrowheads="1"/>
          </p:cNvSpPr>
          <p:nvPr/>
        </p:nvSpPr>
        <p:spPr bwMode="auto">
          <a:xfrm>
            <a:off x="5292725" y="1341438"/>
            <a:ext cx="1296988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0" lang="zh-CN" altLang="en-US" sz="3600" b="1">
                <a:solidFill>
                  <a:srgbClr val="FF0000"/>
                </a:solidFill>
                <a:latin typeface="楷体_GB2312" pitchFamily="49" charset="-122"/>
              </a:rPr>
              <a:t>国防</a:t>
            </a:r>
            <a:endParaRPr kumimoji="0" lang="zh-CN" altLang="en-US" sz="3600" b="1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266249" name="Rectangle 9"/>
          <p:cNvSpPr>
            <a:spLocks noChangeArrowheads="1"/>
          </p:cNvSpPr>
          <p:nvPr/>
        </p:nvSpPr>
        <p:spPr bwMode="auto">
          <a:xfrm>
            <a:off x="3059113" y="1916113"/>
            <a:ext cx="1368425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0" lang="zh-CN" altLang="en-US" sz="3600" b="1">
                <a:solidFill>
                  <a:srgbClr val="FF0000"/>
                </a:solidFill>
                <a:latin typeface="楷体_GB2312" pitchFamily="49" charset="-122"/>
              </a:rPr>
              <a:t>国家</a:t>
            </a:r>
            <a:endParaRPr kumimoji="0" lang="zh-CN" altLang="en-US" sz="3600" b="1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266250" name="Rectangle 10"/>
          <p:cNvSpPr>
            <a:spLocks noChangeArrowheads="1"/>
          </p:cNvSpPr>
          <p:nvPr/>
        </p:nvSpPr>
        <p:spPr bwMode="auto">
          <a:xfrm>
            <a:off x="4427538" y="2492375"/>
            <a:ext cx="1101725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0" lang="zh-CN" altLang="en-US" sz="3600" b="1">
                <a:solidFill>
                  <a:srgbClr val="FF0000"/>
                </a:solidFill>
                <a:latin typeface="楷体_GB2312" pitchFamily="49" charset="-122"/>
              </a:rPr>
              <a:t>国都</a:t>
            </a:r>
            <a:endParaRPr kumimoji="0" lang="zh-CN" altLang="en-US" sz="3600" b="1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266251" name="Rectangle 11"/>
          <p:cNvSpPr>
            <a:spLocks noChangeArrowheads="1"/>
          </p:cNvSpPr>
          <p:nvPr/>
        </p:nvSpPr>
        <p:spPr bwMode="auto">
          <a:xfrm>
            <a:off x="4427538" y="3141663"/>
            <a:ext cx="1343025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0" lang="zh-CN" altLang="en-US" sz="3600" b="1">
                <a:solidFill>
                  <a:srgbClr val="FF0000"/>
                </a:solidFill>
                <a:latin typeface="楷体_GB2312" pitchFamily="49" charset="-122"/>
              </a:rPr>
              <a:t>有时</a:t>
            </a:r>
            <a:endParaRPr kumimoji="0" lang="zh-CN" altLang="en-US" sz="3600" b="1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266252" name="Rectangle 12"/>
          <p:cNvSpPr>
            <a:spLocks noChangeArrowheads="1"/>
          </p:cNvSpPr>
          <p:nvPr/>
        </p:nvSpPr>
        <p:spPr bwMode="auto">
          <a:xfrm>
            <a:off x="4427538" y="3716338"/>
            <a:ext cx="1439862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0" lang="zh-CN" altLang="en-US" sz="3600" b="1">
                <a:solidFill>
                  <a:srgbClr val="FF0000"/>
                </a:solidFill>
                <a:latin typeface="楷体_GB2312" pitchFamily="49" charset="-122"/>
              </a:rPr>
              <a:t>或许</a:t>
            </a:r>
            <a:endParaRPr kumimoji="0" lang="zh-CN" altLang="en-US" sz="3600" b="1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266253" name="Rectangle 13"/>
          <p:cNvSpPr>
            <a:spLocks noChangeArrowheads="1"/>
          </p:cNvSpPr>
          <p:nvPr/>
        </p:nvSpPr>
        <p:spPr bwMode="auto">
          <a:xfrm>
            <a:off x="5724525" y="4365625"/>
            <a:ext cx="1296988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0" lang="zh-CN" altLang="en-US" sz="3600" b="1">
                <a:solidFill>
                  <a:srgbClr val="FF0000"/>
                </a:solidFill>
                <a:latin typeface="楷体_GB2312" pitchFamily="49" charset="-122"/>
              </a:rPr>
              <a:t>处在</a:t>
            </a:r>
            <a:endParaRPr kumimoji="0" lang="zh-CN" altLang="en-US" sz="3600" b="1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266254" name="Rectangle 14"/>
          <p:cNvSpPr>
            <a:spLocks noChangeArrowheads="1"/>
          </p:cNvSpPr>
          <p:nvPr/>
        </p:nvSpPr>
        <p:spPr bwMode="auto">
          <a:xfrm>
            <a:off x="3851275" y="5013325"/>
            <a:ext cx="1314450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0" lang="zh-CN" altLang="en-US" sz="3600" b="1">
                <a:solidFill>
                  <a:srgbClr val="FF0000"/>
                </a:solidFill>
                <a:latin typeface="楷体_GB2312" pitchFamily="49" charset="-122"/>
              </a:rPr>
              <a:t>居住</a:t>
            </a:r>
            <a:endParaRPr kumimoji="0" lang="zh-CN" altLang="en-US" sz="3600" b="1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266255" name="Rectangle 15"/>
          <p:cNvSpPr>
            <a:spLocks noChangeArrowheads="1"/>
          </p:cNvSpPr>
          <p:nvPr/>
        </p:nvSpPr>
        <p:spPr bwMode="auto">
          <a:xfrm>
            <a:off x="3635375" y="5516563"/>
            <a:ext cx="1368425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0" lang="zh-CN" altLang="en-US" sz="3600" b="1">
                <a:solidFill>
                  <a:srgbClr val="FF0000"/>
                </a:solidFill>
                <a:latin typeface="楷体_GB2312" pitchFamily="49" charset="-122"/>
              </a:rPr>
              <a:t>停了</a:t>
            </a:r>
            <a:endParaRPr kumimoji="0" lang="zh-CN" altLang="en-US" sz="3600" b="1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36879" name="AutoShape 16"/>
          <p:cNvSpPr/>
          <p:nvPr/>
        </p:nvSpPr>
        <p:spPr bwMode="auto">
          <a:xfrm>
            <a:off x="971550" y="1628775"/>
            <a:ext cx="360363" cy="1584325"/>
          </a:xfrm>
          <a:prstGeom prst="leftBrace">
            <a:avLst>
              <a:gd name="adj1" fmla="val 36637"/>
              <a:gd name="adj2" fmla="val 50000"/>
            </a:avLst>
          </a:prstGeom>
          <a:noFill/>
          <a:ln w="38100">
            <a:solidFill>
              <a:schemeClr val="bg1"/>
            </a:solidFill>
            <a:round/>
          </a:ln>
          <a:effectLst>
            <a:outerShdw dist="35921" dir="2700000" algn="ctr" rotWithShape="0">
              <a:srgbClr val="FF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kumimoji="0" lang="zh-CN" altLang="zh-CN" sz="18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6880" name="AutoShape 17"/>
          <p:cNvSpPr/>
          <p:nvPr/>
        </p:nvSpPr>
        <p:spPr bwMode="auto">
          <a:xfrm>
            <a:off x="971550" y="3500438"/>
            <a:ext cx="215900" cy="576262"/>
          </a:xfrm>
          <a:prstGeom prst="leftBrace">
            <a:avLst>
              <a:gd name="adj1" fmla="val 22243"/>
              <a:gd name="adj2" fmla="val 50000"/>
            </a:avLst>
          </a:prstGeom>
          <a:noFill/>
          <a:ln w="38100">
            <a:solidFill>
              <a:schemeClr val="bg1"/>
            </a:solidFill>
            <a:round/>
          </a:ln>
          <a:effectLst>
            <a:outerShdw dist="35921" dir="2700000" algn="ctr" rotWithShape="0">
              <a:srgbClr val="FF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kumimoji="0" lang="zh-CN" altLang="zh-CN" sz="18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6881" name="AutoShape 18"/>
          <p:cNvSpPr/>
          <p:nvPr/>
        </p:nvSpPr>
        <p:spPr bwMode="auto">
          <a:xfrm>
            <a:off x="900113" y="4508500"/>
            <a:ext cx="358775" cy="1512888"/>
          </a:xfrm>
          <a:prstGeom prst="leftBrace">
            <a:avLst>
              <a:gd name="adj1" fmla="val 35140"/>
              <a:gd name="adj2" fmla="val 50000"/>
            </a:avLst>
          </a:prstGeom>
          <a:noFill/>
          <a:ln w="38100">
            <a:solidFill>
              <a:schemeClr val="bg1"/>
            </a:solidFill>
            <a:round/>
          </a:ln>
          <a:effectLst>
            <a:outerShdw dist="35921" dir="2700000" algn="ctr" rotWithShape="0">
              <a:srgbClr val="FF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kumimoji="0" lang="zh-CN" altLang="zh-CN" sz="18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  <p:sndAc>
      <p:stSnd>
        <p:snd r:embed="rId1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66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662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66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66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66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662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66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66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266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662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66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66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266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2662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266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266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266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2662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266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266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266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2662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266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266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266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2662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266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266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2662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2662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266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266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48" grpId="0"/>
      <p:bldP spid="266249" grpId="0"/>
      <p:bldP spid="266250" grpId="0"/>
      <p:bldP spid="266251" grpId="0"/>
      <p:bldP spid="266252" grpId="0"/>
      <p:bldP spid="266253" grpId="0"/>
      <p:bldP spid="266254" grpId="0"/>
      <p:bldP spid="26625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1476375" y="981075"/>
            <a:ext cx="4751388" cy="45402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FF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5000"/>
              </a:lnSpc>
            </a:pPr>
            <a:r>
              <a:rPr kumimoji="0" lang="zh-CN" altLang="en-US" sz="3600" b="1">
                <a:solidFill>
                  <a:srgbClr val="000000"/>
                </a:solidFill>
                <a:latin typeface="黑体" panose="02010609060101010101" pitchFamily="2" charset="-122"/>
              </a:rPr>
              <a:t>初极狭，才通人</a:t>
            </a:r>
            <a:endParaRPr kumimoji="0" lang="zh-CN" altLang="en-US" sz="36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>
              <a:lnSpc>
                <a:spcPct val="135000"/>
              </a:lnSpc>
            </a:pPr>
            <a:r>
              <a:rPr kumimoji="0" lang="zh-CN" altLang="en-US" sz="3600" b="1">
                <a:solidFill>
                  <a:srgbClr val="000000"/>
                </a:solidFill>
                <a:latin typeface="黑体" panose="02010609060101010101" pitchFamily="2" charset="-122"/>
              </a:rPr>
              <a:t>政通人和，百废具兴</a:t>
            </a:r>
            <a:endParaRPr kumimoji="0" lang="zh-CN" altLang="en-US" sz="36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>
              <a:lnSpc>
                <a:spcPct val="135000"/>
              </a:lnSpc>
            </a:pPr>
            <a:r>
              <a:rPr kumimoji="0" lang="zh-CN" altLang="en-US" sz="3600" b="1">
                <a:solidFill>
                  <a:srgbClr val="000000"/>
                </a:solidFill>
                <a:latin typeface="黑体" panose="02010609060101010101" pitchFamily="2" charset="-122"/>
              </a:rPr>
              <a:t>鸣之而不能通其意</a:t>
            </a:r>
            <a:endParaRPr kumimoji="0" lang="zh-CN" altLang="en-US" sz="36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>
              <a:lnSpc>
                <a:spcPct val="135000"/>
              </a:lnSpc>
            </a:pPr>
            <a:endParaRPr kumimoji="0" lang="zh-CN" altLang="en-US" sz="36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>
              <a:lnSpc>
                <a:spcPct val="135000"/>
              </a:lnSpc>
            </a:pPr>
            <a:r>
              <a:rPr kumimoji="0" lang="zh-CN" altLang="en-US" sz="3600" b="1">
                <a:solidFill>
                  <a:srgbClr val="000000"/>
                </a:solidFill>
                <a:latin typeface="黑体" panose="02010609060101010101" pitchFamily="2" charset="-122"/>
              </a:rPr>
              <a:t>则有心旷神怡</a:t>
            </a:r>
            <a:endParaRPr kumimoji="0" lang="zh-CN" altLang="en-US" sz="36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>
              <a:lnSpc>
                <a:spcPct val="135000"/>
              </a:lnSpc>
            </a:pPr>
            <a:r>
              <a:rPr kumimoji="0" lang="zh-CN" altLang="en-US" sz="3600" b="1">
                <a:solidFill>
                  <a:srgbClr val="000000"/>
                </a:solidFill>
                <a:latin typeface="黑体" panose="02010609060101010101" pitchFamily="2" charset="-122"/>
              </a:rPr>
              <a:t>土地平旷，屋舍严然</a:t>
            </a:r>
            <a:endParaRPr kumimoji="0" lang="zh-CN" altLang="en-US" sz="3600" b="1">
              <a:solidFill>
                <a:srgbClr val="000000"/>
              </a:solidFill>
              <a:latin typeface="黑体" panose="02010609060101010101" pitchFamily="2" charset="-122"/>
            </a:endParaRP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466725" y="1989138"/>
            <a:ext cx="7921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3600" b="1">
                <a:solidFill>
                  <a:srgbClr val="000000"/>
                </a:solidFill>
                <a:latin typeface="黑体" panose="02010609060101010101" pitchFamily="2" charset="-122"/>
              </a:rPr>
              <a:t>通</a:t>
            </a:r>
            <a:endParaRPr kumimoji="0" lang="zh-CN" altLang="en-US" sz="3600" b="1">
              <a:solidFill>
                <a:srgbClr val="000000"/>
              </a:solidFill>
              <a:latin typeface="黑体" panose="02010609060101010101" pitchFamily="2" charset="-122"/>
            </a:endParaRPr>
          </a:p>
        </p:txBody>
      </p:sp>
      <p:sp>
        <p:nvSpPr>
          <p:cNvPr id="241668" name="Rectangle 4"/>
          <p:cNvSpPr>
            <a:spLocks noChangeArrowheads="1"/>
          </p:cNvSpPr>
          <p:nvPr/>
        </p:nvSpPr>
        <p:spPr bwMode="auto">
          <a:xfrm>
            <a:off x="5435600" y="1125538"/>
            <a:ext cx="1368425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0" lang="zh-CN" altLang="en-US" sz="3600" b="1">
                <a:solidFill>
                  <a:srgbClr val="FF0000"/>
                </a:solidFill>
                <a:latin typeface="黑体" panose="02010609060101010101" pitchFamily="2" charset="-122"/>
              </a:rPr>
              <a:t>通过</a:t>
            </a:r>
            <a:endParaRPr kumimoji="0" lang="zh-CN" altLang="en-US" sz="3600" b="1">
              <a:solidFill>
                <a:srgbClr val="FF0000"/>
              </a:solidFill>
              <a:latin typeface="黑体" panose="02010609060101010101" pitchFamily="2" charset="-122"/>
            </a:endParaRPr>
          </a:p>
        </p:txBody>
      </p:sp>
      <p:sp>
        <p:nvSpPr>
          <p:cNvPr id="241669" name="Rectangle 5"/>
          <p:cNvSpPr>
            <a:spLocks noChangeArrowheads="1"/>
          </p:cNvSpPr>
          <p:nvPr/>
        </p:nvSpPr>
        <p:spPr bwMode="auto">
          <a:xfrm>
            <a:off x="6084888" y="1851025"/>
            <a:ext cx="1303337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0" lang="zh-CN" altLang="en-US" sz="3600" b="1">
                <a:solidFill>
                  <a:srgbClr val="FF0000"/>
                </a:solidFill>
                <a:latin typeface="黑体" panose="02010609060101010101" pitchFamily="2" charset="-122"/>
              </a:rPr>
              <a:t>顺利</a:t>
            </a:r>
            <a:endParaRPr kumimoji="0" lang="zh-CN" altLang="en-US" sz="3600" b="1">
              <a:solidFill>
                <a:srgbClr val="FF0000"/>
              </a:solidFill>
              <a:latin typeface="黑体" panose="02010609060101010101" pitchFamily="2" charset="-122"/>
            </a:endParaRPr>
          </a:p>
        </p:txBody>
      </p:sp>
      <p:sp>
        <p:nvSpPr>
          <p:cNvPr id="241670" name="Rectangle 6"/>
          <p:cNvSpPr>
            <a:spLocks noChangeArrowheads="1"/>
          </p:cNvSpPr>
          <p:nvPr/>
        </p:nvSpPr>
        <p:spPr bwMode="auto">
          <a:xfrm>
            <a:off x="5603875" y="2643188"/>
            <a:ext cx="1344613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0" lang="zh-CN" altLang="en-US" sz="3600" b="1">
                <a:solidFill>
                  <a:srgbClr val="FF0000"/>
                </a:solidFill>
                <a:latin typeface="黑体" panose="02010609060101010101" pitchFamily="2" charset="-122"/>
              </a:rPr>
              <a:t>通晓</a:t>
            </a:r>
            <a:endParaRPr kumimoji="0" lang="zh-CN" altLang="en-US" sz="3600" b="1">
              <a:solidFill>
                <a:srgbClr val="FF0000"/>
              </a:solidFill>
              <a:latin typeface="黑体" panose="02010609060101010101" pitchFamily="2" charset="-122"/>
            </a:endParaRPr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506413" y="4516438"/>
            <a:ext cx="7524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3600" b="1">
                <a:solidFill>
                  <a:srgbClr val="000000"/>
                </a:solidFill>
                <a:latin typeface="黑体" panose="02010609060101010101" pitchFamily="2" charset="-122"/>
              </a:rPr>
              <a:t>旷</a:t>
            </a:r>
            <a:endParaRPr kumimoji="0" lang="zh-CN" altLang="en-US" sz="3600" b="1">
              <a:solidFill>
                <a:srgbClr val="000000"/>
              </a:solidFill>
              <a:latin typeface="黑体" panose="02010609060101010101" pitchFamily="2" charset="-122"/>
            </a:endParaRPr>
          </a:p>
        </p:txBody>
      </p:sp>
      <p:sp>
        <p:nvSpPr>
          <p:cNvPr id="241672" name="Rectangle 8"/>
          <p:cNvSpPr>
            <a:spLocks noChangeArrowheads="1"/>
          </p:cNvSpPr>
          <p:nvPr/>
        </p:nvSpPr>
        <p:spPr bwMode="auto">
          <a:xfrm>
            <a:off x="4716463" y="4076700"/>
            <a:ext cx="1331912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0" lang="zh-CN" altLang="en-US" sz="3600" b="1">
                <a:solidFill>
                  <a:srgbClr val="FF0000"/>
                </a:solidFill>
                <a:latin typeface="黑体" panose="02010609060101010101" pitchFamily="2" charset="-122"/>
              </a:rPr>
              <a:t>开朗</a:t>
            </a:r>
            <a:endParaRPr kumimoji="0" lang="zh-CN" altLang="en-US" sz="3600" b="1">
              <a:solidFill>
                <a:srgbClr val="FF0000"/>
              </a:solidFill>
              <a:latin typeface="黑体" panose="02010609060101010101" pitchFamily="2" charset="-122"/>
            </a:endParaRPr>
          </a:p>
        </p:txBody>
      </p:sp>
      <p:sp>
        <p:nvSpPr>
          <p:cNvPr id="241673" name="Rectangle 9"/>
          <p:cNvSpPr>
            <a:spLocks noChangeArrowheads="1"/>
          </p:cNvSpPr>
          <p:nvPr/>
        </p:nvSpPr>
        <p:spPr bwMode="auto">
          <a:xfrm>
            <a:off x="6084888" y="4797425"/>
            <a:ext cx="1511300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0" lang="zh-CN" altLang="en-US" sz="3600" b="1">
                <a:solidFill>
                  <a:srgbClr val="FF0000"/>
                </a:solidFill>
                <a:latin typeface="黑体" panose="02010609060101010101" pitchFamily="2" charset="-122"/>
              </a:rPr>
              <a:t>宽广</a:t>
            </a:r>
            <a:endParaRPr kumimoji="0" lang="zh-CN" altLang="en-US" sz="3600" b="1">
              <a:solidFill>
                <a:srgbClr val="FF0000"/>
              </a:solidFill>
              <a:latin typeface="黑体" panose="02010609060101010101" pitchFamily="2" charset="-122"/>
            </a:endParaRPr>
          </a:p>
        </p:txBody>
      </p:sp>
      <p:sp>
        <p:nvSpPr>
          <p:cNvPr id="37898" name="AutoShape 10"/>
          <p:cNvSpPr/>
          <p:nvPr/>
        </p:nvSpPr>
        <p:spPr bwMode="auto">
          <a:xfrm>
            <a:off x="1187450" y="1485900"/>
            <a:ext cx="215900" cy="1655763"/>
          </a:xfrm>
          <a:prstGeom prst="leftBrace">
            <a:avLst>
              <a:gd name="adj1" fmla="val 63909"/>
              <a:gd name="adj2" fmla="val 50000"/>
            </a:avLst>
          </a:prstGeom>
          <a:noFill/>
          <a:ln w="38100">
            <a:solidFill>
              <a:schemeClr val="bg1"/>
            </a:solidFill>
            <a:round/>
          </a:ln>
          <a:effectLst>
            <a:outerShdw dist="35921" dir="2700000" algn="ctr" rotWithShape="0">
              <a:srgbClr val="FF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9" name="AutoShape 11"/>
          <p:cNvSpPr/>
          <p:nvPr/>
        </p:nvSpPr>
        <p:spPr bwMode="auto">
          <a:xfrm>
            <a:off x="1187450" y="4221163"/>
            <a:ext cx="215900" cy="1223962"/>
          </a:xfrm>
          <a:prstGeom prst="leftBrace">
            <a:avLst>
              <a:gd name="adj1" fmla="val 47243"/>
              <a:gd name="adj2" fmla="val 50000"/>
            </a:avLst>
          </a:prstGeom>
          <a:noFill/>
          <a:ln w="38100">
            <a:solidFill>
              <a:schemeClr val="bg1"/>
            </a:solidFill>
            <a:round/>
          </a:ln>
          <a:effectLst>
            <a:outerShdw dist="35921" dir="2700000" algn="ctr" rotWithShape="0">
              <a:srgbClr val="FF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>
    <p:zoom/>
    <p:sndAc>
      <p:stSnd>
        <p:snd r:embed="rId1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16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16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16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1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1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1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16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1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16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16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16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1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16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16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16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1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1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1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16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1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668" grpId="0"/>
      <p:bldP spid="241669" grpId="0"/>
      <p:bldP spid="241670" grpId="0"/>
      <p:bldP spid="241672" grpId="0"/>
      <p:bldP spid="24167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4"/>
          <p:cNvSpPr txBox="1">
            <a:spLocks noChangeArrowheads="1"/>
          </p:cNvSpPr>
          <p:nvPr/>
        </p:nvSpPr>
        <p:spPr bwMode="auto">
          <a:xfrm>
            <a:off x="900113" y="1484313"/>
            <a:ext cx="7272337" cy="94615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>
                <a:solidFill>
                  <a:srgbClr val="FF0000"/>
                </a:solidFill>
              </a:rPr>
              <a:t>请仿照文中第二、三段的写法，通过描写一段景色，表达自己的感情。 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267269" name="Text Box 5"/>
          <p:cNvSpPr txBox="1">
            <a:spLocks noChangeArrowheads="1"/>
          </p:cNvSpPr>
          <p:nvPr/>
        </p:nvSpPr>
        <p:spPr bwMode="auto">
          <a:xfrm>
            <a:off x="1042988" y="3141663"/>
            <a:ext cx="7200900" cy="1801812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>
                <a:solidFill>
                  <a:srgbClr val="FFFF00"/>
                </a:solidFill>
                <a:latin typeface="黑体" panose="02010609060101010101" pitchFamily="2" charset="-122"/>
              </a:rPr>
              <a:t>提示点拨：</a:t>
            </a:r>
            <a:endParaRPr lang="zh-CN" altLang="en-US" b="1">
              <a:solidFill>
                <a:srgbClr val="FFFF00"/>
              </a:solidFill>
              <a:latin typeface="黑体" panose="02010609060101010101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FFFF00"/>
                </a:solidFill>
                <a:latin typeface="黑体" panose="02010609060101010101" pitchFamily="2" charset="-122"/>
              </a:rPr>
              <a:t>1.</a:t>
            </a:r>
            <a:r>
              <a:rPr lang="zh-CN" altLang="en-US" b="1">
                <a:solidFill>
                  <a:srgbClr val="FFFF00"/>
                </a:solidFill>
                <a:latin typeface="黑体" panose="02010609060101010101" pitchFamily="2" charset="-122"/>
              </a:rPr>
              <a:t>抓住景物与心情的相似点。</a:t>
            </a:r>
            <a:endParaRPr lang="zh-CN" altLang="en-US" b="1">
              <a:solidFill>
                <a:srgbClr val="FFFF00"/>
              </a:solidFill>
              <a:latin typeface="黑体" panose="02010609060101010101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FFFF00"/>
                </a:solidFill>
                <a:latin typeface="黑体" panose="02010609060101010101" pitchFamily="2" charset="-122"/>
              </a:rPr>
              <a:t>2.</a:t>
            </a:r>
            <a:r>
              <a:rPr lang="zh-CN" altLang="en-US" b="1">
                <a:solidFill>
                  <a:srgbClr val="FFFF00"/>
                </a:solidFill>
                <a:latin typeface="黑体" panose="02010609060101010101" pitchFamily="2" charset="-122"/>
              </a:rPr>
              <a:t>多种表达方式相结合。</a:t>
            </a:r>
            <a:endParaRPr lang="zh-CN" altLang="en-US" b="1">
              <a:solidFill>
                <a:srgbClr val="FFFF00"/>
              </a:solidFill>
              <a:latin typeface="黑体" panose="02010609060101010101" pitchFamily="2" charset="-122"/>
            </a:endParaRPr>
          </a:p>
        </p:txBody>
      </p:sp>
    </p:spTree>
  </p:cSld>
  <p:clrMapOvr>
    <a:masterClrMapping/>
  </p:clrMapOvr>
  <p:transition>
    <p:zo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7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26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827088" y="1557338"/>
            <a:ext cx="7561262" cy="417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61950" indent="-3619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</a:rPr>
              <a:t>教学目标</a:t>
            </a:r>
            <a:endParaRPr lang="zh-CN" altLang="en-US" sz="3200" b="1">
              <a:solidFill>
                <a:srgbClr val="FF00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zh-CN" altLang="en-US" sz="3200" b="1">
              <a:solidFill>
                <a:srgbClr val="FF0000"/>
              </a:solidFill>
            </a:endParaRPr>
          </a:p>
          <a:p>
            <a:pPr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rgbClr val="FF0000"/>
                </a:solidFill>
              </a:rPr>
              <a:t>1. </a:t>
            </a:r>
            <a:r>
              <a:rPr kumimoji="0" lang="zh-CN" altLang="en-US" b="1">
                <a:solidFill>
                  <a:srgbClr val="FF0000"/>
                </a:solidFill>
              </a:rPr>
              <a:t>学习和积累文言词汇</a:t>
            </a:r>
            <a:r>
              <a:rPr lang="zh-CN" altLang="en-US" b="1">
                <a:solidFill>
                  <a:srgbClr val="FF0000"/>
                </a:solidFill>
              </a:rPr>
              <a:t> 。</a:t>
            </a:r>
            <a:endParaRPr lang="zh-CN" altLang="en-US" b="1">
              <a:solidFill>
                <a:srgbClr val="FF0000"/>
              </a:solidFill>
            </a:endParaRPr>
          </a:p>
          <a:p>
            <a:pPr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rgbClr val="FF0000"/>
                </a:solidFill>
              </a:rPr>
              <a:t>2. </a:t>
            </a:r>
            <a:r>
              <a:rPr kumimoji="0" lang="zh-CN" altLang="en-US" b="1">
                <a:solidFill>
                  <a:srgbClr val="FF0000"/>
                </a:solidFill>
              </a:rPr>
              <a:t>学习文章把叙事、写景、抒情和议论巧妙地结合在一起的写法。</a:t>
            </a:r>
            <a:endParaRPr lang="zh-CN" altLang="en-US" b="1">
              <a:solidFill>
                <a:srgbClr val="FF0000"/>
              </a:solidFill>
            </a:endParaRPr>
          </a:p>
          <a:p>
            <a:pPr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rgbClr val="FF0000"/>
                </a:solidFill>
              </a:rPr>
              <a:t>3. </a:t>
            </a:r>
            <a:r>
              <a:rPr kumimoji="0" lang="zh-CN" altLang="en-US" b="1">
                <a:solidFill>
                  <a:srgbClr val="FF0000"/>
                </a:solidFill>
              </a:rPr>
              <a:t>理解作者所阐述的主要观点。</a:t>
            </a:r>
            <a:endParaRPr kumimoji="0" lang="zh-CN" altLang="en-US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zo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Rot="1" noChangeArrowheads="1"/>
          </p:cNvSpPr>
          <p:nvPr>
            <p:ph type="ctrTitle"/>
          </p:nvPr>
        </p:nvSpPr>
        <p:spPr>
          <a:xfrm>
            <a:off x="1371600" y="90488"/>
            <a:ext cx="6324600" cy="747712"/>
          </a:xfrm>
        </p:spPr>
        <p:txBody>
          <a:bodyPr/>
          <a:lstStyle/>
          <a:p>
            <a:pPr eaLnBrk="1" hangingPunct="1"/>
            <a:r>
              <a:rPr lang="en-US" altLang="zh-CN" b="1" smtClean="0">
                <a:latin typeface="宋体" panose="02010600030101010101" pitchFamily="2" charset="-122"/>
              </a:rPr>
              <a:t>                         </a:t>
            </a:r>
            <a:endParaRPr lang="en-US" altLang="zh-CN" b="1" smtClean="0">
              <a:latin typeface="宋体" panose="02010600030101010101" pitchFamily="2" charset="-122"/>
            </a:endParaRPr>
          </a:p>
        </p:txBody>
      </p:sp>
      <p:sp>
        <p:nvSpPr>
          <p:cNvPr id="17411" name="AutoShape 5"/>
          <p:cNvSpPr>
            <a:spLocks noChangeArrowheads="1"/>
          </p:cNvSpPr>
          <p:nvPr/>
        </p:nvSpPr>
        <p:spPr bwMode="auto">
          <a:xfrm>
            <a:off x="3276600" y="1341438"/>
            <a:ext cx="5111750" cy="4537075"/>
          </a:xfrm>
          <a:prstGeom prst="foldedCorner">
            <a:avLst>
              <a:gd name="adj" fmla="val 12500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3635375" y="1341438"/>
            <a:ext cx="4392613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fontAlgn="ctr" hangingPunct="1">
              <a:lnSpc>
                <a:spcPct val="130000"/>
              </a:lnSpc>
            </a:pPr>
            <a:r>
              <a:rPr kumimoji="0" lang="zh-CN" altLang="en-US" sz="3200" b="1">
                <a:solidFill>
                  <a:srgbClr val="000000"/>
                </a:solidFill>
                <a:latin typeface="黑体" panose="02010609060101010101" pitchFamily="2" charset="-122"/>
              </a:rPr>
              <a:t>范仲淹（</a:t>
            </a:r>
            <a:r>
              <a:rPr kumimoji="0" lang="en-US" altLang="zh-CN" sz="3200" b="1">
                <a:solidFill>
                  <a:srgbClr val="000000"/>
                </a:solidFill>
                <a:latin typeface="黑体" panose="02010609060101010101" pitchFamily="2" charset="-122"/>
              </a:rPr>
              <a:t>989</a:t>
            </a:r>
            <a:r>
              <a:rPr kumimoji="0" lang="en-US" altLang="zh-CN" sz="3200" b="1">
                <a:solidFill>
                  <a:srgbClr val="000000"/>
                </a:solidFill>
              </a:rPr>
              <a:t>—</a:t>
            </a:r>
            <a:r>
              <a:rPr kumimoji="0" lang="en-US" altLang="zh-CN" sz="3200" b="1">
                <a:solidFill>
                  <a:srgbClr val="000000"/>
                </a:solidFill>
                <a:latin typeface="黑体" panose="02010609060101010101" pitchFamily="2" charset="-122"/>
              </a:rPr>
              <a:t>1052</a:t>
            </a:r>
            <a:r>
              <a:rPr kumimoji="0" lang="zh-CN" altLang="en-US" sz="3200" b="1">
                <a:solidFill>
                  <a:srgbClr val="000000"/>
                </a:solidFill>
                <a:latin typeface="黑体" panose="02010609060101010101" pitchFamily="2" charset="-122"/>
              </a:rPr>
              <a:t>）</a:t>
            </a:r>
            <a:endParaRPr kumimoji="0" lang="zh-CN" altLang="en-US" sz="32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 eaLnBrk="1" fontAlgn="ctr" hangingPunct="1">
              <a:lnSpc>
                <a:spcPct val="130000"/>
              </a:lnSpc>
            </a:pPr>
            <a:r>
              <a:rPr kumimoji="0" lang="zh-CN" altLang="en-US" sz="3200" b="1">
                <a:solidFill>
                  <a:srgbClr val="000000"/>
                </a:solidFill>
                <a:latin typeface="黑体" panose="02010609060101010101" pitchFamily="2" charset="-122"/>
              </a:rPr>
              <a:t>    字希文，北宋杰出</a:t>
            </a:r>
            <a:endParaRPr kumimoji="0" lang="zh-CN" altLang="en-US" sz="32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 eaLnBrk="1" fontAlgn="ctr" hangingPunct="1">
              <a:lnSpc>
                <a:spcPct val="130000"/>
              </a:lnSpc>
            </a:pPr>
            <a:r>
              <a:rPr kumimoji="0" lang="zh-CN" altLang="en-US" sz="3200" b="1">
                <a:solidFill>
                  <a:srgbClr val="000000"/>
                </a:solidFill>
                <a:latin typeface="黑体" panose="02010609060101010101" pitchFamily="2" charset="-122"/>
              </a:rPr>
              <a:t>的政治家、文学家。有</a:t>
            </a:r>
            <a:endParaRPr kumimoji="0" lang="zh-CN" altLang="en-US" sz="32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 eaLnBrk="1" fontAlgn="ctr" hangingPunct="1">
              <a:lnSpc>
                <a:spcPct val="130000"/>
              </a:lnSpc>
            </a:pPr>
            <a:r>
              <a:rPr kumimoji="0" lang="en-US" altLang="zh-CN" sz="3200" b="1">
                <a:solidFill>
                  <a:srgbClr val="000000"/>
                </a:solidFill>
                <a:latin typeface="黑体" panose="02010609060101010101" pitchFamily="2" charset="-122"/>
              </a:rPr>
              <a:t>《</a:t>
            </a:r>
            <a:r>
              <a:rPr kumimoji="0" lang="zh-CN" altLang="en-US" sz="3200" b="1">
                <a:solidFill>
                  <a:srgbClr val="000000"/>
                </a:solidFill>
                <a:latin typeface="黑体" panose="02010609060101010101" pitchFamily="2" charset="-122"/>
              </a:rPr>
              <a:t>范文正公集</a:t>
            </a:r>
            <a:r>
              <a:rPr kumimoji="0" lang="en-US" altLang="zh-CN" sz="3200" b="1">
                <a:solidFill>
                  <a:srgbClr val="000000"/>
                </a:solidFill>
                <a:latin typeface="黑体" panose="02010609060101010101" pitchFamily="2" charset="-122"/>
              </a:rPr>
              <a:t>》</a:t>
            </a:r>
            <a:r>
              <a:rPr kumimoji="0" lang="zh-CN" altLang="en-US" sz="3200" b="1">
                <a:solidFill>
                  <a:srgbClr val="000000"/>
                </a:solidFill>
                <a:latin typeface="黑体" panose="02010609060101010101" pitchFamily="2" charset="-122"/>
              </a:rPr>
              <a:t>。常自</a:t>
            </a:r>
            <a:endParaRPr kumimoji="0" lang="zh-CN" altLang="en-US" sz="32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 eaLnBrk="1" fontAlgn="ctr" hangingPunct="1">
              <a:lnSpc>
                <a:spcPct val="130000"/>
              </a:lnSpc>
            </a:pPr>
            <a:r>
              <a:rPr kumimoji="0" lang="zh-CN" altLang="en-US" sz="3200" b="1">
                <a:solidFill>
                  <a:srgbClr val="000000"/>
                </a:solidFill>
                <a:latin typeface="黑体" panose="02010609060101010101" pitchFamily="2" charset="-122"/>
              </a:rPr>
              <a:t>诵曰：</a:t>
            </a:r>
            <a:r>
              <a:rPr kumimoji="0" lang="zh-CN" altLang="en-US" sz="3200" b="1">
                <a:solidFill>
                  <a:srgbClr val="000000"/>
                </a:solidFill>
              </a:rPr>
              <a:t>“</a:t>
            </a:r>
            <a:r>
              <a:rPr kumimoji="0" lang="zh-CN" altLang="en-US" sz="3200" b="1">
                <a:solidFill>
                  <a:srgbClr val="FF0000"/>
                </a:solidFill>
                <a:latin typeface="黑体" panose="02010609060101010101" pitchFamily="2" charset="-122"/>
              </a:rPr>
              <a:t>士当先天下之忧而忧，后天下之乐而乐也。</a:t>
            </a:r>
            <a:r>
              <a:rPr kumimoji="0" lang="zh-CN" altLang="en-US" sz="3200" b="1">
                <a:solidFill>
                  <a:srgbClr val="000000"/>
                </a:solidFill>
              </a:rPr>
              <a:t>”</a:t>
            </a:r>
            <a:endParaRPr kumimoji="0" lang="zh-CN" altLang="en-US" sz="3200" b="1">
              <a:solidFill>
                <a:srgbClr val="000000"/>
              </a:solidFill>
              <a:latin typeface="黑体" panose="02010609060101010101" pitchFamily="2" charset="-122"/>
            </a:endParaRPr>
          </a:p>
        </p:txBody>
      </p:sp>
      <p:sp>
        <p:nvSpPr>
          <p:cNvPr id="17413" name="Text Box 7"/>
          <p:cNvSpPr txBox="1">
            <a:spLocks noChangeArrowheads="1"/>
          </p:cNvSpPr>
          <p:nvPr/>
        </p:nvSpPr>
        <p:spPr bwMode="auto">
          <a:xfrm>
            <a:off x="900113" y="260350"/>
            <a:ext cx="32321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sz="6000">
                <a:solidFill>
                  <a:srgbClr val="3333CC"/>
                </a:solidFill>
                <a:latin typeface="Comic Sans MS" panose="030F0702030302020204" pitchFamily="66" charset="0"/>
                <a:ea typeface="华文行楷" pitchFamily="2" charset="-122"/>
              </a:rPr>
              <a:t>作者简介</a:t>
            </a:r>
            <a:endParaRPr lang="zh-CN" altLang="en-US" sz="6000">
              <a:solidFill>
                <a:srgbClr val="3333CC"/>
              </a:solidFill>
              <a:latin typeface="Comic Sans MS" panose="030F0702030302020204" pitchFamily="66" charset="0"/>
              <a:ea typeface="华文行楷" pitchFamily="2" charset="-122"/>
            </a:endParaRPr>
          </a:p>
        </p:txBody>
      </p:sp>
      <p:pic>
        <p:nvPicPr>
          <p:cNvPr id="17414" name="Picture 8" descr="e208222-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66725" y="1916113"/>
            <a:ext cx="2665413" cy="352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Text Box 2"/>
          <p:cNvSpPr txBox="1">
            <a:spLocks noChangeArrowheads="1"/>
          </p:cNvSpPr>
          <p:nvPr/>
        </p:nvSpPr>
        <p:spPr bwMode="auto">
          <a:xfrm>
            <a:off x="685800" y="1341438"/>
            <a:ext cx="8458200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谪守 </a:t>
            </a:r>
            <a:r>
              <a:rPr lang="en-US" altLang="zh-CN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zh</a:t>
            </a:r>
            <a:r>
              <a:rPr lang="en-US" altLang="zh-CN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</a:rPr>
              <a:t>é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  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朝晖</a:t>
            </a:r>
            <a:r>
              <a:rPr lang="en-US" altLang="zh-CN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zhāo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  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骚人 </a:t>
            </a:r>
            <a:r>
              <a:rPr lang="en-US" altLang="zh-CN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sāo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	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霪雨</a:t>
            </a:r>
            <a:r>
              <a:rPr lang="en-US" altLang="zh-CN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y</a:t>
            </a:r>
            <a:r>
              <a:rPr lang="en-US" altLang="zh-CN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</a:rPr>
              <a:t>í</a:t>
            </a:r>
            <a:r>
              <a:rPr lang="en-US" altLang="zh-CN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n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   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霏霏</a:t>
            </a:r>
            <a:r>
              <a:rPr lang="en-US" altLang="zh-CN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fēi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　 薄暮</a:t>
            </a:r>
            <a:r>
              <a:rPr lang="en-US" altLang="zh-CN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b</a:t>
            </a:r>
            <a:r>
              <a:rPr lang="en-US" altLang="zh-CN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</a:rPr>
              <a:t>ó</a:t>
            </a:r>
            <a:endParaRPr lang="en-US" altLang="zh-CN" sz="32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冥冥</a:t>
            </a:r>
            <a:r>
              <a:rPr lang="en-US" altLang="zh-CN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m</a:t>
            </a:r>
            <a:r>
              <a:rPr lang="en-US" altLang="zh-CN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</a:rPr>
              <a:t>í</a:t>
            </a:r>
            <a:r>
              <a:rPr lang="en-US" altLang="zh-CN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ng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  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岸芷汀兰</a:t>
            </a:r>
            <a:r>
              <a:rPr lang="en-US" altLang="zh-CN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zhǐ</a:t>
            </a:r>
            <a:r>
              <a:rPr lang="en-US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  </a:t>
            </a:r>
            <a:r>
              <a:rPr lang="en-US" altLang="zh-CN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tīng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   </a:t>
            </a:r>
            <a:endParaRPr lang="en-US" altLang="zh-CN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潜形</a:t>
            </a:r>
            <a:r>
              <a:rPr lang="en-US" altLang="zh-CN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qi</a:t>
            </a:r>
            <a:r>
              <a:rPr lang="en-US" altLang="zh-CN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</a:rPr>
              <a:t>á</a:t>
            </a:r>
            <a:r>
              <a:rPr lang="en-US" altLang="zh-CN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n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    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皓月</a:t>
            </a:r>
            <a:r>
              <a:rPr lang="en-US" altLang="zh-CN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h</a:t>
            </a:r>
            <a:r>
              <a:rPr lang="en-US" altLang="zh-CN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</a:rPr>
              <a:t>à</a:t>
            </a:r>
            <a:r>
              <a:rPr lang="en-US" altLang="zh-CN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o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　 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樯倾楫摧  </a:t>
            </a:r>
            <a:r>
              <a:rPr lang="en-US" altLang="zh-CN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qi</a:t>
            </a:r>
            <a:r>
              <a:rPr lang="en-US" altLang="zh-CN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</a:rPr>
              <a:t>á</a:t>
            </a:r>
            <a:r>
              <a:rPr lang="en-US" altLang="zh-CN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ng</a:t>
            </a:r>
            <a:r>
              <a:rPr lang="en-US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  </a:t>
            </a:r>
            <a:r>
              <a:rPr lang="en-US" altLang="zh-CN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j</a:t>
            </a:r>
            <a:r>
              <a:rPr lang="en-US" altLang="zh-CN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</a:rPr>
              <a:t>í</a:t>
            </a:r>
            <a:endParaRPr lang="en-US" altLang="zh-CN" sz="32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宠辱偕忘  </a:t>
            </a:r>
            <a:r>
              <a:rPr lang="en-US" altLang="zh-CN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xi</a:t>
            </a:r>
            <a:r>
              <a:rPr lang="en-US" altLang="zh-CN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</a:rPr>
              <a:t>é</a:t>
            </a:r>
            <a:r>
              <a:rPr lang="en-US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    </a:t>
            </a:r>
            <a:r>
              <a:rPr kumimoji="0" lang="zh-CN" altLang="en-US" sz="3200" b="1" dirty="0">
                <a:solidFill>
                  <a:srgbClr val="000000"/>
                </a:solidFill>
                <a:latin typeface="黑体" panose="02010609060101010101" pitchFamily="2" charset="-122"/>
              </a:rPr>
              <a:t>属予 </a:t>
            </a:r>
            <a:r>
              <a:rPr kumimoji="0" lang="en-US" altLang="zh-CN" sz="3200" b="1" dirty="0" err="1">
                <a:solidFill>
                  <a:srgbClr val="FF0000"/>
                </a:solidFill>
                <a:latin typeface="黑体" panose="02010609060101010101" pitchFamily="2" charset="-122"/>
              </a:rPr>
              <a:t>zhǔ</a:t>
            </a:r>
            <a:endParaRPr kumimoji="0" lang="en-US" altLang="zh-CN" sz="3200" b="1" dirty="0">
              <a:solidFill>
                <a:srgbClr val="000000"/>
              </a:solidFill>
              <a:latin typeface="黑体" panose="02010609060101010101" pitchFamily="2" charset="-122"/>
            </a:endParaRPr>
          </a:p>
        </p:txBody>
      </p:sp>
      <p:sp>
        <p:nvSpPr>
          <p:cNvPr id="238595" name="Text Box 3"/>
          <p:cNvSpPr txBox="1">
            <a:spLocks noChangeArrowheads="1"/>
          </p:cNvSpPr>
          <p:nvPr/>
        </p:nvSpPr>
        <p:spPr bwMode="auto">
          <a:xfrm>
            <a:off x="250825" y="333375"/>
            <a:ext cx="40322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44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隶书" pitchFamily="49" charset="-122"/>
              </a:rPr>
              <a:t>读准字音</a:t>
            </a:r>
            <a:endParaRPr lang="zh-CN" altLang="en-US" sz="44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ea typeface="隶书" pitchFamily="49" charset="-122"/>
            </a:endParaRPr>
          </a:p>
        </p:txBody>
      </p:sp>
    </p:spTree>
  </p:cSld>
  <p:clrMapOvr>
    <a:masterClrMapping/>
  </p:clrMapOvr>
  <p:transition>
    <p:zoom/>
    <p:sndAc>
      <p:stSnd>
        <p:snd r:embed="rId1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8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Rot="1" noChangeArrowheads="1"/>
          </p:cNvSpPr>
          <p:nvPr>
            <p:ph type="ctrTitle"/>
          </p:nvPr>
        </p:nvSpPr>
        <p:spPr>
          <a:xfrm>
            <a:off x="1371600" y="90488"/>
            <a:ext cx="6324600" cy="747712"/>
          </a:xfrm>
        </p:spPr>
        <p:txBody>
          <a:bodyPr/>
          <a:lstStyle/>
          <a:p>
            <a:pPr eaLnBrk="1" hangingPunct="1"/>
            <a:r>
              <a:rPr lang="en-US" altLang="zh-CN" b="1" smtClean="0">
                <a:latin typeface="宋体" panose="02010600030101010101" pitchFamily="2" charset="-122"/>
              </a:rPr>
              <a:t>                         </a:t>
            </a:r>
            <a:endParaRPr lang="en-US" altLang="zh-CN" b="1" smtClean="0">
              <a:latin typeface="宋体" panose="02010600030101010101" pitchFamily="2" charset="-122"/>
            </a:endParaRPr>
          </a:p>
        </p:txBody>
      </p:sp>
      <p:sp>
        <p:nvSpPr>
          <p:cNvPr id="19459" name="AutoShape 4"/>
          <p:cNvSpPr>
            <a:spLocks noChangeArrowheads="1"/>
          </p:cNvSpPr>
          <p:nvPr/>
        </p:nvSpPr>
        <p:spPr bwMode="auto">
          <a:xfrm>
            <a:off x="762000" y="762000"/>
            <a:ext cx="3200400" cy="990600"/>
          </a:xfrm>
          <a:prstGeom prst="flowChartTerminator">
            <a:avLst/>
          </a:prstGeom>
          <a:solidFill>
            <a:srgbClr val="003366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 sz="2400">
              <a:ea typeface="宋体" panose="02010600030101010101" pitchFamily="2" charset="-122"/>
            </a:endParaRPr>
          </a:p>
        </p:txBody>
      </p:sp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1371600" y="10668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endParaRPr lang="zh-CN" altLang="zh-CN" sz="2400">
              <a:ea typeface="宋体" panose="02010600030101010101" pitchFamily="2" charset="-122"/>
            </a:endParaRPr>
          </a:p>
        </p:txBody>
      </p:sp>
      <p:sp>
        <p:nvSpPr>
          <p:cNvPr id="19461" name="Text Box 6"/>
          <p:cNvSpPr txBox="1">
            <a:spLocks noChangeArrowheads="1"/>
          </p:cNvSpPr>
          <p:nvPr/>
        </p:nvSpPr>
        <p:spPr bwMode="auto">
          <a:xfrm>
            <a:off x="1143000" y="838200"/>
            <a:ext cx="25781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sz="4800" b="1">
                <a:solidFill>
                  <a:srgbClr val="FFFF00"/>
                </a:solidFill>
                <a:ea typeface="华文新魏" pitchFamily="2" charset="-122"/>
              </a:rPr>
              <a:t>朗读指导</a:t>
            </a:r>
            <a:endParaRPr lang="zh-CN" altLang="en-US" sz="4800" b="1">
              <a:solidFill>
                <a:srgbClr val="FFFF00"/>
              </a:solidFill>
              <a:ea typeface="华文新魏" pitchFamily="2" charset="-122"/>
            </a:endParaRPr>
          </a:p>
        </p:txBody>
      </p:sp>
      <p:sp>
        <p:nvSpPr>
          <p:cNvPr id="19462" name="Text Box 7"/>
          <p:cNvSpPr txBox="1">
            <a:spLocks noChangeArrowheads="1"/>
          </p:cNvSpPr>
          <p:nvPr/>
        </p:nvSpPr>
        <p:spPr bwMode="auto">
          <a:xfrm>
            <a:off x="1219200" y="1933575"/>
            <a:ext cx="5080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algn="ctr" eaLnBrk="1" hangingPunct="1"/>
            <a:r>
              <a:rPr lang="zh-CN" altLang="en-US" sz="3200" b="1">
                <a:solidFill>
                  <a:schemeClr val="accent2"/>
                </a:solidFill>
              </a:rPr>
              <a:t>掌握正确的朗读骈句的方法</a:t>
            </a:r>
            <a:endParaRPr lang="zh-CN" altLang="en-US" sz="3200" b="1">
              <a:solidFill>
                <a:schemeClr val="accent2"/>
              </a:solidFill>
            </a:endParaRPr>
          </a:p>
        </p:txBody>
      </p:sp>
      <p:sp>
        <p:nvSpPr>
          <p:cNvPr id="19463" name="Text Box 8"/>
          <p:cNvSpPr txBox="1">
            <a:spLocks noChangeArrowheads="1"/>
          </p:cNvSpPr>
          <p:nvPr/>
        </p:nvSpPr>
        <p:spPr bwMode="auto">
          <a:xfrm>
            <a:off x="457200" y="2438400"/>
            <a:ext cx="141287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sz="4800" b="1">
                <a:solidFill>
                  <a:srgbClr val="008000"/>
                </a:solidFill>
                <a:ea typeface="宋体" panose="02010600030101010101" pitchFamily="2" charset="-122"/>
              </a:rPr>
              <a:t>例：</a:t>
            </a:r>
            <a:endParaRPr lang="zh-CN" altLang="en-US" sz="4800" b="1">
              <a:solidFill>
                <a:srgbClr val="008000"/>
              </a:solidFill>
              <a:ea typeface="宋体" panose="02010600030101010101" pitchFamily="2" charset="-122"/>
            </a:endParaRPr>
          </a:p>
        </p:txBody>
      </p:sp>
      <p:sp>
        <p:nvSpPr>
          <p:cNvPr id="19464" name="Text Box 9"/>
          <p:cNvSpPr txBox="1">
            <a:spLocks noChangeArrowheads="1"/>
          </p:cNvSpPr>
          <p:nvPr/>
        </p:nvSpPr>
        <p:spPr bwMode="auto">
          <a:xfrm>
            <a:off x="898525" y="3449638"/>
            <a:ext cx="7864475" cy="311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2" charset="-122"/>
              </a:rPr>
              <a:t>三字句：</a:t>
            </a:r>
            <a:r>
              <a:rPr lang="zh-CN" altLang="en-US" sz="3200" b="1">
                <a:solidFill>
                  <a:srgbClr val="008000"/>
                </a:solidFill>
                <a:latin typeface="黑体" panose="02010609060101010101" pitchFamily="2" charset="-122"/>
              </a:rPr>
              <a:t>衔</a:t>
            </a:r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2" charset="-122"/>
              </a:rPr>
              <a:t>/</a:t>
            </a:r>
            <a:r>
              <a:rPr lang="zh-CN" altLang="en-US" sz="3200" b="1">
                <a:solidFill>
                  <a:srgbClr val="008000"/>
                </a:solidFill>
                <a:latin typeface="黑体" panose="02010609060101010101" pitchFamily="2" charset="-122"/>
              </a:rPr>
              <a:t>远山，吞</a:t>
            </a:r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2" charset="-122"/>
              </a:rPr>
              <a:t>/</a:t>
            </a:r>
            <a:r>
              <a:rPr lang="zh-CN" altLang="en-US" sz="3200" b="1">
                <a:solidFill>
                  <a:srgbClr val="008000"/>
                </a:solidFill>
                <a:latin typeface="黑体" panose="02010609060101010101" pitchFamily="2" charset="-122"/>
              </a:rPr>
              <a:t>长江</a:t>
            </a:r>
            <a:endParaRPr lang="zh-CN" altLang="en-US" sz="3200" b="1">
              <a:solidFill>
                <a:srgbClr val="008000"/>
              </a:solidFill>
              <a:latin typeface="黑体" panose="02010609060101010101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2" charset="-122"/>
              </a:rPr>
              <a:t>四字句：</a:t>
            </a:r>
            <a:r>
              <a:rPr kumimoji="0" lang="zh-CN" altLang="en-US" sz="3200" b="1">
                <a:solidFill>
                  <a:srgbClr val="008000"/>
                </a:solidFill>
                <a:latin typeface="黑体" panose="02010609060101010101" pitchFamily="2" charset="-122"/>
              </a:rPr>
              <a:t>不以</a:t>
            </a:r>
            <a:r>
              <a:rPr kumimoji="0" lang="en-US" altLang="zh-CN" sz="3200" b="1">
                <a:solidFill>
                  <a:schemeClr val="accent2"/>
                </a:solidFill>
                <a:latin typeface="黑体" panose="02010609060101010101" pitchFamily="2" charset="-122"/>
              </a:rPr>
              <a:t>/</a:t>
            </a:r>
            <a:r>
              <a:rPr kumimoji="0" lang="zh-CN" altLang="en-US" sz="3200" b="1">
                <a:solidFill>
                  <a:srgbClr val="008000"/>
                </a:solidFill>
                <a:latin typeface="黑体" panose="02010609060101010101" pitchFamily="2" charset="-122"/>
              </a:rPr>
              <a:t>物喜，不以</a:t>
            </a:r>
            <a:r>
              <a:rPr kumimoji="0" lang="en-US" altLang="zh-CN" sz="3200" b="1">
                <a:solidFill>
                  <a:schemeClr val="accent2"/>
                </a:solidFill>
                <a:latin typeface="黑体" panose="02010609060101010101" pitchFamily="2" charset="-122"/>
              </a:rPr>
              <a:t>/</a:t>
            </a:r>
            <a:r>
              <a:rPr kumimoji="0" lang="zh-CN" altLang="en-US" sz="3200" b="1">
                <a:solidFill>
                  <a:srgbClr val="008000"/>
                </a:solidFill>
                <a:latin typeface="黑体" panose="02010609060101010101" pitchFamily="2" charset="-122"/>
              </a:rPr>
              <a:t>已悲</a:t>
            </a:r>
            <a:endParaRPr lang="zh-CN" altLang="en-US" sz="3200" b="1">
              <a:solidFill>
                <a:srgbClr val="008000"/>
              </a:solidFill>
              <a:latin typeface="黑体" panose="02010609060101010101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2" charset="-122"/>
              </a:rPr>
              <a:t>其他句：</a:t>
            </a:r>
            <a:r>
              <a:rPr kumimoji="0" lang="zh-CN" altLang="en-US" sz="3200" b="1">
                <a:solidFill>
                  <a:srgbClr val="008000"/>
                </a:solidFill>
                <a:latin typeface="黑体" panose="02010609060101010101" pitchFamily="2" charset="-122"/>
              </a:rPr>
              <a:t>居</a:t>
            </a:r>
            <a:r>
              <a:rPr kumimoji="0" lang="en-US" altLang="zh-CN" sz="3200" b="1">
                <a:solidFill>
                  <a:schemeClr val="accent2"/>
                </a:solidFill>
                <a:latin typeface="黑体" panose="02010609060101010101" pitchFamily="2" charset="-122"/>
              </a:rPr>
              <a:t>/</a:t>
            </a:r>
            <a:r>
              <a:rPr kumimoji="0" lang="zh-CN" altLang="en-US" sz="3200" b="1">
                <a:solidFill>
                  <a:srgbClr val="008000"/>
                </a:solidFill>
                <a:latin typeface="黑体" panose="02010609060101010101" pitchFamily="2" charset="-122"/>
              </a:rPr>
              <a:t>庙堂</a:t>
            </a:r>
            <a:r>
              <a:rPr kumimoji="0" lang="en-US" altLang="zh-CN" sz="3200" b="1">
                <a:solidFill>
                  <a:schemeClr val="accent2"/>
                </a:solidFill>
                <a:latin typeface="黑体" panose="02010609060101010101" pitchFamily="2" charset="-122"/>
              </a:rPr>
              <a:t>/</a:t>
            </a:r>
            <a:r>
              <a:rPr kumimoji="0" lang="zh-CN" altLang="en-US" sz="3200" b="1">
                <a:solidFill>
                  <a:srgbClr val="008000"/>
                </a:solidFill>
                <a:latin typeface="黑体" panose="02010609060101010101" pitchFamily="2" charset="-122"/>
              </a:rPr>
              <a:t>之高</a:t>
            </a:r>
            <a:r>
              <a:rPr kumimoji="0" lang="en-US" altLang="zh-CN" sz="3200" b="1">
                <a:solidFill>
                  <a:schemeClr val="accent2"/>
                </a:solidFill>
                <a:latin typeface="黑体" panose="02010609060101010101" pitchFamily="2" charset="-122"/>
              </a:rPr>
              <a:t>/</a:t>
            </a:r>
            <a:r>
              <a:rPr kumimoji="0" lang="zh-CN" altLang="en-US" sz="3200" b="1">
                <a:solidFill>
                  <a:srgbClr val="008000"/>
                </a:solidFill>
                <a:latin typeface="黑体" panose="02010609060101010101" pitchFamily="2" charset="-122"/>
              </a:rPr>
              <a:t>则忧</a:t>
            </a:r>
            <a:r>
              <a:rPr kumimoji="0" lang="en-US" altLang="zh-CN" sz="3200" b="1">
                <a:solidFill>
                  <a:schemeClr val="accent2"/>
                </a:solidFill>
                <a:latin typeface="黑体" panose="02010609060101010101" pitchFamily="2" charset="-122"/>
              </a:rPr>
              <a:t>/</a:t>
            </a:r>
            <a:r>
              <a:rPr kumimoji="0" lang="zh-CN" altLang="en-US" sz="3200" b="1">
                <a:solidFill>
                  <a:srgbClr val="008000"/>
                </a:solidFill>
                <a:latin typeface="黑体" panose="02010609060101010101" pitchFamily="2" charset="-122"/>
              </a:rPr>
              <a:t>其民</a:t>
            </a:r>
            <a:endParaRPr kumimoji="0" lang="zh-CN" altLang="en-US" sz="3200" b="1">
              <a:solidFill>
                <a:srgbClr val="008000"/>
              </a:solidFill>
              <a:latin typeface="黑体" panose="02010609060101010101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kumimoji="0" lang="zh-CN" altLang="en-US" sz="3200" b="1">
                <a:solidFill>
                  <a:srgbClr val="008000"/>
                </a:solidFill>
                <a:latin typeface="黑体" panose="02010609060101010101" pitchFamily="2" charset="-122"/>
              </a:rPr>
              <a:t>        先天下</a:t>
            </a:r>
            <a:r>
              <a:rPr kumimoji="0" lang="en-US" altLang="zh-CN" sz="3200" b="1">
                <a:solidFill>
                  <a:schemeClr val="accent2"/>
                </a:solidFill>
                <a:latin typeface="黑体" panose="02010609060101010101" pitchFamily="2" charset="-122"/>
              </a:rPr>
              <a:t>/</a:t>
            </a:r>
            <a:r>
              <a:rPr kumimoji="0" lang="zh-CN" altLang="en-US" sz="3200" b="1">
                <a:solidFill>
                  <a:srgbClr val="008000"/>
                </a:solidFill>
                <a:latin typeface="黑体" panose="02010609060101010101" pitchFamily="2" charset="-122"/>
              </a:rPr>
              <a:t>之忧</a:t>
            </a:r>
            <a:r>
              <a:rPr kumimoji="0" lang="en-US" altLang="zh-CN" sz="3200" b="1">
                <a:solidFill>
                  <a:schemeClr val="accent2"/>
                </a:solidFill>
                <a:latin typeface="黑体" panose="02010609060101010101" pitchFamily="2" charset="-122"/>
              </a:rPr>
              <a:t>/</a:t>
            </a:r>
            <a:r>
              <a:rPr kumimoji="0" lang="zh-CN" altLang="en-US" sz="3200" b="1">
                <a:solidFill>
                  <a:srgbClr val="008000"/>
                </a:solidFill>
                <a:latin typeface="黑体" panose="02010609060101010101" pitchFamily="2" charset="-122"/>
              </a:rPr>
              <a:t>而忧</a:t>
            </a:r>
            <a:endParaRPr kumimoji="0" lang="zh-CN" altLang="en-US" sz="3200" b="1">
              <a:solidFill>
                <a:srgbClr val="008000"/>
              </a:solidFill>
              <a:latin typeface="黑体" panose="02010609060101010101" pitchFamily="2" charset="-122"/>
            </a:endParaRPr>
          </a:p>
          <a:p>
            <a:pPr eaLnBrk="1" hangingPunct="1"/>
            <a:endParaRPr kumimoji="0" lang="en-US" altLang="zh-CN" sz="3200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Rot="1" noChangeArrowheads="1"/>
          </p:cNvSpPr>
          <p:nvPr>
            <p:ph type="ctrTitle"/>
          </p:nvPr>
        </p:nvSpPr>
        <p:spPr>
          <a:xfrm>
            <a:off x="1371600" y="90488"/>
            <a:ext cx="6324600" cy="747712"/>
          </a:xfrm>
        </p:spPr>
        <p:txBody>
          <a:bodyPr/>
          <a:lstStyle/>
          <a:p>
            <a:pPr eaLnBrk="1" hangingPunct="1"/>
            <a:r>
              <a:rPr lang="en-US" altLang="zh-CN" b="1" smtClean="0">
                <a:latin typeface="黑体" panose="02010609060101010101" pitchFamily="2" charset="-122"/>
                <a:ea typeface="黑体" panose="02010609060101010101" pitchFamily="2" charset="-122"/>
              </a:rPr>
              <a:t>                         </a:t>
            </a:r>
            <a:endParaRPr lang="en-US" altLang="zh-CN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7764" name="Rectangle 4"/>
          <p:cNvSpPr>
            <a:spLocks noChangeArrowheads="1"/>
          </p:cNvSpPr>
          <p:nvPr/>
        </p:nvSpPr>
        <p:spPr bwMode="auto">
          <a:xfrm>
            <a:off x="533400" y="990600"/>
            <a:ext cx="11598275" cy="558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0000"/>
                </a:solidFill>
                <a:latin typeface="黑体" panose="02010609060101010101" pitchFamily="2" charset="-122"/>
              </a:rPr>
              <a:t>　　庆历四年春，滕子京</a:t>
            </a:r>
            <a:r>
              <a:rPr lang="zh-CN" altLang="en-US" sz="3600" b="1">
                <a:solidFill>
                  <a:srgbClr val="0000FF"/>
                </a:solidFill>
                <a:latin typeface="黑体" panose="02010609060101010101" pitchFamily="2" charset="-122"/>
              </a:rPr>
              <a:t>谪</a:t>
            </a:r>
            <a:r>
              <a:rPr lang="zh-CN" altLang="en-US" sz="3600" b="1">
                <a:solidFill>
                  <a:srgbClr val="FF0000"/>
                </a:solidFill>
                <a:latin typeface="黑体" panose="02010609060101010101" pitchFamily="2" charset="-122"/>
              </a:rPr>
              <a:t>守</a:t>
            </a:r>
            <a:r>
              <a:rPr lang="zh-CN" altLang="en-US" sz="3600" b="1">
                <a:solidFill>
                  <a:srgbClr val="000000"/>
                </a:solidFill>
                <a:latin typeface="黑体" panose="02010609060101010101" pitchFamily="2" charset="-122"/>
              </a:rPr>
              <a:t>巴陵郡。</a:t>
            </a:r>
            <a:endParaRPr lang="zh-CN" altLang="en-US" sz="36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endParaRPr lang="zh-CN" altLang="en-US" sz="3600" b="1">
              <a:solidFill>
                <a:srgbClr val="A50021"/>
              </a:solidFill>
              <a:latin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00FF"/>
                </a:solidFill>
                <a:latin typeface="黑体" panose="02010609060101010101" pitchFamily="2" charset="-122"/>
              </a:rPr>
              <a:t>越</a:t>
            </a:r>
            <a:r>
              <a:rPr lang="zh-CN" altLang="en-US" sz="3600" b="1">
                <a:solidFill>
                  <a:srgbClr val="000000"/>
                </a:solidFill>
                <a:latin typeface="黑体" panose="02010609060101010101" pitchFamily="2" charset="-122"/>
              </a:rPr>
              <a:t>明年，</a:t>
            </a:r>
            <a:r>
              <a:rPr lang="zh-CN" altLang="en-US" sz="3600" b="1">
                <a:solidFill>
                  <a:srgbClr val="0000FF"/>
                </a:solidFill>
                <a:latin typeface="黑体" panose="02010609060101010101" pitchFamily="2" charset="-122"/>
              </a:rPr>
              <a:t>政通人和</a:t>
            </a:r>
            <a:r>
              <a:rPr lang="zh-CN" altLang="en-US" sz="3600" b="1">
                <a:solidFill>
                  <a:srgbClr val="A50021"/>
                </a:solidFill>
                <a:latin typeface="黑体" panose="02010609060101010101" pitchFamily="2" charset="-122"/>
              </a:rPr>
              <a:t>，</a:t>
            </a:r>
            <a:r>
              <a:rPr lang="zh-CN" altLang="en-US" sz="3600" b="1">
                <a:solidFill>
                  <a:srgbClr val="000000"/>
                </a:solidFill>
                <a:latin typeface="黑体" panose="02010609060101010101" pitchFamily="2" charset="-122"/>
              </a:rPr>
              <a:t>百废</a:t>
            </a:r>
            <a:r>
              <a:rPr lang="zh-CN" altLang="en-US" sz="3600" b="1">
                <a:solidFill>
                  <a:srgbClr val="0000FF"/>
                </a:solidFill>
                <a:latin typeface="黑体" panose="02010609060101010101" pitchFamily="2" charset="-122"/>
              </a:rPr>
              <a:t>具</a:t>
            </a:r>
            <a:r>
              <a:rPr lang="zh-CN" altLang="en-US" sz="3600" b="1">
                <a:solidFill>
                  <a:srgbClr val="000000"/>
                </a:solidFill>
                <a:latin typeface="黑体" panose="02010609060101010101" pitchFamily="2" charset="-122"/>
              </a:rPr>
              <a:t>兴。乃重</a:t>
            </a:r>
            <a:endParaRPr lang="zh-CN" altLang="en-US" sz="36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endParaRPr lang="zh-CN" altLang="en-US" sz="36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0000"/>
                </a:solidFill>
                <a:latin typeface="黑体" panose="02010609060101010101" pitchFamily="2" charset="-122"/>
              </a:rPr>
              <a:t>修岳阳楼，增其旧制，刻唐贤今人诗</a:t>
            </a:r>
            <a:endParaRPr lang="zh-CN" altLang="en-US" sz="36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endParaRPr lang="zh-CN" altLang="en-US" sz="36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0000"/>
                </a:solidFill>
                <a:latin typeface="黑体" panose="02010609060101010101" pitchFamily="2" charset="-122"/>
              </a:rPr>
              <a:t>赋于其上。</a:t>
            </a:r>
            <a:r>
              <a:rPr lang="zh-CN" altLang="en-US" sz="3600" b="1">
                <a:solidFill>
                  <a:srgbClr val="0000FF"/>
                </a:solidFill>
                <a:latin typeface="黑体" panose="02010609060101010101" pitchFamily="2" charset="-122"/>
              </a:rPr>
              <a:t>属</a:t>
            </a:r>
            <a:r>
              <a:rPr lang="zh-CN" altLang="en-US" sz="3600" b="1">
                <a:solidFill>
                  <a:srgbClr val="000000"/>
                </a:solidFill>
                <a:latin typeface="黑体" panose="02010609060101010101" pitchFamily="2" charset="-122"/>
              </a:rPr>
              <a:t>予作文以记之。</a:t>
            </a:r>
            <a:endParaRPr lang="zh-CN" altLang="en-US" sz="3600" b="1">
              <a:solidFill>
                <a:srgbClr val="000000"/>
              </a:solidFill>
              <a:latin typeface="黑体" panose="02010609060101010101" pitchFamily="2" charset="-122"/>
            </a:endParaRPr>
          </a:p>
        </p:txBody>
      </p:sp>
      <p:sp>
        <p:nvSpPr>
          <p:cNvPr id="20484" name="Rectangle 5"/>
          <p:cNvSpPr>
            <a:spLocks noChangeArrowheads="1"/>
          </p:cNvSpPr>
          <p:nvPr/>
        </p:nvSpPr>
        <p:spPr bwMode="auto">
          <a:xfrm>
            <a:off x="762000" y="3657600"/>
            <a:ext cx="13061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latin typeface="黑体" panose="02010609060101010101" pitchFamily="2" charset="-122"/>
              </a:rPr>
              <a:t>        </a:t>
            </a:r>
            <a:endParaRPr lang="en-US" altLang="zh-CN" sz="3600">
              <a:solidFill>
                <a:srgbClr val="A50021"/>
              </a:solidFill>
              <a:latin typeface="黑体" panose="02010609060101010101" pitchFamily="2" charset="-122"/>
            </a:endParaRPr>
          </a:p>
        </p:txBody>
      </p:sp>
      <p:sp>
        <p:nvSpPr>
          <p:cNvPr id="117766" name="Text Box 6"/>
          <p:cNvSpPr txBox="1">
            <a:spLocks noChangeArrowheads="1"/>
          </p:cNvSpPr>
          <p:nvPr/>
        </p:nvSpPr>
        <p:spPr bwMode="auto">
          <a:xfrm>
            <a:off x="1757363" y="434975"/>
            <a:ext cx="4470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008000"/>
                </a:solidFill>
                <a:latin typeface="黑体" panose="02010609060101010101" pitchFamily="2" charset="-122"/>
              </a:rPr>
              <a:t>　封建王朝官吏降职或远调</a:t>
            </a:r>
            <a:endParaRPr lang="zh-CN" altLang="en-US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  <p:sp>
        <p:nvSpPr>
          <p:cNvPr id="117767" name="Text Box 7"/>
          <p:cNvSpPr txBox="1">
            <a:spLocks noChangeArrowheads="1"/>
          </p:cNvSpPr>
          <p:nvPr/>
        </p:nvSpPr>
        <p:spPr bwMode="auto">
          <a:xfrm>
            <a:off x="6248400" y="533400"/>
            <a:ext cx="26844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accent2"/>
                </a:solidFill>
                <a:latin typeface="黑体" panose="02010609060101010101" pitchFamily="2" charset="-122"/>
              </a:rPr>
              <a:t>指做州郡的长官</a:t>
            </a:r>
            <a:endParaRPr lang="zh-CN" altLang="en-US" b="1">
              <a:solidFill>
                <a:schemeClr val="accent2"/>
              </a:solidFill>
              <a:latin typeface="黑体" panose="02010609060101010101" pitchFamily="2" charset="-122"/>
            </a:endParaRPr>
          </a:p>
        </p:txBody>
      </p:sp>
      <p:sp>
        <p:nvSpPr>
          <p:cNvPr id="117768" name="Text Box 8"/>
          <p:cNvSpPr txBox="1">
            <a:spLocks noChangeArrowheads="1"/>
          </p:cNvSpPr>
          <p:nvPr/>
        </p:nvSpPr>
        <p:spPr bwMode="auto">
          <a:xfrm>
            <a:off x="609600" y="3276600"/>
            <a:ext cx="9017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008000"/>
                </a:solidFill>
                <a:latin typeface="黑体" panose="02010609060101010101" pitchFamily="2" charset="-122"/>
              </a:rPr>
              <a:t>到了</a:t>
            </a:r>
            <a:endParaRPr lang="zh-CN" altLang="en-US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  <p:sp>
        <p:nvSpPr>
          <p:cNvPr id="20488" name="Text Box 9"/>
          <p:cNvSpPr txBox="1">
            <a:spLocks noChangeArrowheads="1"/>
          </p:cNvSpPr>
          <p:nvPr/>
        </p:nvSpPr>
        <p:spPr bwMode="auto">
          <a:xfrm>
            <a:off x="2286000" y="21336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endParaRPr lang="zh-CN" altLang="zh-CN" sz="2400">
              <a:latin typeface="黑体" panose="02010609060101010101" pitchFamily="2" charset="-122"/>
            </a:endParaRPr>
          </a:p>
        </p:txBody>
      </p:sp>
      <p:sp>
        <p:nvSpPr>
          <p:cNvPr id="117770" name="Text Box 10"/>
          <p:cNvSpPr txBox="1">
            <a:spLocks noChangeArrowheads="1"/>
          </p:cNvSpPr>
          <p:nvPr/>
        </p:nvSpPr>
        <p:spPr bwMode="auto">
          <a:xfrm>
            <a:off x="1828800" y="2057400"/>
            <a:ext cx="33988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008000"/>
                </a:solidFill>
                <a:latin typeface="黑体" panose="02010609060101010101" pitchFamily="2" charset="-122"/>
              </a:rPr>
              <a:t>政事顺利，百姓和乐</a:t>
            </a:r>
            <a:endParaRPr lang="zh-CN" altLang="en-US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  <p:sp>
        <p:nvSpPr>
          <p:cNvPr id="117771" name="Text Box 11"/>
          <p:cNvSpPr txBox="1">
            <a:spLocks noChangeArrowheads="1"/>
          </p:cNvSpPr>
          <p:nvPr/>
        </p:nvSpPr>
        <p:spPr bwMode="auto">
          <a:xfrm>
            <a:off x="5181600" y="3352800"/>
            <a:ext cx="26828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008000"/>
                </a:solidFill>
                <a:latin typeface="黑体" panose="02010609060101010101" pitchFamily="2" charset="-122"/>
              </a:rPr>
              <a:t>同</a:t>
            </a:r>
            <a:r>
              <a:rPr lang="zh-CN" altLang="en-US" b="1">
                <a:solidFill>
                  <a:srgbClr val="008000"/>
                </a:solidFill>
              </a:rPr>
              <a:t>“</a:t>
            </a:r>
            <a:r>
              <a:rPr lang="zh-CN" altLang="en-US" b="1">
                <a:solidFill>
                  <a:srgbClr val="008000"/>
                </a:solidFill>
                <a:latin typeface="黑体" panose="02010609060101010101" pitchFamily="2" charset="-122"/>
              </a:rPr>
              <a:t>俱</a:t>
            </a:r>
            <a:r>
              <a:rPr lang="zh-CN" altLang="en-US" b="1">
                <a:solidFill>
                  <a:srgbClr val="008000"/>
                </a:solidFill>
              </a:rPr>
              <a:t>”</a:t>
            </a:r>
            <a:r>
              <a:rPr lang="zh-CN" altLang="en-US" b="1">
                <a:solidFill>
                  <a:srgbClr val="008000"/>
                </a:solidFill>
                <a:latin typeface="黑体" panose="02010609060101010101" pitchFamily="2" charset="-122"/>
              </a:rPr>
              <a:t>，全，皆</a:t>
            </a:r>
            <a:endParaRPr lang="zh-CN" altLang="en-US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  <p:sp>
        <p:nvSpPr>
          <p:cNvPr id="117772" name="Text Box 12"/>
          <p:cNvSpPr txBox="1">
            <a:spLocks noChangeArrowheads="1"/>
          </p:cNvSpPr>
          <p:nvPr/>
        </p:nvSpPr>
        <p:spPr bwMode="auto">
          <a:xfrm>
            <a:off x="2727325" y="5476875"/>
            <a:ext cx="2325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008000"/>
                </a:solidFill>
                <a:latin typeface="黑体" panose="02010609060101010101" pitchFamily="2" charset="-122"/>
              </a:rPr>
              <a:t>同</a:t>
            </a:r>
            <a:r>
              <a:rPr lang="zh-CN" altLang="en-US" b="1">
                <a:solidFill>
                  <a:srgbClr val="008000"/>
                </a:solidFill>
              </a:rPr>
              <a:t>“</a:t>
            </a:r>
            <a:r>
              <a:rPr lang="zh-CN" altLang="en-US" b="1">
                <a:solidFill>
                  <a:srgbClr val="008000"/>
                </a:solidFill>
                <a:latin typeface="黑体" panose="02010609060101010101" pitchFamily="2" charset="-122"/>
              </a:rPr>
              <a:t>嘱</a:t>
            </a:r>
            <a:r>
              <a:rPr lang="zh-CN" altLang="en-US" b="1">
                <a:solidFill>
                  <a:srgbClr val="008000"/>
                </a:solidFill>
              </a:rPr>
              <a:t>”</a:t>
            </a:r>
            <a:r>
              <a:rPr lang="zh-CN" altLang="en-US" b="1">
                <a:solidFill>
                  <a:srgbClr val="008000"/>
                </a:solidFill>
                <a:latin typeface="黑体" panose="02010609060101010101" pitchFamily="2" charset="-122"/>
              </a:rPr>
              <a:t>，嘱咐</a:t>
            </a:r>
            <a:endParaRPr lang="zh-CN" altLang="en-US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  <p:sp>
        <p:nvSpPr>
          <p:cNvPr id="20492" name="AutoShape 13"/>
          <p:cNvSpPr>
            <a:spLocks noChangeArrowheads="1"/>
          </p:cNvSpPr>
          <p:nvPr/>
        </p:nvSpPr>
        <p:spPr bwMode="auto">
          <a:xfrm>
            <a:off x="-36513" y="-26988"/>
            <a:ext cx="2047876" cy="990601"/>
          </a:xfrm>
          <a:prstGeom prst="flowChartTerminator">
            <a:avLst/>
          </a:prstGeom>
          <a:solidFill>
            <a:srgbClr val="003366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 sz="2400">
              <a:latin typeface="黑体" panose="02010609060101010101" pitchFamily="2" charset="-122"/>
            </a:endParaRPr>
          </a:p>
        </p:txBody>
      </p:sp>
      <p:sp>
        <p:nvSpPr>
          <p:cNvPr id="20493" name="Text Box 14"/>
          <p:cNvSpPr txBox="1">
            <a:spLocks noChangeArrowheads="1"/>
          </p:cNvSpPr>
          <p:nvPr/>
        </p:nvSpPr>
        <p:spPr bwMode="auto">
          <a:xfrm>
            <a:off x="157163" y="149225"/>
            <a:ext cx="16129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00"/>
                </a:solidFill>
                <a:latin typeface="黑体" panose="02010609060101010101" pitchFamily="2" charset="-122"/>
              </a:rPr>
              <a:t>重点词语</a:t>
            </a:r>
            <a:endParaRPr lang="zh-CN" altLang="en-US" b="1">
              <a:solidFill>
                <a:srgbClr val="FFFF00"/>
              </a:solidFill>
              <a:latin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17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7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7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7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7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4" grpId="0" autoUpdateAnimBg="0"/>
      <p:bldP spid="117766" grpId="0" autoUpdateAnimBg="0"/>
      <p:bldP spid="117767" grpId="0" autoUpdateAnimBg="0"/>
      <p:bldP spid="117768" grpId="0" autoUpdateAnimBg="0"/>
      <p:bldP spid="117770" grpId="0" autoUpdateAnimBg="0"/>
      <p:bldP spid="117771" grpId="0" autoUpdateAnimBg="0"/>
      <p:bldP spid="117772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Rot="1" noChangeArrowheads="1"/>
          </p:cNvSpPr>
          <p:nvPr>
            <p:ph type="ctrTitle"/>
          </p:nvPr>
        </p:nvSpPr>
        <p:spPr>
          <a:xfrm>
            <a:off x="1371600" y="90488"/>
            <a:ext cx="6324600" cy="747712"/>
          </a:xfrm>
        </p:spPr>
        <p:txBody>
          <a:bodyPr/>
          <a:lstStyle/>
          <a:p>
            <a:pPr eaLnBrk="1" hangingPunct="1"/>
            <a:r>
              <a:rPr lang="en-US" altLang="zh-CN" b="1" smtClean="0">
                <a:latin typeface="黑体" panose="02010609060101010101" pitchFamily="2" charset="-122"/>
                <a:ea typeface="黑体" panose="02010609060101010101" pitchFamily="2" charset="-122"/>
              </a:rPr>
              <a:t>                         </a:t>
            </a:r>
            <a:endParaRPr lang="en-US" altLang="zh-CN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8788" name="Rectangle 4"/>
          <p:cNvSpPr>
            <a:spLocks noChangeArrowheads="1"/>
          </p:cNvSpPr>
          <p:nvPr/>
        </p:nvSpPr>
        <p:spPr bwMode="auto">
          <a:xfrm>
            <a:off x="762000" y="304800"/>
            <a:ext cx="7772400" cy="585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zh-CN" sz="3600">
                <a:solidFill>
                  <a:srgbClr val="A50021"/>
                </a:solidFill>
                <a:latin typeface="黑体" panose="02010609060101010101" pitchFamily="2" charset="-122"/>
              </a:rPr>
              <a:t>    </a:t>
            </a:r>
            <a:r>
              <a:rPr lang="zh-CN" altLang="en-US" sz="3600" b="1">
                <a:solidFill>
                  <a:srgbClr val="000000"/>
                </a:solidFill>
                <a:latin typeface="黑体" panose="02010609060101010101" pitchFamily="2" charset="-122"/>
              </a:rPr>
              <a:t>予观夫巴陵</a:t>
            </a:r>
            <a:r>
              <a:rPr lang="zh-CN" altLang="en-US" sz="3600" b="1">
                <a:solidFill>
                  <a:srgbClr val="FF0000"/>
                </a:solidFill>
                <a:latin typeface="黑体" panose="02010609060101010101" pitchFamily="2" charset="-122"/>
              </a:rPr>
              <a:t>胜状</a:t>
            </a:r>
            <a:r>
              <a:rPr lang="zh-CN" altLang="en-US" sz="3600" b="1">
                <a:solidFill>
                  <a:srgbClr val="000000"/>
                </a:solidFill>
                <a:latin typeface="黑体" panose="02010609060101010101" pitchFamily="2" charset="-122"/>
              </a:rPr>
              <a:t>，在洞庭一湖。</a:t>
            </a:r>
            <a:endParaRPr lang="zh-CN" altLang="en-US" sz="36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zh-CN" altLang="en-US" sz="36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zh-CN" altLang="en-US" sz="3600" b="1">
                <a:solidFill>
                  <a:srgbClr val="000000"/>
                </a:solidFill>
                <a:latin typeface="黑体" panose="02010609060101010101" pitchFamily="2" charset="-122"/>
              </a:rPr>
              <a:t>衔远山，吞长江，浩浩</a:t>
            </a:r>
            <a:r>
              <a:rPr lang="zh-CN" altLang="en-US" sz="3600" b="1">
                <a:solidFill>
                  <a:srgbClr val="FF0000"/>
                </a:solidFill>
                <a:latin typeface="黑体" panose="02010609060101010101" pitchFamily="2" charset="-122"/>
              </a:rPr>
              <a:t>汤汤</a:t>
            </a:r>
            <a:r>
              <a:rPr lang="zh-CN" altLang="en-US" sz="3600" b="1">
                <a:solidFill>
                  <a:srgbClr val="000000"/>
                </a:solidFill>
                <a:latin typeface="黑体" panose="02010609060101010101" pitchFamily="2" charset="-122"/>
              </a:rPr>
              <a:t>，横无际</a:t>
            </a:r>
            <a:endParaRPr lang="zh-CN" altLang="en-US" sz="36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zh-CN" altLang="en-US" sz="36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zh-CN" altLang="en-US" sz="3600" b="1">
                <a:solidFill>
                  <a:srgbClr val="000000"/>
                </a:solidFill>
                <a:latin typeface="黑体" panose="02010609060101010101" pitchFamily="2" charset="-122"/>
              </a:rPr>
              <a:t>涯，朝</a:t>
            </a:r>
            <a:r>
              <a:rPr lang="zh-CN" altLang="en-US" sz="3600" b="1">
                <a:solidFill>
                  <a:srgbClr val="FF0000"/>
                </a:solidFill>
                <a:latin typeface="黑体" panose="02010609060101010101" pitchFamily="2" charset="-122"/>
              </a:rPr>
              <a:t>晖</a:t>
            </a:r>
            <a:r>
              <a:rPr lang="zh-CN" altLang="en-US" sz="3600" b="1">
                <a:solidFill>
                  <a:srgbClr val="000000"/>
                </a:solidFill>
                <a:latin typeface="黑体" panose="02010609060101010101" pitchFamily="2" charset="-122"/>
              </a:rPr>
              <a:t>夕阴，气象万千。此则岳阳</a:t>
            </a:r>
            <a:endParaRPr lang="zh-CN" altLang="en-US" sz="36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zh-CN" altLang="en-US" sz="36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zh-CN" altLang="en-US" sz="3600" b="1">
                <a:solidFill>
                  <a:srgbClr val="000000"/>
                </a:solidFill>
                <a:latin typeface="黑体" panose="02010609060101010101" pitchFamily="2" charset="-122"/>
              </a:rPr>
              <a:t>楼之</a:t>
            </a:r>
            <a:r>
              <a:rPr lang="zh-CN" altLang="en-US" sz="3600" b="1">
                <a:solidFill>
                  <a:srgbClr val="FF0000"/>
                </a:solidFill>
                <a:latin typeface="黑体" panose="02010609060101010101" pitchFamily="2" charset="-122"/>
              </a:rPr>
              <a:t>大观</a:t>
            </a:r>
            <a:r>
              <a:rPr lang="zh-CN" altLang="en-US" sz="3600" b="1">
                <a:solidFill>
                  <a:srgbClr val="000000"/>
                </a:solidFill>
                <a:latin typeface="黑体" panose="02010609060101010101" pitchFamily="2" charset="-122"/>
              </a:rPr>
              <a:t>也。前人之述备矣。</a:t>
            </a:r>
            <a:r>
              <a:rPr lang="zh-CN" altLang="en-US" sz="3600" b="1">
                <a:solidFill>
                  <a:srgbClr val="FF0000"/>
                </a:solidFill>
                <a:latin typeface="黑体" panose="02010609060101010101" pitchFamily="2" charset="-122"/>
              </a:rPr>
              <a:t>然则</a:t>
            </a:r>
            <a:r>
              <a:rPr lang="zh-CN" altLang="en-US" sz="3600" b="1">
                <a:solidFill>
                  <a:srgbClr val="000000"/>
                </a:solidFill>
                <a:latin typeface="黑体" panose="02010609060101010101" pitchFamily="2" charset="-122"/>
              </a:rPr>
              <a:t>北</a:t>
            </a:r>
            <a:endParaRPr lang="zh-CN" altLang="en-US" sz="36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zh-CN" altLang="en-US" sz="36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zh-CN" altLang="en-US" sz="3600" b="1">
                <a:solidFill>
                  <a:srgbClr val="000000"/>
                </a:solidFill>
                <a:latin typeface="黑体" panose="02010609060101010101" pitchFamily="2" charset="-122"/>
              </a:rPr>
              <a:t>通巫峡，南极潇湘，</a:t>
            </a:r>
            <a:r>
              <a:rPr lang="zh-CN" altLang="en-US" sz="3600" b="1">
                <a:solidFill>
                  <a:srgbClr val="FF0000"/>
                </a:solidFill>
                <a:latin typeface="黑体" panose="02010609060101010101" pitchFamily="2" charset="-122"/>
              </a:rPr>
              <a:t>迁客</a:t>
            </a:r>
            <a:r>
              <a:rPr lang="zh-CN" altLang="en-US" sz="3600" b="1">
                <a:solidFill>
                  <a:srgbClr val="008000"/>
                </a:solidFill>
                <a:latin typeface="黑体" panose="02010609060101010101" pitchFamily="2" charset="-122"/>
              </a:rPr>
              <a:t>骚人</a:t>
            </a:r>
            <a:r>
              <a:rPr lang="zh-CN" altLang="en-US" sz="3600" b="1">
                <a:solidFill>
                  <a:srgbClr val="000000"/>
                </a:solidFill>
                <a:latin typeface="黑体" panose="02010609060101010101" pitchFamily="2" charset="-122"/>
              </a:rPr>
              <a:t>，多会</a:t>
            </a:r>
            <a:endParaRPr lang="zh-CN" altLang="en-US" sz="36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zh-CN" altLang="en-US" sz="3600" b="1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zh-CN" altLang="en-US" sz="3600" b="1">
                <a:solidFill>
                  <a:srgbClr val="000000"/>
                </a:solidFill>
                <a:latin typeface="黑体" panose="02010609060101010101" pitchFamily="2" charset="-122"/>
              </a:rPr>
              <a:t>于此，</a:t>
            </a:r>
            <a:r>
              <a:rPr lang="zh-CN" altLang="en-US" sz="3600" b="1">
                <a:solidFill>
                  <a:srgbClr val="FF0000"/>
                </a:solidFill>
                <a:latin typeface="黑体" panose="02010609060101010101" pitchFamily="2" charset="-122"/>
              </a:rPr>
              <a:t>览物之情，得无异乎？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2" charset="-122"/>
            </a:endParaRPr>
          </a:p>
        </p:txBody>
      </p:sp>
      <p:sp>
        <p:nvSpPr>
          <p:cNvPr id="118789" name="Text Box 5"/>
          <p:cNvSpPr txBox="1">
            <a:spLocks noChangeArrowheads="1"/>
          </p:cNvSpPr>
          <p:nvPr/>
        </p:nvSpPr>
        <p:spPr bwMode="auto">
          <a:xfrm>
            <a:off x="2895600" y="609600"/>
            <a:ext cx="23272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008000"/>
                </a:solidFill>
                <a:latin typeface="黑体" panose="02010609060101010101" pitchFamily="2" charset="-122"/>
              </a:rPr>
              <a:t>胜景，好景色</a:t>
            </a:r>
            <a:endParaRPr lang="zh-CN" altLang="en-US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  <p:sp>
        <p:nvSpPr>
          <p:cNvPr id="118790" name="Text Box 6"/>
          <p:cNvSpPr txBox="1">
            <a:spLocks noChangeArrowheads="1"/>
          </p:cNvSpPr>
          <p:nvPr/>
        </p:nvSpPr>
        <p:spPr bwMode="auto">
          <a:xfrm>
            <a:off x="2057400" y="1828800"/>
            <a:ext cx="8985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008000"/>
                </a:solidFill>
                <a:latin typeface="黑体" panose="02010609060101010101" pitchFamily="2" charset="-122"/>
              </a:rPr>
              <a:t>日光</a:t>
            </a:r>
            <a:endParaRPr lang="zh-CN" altLang="en-US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  <p:sp>
        <p:nvSpPr>
          <p:cNvPr id="118791" name="Text Box 7"/>
          <p:cNvSpPr txBox="1">
            <a:spLocks noChangeArrowheads="1"/>
          </p:cNvSpPr>
          <p:nvPr/>
        </p:nvSpPr>
        <p:spPr bwMode="auto">
          <a:xfrm>
            <a:off x="1447800" y="2895600"/>
            <a:ext cx="16129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008000"/>
                </a:solidFill>
                <a:latin typeface="黑体" panose="02010609060101010101" pitchFamily="2" charset="-122"/>
              </a:rPr>
              <a:t>雄伟景象</a:t>
            </a:r>
            <a:endParaRPr lang="zh-CN" altLang="en-US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  <p:sp>
        <p:nvSpPr>
          <p:cNvPr id="118792" name="Text Box 8"/>
          <p:cNvSpPr txBox="1">
            <a:spLocks noChangeArrowheads="1"/>
          </p:cNvSpPr>
          <p:nvPr/>
        </p:nvSpPr>
        <p:spPr bwMode="auto">
          <a:xfrm>
            <a:off x="4648200" y="2971800"/>
            <a:ext cx="41100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008000"/>
                </a:solidFill>
                <a:latin typeface="黑体" panose="02010609060101010101" pitchFamily="2" charset="-122"/>
              </a:rPr>
              <a:t>（既然）这样，那么</a:t>
            </a:r>
            <a:r>
              <a:rPr lang="en-US" altLang="zh-CN" b="1">
                <a:solidFill>
                  <a:srgbClr val="008000"/>
                </a:solidFill>
              </a:rPr>
              <a:t>……</a:t>
            </a:r>
            <a:endParaRPr lang="en-US" altLang="zh-CN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  <p:sp>
        <p:nvSpPr>
          <p:cNvPr id="118793" name="Text Box 9"/>
          <p:cNvSpPr txBox="1">
            <a:spLocks noChangeArrowheads="1"/>
          </p:cNvSpPr>
          <p:nvPr/>
        </p:nvSpPr>
        <p:spPr bwMode="auto">
          <a:xfrm>
            <a:off x="1600200" y="4038600"/>
            <a:ext cx="4470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008000"/>
                </a:solidFill>
                <a:latin typeface="黑体" panose="02010609060101010101" pitchFamily="2" charset="-122"/>
              </a:rPr>
              <a:t>谪迁的人，指降职远调的人</a:t>
            </a:r>
            <a:endParaRPr lang="zh-CN" altLang="en-US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  <p:sp>
        <p:nvSpPr>
          <p:cNvPr id="118794" name="Text Box 10"/>
          <p:cNvSpPr txBox="1">
            <a:spLocks noChangeArrowheads="1"/>
          </p:cNvSpPr>
          <p:nvPr/>
        </p:nvSpPr>
        <p:spPr bwMode="auto">
          <a:xfrm>
            <a:off x="6248400" y="4114800"/>
            <a:ext cx="8985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accent2"/>
                </a:solidFill>
                <a:latin typeface="黑体" panose="02010609060101010101" pitchFamily="2" charset="-122"/>
              </a:rPr>
              <a:t>诗人</a:t>
            </a:r>
            <a:endParaRPr lang="zh-CN" altLang="en-US" b="1">
              <a:solidFill>
                <a:schemeClr val="accent2"/>
              </a:solidFill>
              <a:latin typeface="黑体" panose="02010609060101010101" pitchFamily="2" charset="-122"/>
            </a:endParaRPr>
          </a:p>
        </p:txBody>
      </p:sp>
      <p:sp>
        <p:nvSpPr>
          <p:cNvPr id="118795" name="Text Box 11"/>
          <p:cNvSpPr txBox="1">
            <a:spLocks noChangeArrowheads="1"/>
          </p:cNvSpPr>
          <p:nvPr/>
        </p:nvSpPr>
        <p:spPr bwMode="auto">
          <a:xfrm>
            <a:off x="533400" y="6096000"/>
            <a:ext cx="80422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008000"/>
                </a:solidFill>
                <a:latin typeface="黑体" panose="02010609060101010101" pitchFamily="2" charset="-122"/>
              </a:rPr>
              <a:t>看了自然景物而触发的感情，大概会有所不同吧？</a:t>
            </a:r>
            <a:endParaRPr lang="zh-CN" altLang="en-US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  <p:sp>
        <p:nvSpPr>
          <p:cNvPr id="118796" name="Text Box 12"/>
          <p:cNvSpPr txBox="1">
            <a:spLocks noChangeArrowheads="1"/>
          </p:cNvSpPr>
          <p:nvPr/>
        </p:nvSpPr>
        <p:spPr bwMode="auto">
          <a:xfrm>
            <a:off x="5486400" y="1654175"/>
            <a:ext cx="14398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008000"/>
                </a:solidFill>
                <a:latin typeface="黑体" panose="02010609060101010101" pitchFamily="2" charset="-122"/>
              </a:rPr>
              <a:t>(shāng)</a:t>
            </a:r>
            <a:endParaRPr lang="en-US" altLang="zh-CN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8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8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8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8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8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8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8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8" grpId="0" autoUpdateAnimBg="0"/>
      <p:bldP spid="118789" grpId="0" autoUpdateAnimBg="0"/>
      <p:bldP spid="118790" grpId="0" autoUpdateAnimBg="0"/>
      <p:bldP spid="118791" grpId="0" autoUpdateAnimBg="0"/>
      <p:bldP spid="118792" grpId="0" autoUpdateAnimBg="0"/>
      <p:bldP spid="118793" grpId="0" autoUpdateAnimBg="0"/>
      <p:bldP spid="118794" grpId="0" autoUpdateAnimBg="0"/>
      <p:bldP spid="118795" grpId="0" autoUpdateAnimBg="0"/>
      <p:bldP spid="118796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Rot="1" noChangeArrowheads="1"/>
          </p:cNvSpPr>
          <p:nvPr>
            <p:ph type="ctrTitle"/>
          </p:nvPr>
        </p:nvSpPr>
        <p:spPr>
          <a:xfrm>
            <a:off x="1371600" y="90488"/>
            <a:ext cx="6324600" cy="747712"/>
          </a:xfrm>
        </p:spPr>
        <p:txBody>
          <a:bodyPr/>
          <a:lstStyle/>
          <a:p>
            <a:pPr eaLnBrk="1" hangingPunct="1"/>
            <a:r>
              <a:rPr lang="en-US" altLang="zh-CN" b="1" smtClean="0">
                <a:latin typeface="黑体" panose="02010609060101010101" pitchFamily="2" charset="-122"/>
                <a:ea typeface="黑体" panose="02010609060101010101" pitchFamily="2" charset="-122"/>
              </a:rPr>
              <a:t>                         </a:t>
            </a:r>
            <a:endParaRPr lang="en-US" altLang="zh-CN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9812" name="Rectangle 4"/>
          <p:cNvSpPr>
            <a:spLocks noChangeArrowheads="1"/>
          </p:cNvSpPr>
          <p:nvPr/>
        </p:nvSpPr>
        <p:spPr bwMode="auto">
          <a:xfrm>
            <a:off x="0" y="1341438"/>
            <a:ext cx="9296400" cy="5035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600">
                <a:latin typeface="黑体" panose="02010609060101010101" pitchFamily="2" charset="-122"/>
              </a:rPr>
              <a:t>    </a:t>
            </a:r>
            <a:r>
              <a:rPr lang="zh-CN" altLang="en-US" sz="3600">
                <a:solidFill>
                  <a:srgbClr val="000000"/>
                </a:solidFill>
                <a:latin typeface="黑体" panose="02010609060101010101" pitchFamily="2" charset="-122"/>
              </a:rPr>
              <a:t>若夫淫雨霏霏，连月不</a:t>
            </a:r>
            <a:r>
              <a:rPr lang="zh-CN" altLang="en-US" sz="3600">
                <a:solidFill>
                  <a:srgbClr val="FF0000"/>
                </a:solidFill>
                <a:latin typeface="黑体" panose="02010609060101010101" pitchFamily="2" charset="-122"/>
              </a:rPr>
              <a:t>开</a:t>
            </a:r>
            <a:r>
              <a:rPr lang="zh-CN" altLang="en-US" sz="3600">
                <a:solidFill>
                  <a:srgbClr val="000000"/>
                </a:solidFill>
                <a:latin typeface="黑体" panose="02010609060101010101" pitchFamily="2" charset="-122"/>
              </a:rPr>
              <a:t>，阴风怒</a:t>
            </a:r>
            <a:endParaRPr lang="zh-CN" altLang="en-US" sz="3600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endParaRPr lang="zh-CN" altLang="en-US" sz="3600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r>
              <a:rPr lang="zh-CN" altLang="en-US" sz="3600">
                <a:solidFill>
                  <a:srgbClr val="000000"/>
                </a:solidFill>
                <a:latin typeface="黑体" panose="02010609060101010101" pitchFamily="2" charset="-122"/>
              </a:rPr>
              <a:t>号，浊浪排空；日星隐耀，山岳潜形；商旅</a:t>
            </a:r>
            <a:endParaRPr lang="zh-CN" altLang="en-US" sz="3600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endParaRPr lang="zh-CN" altLang="en-US" sz="3600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r>
              <a:rPr lang="zh-CN" altLang="en-US" sz="3600">
                <a:solidFill>
                  <a:srgbClr val="000000"/>
                </a:solidFill>
                <a:latin typeface="黑体" panose="02010609060101010101" pitchFamily="2" charset="-122"/>
              </a:rPr>
              <a:t>不行，</a:t>
            </a:r>
            <a:r>
              <a:rPr lang="zh-CN" altLang="en-US" sz="3600">
                <a:solidFill>
                  <a:srgbClr val="FF0000"/>
                </a:solidFill>
                <a:latin typeface="黑体" panose="02010609060101010101" pitchFamily="2" charset="-122"/>
              </a:rPr>
              <a:t>樯</a:t>
            </a:r>
            <a:r>
              <a:rPr lang="zh-CN" altLang="en-US" sz="3600">
                <a:solidFill>
                  <a:srgbClr val="000000"/>
                </a:solidFill>
                <a:latin typeface="黑体" panose="02010609060101010101" pitchFamily="2" charset="-122"/>
              </a:rPr>
              <a:t>倾</a:t>
            </a:r>
            <a:r>
              <a:rPr lang="zh-CN" altLang="en-US" sz="3600">
                <a:solidFill>
                  <a:srgbClr val="FF0000"/>
                </a:solidFill>
                <a:latin typeface="黑体" panose="02010609060101010101" pitchFamily="2" charset="-122"/>
              </a:rPr>
              <a:t>楫</a:t>
            </a:r>
            <a:r>
              <a:rPr lang="zh-CN" altLang="en-US" sz="3600">
                <a:solidFill>
                  <a:srgbClr val="000000"/>
                </a:solidFill>
                <a:latin typeface="黑体" panose="02010609060101010101" pitchFamily="2" charset="-122"/>
              </a:rPr>
              <a:t>摧，</a:t>
            </a:r>
            <a:r>
              <a:rPr lang="zh-CN" altLang="en-US" sz="3600">
                <a:solidFill>
                  <a:srgbClr val="FF0000"/>
                </a:solidFill>
                <a:latin typeface="黑体" panose="02010609060101010101" pitchFamily="2" charset="-122"/>
              </a:rPr>
              <a:t>薄</a:t>
            </a:r>
            <a:r>
              <a:rPr lang="zh-CN" altLang="en-US" sz="3600">
                <a:solidFill>
                  <a:srgbClr val="000000"/>
                </a:solidFill>
                <a:latin typeface="黑体" panose="02010609060101010101" pitchFamily="2" charset="-122"/>
              </a:rPr>
              <a:t>暮冥冥，虎啸猿啼。登</a:t>
            </a:r>
            <a:endParaRPr lang="zh-CN" altLang="en-US" sz="3600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zh-CN" altLang="en-US" sz="3600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zh-CN" altLang="en-US" sz="3600">
                <a:solidFill>
                  <a:srgbClr val="000000"/>
                </a:solidFill>
                <a:latin typeface="黑体" panose="02010609060101010101" pitchFamily="2" charset="-122"/>
              </a:rPr>
              <a:t>斯楼也，则有</a:t>
            </a:r>
            <a:r>
              <a:rPr lang="zh-CN" altLang="en-US" sz="3600">
                <a:solidFill>
                  <a:schemeClr val="accent2"/>
                </a:solidFill>
                <a:latin typeface="黑体" panose="02010609060101010101" pitchFamily="2" charset="-122"/>
              </a:rPr>
              <a:t>去国怀乡，忧谗畏讥</a:t>
            </a:r>
            <a:r>
              <a:rPr lang="zh-CN" altLang="en-US" sz="3600">
                <a:solidFill>
                  <a:srgbClr val="000000"/>
                </a:solidFill>
                <a:latin typeface="黑体" panose="02010609060101010101" pitchFamily="2" charset="-122"/>
              </a:rPr>
              <a:t>，满目</a:t>
            </a:r>
            <a:endParaRPr lang="zh-CN" altLang="en-US" sz="3600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zh-CN" altLang="en-US" sz="3600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zh-CN" altLang="en-US" sz="3600">
                <a:solidFill>
                  <a:srgbClr val="000000"/>
                </a:solidFill>
                <a:latin typeface="黑体" panose="02010609060101010101" pitchFamily="2" charset="-122"/>
              </a:rPr>
              <a:t>萧然，感极而悲者矣。</a:t>
            </a:r>
            <a:endParaRPr lang="zh-CN" altLang="en-US" sz="3600">
              <a:solidFill>
                <a:srgbClr val="000000"/>
              </a:solidFill>
              <a:latin typeface="黑体" panose="02010609060101010101" pitchFamily="2" charset="-122"/>
            </a:endParaRPr>
          </a:p>
        </p:txBody>
      </p:sp>
      <p:sp>
        <p:nvSpPr>
          <p:cNvPr id="119813" name="Text Box 5"/>
          <p:cNvSpPr txBox="1">
            <a:spLocks noChangeArrowheads="1"/>
          </p:cNvSpPr>
          <p:nvPr/>
        </p:nvSpPr>
        <p:spPr bwMode="auto">
          <a:xfrm>
            <a:off x="5795963" y="836613"/>
            <a:ext cx="8985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008000"/>
                </a:solidFill>
                <a:latin typeface="黑体" panose="02010609060101010101" pitchFamily="2" charset="-122"/>
              </a:rPr>
              <a:t>放晴</a:t>
            </a:r>
            <a:endParaRPr lang="zh-CN" altLang="en-US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  <p:sp>
        <p:nvSpPr>
          <p:cNvPr id="119814" name="Text Box 6"/>
          <p:cNvSpPr txBox="1">
            <a:spLocks noChangeArrowheads="1"/>
          </p:cNvSpPr>
          <p:nvPr/>
        </p:nvSpPr>
        <p:spPr bwMode="auto">
          <a:xfrm>
            <a:off x="3563938" y="3141663"/>
            <a:ext cx="8985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008000"/>
                </a:solidFill>
                <a:latin typeface="黑体" panose="02010609060101010101" pitchFamily="2" charset="-122"/>
              </a:rPr>
              <a:t>迫近</a:t>
            </a:r>
            <a:endParaRPr lang="zh-CN" altLang="en-US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  <p:sp>
        <p:nvSpPr>
          <p:cNvPr id="119815" name="Text Box 7"/>
          <p:cNvSpPr txBox="1">
            <a:spLocks noChangeArrowheads="1"/>
          </p:cNvSpPr>
          <p:nvPr/>
        </p:nvSpPr>
        <p:spPr bwMode="auto">
          <a:xfrm>
            <a:off x="1676400" y="4191000"/>
            <a:ext cx="37560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008000"/>
                </a:solidFill>
                <a:latin typeface="黑体" panose="02010609060101010101" pitchFamily="2" charset="-122"/>
              </a:rPr>
              <a:t>离开国都，怀念家乡，</a:t>
            </a:r>
            <a:endParaRPr lang="zh-CN" altLang="en-US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  <p:sp>
        <p:nvSpPr>
          <p:cNvPr id="119816" name="Text Box 8"/>
          <p:cNvSpPr txBox="1">
            <a:spLocks noChangeArrowheads="1"/>
          </p:cNvSpPr>
          <p:nvPr/>
        </p:nvSpPr>
        <p:spPr bwMode="auto">
          <a:xfrm>
            <a:off x="1816100" y="5373688"/>
            <a:ext cx="73279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008000"/>
                </a:solidFill>
                <a:latin typeface="黑体" panose="02010609060101010101" pitchFamily="2" charset="-122"/>
              </a:rPr>
              <a:t>担心（人家）说坏话，惧怕（人家）批评指责</a:t>
            </a:r>
            <a:endParaRPr lang="zh-CN" altLang="en-US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  <p:sp>
        <p:nvSpPr>
          <p:cNvPr id="119817" name="Text Box 9"/>
          <p:cNvSpPr txBox="1">
            <a:spLocks noChangeArrowheads="1"/>
          </p:cNvSpPr>
          <p:nvPr/>
        </p:nvSpPr>
        <p:spPr bwMode="auto">
          <a:xfrm>
            <a:off x="1116013" y="3068638"/>
            <a:ext cx="10795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008000"/>
                </a:solidFill>
                <a:latin typeface="黑体" panose="02010609060101010101" pitchFamily="2" charset="-122"/>
              </a:rPr>
              <a:t>qi</a:t>
            </a:r>
            <a:r>
              <a:rPr lang="en-US" altLang="zh-CN" b="1">
                <a:solidFill>
                  <a:srgbClr val="008000"/>
                </a:solidFill>
              </a:rPr>
              <a:t>á</a:t>
            </a:r>
            <a:r>
              <a:rPr lang="en-US" altLang="zh-CN" b="1">
                <a:solidFill>
                  <a:srgbClr val="008000"/>
                </a:solidFill>
                <a:latin typeface="黑体" panose="02010609060101010101" pitchFamily="2" charset="-122"/>
              </a:rPr>
              <a:t>ng</a:t>
            </a:r>
            <a:endParaRPr lang="en-US" altLang="zh-CN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  <p:sp>
        <p:nvSpPr>
          <p:cNvPr id="119818" name="Text Box 10"/>
          <p:cNvSpPr txBox="1">
            <a:spLocks noChangeArrowheads="1"/>
          </p:cNvSpPr>
          <p:nvPr/>
        </p:nvSpPr>
        <p:spPr bwMode="auto">
          <a:xfrm>
            <a:off x="2339975" y="3068638"/>
            <a:ext cx="4603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008000"/>
                </a:solidFill>
                <a:latin typeface="黑体" panose="02010609060101010101" pitchFamily="2" charset="-122"/>
              </a:rPr>
              <a:t>J</a:t>
            </a:r>
            <a:r>
              <a:rPr lang="en-US" altLang="zh-CN" b="1">
                <a:solidFill>
                  <a:srgbClr val="008000"/>
                </a:solidFill>
              </a:rPr>
              <a:t>í</a:t>
            </a:r>
            <a:endParaRPr lang="en-US" altLang="zh-CN" b="1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19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9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9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19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19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119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2" grpId="0" animBg="1" autoUpdateAnimBg="0"/>
      <p:bldP spid="119813" grpId="0" autoUpdateAnimBg="0"/>
      <p:bldP spid="119814" grpId="0" autoUpdateAnimBg="0"/>
      <p:bldP spid="119815" grpId="0" autoUpdateAnimBg="0"/>
      <p:bldP spid="119816" grpId="0" autoUpdateAnimBg="0"/>
      <p:bldP spid="119817" grpId="0" autoUpdateAnimBg="0"/>
      <p:bldP spid="119818" grpId="0" autoUpdateAnimBg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诗情画意 1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765"/>
      </a:accent4>
      <a:accent5>
        <a:srgbClr val="F3FAFF"/>
      </a:accent5>
      <a:accent6>
        <a:srgbClr val="2D5CE7"/>
      </a:accent6>
      <a:hlink>
        <a:srgbClr val="DC5900"/>
      </a:hlink>
      <a:folHlink>
        <a:srgbClr val="7979A5"/>
      </a:folHlink>
    </a:clrScheme>
    <a:fontScheme name="诗情画意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黑体" panose="0201060906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黑体" panose="02010609060101010101" pitchFamily="2" charset="-122"/>
          </a:defRPr>
        </a:defPPr>
      </a:lstStyle>
    </a:lnDef>
  </a:objectDefaults>
  <a:extraClrSchemeLst>
    <a:extraClrScheme>
      <a:clrScheme name="诗情画意 1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765"/>
        </a:accent4>
        <a:accent5>
          <a:srgbClr val="F3FAFF"/>
        </a:accent5>
        <a:accent6>
          <a:srgbClr val="2D5CE7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2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0A2"/>
        </a:accent4>
        <a:accent5>
          <a:srgbClr val="F2FAFF"/>
        </a:accent5>
        <a:accent6>
          <a:srgbClr val="E186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3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AF3EC"/>
        </a:accent3>
        <a:accent4>
          <a:srgbClr val="4E4E76"/>
        </a:accent4>
        <a:accent5>
          <a:srgbClr val="FFFFEB"/>
        </a:accent5>
        <a:accent6>
          <a:srgbClr val="2D8AE7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4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656"/>
        </a:accent4>
        <a:accent5>
          <a:srgbClr val="FFFFE2"/>
        </a:accent5>
        <a:accent6>
          <a:srgbClr val="E75C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5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E"/>
        </a:accent4>
        <a:accent5>
          <a:srgbClr val="E7F0EA"/>
        </a:accent5>
        <a:accent6>
          <a:srgbClr val="2D5CE7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6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682"/>
        </a:accent4>
        <a:accent5>
          <a:srgbClr val="EFEFEF"/>
        </a:accent5>
        <a:accent6>
          <a:srgbClr val="2D8AE7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7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F0F0FF"/>
        </a:accent3>
        <a:accent4>
          <a:srgbClr val="AE2A00"/>
        </a:accent4>
        <a:accent5>
          <a:srgbClr val="F0EFF4"/>
        </a:accent5>
        <a:accent6>
          <a:srgbClr val="005CB9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8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F"/>
        </a:accent3>
        <a:accent4>
          <a:srgbClr val="000082"/>
        </a:accent4>
        <a:accent5>
          <a:srgbClr val="F3F3F3"/>
        </a:accent5>
        <a:accent6>
          <a:srgbClr val="A163A3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2761</Words>
  <Application>WPS 演示</Application>
  <PresentationFormat>全屏显示(4:3)</PresentationFormat>
  <Paragraphs>394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8" baseType="lpstr">
      <vt:lpstr>Arial</vt:lpstr>
      <vt:lpstr>宋体</vt:lpstr>
      <vt:lpstr>Wingdings</vt:lpstr>
      <vt:lpstr>Times New Roman</vt:lpstr>
      <vt:lpstr>黑体</vt:lpstr>
      <vt:lpstr>Calibri</vt:lpstr>
      <vt:lpstr>Calibri</vt:lpstr>
      <vt:lpstr>微软雅黑</vt:lpstr>
      <vt:lpstr>隶书</vt:lpstr>
      <vt:lpstr>方正姚体</vt:lpstr>
      <vt:lpstr>隶书</vt:lpstr>
      <vt:lpstr>Times New Roman</vt:lpstr>
      <vt:lpstr>Comic Sans MS</vt:lpstr>
      <vt:lpstr>华文行楷</vt:lpstr>
      <vt:lpstr>华文新魏</vt:lpstr>
      <vt:lpstr>Arial Unicode MS</vt:lpstr>
      <vt:lpstr>华文细黑</vt:lpstr>
      <vt:lpstr>仿宋_GB2312</vt:lpstr>
      <vt:lpstr>楷体_GB2312</vt:lpstr>
      <vt:lpstr>Arial</vt:lpstr>
      <vt:lpstr>仿宋</vt:lpstr>
      <vt:lpstr>新宋体</vt:lpstr>
      <vt:lpstr>第一PPT模板网-WWW.1PPT.COM</vt:lpstr>
      <vt:lpstr>PowerPoint 演示文稿</vt:lpstr>
      <vt:lpstr>PowerPoint 演示文稿</vt:lpstr>
      <vt:lpstr>PowerPoint 演示文稿</vt:lpstr>
      <vt:lpstr>                         </vt:lpstr>
      <vt:lpstr>PowerPoint 演示文稿</vt:lpstr>
      <vt:lpstr>                         </vt:lpstr>
      <vt:lpstr>                         </vt:lpstr>
      <vt:lpstr>                         </vt:lpstr>
      <vt:lpstr>                         </vt:lpstr>
      <vt:lpstr>                         </vt:lpstr>
      <vt:lpstr>                         </vt:lpstr>
      <vt:lpstr>                       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
</dc:description>
  <dc:subject>第一PPT模板网-WWW.1PPT.COM</dc:subject>
  <cp:category>第一PPT模板网-WWW.1PPT.COM</cp:category>
  <cp:lastModifiedBy>admin</cp:lastModifiedBy>
  <cp:revision>133</cp:revision>
  <dcterms:created xsi:type="dcterms:W3CDTF">2002-11-29T05:38:00Z</dcterms:created>
  <dcterms:modified xsi:type="dcterms:W3CDTF">2017-09-08T06:41:06Z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