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3">
  <p:sldMasterIdLst>
    <p:sldMasterId id="2147483648" r:id="rId1"/>
  </p:sldMasterIdLst>
  <p:notesMasterIdLst>
    <p:notesMasterId r:id="rId7"/>
  </p:notesMasterIdLst>
  <p:sldIdLst>
    <p:sldId id="259" r:id="rId2"/>
    <p:sldId id="271" r:id="rId3"/>
    <p:sldId id="287" r:id="rId4"/>
    <p:sldId id="267" r:id="rId5"/>
    <p:sldId id="288" r:id="rId6"/>
  </p:sldIdLst>
  <p:sldSz cx="9144000" cy="6858000" type="screen4x3"/>
  <p:notesSz cx="6858000" cy="9144000"/>
  <p:embeddedFontLst>
    <p:embeddedFont>
      <p:font typeface="黑体" pitchFamily="49" charset="-122"/>
      <p:regular r:id="rId8"/>
    </p:embeddedFont>
    <p:embeddedFont>
      <p:font typeface="仿宋" pitchFamily="49" charset="-122"/>
      <p:regular r:id="rId9"/>
    </p:embeddedFont>
    <p:embeddedFont>
      <p:font typeface="맑은 고딕" pitchFamily="34" charset="-127"/>
      <p:regular r:id="rId10"/>
      <p:bold r:id="rId11"/>
    </p:embeddedFont>
    <p:embeddedFont>
      <p:font typeface="Calibri" pitchFamily="34" charset="0"/>
      <p:regular r:id="rId12"/>
      <p:bold r:id="rId13"/>
      <p:italic r:id="rId14"/>
      <p:boldItalic r:id="rId15"/>
    </p:embeddedFont>
    <p:embeddedFont>
      <p:font typeface="微软雅黑" pitchFamily="34" charset="-122"/>
      <p:regular r:id="rId16"/>
      <p:bold r:id="rId17"/>
    </p:embeddedFont>
    <p:embeddedFont>
      <p:font typeface="楷体" pitchFamily="49" charset="-122"/>
      <p:regular r:id="rId1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66"/>
    <a:srgbClr val="678034"/>
    <a:srgbClr val="005EA4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9812" autoAdjust="0"/>
  </p:normalViewPr>
  <p:slideViewPr>
    <p:cSldViewPr>
      <p:cViewPr>
        <p:scale>
          <a:sx n="100" d="100"/>
          <a:sy n="100" d="100"/>
        </p:scale>
        <p:origin x="-110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00CDD4-2AF9-400C-839F-1CD8BD279025}" type="datetimeFigureOut">
              <a:rPr lang="zh-CN" altLang="en-US" smtClean="0"/>
              <a:pPr/>
              <a:t>2013/7/22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3277B-6A25-447D-8D7E-8583CA2615D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4849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2013/7/22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2013/7/22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2013/7/22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image" Target="../media/image8.png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95936" y="1844824"/>
            <a:ext cx="4032448" cy="794519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dirty="0" smtClean="0">
                <a:latin typeface="楷体" pitchFamily="49" charset="-122"/>
                <a:ea typeface="楷体" pitchFamily="49" charset="-122"/>
              </a:rPr>
            </a:br>
            <a:r>
              <a:rPr lang="zh-CN" altLang="en-US" sz="6000" dirty="0" smtClean="0">
                <a:effectLst>
                  <a:reflection blurRad="6350" stA="55000" endA="300" endPos="45500" dir="5400000" sy="-100000" algn="bl" rotWithShape="0"/>
                </a:effectLst>
                <a:latin typeface="楷体" pitchFamily="49" charset="-122"/>
                <a:ea typeface="楷体" pitchFamily="49" charset="-122"/>
              </a:rPr>
              <a:t>独</a:t>
            </a:r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是 </a:t>
            </a:r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迷 </a:t>
            </a:r>
            <a:r>
              <a:rPr lang="zh-CN" altLang="en-US" sz="3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人 的</a:t>
            </a:r>
            <a:r>
              <a:rPr lang="en-US" altLang="zh-CN" sz="4000" dirty="0" smtClean="0"/>
              <a:t/>
            </a:r>
            <a:br>
              <a:rPr lang="en-US" altLang="zh-CN" sz="4000" dirty="0" smtClean="0"/>
            </a:br>
            <a:endParaRPr lang="zh-CN" altLang="en-US" dirty="0"/>
          </a:p>
        </p:txBody>
      </p:sp>
      <p:sp>
        <p:nvSpPr>
          <p:cNvPr id="16" name="副标题 15"/>
          <p:cNvSpPr>
            <a:spLocks noGrp="1"/>
          </p:cNvSpPr>
          <p:nvPr>
            <p:ph type="subTitle" idx="1"/>
          </p:nvPr>
        </p:nvSpPr>
        <p:spPr>
          <a:xfrm>
            <a:off x="2304320" y="3717032"/>
            <a:ext cx="5796136" cy="1126976"/>
          </a:xfrm>
        </p:spPr>
        <p:txBody>
          <a:bodyPr>
            <a:normAutofit/>
          </a:bodyPr>
          <a:lstStyle/>
          <a:p>
            <a:pPr algn="r"/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------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个人简介</a:t>
            </a:r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PPT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46754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676455" y="0"/>
            <a:ext cx="4675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87624" y="1556792"/>
            <a:ext cx="2233393" cy="1440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圆角矩形 10"/>
          <p:cNvSpPr/>
          <p:nvPr/>
        </p:nvSpPr>
        <p:spPr>
          <a:xfrm>
            <a:off x="1187624" y="1556792"/>
            <a:ext cx="6768752" cy="1440160"/>
          </a:xfrm>
          <a:prstGeom prst="round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2915816" y="980728"/>
            <a:ext cx="151216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 smtClean="0">
                <a:solidFill>
                  <a:schemeClr val="bg1">
                    <a:lumMod val="75000"/>
                  </a:schemeClr>
                </a:solidFill>
                <a:latin typeface="仿宋" pitchFamily="49" charset="-122"/>
                <a:ea typeface="仿宋" pitchFamily="49" charset="-122"/>
              </a:rPr>
              <a:t>孤</a:t>
            </a:r>
            <a:endParaRPr lang="zh-CN" altLang="en-US" sz="2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03848" y="2996952"/>
            <a:ext cx="1872208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059832" y="1412776"/>
            <a:ext cx="187220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2987824" y="1556792"/>
            <a:ext cx="20162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059832" y="2996952"/>
            <a:ext cx="20162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6"/>
          <p:cNvSpPr/>
          <p:nvPr/>
        </p:nvSpPr>
        <p:spPr>
          <a:xfrm>
            <a:off x="251520" y="6597352"/>
            <a:ext cx="8640960" cy="2606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bg1">
                    <a:lumMod val="50000"/>
                  </a:schemeClr>
                </a:solidFill>
              </a:ln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6688" y="20199"/>
            <a:ext cx="168187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700" dirty="0">
                <a:solidFill>
                  <a:schemeClr val="bg1"/>
                </a:solidFill>
              </a:rPr>
              <a:t>PPT</a:t>
            </a:r>
            <a:r>
              <a:rPr lang="zh-CN" altLang="en-US" sz="700" dirty="0">
                <a:solidFill>
                  <a:schemeClr val="bg1"/>
                </a:solidFill>
              </a:rPr>
              <a:t>模板下载：</a:t>
            </a:r>
            <a:r>
              <a:rPr lang="en-US" altLang="zh-CN" sz="700" dirty="0">
                <a:solidFill>
                  <a:schemeClr val="bg1"/>
                </a:solidFill>
              </a:rPr>
              <a:t>www.1ppt.com/moban/ </a:t>
            </a:r>
            <a:endParaRPr lang="zh-CN" altLang="en-US" sz="7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526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1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4D4D4D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C0C0C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1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 build="p"/>
      <p:bldP spid="11" grpId="0" animBg="1"/>
      <p:bldP spid="7" grpId="0"/>
      <p:bldP spid="8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1"/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18"/>
          <a:stretch/>
        </p:blipFill>
        <p:spPr>
          <a:xfrm>
            <a:off x="519391" y="1412776"/>
            <a:ext cx="8624609" cy="51845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260648"/>
            <a:ext cx="42514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6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9D0C0E"/>
                </a:solidFill>
                <a:latin typeface="-윤고딕330" pitchFamily="18" charset="-127"/>
                <a:ea typeface="-윤고딕330" pitchFamily="18" charset="-127"/>
              </a:rPr>
              <a:t>E</a:t>
            </a:r>
            <a:r>
              <a:rPr lang="en-US" altLang="zh-CN" sz="36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-윤고딕330" pitchFamily="18" charset="-127"/>
                <a:ea typeface="-윤고딕330" pitchFamily="18" charset="-127"/>
              </a:rPr>
              <a:t>mily Dickinson</a:t>
            </a:r>
            <a:endParaRPr lang="ko-KR" altLang="en-US" sz="40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7" name="직각 삼각형 16"/>
          <p:cNvSpPr/>
          <p:nvPr/>
        </p:nvSpPr>
        <p:spPr>
          <a:xfrm flipH="1" flipV="1">
            <a:off x="7920399" y="0"/>
            <a:ext cx="1224136" cy="576064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각 삼각형 17"/>
          <p:cNvSpPr/>
          <p:nvPr/>
        </p:nvSpPr>
        <p:spPr>
          <a:xfrm rot="311360">
            <a:off x="7903723" y="68586"/>
            <a:ext cx="1300718" cy="495880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6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bg1">
                    <a:lumMod val="50000"/>
                  </a:schemeClr>
                </a:solidFill>
              </a:ln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87624" y="2060848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 </a:t>
            </a:r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人物简介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19672" y="2798930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 </a:t>
            </a:r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人物生平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51720" y="3537012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 </a:t>
            </a:r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创作历程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83768" y="4275094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 </a:t>
            </a:r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经典作品解读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15816" y="5013176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 作品风格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28" name="그림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060848"/>
            <a:ext cx="504056" cy="508462"/>
          </a:xfrm>
          <a:prstGeom prst="rect">
            <a:avLst/>
          </a:prstGeom>
        </p:spPr>
      </p:pic>
      <p:pic>
        <p:nvPicPr>
          <p:cNvPr id="29" name="그림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852936"/>
            <a:ext cx="504056" cy="508462"/>
          </a:xfrm>
          <a:prstGeom prst="rect">
            <a:avLst/>
          </a:prstGeom>
        </p:spPr>
      </p:pic>
      <p:pic>
        <p:nvPicPr>
          <p:cNvPr id="30" name="그림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573016"/>
            <a:ext cx="504056" cy="508462"/>
          </a:xfrm>
          <a:prstGeom prst="rect">
            <a:avLst/>
          </a:prstGeom>
        </p:spPr>
      </p:pic>
      <p:pic>
        <p:nvPicPr>
          <p:cNvPr id="31" name="그림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293096"/>
            <a:ext cx="504056" cy="508462"/>
          </a:xfrm>
          <a:prstGeom prst="rect">
            <a:avLst/>
          </a:prstGeom>
        </p:spPr>
      </p:pic>
      <p:pic>
        <p:nvPicPr>
          <p:cNvPr id="32" name="그림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5013176"/>
            <a:ext cx="504056" cy="50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299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  <p:bldP spid="20" grpId="0"/>
      <p:bldP spid="23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608867" cy="622274"/>
          </a:xfrm>
          <a:prstGeom prst="rect">
            <a:avLst/>
          </a:prstGeom>
        </p:spPr>
      </p:pic>
      <p:pic>
        <p:nvPicPr>
          <p:cNvPr id="12" name="图片 11" descr="220px-Emily_Dickinson_daguerreotyp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3789040"/>
            <a:ext cx="2736304" cy="33955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2483768" y="3068960"/>
            <a:ext cx="42484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19</a:t>
            </a:r>
            <a:r>
              <a:rPr kumimoji="0" lang="zh-CN" alt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世纪美国文坛</a:t>
            </a:r>
            <a:r>
              <a:rPr kumimoji="0" lang="zh-CN" altLang="en-US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n-ea"/>
                <a:cs typeface="Times New Roman" pitchFamily="18" charset="0"/>
              </a:rPr>
              <a:t>最伟大</a:t>
            </a:r>
            <a:r>
              <a:rPr kumimoji="0" lang="zh-CN" alt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的诗人之一</a:t>
            </a:r>
            <a:endParaRPr kumimoji="0" lang="zh-CN" alt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123728" y="3573016"/>
            <a:ext cx="52252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dirty="0" smtClean="0">
                <a:latin typeface="+mn-ea"/>
              </a:rPr>
              <a:t>在美国诗史上的地位和影响</a:t>
            </a:r>
            <a:r>
              <a:rPr lang="en-US" altLang="zh-CN" dirty="0" smtClean="0">
                <a:solidFill>
                  <a:srgbClr val="00B050"/>
                </a:solidFill>
                <a:latin typeface="+mn-ea"/>
              </a:rPr>
              <a:t>--</a:t>
            </a:r>
            <a:r>
              <a:rPr lang="zh-CN" altLang="en-US" dirty="0" smtClean="0">
                <a:solidFill>
                  <a:srgbClr val="00B050"/>
                </a:solidFill>
                <a:latin typeface="+mn-ea"/>
              </a:rPr>
              <a:t>？</a:t>
            </a:r>
            <a:r>
              <a:rPr lang="en-US" altLang="zh-CN" dirty="0" smtClean="0">
                <a:solidFill>
                  <a:srgbClr val="00B050"/>
                </a:solidFill>
                <a:latin typeface="+mn-ea"/>
              </a:rPr>
              <a:t>--</a:t>
            </a:r>
            <a:r>
              <a:rPr lang="zh-CN" altLang="en-US" dirty="0" smtClean="0">
                <a:solidFill>
                  <a:srgbClr val="00B050"/>
                </a:solidFill>
                <a:latin typeface="+mn-ea"/>
              </a:rPr>
              <a:t>惠特曼</a:t>
            </a:r>
            <a:endParaRPr lang="zh-CN" altLang="en-US" dirty="0">
              <a:solidFill>
                <a:srgbClr val="00B050"/>
              </a:solidFill>
              <a:latin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99592" y="1556792"/>
            <a:ext cx="71708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latin typeface="+mn-ea"/>
              </a:rPr>
              <a:t>  28</a:t>
            </a:r>
            <a:r>
              <a:rPr lang="zh-CN" altLang="en-US" dirty="0" smtClean="0">
                <a:latin typeface="+mn-ea"/>
              </a:rPr>
              <a:t>岁开始</a:t>
            </a:r>
            <a:r>
              <a:rPr lang="zh-CN" altLang="en-US" b="1" dirty="0" smtClean="0">
                <a:solidFill>
                  <a:srgbClr val="00B050"/>
                </a:solidFill>
                <a:latin typeface="+mn-ea"/>
              </a:rPr>
              <a:t>闭门不出</a:t>
            </a:r>
            <a:r>
              <a:rPr lang="zh-CN" altLang="en-US" dirty="0" smtClean="0">
                <a:latin typeface="+mn-ea"/>
              </a:rPr>
              <a:t>，</a:t>
            </a:r>
            <a:r>
              <a:rPr lang="en-US" altLang="zh-CN" dirty="0" smtClean="0">
                <a:latin typeface="+mn-ea"/>
              </a:rPr>
              <a:t>70</a:t>
            </a:r>
            <a:r>
              <a:rPr lang="zh-CN" altLang="en-US" dirty="0" smtClean="0">
                <a:latin typeface="+mn-ea"/>
              </a:rPr>
              <a:t>年代后</a:t>
            </a:r>
            <a:r>
              <a:rPr lang="zh-CN" altLang="zh-CN" dirty="0" smtClean="0">
                <a:latin typeface="+mn-ea"/>
              </a:rPr>
              <a:t>甚至不愿迈出自己房间一步</a:t>
            </a:r>
            <a:endParaRPr lang="zh-CN" altLang="en-US" dirty="0">
              <a:latin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55576" y="1052736"/>
            <a:ext cx="77166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latin typeface="+mn-ea"/>
              </a:rPr>
              <a:t>1830</a:t>
            </a:r>
            <a:r>
              <a:rPr lang="zh-CN" altLang="zh-CN" dirty="0" smtClean="0">
                <a:latin typeface="+mn-ea"/>
              </a:rPr>
              <a:t>年</a:t>
            </a:r>
            <a:r>
              <a:rPr lang="en-US" altLang="zh-CN" dirty="0" smtClean="0">
                <a:latin typeface="+mn-ea"/>
              </a:rPr>
              <a:t>12</a:t>
            </a:r>
            <a:r>
              <a:rPr lang="zh-CN" altLang="zh-CN" dirty="0" smtClean="0">
                <a:latin typeface="+mn-ea"/>
              </a:rPr>
              <a:t>月</a:t>
            </a:r>
            <a:r>
              <a:rPr lang="en-US" altLang="zh-CN" dirty="0" smtClean="0">
                <a:latin typeface="+mn-ea"/>
              </a:rPr>
              <a:t>10</a:t>
            </a:r>
            <a:r>
              <a:rPr lang="zh-CN" altLang="zh-CN" dirty="0" smtClean="0">
                <a:latin typeface="+mn-ea"/>
              </a:rPr>
              <a:t>日</a:t>
            </a:r>
            <a:r>
              <a:rPr lang="zh-CN" altLang="en-US" dirty="0" smtClean="0">
                <a:latin typeface="+mn-ea"/>
              </a:rPr>
              <a:t>出生，</a:t>
            </a:r>
            <a:r>
              <a:rPr lang="en-US" altLang="zh-CN" dirty="0" smtClean="0">
                <a:latin typeface="+mn-ea"/>
              </a:rPr>
              <a:t>1886</a:t>
            </a:r>
            <a:r>
              <a:rPr lang="zh-CN" altLang="zh-CN" dirty="0" smtClean="0">
                <a:latin typeface="+mn-ea"/>
              </a:rPr>
              <a:t>年</a:t>
            </a:r>
            <a:r>
              <a:rPr lang="en-US" altLang="zh-CN" dirty="0" smtClean="0">
                <a:latin typeface="+mn-ea"/>
              </a:rPr>
              <a:t>5</a:t>
            </a:r>
            <a:r>
              <a:rPr lang="zh-CN" altLang="zh-CN" dirty="0" smtClean="0">
                <a:latin typeface="+mn-ea"/>
              </a:rPr>
              <a:t>月</a:t>
            </a:r>
            <a:r>
              <a:rPr lang="en-US" altLang="zh-CN" dirty="0" smtClean="0">
                <a:latin typeface="+mn-ea"/>
              </a:rPr>
              <a:t>15</a:t>
            </a:r>
            <a:r>
              <a:rPr lang="zh-CN" altLang="zh-CN" dirty="0" smtClean="0">
                <a:latin typeface="+mn-ea"/>
              </a:rPr>
              <a:t>日去世</a:t>
            </a:r>
            <a:r>
              <a:rPr lang="zh-CN" altLang="en-US" dirty="0" smtClean="0">
                <a:latin typeface="+mn-ea"/>
              </a:rPr>
              <a:t>，享年</a:t>
            </a:r>
            <a:r>
              <a:rPr lang="en-US" altLang="zh-CN" b="1" dirty="0" smtClean="0">
                <a:solidFill>
                  <a:srgbClr val="00B050"/>
                </a:solidFill>
                <a:latin typeface="+mn-ea"/>
              </a:rPr>
              <a:t>56</a:t>
            </a:r>
            <a:r>
              <a:rPr lang="zh-CN" altLang="en-US" b="1" dirty="0" smtClean="0">
                <a:solidFill>
                  <a:srgbClr val="00B050"/>
                </a:solidFill>
                <a:latin typeface="+mn-ea"/>
              </a:rPr>
              <a:t>岁</a:t>
            </a:r>
            <a:endParaRPr lang="zh-CN" altLang="en-US" b="1" dirty="0">
              <a:solidFill>
                <a:srgbClr val="00B050"/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619672" y="2564904"/>
            <a:ext cx="6120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latin typeface="+mn-ea"/>
              </a:rPr>
              <a:t> </a:t>
            </a:r>
            <a:r>
              <a:rPr lang="zh-CN" altLang="zh-CN" dirty="0" smtClean="0">
                <a:latin typeface="+mn-ea"/>
              </a:rPr>
              <a:t>留下诗稿</a:t>
            </a:r>
            <a:r>
              <a:rPr lang="en-US" altLang="zh-CN" dirty="0" smtClean="0">
                <a:latin typeface="+mn-ea"/>
              </a:rPr>
              <a:t> </a:t>
            </a:r>
            <a:r>
              <a:rPr lang="en-US" altLang="zh-CN" b="1" dirty="0" smtClean="0">
                <a:solidFill>
                  <a:srgbClr val="00B050"/>
                </a:solidFill>
                <a:latin typeface="+mn-ea"/>
              </a:rPr>
              <a:t>1800</a:t>
            </a:r>
            <a:r>
              <a:rPr lang="zh-CN" altLang="en-US" b="1" dirty="0" smtClean="0">
                <a:solidFill>
                  <a:srgbClr val="00B050"/>
                </a:solidFill>
                <a:latin typeface="+mn-ea"/>
              </a:rPr>
              <a:t>多</a:t>
            </a:r>
            <a:r>
              <a:rPr lang="zh-CN" altLang="zh-CN" dirty="0" smtClean="0">
                <a:latin typeface="+mn-ea"/>
              </a:rPr>
              <a:t>首</a:t>
            </a:r>
            <a:r>
              <a:rPr lang="zh-CN" altLang="en-US" dirty="0" smtClean="0">
                <a:latin typeface="+mn-ea"/>
              </a:rPr>
              <a:t>，生前只发表了十来首</a:t>
            </a:r>
            <a:endParaRPr lang="zh-CN" altLang="en-US" dirty="0">
              <a:latin typeface="+mn-ea"/>
            </a:endParaRPr>
          </a:p>
        </p:txBody>
      </p: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0"/>
            <a:ext cx="46754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8676455" y="0"/>
            <a:ext cx="4675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직사각형 6"/>
          <p:cNvSpPr/>
          <p:nvPr/>
        </p:nvSpPr>
        <p:spPr>
          <a:xfrm>
            <a:off x="251520" y="6597352"/>
            <a:ext cx="8640960" cy="2606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bg1">
                    <a:lumMod val="50000"/>
                  </a:schemeClr>
                </a:solidFill>
              </a:ln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43608" y="0"/>
            <a:ext cx="286649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60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00B050"/>
                </a:solidFill>
                <a:latin typeface="-윤고딕330" pitchFamily="18" charset="-127"/>
                <a:ea typeface="-윤고딕330" pitchFamily="18" charset="-127"/>
              </a:rPr>
              <a:t>E</a:t>
            </a:r>
            <a:r>
              <a:rPr lang="en-US" altLang="zh-CN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-윤고딕330" pitchFamily="18" charset="-127"/>
                <a:ea typeface="-윤고딕330" pitchFamily="18" charset="-127"/>
              </a:rPr>
              <a:t>mily Dickinson</a:t>
            </a:r>
            <a:endParaRPr lang="ko-KR" altLang="en-US" sz="20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555776" y="2060848"/>
            <a:ext cx="3929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      </a:t>
            </a:r>
            <a:r>
              <a:rPr lang="zh-CN" altLang="zh-CN" dirty="0" smtClean="0"/>
              <a:t>文学史上称她为</a:t>
            </a:r>
            <a:r>
              <a:rPr lang="en-US" altLang="zh-CN" dirty="0" smtClean="0"/>
              <a:t>“</a:t>
            </a:r>
            <a:r>
              <a:rPr lang="zh-CN" altLang="zh-CN" dirty="0" smtClean="0"/>
              <a:t>阿默斯特的</a:t>
            </a:r>
            <a:r>
              <a:rPr lang="zh-CN" altLang="zh-CN" b="1" dirty="0" smtClean="0">
                <a:solidFill>
                  <a:srgbClr val="00B050"/>
                </a:solidFill>
              </a:rPr>
              <a:t>女尼</a:t>
            </a:r>
            <a:r>
              <a:rPr lang="en-US" altLang="zh-CN" dirty="0" smtClean="0"/>
              <a:t>”</a:t>
            </a:r>
            <a:endParaRPr lang="zh-CN" alt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闪动的胶片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3528" y="2276872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/>
              <a:t>致</a:t>
            </a:r>
            <a:r>
              <a:rPr lang="zh-CN" altLang="en-US" sz="9600" b="1" dirty="0" smtClean="0"/>
              <a:t>永</a:t>
            </a:r>
            <a:r>
              <a:rPr lang="zh-CN" altLang="en-US" sz="7200" b="1" dirty="0" smtClean="0"/>
              <a:t>远</a:t>
            </a:r>
            <a:r>
              <a:rPr lang="zh-CN" altLang="en-US" sz="4800" b="1" dirty="0" smtClean="0"/>
              <a:t>的</a:t>
            </a:r>
            <a:r>
              <a:rPr lang="en-US" altLang="zh-CN" sz="8800" b="1" dirty="0" smtClean="0"/>
              <a:t>Dickinson</a:t>
            </a:r>
            <a:r>
              <a:rPr lang="zh-CN" altLang="en-US" sz="8000" b="1" dirty="0" smtClean="0"/>
              <a:t> </a:t>
            </a:r>
            <a:endParaRPr lang="zh-CN" altLang="en-US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796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2603</TotalTime>
  <Words>275</Words>
  <Application>Microsoft Office PowerPoint</Application>
  <PresentationFormat>全屏显示(4:3)</PresentationFormat>
  <Paragraphs>34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7" baseType="lpstr">
      <vt:lpstr>Arial</vt:lpstr>
      <vt:lpstr>宋体</vt:lpstr>
      <vt:lpstr>黑体</vt:lpstr>
      <vt:lpstr>仿宋</vt:lpstr>
      <vt:lpstr>맑은 고딕</vt:lpstr>
      <vt:lpstr>Calibri</vt:lpstr>
      <vt:lpstr>Wingdings</vt:lpstr>
      <vt:lpstr>微软雅黑</vt:lpstr>
      <vt:lpstr>Times New Roman</vt:lpstr>
      <vt:lpstr>楷体</vt:lpstr>
      <vt:lpstr>-윤고딕330</vt:lpstr>
      <vt:lpstr>Office 主题</vt:lpstr>
      <vt:lpstr> 独是 迷 人 的 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lenovo</cp:lastModifiedBy>
  <cp:revision>268</cp:revision>
  <dcterms:created xsi:type="dcterms:W3CDTF">2013-04-16T12:48:26Z</dcterms:created>
  <dcterms:modified xsi:type="dcterms:W3CDTF">2013-07-22T15:32:07Z</dcterms:modified>
</cp:coreProperties>
</file>