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71" r:id="rId4"/>
    <p:sldId id="278" r:id="rId5"/>
    <p:sldId id="258" r:id="rId6"/>
    <p:sldId id="259" r:id="rId7"/>
    <p:sldId id="260" r:id="rId8"/>
    <p:sldId id="263" r:id="rId9"/>
    <p:sldId id="261" r:id="rId10"/>
    <p:sldId id="262" r:id="rId11"/>
    <p:sldId id="266" r:id="rId12"/>
    <p:sldId id="267" r:id="rId13"/>
    <p:sldId id="268" r:id="rId14"/>
    <p:sldId id="280" r:id="rId15"/>
    <p:sldId id="265" r:id="rId16"/>
    <p:sldId id="269" r:id="rId17"/>
    <p:sldId id="264" r:id="rId18"/>
    <p:sldId id="272" r:id="rId19"/>
    <p:sldId id="277" r:id="rId20"/>
    <p:sldId id="275" r:id="rId21"/>
    <p:sldId id="282" r:id="rId22"/>
    <p:sldId id="281" r:id="rId23"/>
    <p:sldId id="283" r:id="rId24"/>
    <p:sldId id="284" r:id="rId25"/>
    <p:sldId id="285" r:id="rId26"/>
    <p:sldId id="286" r:id="rId27"/>
  </p:sldIdLst>
  <p:sldSz cx="9144000" cy="5143500" type="screen16x9"/>
  <p:notesSz cx="6858000" cy="9144000"/>
  <p:defaultTextStyle>
    <a:defPPr>
      <a:defRPr lang="tr-TR"/>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82A7"/>
    <a:srgbClr val="2681A7"/>
    <a:srgbClr val="2F9CC7"/>
    <a:srgbClr val="38A5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4705" autoAdjust="0"/>
  </p:normalViewPr>
  <p:slideViewPr>
    <p:cSldViewPr>
      <p:cViewPr>
        <p:scale>
          <a:sx n="125" d="100"/>
          <a:sy n="125" d="100"/>
        </p:scale>
        <p:origin x="-1224" y="-70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17389C-EE16-4559-9D8D-137F06C11B9B}" type="doc">
      <dgm:prSet loTypeId="urn:microsoft.com/office/officeart/2005/8/layout/chart3" loCatId="cycle" qsTypeId="urn:microsoft.com/office/officeart/2005/8/quickstyle/simple4" qsCatId="simple" csTypeId="urn:microsoft.com/office/officeart/2005/8/colors/accent1_2" csCatId="accent1" phldr="1"/>
      <dgm:spPr/>
    </dgm:pt>
    <dgm:pt modelId="{7875780F-B637-417F-99EE-E7B86C37CE17}">
      <dgm:prSet phldrT="[Text]"/>
      <dgm:spPr>
        <a:solidFill>
          <a:srgbClr val="2782A7"/>
        </a:solidFill>
        <a:ln>
          <a:noFill/>
        </a:ln>
      </dgm:spPr>
      <dgm:t>
        <a:bodyPr/>
        <a:lstStyle/>
        <a:p>
          <a:r>
            <a:rPr lang="tr-TR" dirty="0" smtClean="0">
              <a:latin typeface="Bebas Neue" pitchFamily="34" charset="0"/>
            </a:rPr>
            <a:t>DEVELOPMENT</a:t>
          </a:r>
          <a:endParaRPr lang="tr-TR" dirty="0">
            <a:latin typeface="Bebas Neue" pitchFamily="34" charset="0"/>
          </a:endParaRPr>
        </a:p>
      </dgm:t>
    </dgm:pt>
    <dgm:pt modelId="{B4D3E2B5-FE30-4B3F-BF22-72A1A1DDA518}" type="parTrans" cxnId="{92590450-4862-4D63-8280-A36C48F585EC}">
      <dgm:prSet/>
      <dgm:spPr/>
      <dgm:t>
        <a:bodyPr/>
        <a:lstStyle/>
        <a:p>
          <a:endParaRPr lang="tr-TR"/>
        </a:p>
      </dgm:t>
    </dgm:pt>
    <dgm:pt modelId="{FE13C9D2-35C8-4D51-971F-525254C3756D}" type="sibTrans" cxnId="{92590450-4862-4D63-8280-A36C48F585EC}">
      <dgm:prSet/>
      <dgm:spPr/>
      <dgm:t>
        <a:bodyPr/>
        <a:lstStyle/>
        <a:p>
          <a:endParaRPr lang="tr-TR"/>
        </a:p>
      </dgm:t>
    </dgm:pt>
    <dgm:pt modelId="{4BB7FAE7-B339-429B-A7C1-241B7F615C9E}">
      <dgm:prSet phldrT="[Text]"/>
      <dgm:spPr>
        <a:solidFill>
          <a:srgbClr val="2F9CC7"/>
        </a:solidFill>
        <a:ln>
          <a:noFill/>
        </a:ln>
      </dgm:spPr>
      <dgm:t>
        <a:bodyPr/>
        <a:lstStyle/>
        <a:p>
          <a:r>
            <a:rPr lang="tr-TR" dirty="0" smtClean="0">
              <a:latin typeface="Bebas Neue" pitchFamily="34" charset="0"/>
            </a:rPr>
            <a:t>RESEARCH</a:t>
          </a:r>
          <a:endParaRPr lang="tr-TR" dirty="0">
            <a:latin typeface="Bebas Neue" pitchFamily="34" charset="0"/>
          </a:endParaRPr>
        </a:p>
      </dgm:t>
    </dgm:pt>
    <dgm:pt modelId="{0664B09F-C6A2-45F0-9529-6F850B31B319}" type="parTrans" cxnId="{98F409F2-4138-492A-9188-6B3756A5D098}">
      <dgm:prSet/>
      <dgm:spPr/>
      <dgm:t>
        <a:bodyPr/>
        <a:lstStyle/>
        <a:p>
          <a:endParaRPr lang="tr-TR"/>
        </a:p>
      </dgm:t>
    </dgm:pt>
    <dgm:pt modelId="{D8B1DD3B-8277-4896-842C-057790B992B1}" type="sibTrans" cxnId="{98F409F2-4138-492A-9188-6B3756A5D098}">
      <dgm:prSet/>
      <dgm:spPr/>
      <dgm:t>
        <a:bodyPr/>
        <a:lstStyle/>
        <a:p>
          <a:endParaRPr lang="tr-TR"/>
        </a:p>
      </dgm:t>
    </dgm:pt>
    <dgm:pt modelId="{6DDE4448-5ABB-4C8A-8E41-2A0B04735451}">
      <dgm:prSet phldrT="[Text]"/>
      <dgm:spPr>
        <a:solidFill>
          <a:srgbClr val="38A5D0"/>
        </a:solidFill>
        <a:ln>
          <a:noFill/>
        </a:ln>
        <a:effectLst>
          <a:reflection blurRad="38100" stA="27000" endPos="28000" dir="5400000" sy="-100000" algn="bl" rotWithShape="0"/>
        </a:effectLst>
      </dgm:spPr>
      <dgm:t>
        <a:bodyPr/>
        <a:lstStyle/>
        <a:p>
          <a:r>
            <a:rPr lang="tr-TR" dirty="0" smtClean="0">
              <a:latin typeface="Bebas Neue" pitchFamily="34" charset="0"/>
            </a:rPr>
            <a:t>MARKETING</a:t>
          </a:r>
          <a:endParaRPr lang="tr-TR" dirty="0">
            <a:latin typeface="Bebas Neue" pitchFamily="34" charset="0"/>
          </a:endParaRPr>
        </a:p>
      </dgm:t>
    </dgm:pt>
    <dgm:pt modelId="{83E445C0-F6D6-44B3-A562-CD30CAD50FD2}" type="sibTrans" cxnId="{E262AB1F-BFBE-4773-A7D9-5F62D655B08A}">
      <dgm:prSet/>
      <dgm:spPr/>
      <dgm:t>
        <a:bodyPr/>
        <a:lstStyle/>
        <a:p>
          <a:endParaRPr lang="tr-TR"/>
        </a:p>
      </dgm:t>
    </dgm:pt>
    <dgm:pt modelId="{FBA951F0-606F-420B-BF22-B6831D6104FA}" type="parTrans" cxnId="{E262AB1F-BFBE-4773-A7D9-5F62D655B08A}">
      <dgm:prSet/>
      <dgm:spPr/>
      <dgm:t>
        <a:bodyPr/>
        <a:lstStyle/>
        <a:p>
          <a:endParaRPr lang="tr-TR"/>
        </a:p>
      </dgm:t>
    </dgm:pt>
    <dgm:pt modelId="{642E41A8-DBF8-4439-BD2C-1F78786CAC9B}" type="pres">
      <dgm:prSet presAssocID="{4617389C-EE16-4559-9D8D-137F06C11B9B}" presName="compositeShape" presStyleCnt="0">
        <dgm:presLayoutVars>
          <dgm:chMax val="7"/>
          <dgm:dir/>
          <dgm:resizeHandles val="exact"/>
        </dgm:presLayoutVars>
      </dgm:prSet>
      <dgm:spPr/>
    </dgm:pt>
    <dgm:pt modelId="{964689BD-2B7A-490B-8E63-58DC4C3DB684}" type="pres">
      <dgm:prSet presAssocID="{4617389C-EE16-4559-9D8D-137F06C11B9B}" presName="wedge1" presStyleLbl="node1" presStyleIdx="0" presStyleCnt="3"/>
      <dgm:spPr/>
      <dgm:t>
        <a:bodyPr/>
        <a:lstStyle/>
        <a:p>
          <a:endParaRPr lang="tr-TR"/>
        </a:p>
      </dgm:t>
    </dgm:pt>
    <dgm:pt modelId="{0E2EBDD7-79C4-4BD0-8068-2B7138E9BDB1}" type="pres">
      <dgm:prSet presAssocID="{4617389C-EE16-4559-9D8D-137F06C11B9B}" presName="wedge1Tx" presStyleLbl="node1" presStyleIdx="0" presStyleCnt="3">
        <dgm:presLayoutVars>
          <dgm:chMax val="0"/>
          <dgm:chPref val="0"/>
          <dgm:bulletEnabled val="1"/>
        </dgm:presLayoutVars>
      </dgm:prSet>
      <dgm:spPr/>
      <dgm:t>
        <a:bodyPr/>
        <a:lstStyle/>
        <a:p>
          <a:endParaRPr lang="tr-TR"/>
        </a:p>
      </dgm:t>
    </dgm:pt>
    <dgm:pt modelId="{F26CC665-8C6B-4AC0-AABD-4B6E4F684245}" type="pres">
      <dgm:prSet presAssocID="{4617389C-EE16-4559-9D8D-137F06C11B9B}" presName="wedge2" presStyleLbl="node1" presStyleIdx="1" presStyleCnt="3" custLinFactNeighborX="-108" custLinFactNeighborY="-1136"/>
      <dgm:spPr/>
      <dgm:t>
        <a:bodyPr/>
        <a:lstStyle/>
        <a:p>
          <a:endParaRPr lang="tr-TR"/>
        </a:p>
      </dgm:t>
    </dgm:pt>
    <dgm:pt modelId="{CD534954-BE9E-465D-9D5B-287637B72C1F}" type="pres">
      <dgm:prSet presAssocID="{4617389C-EE16-4559-9D8D-137F06C11B9B}" presName="wedge2Tx" presStyleLbl="node1" presStyleIdx="1" presStyleCnt="3">
        <dgm:presLayoutVars>
          <dgm:chMax val="0"/>
          <dgm:chPref val="0"/>
          <dgm:bulletEnabled val="1"/>
        </dgm:presLayoutVars>
      </dgm:prSet>
      <dgm:spPr/>
      <dgm:t>
        <a:bodyPr/>
        <a:lstStyle/>
        <a:p>
          <a:endParaRPr lang="tr-TR"/>
        </a:p>
      </dgm:t>
    </dgm:pt>
    <dgm:pt modelId="{4CCF251E-AD37-4BB5-AE8A-AEC6499FD8D3}" type="pres">
      <dgm:prSet presAssocID="{4617389C-EE16-4559-9D8D-137F06C11B9B}" presName="wedge3" presStyleLbl="node1" presStyleIdx="2" presStyleCnt="3"/>
      <dgm:spPr/>
      <dgm:t>
        <a:bodyPr/>
        <a:lstStyle/>
        <a:p>
          <a:endParaRPr lang="tr-TR"/>
        </a:p>
      </dgm:t>
    </dgm:pt>
    <dgm:pt modelId="{28EE5FD8-F91A-4F37-85E6-0576FCC3587B}" type="pres">
      <dgm:prSet presAssocID="{4617389C-EE16-4559-9D8D-137F06C11B9B}" presName="wedge3Tx" presStyleLbl="node1" presStyleIdx="2" presStyleCnt="3">
        <dgm:presLayoutVars>
          <dgm:chMax val="0"/>
          <dgm:chPref val="0"/>
          <dgm:bulletEnabled val="1"/>
        </dgm:presLayoutVars>
      </dgm:prSet>
      <dgm:spPr/>
      <dgm:t>
        <a:bodyPr/>
        <a:lstStyle/>
        <a:p>
          <a:endParaRPr lang="tr-TR"/>
        </a:p>
      </dgm:t>
    </dgm:pt>
  </dgm:ptLst>
  <dgm:cxnLst>
    <dgm:cxn modelId="{957EAA84-96F2-428D-A8E0-8A9B65F58C6D}" type="presOf" srcId="{4BB7FAE7-B339-429B-A7C1-241B7F615C9E}" destId="{4CCF251E-AD37-4BB5-AE8A-AEC6499FD8D3}" srcOrd="0" destOrd="0" presId="urn:microsoft.com/office/officeart/2005/8/layout/chart3"/>
    <dgm:cxn modelId="{2E19D943-6A7D-4502-9885-CBC6A488265D}" type="presOf" srcId="{7875780F-B637-417F-99EE-E7B86C37CE17}" destId="{0E2EBDD7-79C4-4BD0-8068-2B7138E9BDB1}" srcOrd="1" destOrd="0" presId="urn:microsoft.com/office/officeart/2005/8/layout/chart3"/>
    <dgm:cxn modelId="{47931680-7A77-4E99-98A6-9126131329C7}" type="presOf" srcId="{6DDE4448-5ABB-4C8A-8E41-2A0B04735451}" destId="{F26CC665-8C6B-4AC0-AABD-4B6E4F684245}" srcOrd="0" destOrd="0" presId="urn:microsoft.com/office/officeart/2005/8/layout/chart3"/>
    <dgm:cxn modelId="{A1F695E9-8AFC-460F-A2E4-3EA21415577B}" type="presOf" srcId="{4617389C-EE16-4559-9D8D-137F06C11B9B}" destId="{642E41A8-DBF8-4439-BD2C-1F78786CAC9B}" srcOrd="0" destOrd="0" presId="urn:microsoft.com/office/officeart/2005/8/layout/chart3"/>
    <dgm:cxn modelId="{D3C58F31-72D1-483B-9614-6F34A2C0B09E}" type="presOf" srcId="{6DDE4448-5ABB-4C8A-8E41-2A0B04735451}" destId="{CD534954-BE9E-465D-9D5B-287637B72C1F}" srcOrd="1" destOrd="0" presId="urn:microsoft.com/office/officeart/2005/8/layout/chart3"/>
    <dgm:cxn modelId="{BD08A620-0E7D-475F-A374-8B5C775CA839}" type="presOf" srcId="{4BB7FAE7-B339-429B-A7C1-241B7F615C9E}" destId="{28EE5FD8-F91A-4F37-85E6-0576FCC3587B}" srcOrd="1" destOrd="0" presId="urn:microsoft.com/office/officeart/2005/8/layout/chart3"/>
    <dgm:cxn modelId="{98F409F2-4138-492A-9188-6B3756A5D098}" srcId="{4617389C-EE16-4559-9D8D-137F06C11B9B}" destId="{4BB7FAE7-B339-429B-A7C1-241B7F615C9E}" srcOrd="2" destOrd="0" parTransId="{0664B09F-C6A2-45F0-9529-6F850B31B319}" sibTransId="{D8B1DD3B-8277-4896-842C-057790B992B1}"/>
    <dgm:cxn modelId="{92590450-4862-4D63-8280-A36C48F585EC}" srcId="{4617389C-EE16-4559-9D8D-137F06C11B9B}" destId="{7875780F-B637-417F-99EE-E7B86C37CE17}" srcOrd="0" destOrd="0" parTransId="{B4D3E2B5-FE30-4B3F-BF22-72A1A1DDA518}" sibTransId="{FE13C9D2-35C8-4D51-971F-525254C3756D}"/>
    <dgm:cxn modelId="{1E7B3640-ADC9-428C-88D9-016AFDEEF74A}" type="presOf" srcId="{7875780F-B637-417F-99EE-E7B86C37CE17}" destId="{964689BD-2B7A-490B-8E63-58DC4C3DB684}" srcOrd="0" destOrd="0" presId="urn:microsoft.com/office/officeart/2005/8/layout/chart3"/>
    <dgm:cxn modelId="{E262AB1F-BFBE-4773-A7D9-5F62D655B08A}" srcId="{4617389C-EE16-4559-9D8D-137F06C11B9B}" destId="{6DDE4448-5ABB-4C8A-8E41-2A0B04735451}" srcOrd="1" destOrd="0" parTransId="{FBA951F0-606F-420B-BF22-B6831D6104FA}" sibTransId="{83E445C0-F6D6-44B3-A562-CD30CAD50FD2}"/>
    <dgm:cxn modelId="{B1B0C1D5-921A-4C29-9FF4-854A4847803D}" type="presParOf" srcId="{642E41A8-DBF8-4439-BD2C-1F78786CAC9B}" destId="{964689BD-2B7A-490B-8E63-58DC4C3DB684}" srcOrd="0" destOrd="0" presId="urn:microsoft.com/office/officeart/2005/8/layout/chart3"/>
    <dgm:cxn modelId="{B144D02D-5BD4-46B6-984E-F6BBAFA2CB1B}" type="presParOf" srcId="{642E41A8-DBF8-4439-BD2C-1F78786CAC9B}" destId="{0E2EBDD7-79C4-4BD0-8068-2B7138E9BDB1}" srcOrd="1" destOrd="0" presId="urn:microsoft.com/office/officeart/2005/8/layout/chart3"/>
    <dgm:cxn modelId="{E976E2E5-4211-4121-9C65-7A350E7B1729}" type="presParOf" srcId="{642E41A8-DBF8-4439-BD2C-1F78786CAC9B}" destId="{F26CC665-8C6B-4AC0-AABD-4B6E4F684245}" srcOrd="2" destOrd="0" presId="urn:microsoft.com/office/officeart/2005/8/layout/chart3"/>
    <dgm:cxn modelId="{2DCAE5DE-725A-45B0-B39B-899F3CAC6421}" type="presParOf" srcId="{642E41A8-DBF8-4439-BD2C-1F78786CAC9B}" destId="{CD534954-BE9E-465D-9D5B-287637B72C1F}" srcOrd="3" destOrd="0" presId="urn:microsoft.com/office/officeart/2005/8/layout/chart3"/>
    <dgm:cxn modelId="{111691A0-6F61-477E-AD6B-27307A6504BF}" type="presParOf" srcId="{642E41A8-DBF8-4439-BD2C-1F78786CAC9B}" destId="{4CCF251E-AD37-4BB5-AE8A-AEC6499FD8D3}" srcOrd="4" destOrd="0" presId="urn:microsoft.com/office/officeart/2005/8/layout/chart3"/>
    <dgm:cxn modelId="{A680F114-2FDF-452F-8C2E-44FA07852411}" type="presParOf" srcId="{642E41A8-DBF8-4439-BD2C-1F78786CAC9B}" destId="{28EE5FD8-F91A-4F37-85E6-0576FCC3587B}" srcOrd="5"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CF9618-BA38-4F89-991E-58D2F7C6813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r-TR"/>
        </a:p>
      </dgm:t>
    </dgm:pt>
    <dgm:pt modelId="{3307C71D-1868-4917-AE54-E3090AA811E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Bebas Neue" pitchFamily="34" charset="0"/>
            </a:rPr>
            <a:t>AGENCY</a:t>
          </a:r>
          <a:endParaRPr lang="tr-TR" sz="2200" dirty="0">
            <a:latin typeface="Bebas Neue" pitchFamily="34" charset="0"/>
          </a:endParaRPr>
        </a:p>
      </dgm:t>
    </dgm:pt>
    <dgm:pt modelId="{17EECC77-70C6-4378-8586-1295D3330012}" type="parTrans" cxnId="{235F99BB-20BB-4A7B-9775-5527F56488EA}">
      <dgm:prSet/>
      <dgm:spPr/>
      <dgm:t>
        <a:bodyPr/>
        <a:lstStyle/>
        <a:p>
          <a:endParaRPr lang="tr-TR"/>
        </a:p>
      </dgm:t>
    </dgm:pt>
    <dgm:pt modelId="{8D286D00-8815-4CBA-A7D8-4D5FA82364D8}" type="sibTrans" cxnId="{235F99BB-20BB-4A7B-9775-5527F56488EA}">
      <dgm:prSet/>
      <dgm:spPr/>
      <dgm:t>
        <a:bodyPr/>
        <a:lstStyle/>
        <a:p>
          <a:endParaRPr lang="tr-TR"/>
        </a:p>
      </dgm:t>
    </dgm:pt>
    <dgm:pt modelId="{4B7159C4-2A56-4BE8-9FA1-EAFE39CB6ACE}" type="asst">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Bebas Neue" pitchFamily="34" charset="0"/>
            </a:rPr>
            <a:t>LIBRARIES</a:t>
          </a:r>
          <a:endParaRPr lang="tr-TR" sz="2200" dirty="0">
            <a:latin typeface="Bebas Neue" pitchFamily="34" charset="0"/>
          </a:endParaRPr>
        </a:p>
      </dgm:t>
    </dgm:pt>
    <dgm:pt modelId="{11EC63F0-C4AC-4C23-84AE-6C02BDA91ACC}" type="parTrans" cxnId="{07687551-BE70-4CD2-9ABE-5F60F04C076F}">
      <dgm:prSet/>
      <dgm:spPr/>
      <dgm:t>
        <a:bodyPr/>
        <a:lstStyle/>
        <a:p>
          <a:endParaRPr lang="tr-TR"/>
        </a:p>
      </dgm:t>
    </dgm:pt>
    <dgm:pt modelId="{C7C8926C-2813-4D7C-98FB-EFC1DF7DD09F}" type="sibTrans" cxnId="{07687551-BE70-4CD2-9ABE-5F60F04C076F}">
      <dgm:prSet/>
      <dgm:spPr/>
      <dgm:t>
        <a:bodyPr/>
        <a:lstStyle/>
        <a:p>
          <a:endParaRPr lang="tr-TR"/>
        </a:p>
      </dgm:t>
    </dgm:pt>
    <dgm:pt modelId="{70C53326-40C8-4006-978D-EEDD4D770F27}">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Bebas Neue" pitchFamily="34" charset="0"/>
            </a:rPr>
            <a:t>BROKER</a:t>
          </a:r>
          <a:endParaRPr lang="tr-TR" sz="2200" dirty="0">
            <a:latin typeface="Bebas Neue" pitchFamily="34" charset="0"/>
          </a:endParaRPr>
        </a:p>
      </dgm:t>
    </dgm:pt>
    <dgm:pt modelId="{B198A292-8BF8-4F9B-B3B6-0C13E21A3AFD}" type="parTrans" cxnId="{97547143-9442-4E5A-A60C-407AF437D4BD}">
      <dgm:prSet/>
      <dgm:spPr>
        <a:solidFill>
          <a:srgbClr val="2681A7"/>
        </a:solidFill>
        <a:ln>
          <a:noFill/>
        </a:ln>
      </dgm:spPr>
      <dgm:t>
        <a:bodyPr/>
        <a:lstStyle/>
        <a:p>
          <a:endParaRPr lang="tr-TR"/>
        </a:p>
      </dgm:t>
    </dgm:pt>
    <dgm:pt modelId="{DA4052C8-0C2B-4923-91F5-4025A1E827D4}" type="sibTrans" cxnId="{97547143-9442-4E5A-A60C-407AF437D4BD}">
      <dgm:prSet/>
      <dgm:spPr/>
      <dgm:t>
        <a:bodyPr/>
        <a:lstStyle/>
        <a:p>
          <a:endParaRPr lang="tr-TR"/>
        </a:p>
      </dgm:t>
    </dgm:pt>
    <dgm:pt modelId="{DA8B0233-72F4-4BC6-8614-276DB9C5E5B1}">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Bebas Neue" pitchFamily="34" charset="0"/>
            </a:rPr>
            <a:t>PUBLISHER</a:t>
          </a:r>
          <a:endParaRPr lang="tr-TR" sz="2200" dirty="0">
            <a:latin typeface="Bebas Neue" pitchFamily="34" charset="0"/>
          </a:endParaRPr>
        </a:p>
      </dgm:t>
    </dgm:pt>
    <dgm:pt modelId="{7DC3B062-CB2A-4782-B3CB-EC11C5806F71}" type="parTrans" cxnId="{62C31FD7-3009-4FFC-9AA0-833BA2BBA465}">
      <dgm:prSet/>
      <dgm:spPr/>
      <dgm:t>
        <a:bodyPr/>
        <a:lstStyle/>
        <a:p>
          <a:endParaRPr lang="tr-TR"/>
        </a:p>
      </dgm:t>
    </dgm:pt>
    <dgm:pt modelId="{E2670FB7-46B0-496D-A9BA-D2F96AC5399C}" type="sibTrans" cxnId="{62C31FD7-3009-4FFC-9AA0-833BA2BBA465}">
      <dgm:prSet/>
      <dgm:spPr/>
      <dgm:t>
        <a:bodyPr/>
        <a:lstStyle/>
        <a:p>
          <a:endParaRPr lang="tr-TR"/>
        </a:p>
      </dgm:t>
    </dgm:pt>
    <dgm:pt modelId="{9C8F68A8-301D-4F8C-8CE0-742C377AE9B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Bebas Neue" pitchFamily="34" charset="0"/>
            </a:rPr>
            <a:t>CONSUMER</a:t>
          </a:r>
          <a:endParaRPr lang="tr-TR" sz="2200" dirty="0">
            <a:latin typeface="Bebas Neue" pitchFamily="34" charset="0"/>
          </a:endParaRPr>
        </a:p>
      </dgm:t>
    </dgm:pt>
    <dgm:pt modelId="{12EEDEF4-C332-4A80-AEC6-C2E8C4949BBD}" type="parTrans" cxnId="{F99E10F0-A7A8-45A6-A47C-12C60C825B91}">
      <dgm:prSet/>
      <dgm:spPr>
        <a:solidFill>
          <a:srgbClr val="2782A7"/>
        </a:solidFill>
      </dgm:spPr>
      <dgm:t>
        <a:bodyPr/>
        <a:lstStyle/>
        <a:p>
          <a:endParaRPr lang="tr-TR"/>
        </a:p>
      </dgm:t>
    </dgm:pt>
    <dgm:pt modelId="{CB882474-8B63-4F39-A5AA-293CA6298A40}" type="sibTrans" cxnId="{F99E10F0-A7A8-45A6-A47C-12C60C825B91}">
      <dgm:prSet/>
      <dgm:spPr/>
      <dgm:t>
        <a:bodyPr/>
        <a:lstStyle/>
        <a:p>
          <a:endParaRPr lang="tr-TR"/>
        </a:p>
      </dgm:t>
    </dgm:pt>
    <dgm:pt modelId="{C65A4AE2-31FA-4BDE-A320-DF7809A953A4}" type="pres">
      <dgm:prSet presAssocID="{B5CF9618-BA38-4F89-991E-58D2F7C6813D}" presName="hierChild1" presStyleCnt="0">
        <dgm:presLayoutVars>
          <dgm:orgChart val="1"/>
          <dgm:chPref val="1"/>
          <dgm:dir/>
          <dgm:animOne val="branch"/>
          <dgm:animLvl val="lvl"/>
          <dgm:resizeHandles/>
        </dgm:presLayoutVars>
      </dgm:prSet>
      <dgm:spPr/>
      <dgm:t>
        <a:bodyPr/>
        <a:lstStyle/>
        <a:p>
          <a:endParaRPr lang="tr-TR"/>
        </a:p>
      </dgm:t>
    </dgm:pt>
    <dgm:pt modelId="{B85D0033-0BF9-4B96-B47D-5A27528DCCC5}" type="pres">
      <dgm:prSet presAssocID="{3307C71D-1868-4917-AE54-E3090AA811E4}" presName="hierRoot1" presStyleCnt="0">
        <dgm:presLayoutVars>
          <dgm:hierBranch val="init"/>
        </dgm:presLayoutVars>
      </dgm:prSet>
      <dgm:spPr/>
    </dgm:pt>
    <dgm:pt modelId="{E7BAE277-D34F-40F0-B856-D57E414B708A}" type="pres">
      <dgm:prSet presAssocID="{3307C71D-1868-4917-AE54-E3090AA811E4}" presName="rootComposite1" presStyleCnt="0"/>
      <dgm:spPr/>
    </dgm:pt>
    <dgm:pt modelId="{7D6EEBAA-AB34-4C0E-B8D0-3042143FCE11}" type="pres">
      <dgm:prSet presAssocID="{3307C71D-1868-4917-AE54-E3090AA811E4}" presName="rootText1" presStyleLbl="node0" presStyleIdx="0" presStyleCnt="1">
        <dgm:presLayoutVars>
          <dgm:chPref val="3"/>
        </dgm:presLayoutVars>
      </dgm:prSet>
      <dgm:spPr/>
      <dgm:t>
        <a:bodyPr/>
        <a:lstStyle/>
        <a:p>
          <a:endParaRPr lang="tr-TR"/>
        </a:p>
      </dgm:t>
    </dgm:pt>
    <dgm:pt modelId="{E1FBE1C0-F977-4FBF-9754-96B13A57901D}" type="pres">
      <dgm:prSet presAssocID="{3307C71D-1868-4917-AE54-E3090AA811E4}" presName="rootConnector1" presStyleLbl="node1" presStyleIdx="0" presStyleCnt="0"/>
      <dgm:spPr/>
      <dgm:t>
        <a:bodyPr/>
        <a:lstStyle/>
        <a:p>
          <a:endParaRPr lang="tr-TR"/>
        </a:p>
      </dgm:t>
    </dgm:pt>
    <dgm:pt modelId="{DEBBFEB6-563D-49E9-857C-15F8DACA8DAE}" type="pres">
      <dgm:prSet presAssocID="{3307C71D-1868-4917-AE54-E3090AA811E4}" presName="hierChild2" presStyleCnt="0"/>
      <dgm:spPr/>
    </dgm:pt>
    <dgm:pt modelId="{3392889F-219D-4504-A86B-488769B4D08A}" type="pres">
      <dgm:prSet presAssocID="{B198A292-8BF8-4F9B-B3B6-0C13E21A3AFD}" presName="Name37" presStyleLbl="parChTrans1D2" presStyleIdx="0" presStyleCnt="4"/>
      <dgm:spPr/>
      <dgm:t>
        <a:bodyPr/>
        <a:lstStyle/>
        <a:p>
          <a:endParaRPr lang="tr-TR"/>
        </a:p>
      </dgm:t>
    </dgm:pt>
    <dgm:pt modelId="{92CDC041-C4CF-4A0D-A7D5-F2AB11ACF63A}" type="pres">
      <dgm:prSet presAssocID="{70C53326-40C8-4006-978D-EEDD4D770F27}" presName="hierRoot2" presStyleCnt="0">
        <dgm:presLayoutVars>
          <dgm:hierBranch val="init"/>
        </dgm:presLayoutVars>
      </dgm:prSet>
      <dgm:spPr/>
    </dgm:pt>
    <dgm:pt modelId="{CADD1789-672D-4F90-88A0-D911CCB00E4D}" type="pres">
      <dgm:prSet presAssocID="{70C53326-40C8-4006-978D-EEDD4D770F27}" presName="rootComposite" presStyleCnt="0"/>
      <dgm:spPr/>
    </dgm:pt>
    <dgm:pt modelId="{BE306BA9-6592-4B43-A5A0-BA390086DB1F}" type="pres">
      <dgm:prSet presAssocID="{70C53326-40C8-4006-978D-EEDD4D770F27}" presName="rootText" presStyleLbl="node2" presStyleIdx="0" presStyleCnt="3" custLinFactNeighborX="2660" custLinFactNeighborY="92">
        <dgm:presLayoutVars>
          <dgm:chPref val="3"/>
        </dgm:presLayoutVars>
      </dgm:prSet>
      <dgm:spPr/>
      <dgm:t>
        <a:bodyPr/>
        <a:lstStyle/>
        <a:p>
          <a:endParaRPr lang="tr-TR"/>
        </a:p>
      </dgm:t>
    </dgm:pt>
    <dgm:pt modelId="{2BF0B66F-7A26-48C6-81DE-89B58E68A3AC}" type="pres">
      <dgm:prSet presAssocID="{70C53326-40C8-4006-978D-EEDD4D770F27}" presName="rootConnector" presStyleLbl="node2" presStyleIdx="0" presStyleCnt="3"/>
      <dgm:spPr/>
      <dgm:t>
        <a:bodyPr/>
        <a:lstStyle/>
        <a:p>
          <a:endParaRPr lang="tr-TR"/>
        </a:p>
      </dgm:t>
    </dgm:pt>
    <dgm:pt modelId="{51BF4B79-B873-437B-8FCF-B68B47A91A63}" type="pres">
      <dgm:prSet presAssocID="{70C53326-40C8-4006-978D-EEDD4D770F27}" presName="hierChild4" presStyleCnt="0"/>
      <dgm:spPr/>
    </dgm:pt>
    <dgm:pt modelId="{C3A73FB0-8C7B-440E-AC79-6B5F200D3F07}" type="pres">
      <dgm:prSet presAssocID="{70C53326-40C8-4006-978D-EEDD4D770F27}" presName="hierChild5" presStyleCnt="0"/>
      <dgm:spPr/>
    </dgm:pt>
    <dgm:pt modelId="{21EB35EE-E984-41E2-BA22-3E25F9EFEE0F}" type="pres">
      <dgm:prSet presAssocID="{7DC3B062-CB2A-4782-B3CB-EC11C5806F71}" presName="Name37" presStyleLbl="parChTrans1D2" presStyleIdx="1" presStyleCnt="4"/>
      <dgm:spPr/>
      <dgm:t>
        <a:bodyPr/>
        <a:lstStyle/>
        <a:p>
          <a:endParaRPr lang="tr-TR"/>
        </a:p>
      </dgm:t>
    </dgm:pt>
    <dgm:pt modelId="{D9C4EC26-E483-46F5-B99C-CD6EB65C6959}" type="pres">
      <dgm:prSet presAssocID="{DA8B0233-72F4-4BC6-8614-276DB9C5E5B1}" presName="hierRoot2" presStyleCnt="0">
        <dgm:presLayoutVars>
          <dgm:hierBranch val="init"/>
        </dgm:presLayoutVars>
      </dgm:prSet>
      <dgm:spPr/>
    </dgm:pt>
    <dgm:pt modelId="{71DC2F2B-2314-4AAF-AB03-85F1A546E5AC}" type="pres">
      <dgm:prSet presAssocID="{DA8B0233-72F4-4BC6-8614-276DB9C5E5B1}" presName="rootComposite" presStyleCnt="0"/>
      <dgm:spPr/>
    </dgm:pt>
    <dgm:pt modelId="{A25FA72E-0173-436A-AF1E-D198B51B2265}" type="pres">
      <dgm:prSet presAssocID="{DA8B0233-72F4-4BC6-8614-276DB9C5E5B1}" presName="rootText" presStyleLbl="node2" presStyleIdx="1" presStyleCnt="3">
        <dgm:presLayoutVars>
          <dgm:chPref val="3"/>
        </dgm:presLayoutVars>
      </dgm:prSet>
      <dgm:spPr/>
      <dgm:t>
        <a:bodyPr/>
        <a:lstStyle/>
        <a:p>
          <a:endParaRPr lang="tr-TR"/>
        </a:p>
      </dgm:t>
    </dgm:pt>
    <dgm:pt modelId="{66B35250-676E-4D8B-9E01-90524BECB365}" type="pres">
      <dgm:prSet presAssocID="{DA8B0233-72F4-4BC6-8614-276DB9C5E5B1}" presName="rootConnector" presStyleLbl="node2" presStyleIdx="1" presStyleCnt="3"/>
      <dgm:spPr/>
      <dgm:t>
        <a:bodyPr/>
        <a:lstStyle/>
        <a:p>
          <a:endParaRPr lang="tr-TR"/>
        </a:p>
      </dgm:t>
    </dgm:pt>
    <dgm:pt modelId="{ED10AE69-952F-4266-BA62-FB6E7F054BAA}" type="pres">
      <dgm:prSet presAssocID="{DA8B0233-72F4-4BC6-8614-276DB9C5E5B1}" presName="hierChild4" presStyleCnt="0"/>
      <dgm:spPr/>
    </dgm:pt>
    <dgm:pt modelId="{4D527A17-ABF2-49B1-A54A-77D8FF88E527}" type="pres">
      <dgm:prSet presAssocID="{DA8B0233-72F4-4BC6-8614-276DB9C5E5B1}" presName="hierChild5" presStyleCnt="0"/>
      <dgm:spPr/>
    </dgm:pt>
    <dgm:pt modelId="{752F74B4-C555-4D48-9705-88685BBC69D8}" type="pres">
      <dgm:prSet presAssocID="{12EEDEF4-C332-4A80-AEC6-C2E8C4949BBD}" presName="Name37" presStyleLbl="parChTrans1D2" presStyleIdx="2" presStyleCnt="4"/>
      <dgm:spPr/>
      <dgm:t>
        <a:bodyPr/>
        <a:lstStyle/>
        <a:p>
          <a:endParaRPr lang="tr-TR"/>
        </a:p>
      </dgm:t>
    </dgm:pt>
    <dgm:pt modelId="{1F4F8008-1BC8-4671-9DED-CE110F1D0A3D}" type="pres">
      <dgm:prSet presAssocID="{9C8F68A8-301D-4F8C-8CE0-742C377AE9B4}" presName="hierRoot2" presStyleCnt="0">
        <dgm:presLayoutVars>
          <dgm:hierBranch val="init"/>
        </dgm:presLayoutVars>
      </dgm:prSet>
      <dgm:spPr/>
    </dgm:pt>
    <dgm:pt modelId="{D51DC254-263F-48B6-B312-678FFD26620C}" type="pres">
      <dgm:prSet presAssocID="{9C8F68A8-301D-4F8C-8CE0-742C377AE9B4}" presName="rootComposite" presStyleCnt="0"/>
      <dgm:spPr/>
    </dgm:pt>
    <dgm:pt modelId="{7C413185-78B7-4FCD-8DBE-06064206C375}" type="pres">
      <dgm:prSet presAssocID="{9C8F68A8-301D-4F8C-8CE0-742C377AE9B4}" presName="rootText" presStyleLbl="node2" presStyleIdx="2" presStyleCnt="3" custLinFactNeighborX="3428" custLinFactNeighborY="-584">
        <dgm:presLayoutVars>
          <dgm:chPref val="3"/>
        </dgm:presLayoutVars>
      </dgm:prSet>
      <dgm:spPr/>
      <dgm:t>
        <a:bodyPr/>
        <a:lstStyle/>
        <a:p>
          <a:endParaRPr lang="tr-TR"/>
        </a:p>
      </dgm:t>
    </dgm:pt>
    <dgm:pt modelId="{74AA2355-DA76-4DDA-8BAC-E774C3452621}" type="pres">
      <dgm:prSet presAssocID="{9C8F68A8-301D-4F8C-8CE0-742C377AE9B4}" presName="rootConnector" presStyleLbl="node2" presStyleIdx="2" presStyleCnt="3"/>
      <dgm:spPr/>
      <dgm:t>
        <a:bodyPr/>
        <a:lstStyle/>
        <a:p>
          <a:endParaRPr lang="tr-TR"/>
        </a:p>
      </dgm:t>
    </dgm:pt>
    <dgm:pt modelId="{374A1D51-C4E9-432A-A8E1-6B7FB41CAA7C}" type="pres">
      <dgm:prSet presAssocID="{9C8F68A8-301D-4F8C-8CE0-742C377AE9B4}" presName="hierChild4" presStyleCnt="0"/>
      <dgm:spPr/>
    </dgm:pt>
    <dgm:pt modelId="{94AD7621-AB14-4029-AAD9-A7589F614A26}" type="pres">
      <dgm:prSet presAssocID="{9C8F68A8-301D-4F8C-8CE0-742C377AE9B4}" presName="hierChild5" presStyleCnt="0"/>
      <dgm:spPr/>
    </dgm:pt>
    <dgm:pt modelId="{EA9FA811-65A5-4A8F-A0A1-79F909BC2581}" type="pres">
      <dgm:prSet presAssocID="{3307C71D-1868-4917-AE54-E3090AA811E4}" presName="hierChild3" presStyleCnt="0"/>
      <dgm:spPr/>
    </dgm:pt>
    <dgm:pt modelId="{D937E0F2-E196-443E-A2A6-941FA566C5B4}" type="pres">
      <dgm:prSet presAssocID="{11EC63F0-C4AC-4C23-84AE-6C02BDA91ACC}" presName="Name111" presStyleLbl="parChTrans1D2" presStyleIdx="3" presStyleCnt="4"/>
      <dgm:spPr/>
      <dgm:t>
        <a:bodyPr/>
        <a:lstStyle/>
        <a:p>
          <a:endParaRPr lang="tr-TR"/>
        </a:p>
      </dgm:t>
    </dgm:pt>
    <dgm:pt modelId="{415BB185-0D7B-414A-BC4D-ADAA87A8D95D}" type="pres">
      <dgm:prSet presAssocID="{4B7159C4-2A56-4BE8-9FA1-EAFE39CB6ACE}" presName="hierRoot3" presStyleCnt="0">
        <dgm:presLayoutVars>
          <dgm:hierBranch val="init"/>
        </dgm:presLayoutVars>
      </dgm:prSet>
      <dgm:spPr/>
    </dgm:pt>
    <dgm:pt modelId="{BDC6B145-F682-4721-9B67-37FABF0AB7F8}" type="pres">
      <dgm:prSet presAssocID="{4B7159C4-2A56-4BE8-9FA1-EAFE39CB6ACE}" presName="rootComposite3" presStyleCnt="0"/>
      <dgm:spPr/>
    </dgm:pt>
    <dgm:pt modelId="{D68755F5-E571-4A5A-A338-E4C393D842D5}" type="pres">
      <dgm:prSet presAssocID="{4B7159C4-2A56-4BE8-9FA1-EAFE39CB6ACE}" presName="rootText3" presStyleLbl="asst1" presStyleIdx="0" presStyleCnt="1" custLinFactNeighborX="-14485" custLinFactNeighborY="-3516">
        <dgm:presLayoutVars>
          <dgm:chPref val="3"/>
        </dgm:presLayoutVars>
      </dgm:prSet>
      <dgm:spPr/>
      <dgm:t>
        <a:bodyPr/>
        <a:lstStyle/>
        <a:p>
          <a:endParaRPr lang="tr-TR"/>
        </a:p>
      </dgm:t>
    </dgm:pt>
    <dgm:pt modelId="{3EF2BF3B-8612-4922-8ECA-BB662E228D0D}" type="pres">
      <dgm:prSet presAssocID="{4B7159C4-2A56-4BE8-9FA1-EAFE39CB6ACE}" presName="rootConnector3" presStyleLbl="asst1" presStyleIdx="0" presStyleCnt="1"/>
      <dgm:spPr/>
      <dgm:t>
        <a:bodyPr/>
        <a:lstStyle/>
        <a:p>
          <a:endParaRPr lang="tr-TR"/>
        </a:p>
      </dgm:t>
    </dgm:pt>
    <dgm:pt modelId="{F7A531F2-6AE8-48C5-8F54-A8DDE6CC6D1B}" type="pres">
      <dgm:prSet presAssocID="{4B7159C4-2A56-4BE8-9FA1-EAFE39CB6ACE}" presName="hierChild6" presStyleCnt="0"/>
      <dgm:spPr/>
    </dgm:pt>
    <dgm:pt modelId="{DAB2ADC7-78B3-4B3D-98C8-A846B2549DBE}" type="pres">
      <dgm:prSet presAssocID="{4B7159C4-2A56-4BE8-9FA1-EAFE39CB6ACE}" presName="hierChild7" presStyleCnt="0"/>
      <dgm:spPr/>
    </dgm:pt>
  </dgm:ptLst>
  <dgm:cxnLst>
    <dgm:cxn modelId="{20753EF1-D5F8-462F-8839-5FCA145C393F}" type="presOf" srcId="{DA8B0233-72F4-4BC6-8614-276DB9C5E5B1}" destId="{66B35250-676E-4D8B-9E01-90524BECB365}" srcOrd="1" destOrd="0" presId="urn:microsoft.com/office/officeart/2005/8/layout/orgChart1"/>
    <dgm:cxn modelId="{62C31FD7-3009-4FFC-9AA0-833BA2BBA465}" srcId="{3307C71D-1868-4917-AE54-E3090AA811E4}" destId="{DA8B0233-72F4-4BC6-8614-276DB9C5E5B1}" srcOrd="2" destOrd="0" parTransId="{7DC3B062-CB2A-4782-B3CB-EC11C5806F71}" sibTransId="{E2670FB7-46B0-496D-A9BA-D2F96AC5399C}"/>
    <dgm:cxn modelId="{07687551-BE70-4CD2-9ABE-5F60F04C076F}" srcId="{3307C71D-1868-4917-AE54-E3090AA811E4}" destId="{4B7159C4-2A56-4BE8-9FA1-EAFE39CB6ACE}" srcOrd="0" destOrd="0" parTransId="{11EC63F0-C4AC-4C23-84AE-6C02BDA91ACC}" sibTransId="{C7C8926C-2813-4D7C-98FB-EFC1DF7DD09F}"/>
    <dgm:cxn modelId="{F99E10F0-A7A8-45A6-A47C-12C60C825B91}" srcId="{3307C71D-1868-4917-AE54-E3090AA811E4}" destId="{9C8F68A8-301D-4F8C-8CE0-742C377AE9B4}" srcOrd="3" destOrd="0" parTransId="{12EEDEF4-C332-4A80-AEC6-C2E8C4949BBD}" sibTransId="{CB882474-8B63-4F39-A5AA-293CA6298A40}"/>
    <dgm:cxn modelId="{9ACBF2EB-9060-48BC-9424-F37A844BB730}" type="presOf" srcId="{7DC3B062-CB2A-4782-B3CB-EC11C5806F71}" destId="{21EB35EE-E984-41E2-BA22-3E25F9EFEE0F}" srcOrd="0" destOrd="0" presId="urn:microsoft.com/office/officeart/2005/8/layout/orgChart1"/>
    <dgm:cxn modelId="{97547143-9442-4E5A-A60C-407AF437D4BD}" srcId="{3307C71D-1868-4917-AE54-E3090AA811E4}" destId="{70C53326-40C8-4006-978D-EEDD4D770F27}" srcOrd="1" destOrd="0" parTransId="{B198A292-8BF8-4F9B-B3B6-0C13E21A3AFD}" sibTransId="{DA4052C8-0C2B-4923-91F5-4025A1E827D4}"/>
    <dgm:cxn modelId="{D6B68208-45F7-4BF4-9FC5-83DB77CA8293}" type="presOf" srcId="{11EC63F0-C4AC-4C23-84AE-6C02BDA91ACC}" destId="{D937E0F2-E196-443E-A2A6-941FA566C5B4}" srcOrd="0" destOrd="0" presId="urn:microsoft.com/office/officeart/2005/8/layout/orgChart1"/>
    <dgm:cxn modelId="{63C605E5-981C-4EC4-A322-215893FE1C77}" type="presOf" srcId="{B198A292-8BF8-4F9B-B3B6-0C13E21A3AFD}" destId="{3392889F-219D-4504-A86B-488769B4D08A}" srcOrd="0" destOrd="0" presId="urn:microsoft.com/office/officeart/2005/8/layout/orgChart1"/>
    <dgm:cxn modelId="{0F60E63F-9273-4240-94C6-5E5E44807806}" type="presOf" srcId="{3307C71D-1868-4917-AE54-E3090AA811E4}" destId="{7D6EEBAA-AB34-4C0E-B8D0-3042143FCE11}" srcOrd="0" destOrd="0" presId="urn:microsoft.com/office/officeart/2005/8/layout/orgChart1"/>
    <dgm:cxn modelId="{0BF4F2C1-1CB8-445A-A52C-F67EC83C88B7}" type="presOf" srcId="{12EEDEF4-C332-4A80-AEC6-C2E8C4949BBD}" destId="{752F74B4-C555-4D48-9705-88685BBC69D8}" srcOrd="0" destOrd="0" presId="urn:microsoft.com/office/officeart/2005/8/layout/orgChart1"/>
    <dgm:cxn modelId="{37B513FA-DA33-4A49-A71E-D30FEE66A467}" type="presOf" srcId="{DA8B0233-72F4-4BC6-8614-276DB9C5E5B1}" destId="{A25FA72E-0173-436A-AF1E-D198B51B2265}" srcOrd="0" destOrd="0" presId="urn:microsoft.com/office/officeart/2005/8/layout/orgChart1"/>
    <dgm:cxn modelId="{DE963A3C-8BEB-4AB6-9480-C85A106CC480}" type="presOf" srcId="{4B7159C4-2A56-4BE8-9FA1-EAFE39CB6ACE}" destId="{3EF2BF3B-8612-4922-8ECA-BB662E228D0D}" srcOrd="1" destOrd="0" presId="urn:microsoft.com/office/officeart/2005/8/layout/orgChart1"/>
    <dgm:cxn modelId="{FE09EE78-F8F9-44CB-AB71-A0EDBBBE5B96}" type="presOf" srcId="{9C8F68A8-301D-4F8C-8CE0-742C377AE9B4}" destId="{74AA2355-DA76-4DDA-8BAC-E774C3452621}" srcOrd="1" destOrd="0" presId="urn:microsoft.com/office/officeart/2005/8/layout/orgChart1"/>
    <dgm:cxn modelId="{2ADA1DBA-4271-46AE-A972-19811969D2E5}" type="presOf" srcId="{70C53326-40C8-4006-978D-EEDD4D770F27}" destId="{BE306BA9-6592-4B43-A5A0-BA390086DB1F}" srcOrd="0" destOrd="0" presId="urn:microsoft.com/office/officeart/2005/8/layout/orgChart1"/>
    <dgm:cxn modelId="{28A3479F-8A1A-4F5C-929C-280F6B264626}" type="presOf" srcId="{9C8F68A8-301D-4F8C-8CE0-742C377AE9B4}" destId="{7C413185-78B7-4FCD-8DBE-06064206C375}" srcOrd="0" destOrd="0" presId="urn:microsoft.com/office/officeart/2005/8/layout/orgChart1"/>
    <dgm:cxn modelId="{2EF2556C-4CB6-4F8A-9393-88037683A399}" type="presOf" srcId="{3307C71D-1868-4917-AE54-E3090AA811E4}" destId="{E1FBE1C0-F977-4FBF-9754-96B13A57901D}" srcOrd="1" destOrd="0" presId="urn:microsoft.com/office/officeart/2005/8/layout/orgChart1"/>
    <dgm:cxn modelId="{31A08379-29F0-4371-A425-73D7AE234A21}" type="presOf" srcId="{4B7159C4-2A56-4BE8-9FA1-EAFE39CB6ACE}" destId="{D68755F5-E571-4A5A-A338-E4C393D842D5}" srcOrd="0" destOrd="0" presId="urn:microsoft.com/office/officeart/2005/8/layout/orgChart1"/>
    <dgm:cxn modelId="{F984683D-B808-4006-AF09-D3984CF556E7}" type="presOf" srcId="{B5CF9618-BA38-4F89-991E-58D2F7C6813D}" destId="{C65A4AE2-31FA-4BDE-A320-DF7809A953A4}" srcOrd="0" destOrd="0" presId="urn:microsoft.com/office/officeart/2005/8/layout/orgChart1"/>
    <dgm:cxn modelId="{235F99BB-20BB-4A7B-9775-5527F56488EA}" srcId="{B5CF9618-BA38-4F89-991E-58D2F7C6813D}" destId="{3307C71D-1868-4917-AE54-E3090AA811E4}" srcOrd="0" destOrd="0" parTransId="{17EECC77-70C6-4378-8586-1295D3330012}" sibTransId="{8D286D00-8815-4CBA-A7D8-4D5FA82364D8}"/>
    <dgm:cxn modelId="{E068410C-21C9-47C7-973A-2737CE94FBF3}" type="presOf" srcId="{70C53326-40C8-4006-978D-EEDD4D770F27}" destId="{2BF0B66F-7A26-48C6-81DE-89B58E68A3AC}" srcOrd="1" destOrd="0" presId="urn:microsoft.com/office/officeart/2005/8/layout/orgChart1"/>
    <dgm:cxn modelId="{52F8D19C-B2B0-47A7-9D6E-67192D6F401D}" type="presParOf" srcId="{C65A4AE2-31FA-4BDE-A320-DF7809A953A4}" destId="{B85D0033-0BF9-4B96-B47D-5A27528DCCC5}" srcOrd="0" destOrd="0" presId="urn:microsoft.com/office/officeart/2005/8/layout/orgChart1"/>
    <dgm:cxn modelId="{116E4969-E323-4462-A1B3-670092997329}" type="presParOf" srcId="{B85D0033-0BF9-4B96-B47D-5A27528DCCC5}" destId="{E7BAE277-D34F-40F0-B856-D57E414B708A}" srcOrd="0" destOrd="0" presId="urn:microsoft.com/office/officeart/2005/8/layout/orgChart1"/>
    <dgm:cxn modelId="{29A63E39-26B3-4D7E-B698-7F9048CD7379}" type="presParOf" srcId="{E7BAE277-D34F-40F0-B856-D57E414B708A}" destId="{7D6EEBAA-AB34-4C0E-B8D0-3042143FCE11}" srcOrd="0" destOrd="0" presId="urn:microsoft.com/office/officeart/2005/8/layout/orgChart1"/>
    <dgm:cxn modelId="{2DA716BD-A157-4CBC-93DB-B6706B4AD60D}" type="presParOf" srcId="{E7BAE277-D34F-40F0-B856-D57E414B708A}" destId="{E1FBE1C0-F977-4FBF-9754-96B13A57901D}" srcOrd="1" destOrd="0" presId="urn:microsoft.com/office/officeart/2005/8/layout/orgChart1"/>
    <dgm:cxn modelId="{609DE147-9447-4F26-B3C3-258B3145C38A}" type="presParOf" srcId="{B85D0033-0BF9-4B96-B47D-5A27528DCCC5}" destId="{DEBBFEB6-563D-49E9-857C-15F8DACA8DAE}" srcOrd="1" destOrd="0" presId="urn:microsoft.com/office/officeart/2005/8/layout/orgChart1"/>
    <dgm:cxn modelId="{99468CFB-234C-485F-AAD5-7E99F1A9FF0B}" type="presParOf" srcId="{DEBBFEB6-563D-49E9-857C-15F8DACA8DAE}" destId="{3392889F-219D-4504-A86B-488769B4D08A}" srcOrd="0" destOrd="0" presId="urn:microsoft.com/office/officeart/2005/8/layout/orgChart1"/>
    <dgm:cxn modelId="{E317C109-1DD9-4605-A042-45BFE7CEDB04}" type="presParOf" srcId="{DEBBFEB6-563D-49E9-857C-15F8DACA8DAE}" destId="{92CDC041-C4CF-4A0D-A7D5-F2AB11ACF63A}" srcOrd="1" destOrd="0" presId="urn:microsoft.com/office/officeart/2005/8/layout/orgChart1"/>
    <dgm:cxn modelId="{2FE9607C-C943-488F-A0CF-150C0348EEBD}" type="presParOf" srcId="{92CDC041-C4CF-4A0D-A7D5-F2AB11ACF63A}" destId="{CADD1789-672D-4F90-88A0-D911CCB00E4D}" srcOrd="0" destOrd="0" presId="urn:microsoft.com/office/officeart/2005/8/layout/orgChart1"/>
    <dgm:cxn modelId="{E093B06E-AA3F-4706-9980-422E159D6784}" type="presParOf" srcId="{CADD1789-672D-4F90-88A0-D911CCB00E4D}" destId="{BE306BA9-6592-4B43-A5A0-BA390086DB1F}" srcOrd="0" destOrd="0" presId="urn:microsoft.com/office/officeart/2005/8/layout/orgChart1"/>
    <dgm:cxn modelId="{C8F46665-96BC-44A2-80E2-F396A257144A}" type="presParOf" srcId="{CADD1789-672D-4F90-88A0-D911CCB00E4D}" destId="{2BF0B66F-7A26-48C6-81DE-89B58E68A3AC}" srcOrd="1" destOrd="0" presId="urn:microsoft.com/office/officeart/2005/8/layout/orgChart1"/>
    <dgm:cxn modelId="{F4BECC98-EFAD-4516-BD84-9892F1175080}" type="presParOf" srcId="{92CDC041-C4CF-4A0D-A7D5-F2AB11ACF63A}" destId="{51BF4B79-B873-437B-8FCF-B68B47A91A63}" srcOrd="1" destOrd="0" presId="urn:microsoft.com/office/officeart/2005/8/layout/orgChart1"/>
    <dgm:cxn modelId="{D014847F-3470-46C4-AA60-0F1BE9CB0869}" type="presParOf" srcId="{92CDC041-C4CF-4A0D-A7D5-F2AB11ACF63A}" destId="{C3A73FB0-8C7B-440E-AC79-6B5F200D3F07}" srcOrd="2" destOrd="0" presId="urn:microsoft.com/office/officeart/2005/8/layout/orgChart1"/>
    <dgm:cxn modelId="{3A37B9E2-737B-43EF-9D03-75E85230C45A}" type="presParOf" srcId="{DEBBFEB6-563D-49E9-857C-15F8DACA8DAE}" destId="{21EB35EE-E984-41E2-BA22-3E25F9EFEE0F}" srcOrd="2" destOrd="0" presId="urn:microsoft.com/office/officeart/2005/8/layout/orgChart1"/>
    <dgm:cxn modelId="{5686398A-688D-49AB-8F7E-B8DC2B296417}" type="presParOf" srcId="{DEBBFEB6-563D-49E9-857C-15F8DACA8DAE}" destId="{D9C4EC26-E483-46F5-B99C-CD6EB65C6959}" srcOrd="3" destOrd="0" presId="urn:microsoft.com/office/officeart/2005/8/layout/orgChart1"/>
    <dgm:cxn modelId="{045C79C2-DEAC-49E2-ABBF-DA42B9163476}" type="presParOf" srcId="{D9C4EC26-E483-46F5-B99C-CD6EB65C6959}" destId="{71DC2F2B-2314-4AAF-AB03-85F1A546E5AC}" srcOrd="0" destOrd="0" presId="urn:microsoft.com/office/officeart/2005/8/layout/orgChart1"/>
    <dgm:cxn modelId="{3C2C8FC1-69E5-4EBA-914B-0FEA731D0642}" type="presParOf" srcId="{71DC2F2B-2314-4AAF-AB03-85F1A546E5AC}" destId="{A25FA72E-0173-436A-AF1E-D198B51B2265}" srcOrd="0" destOrd="0" presId="urn:microsoft.com/office/officeart/2005/8/layout/orgChart1"/>
    <dgm:cxn modelId="{161BA5F5-AB8E-4C02-8CEA-2364F9308DCC}" type="presParOf" srcId="{71DC2F2B-2314-4AAF-AB03-85F1A546E5AC}" destId="{66B35250-676E-4D8B-9E01-90524BECB365}" srcOrd="1" destOrd="0" presId="urn:microsoft.com/office/officeart/2005/8/layout/orgChart1"/>
    <dgm:cxn modelId="{D10E2F4A-6500-4F18-BDA9-117F74E85641}" type="presParOf" srcId="{D9C4EC26-E483-46F5-B99C-CD6EB65C6959}" destId="{ED10AE69-952F-4266-BA62-FB6E7F054BAA}" srcOrd="1" destOrd="0" presId="urn:microsoft.com/office/officeart/2005/8/layout/orgChart1"/>
    <dgm:cxn modelId="{811CF461-C723-4AB3-8342-D458A77A9549}" type="presParOf" srcId="{D9C4EC26-E483-46F5-B99C-CD6EB65C6959}" destId="{4D527A17-ABF2-49B1-A54A-77D8FF88E527}" srcOrd="2" destOrd="0" presId="urn:microsoft.com/office/officeart/2005/8/layout/orgChart1"/>
    <dgm:cxn modelId="{D16AF7AD-292B-430B-8B2E-D025B5FA8753}" type="presParOf" srcId="{DEBBFEB6-563D-49E9-857C-15F8DACA8DAE}" destId="{752F74B4-C555-4D48-9705-88685BBC69D8}" srcOrd="4" destOrd="0" presId="urn:microsoft.com/office/officeart/2005/8/layout/orgChart1"/>
    <dgm:cxn modelId="{096B892E-30B4-477E-B9CD-EDF71ECA190A}" type="presParOf" srcId="{DEBBFEB6-563D-49E9-857C-15F8DACA8DAE}" destId="{1F4F8008-1BC8-4671-9DED-CE110F1D0A3D}" srcOrd="5" destOrd="0" presId="urn:microsoft.com/office/officeart/2005/8/layout/orgChart1"/>
    <dgm:cxn modelId="{1F9EA59C-81A3-4BD2-8263-1390773404E9}" type="presParOf" srcId="{1F4F8008-1BC8-4671-9DED-CE110F1D0A3D}" destId="{D51DC254-263F-48B6-B312-678FFD26620C}" srcOrd="0" destOrd="0" presId="urn:microsoft.com/office/officeart/2005/8/layout/orgChart1"/>
    <dgm:cxn modelId="{C33E9461-DF26-4D06-9C58-EE92BD97C948}" type="presParOf" srcId="{D51DC254-263F-48B6-B312-678FFD26620C}" destId="{7C413185-78B7-4FCD-8DBE-06064206C375}" srcOrd="0" destOrd="0" presId="urn:microsoft.com/office/officeart/2005/8/layout/orgChart1"/>
    <dgm:cxn modelId="{99EA08CD-DDEB-4AA0-834E-5B7C8C78F5FE}" type="presParOf" srcId="{D51DC254-263F-48B6-B312-678FFD26620C}" destId="{74AA2355-DA76-4DDA-8BAC-E774C3452621}" srcOrd="1" destOrd="0" presId="urn:microsoft.com/office/officeart/2005/8/layout/orgChart1"/>
    <dgm:cxn modelId="{A7CAEF1C-4DD3-4C69-B5CF-345536D0A0D9}" type="presParOf" srcId="{1F4F8008-1BC8-4671-9DED-CE110F1D0A3D}" destId="{374A1D51-C4E9-432A-A8E1-6B7FB41CAA7C}" srcOrd="1" destOrd="0" presId="urn:microsoft.com/office/officeart/2005/8/layout/orgChart1"/>
    <dgm:cxn modelId="{DA601C44-AFF6-42DC-B7E6-78C638A1DE63}" type="presParOf" srcId="{1F4F8008-1BC8-4671-9DED-CE110F1D0A3D}" destId="{94AD7621-AB14-4029-AAD9-A7589F614A26}" srcOrd="2" destOrd="0" presId="urn:microsoft.com/office/officeart/2005/8/layout/orgChart1"/>
    <dgm:cxn modelId="{C41ECC2E-5816-430D-A784-CD332CE33CDE}" type="presParOf" srcId="{B85D0033-0BF9-4B96-B47D-5A27528DCCC5}" destId="{EA9FA811-65A5-4A8F-A0A1-79F909BC2581}" srcOrd="2" destOrd="0" presId="urn:microsoft.com/office/officeart/2005/8/layout/orgChart1"/>
    <dgm:cxn modelId="{E21E2891-1813-478E-B54F-66E95192A7FD}" type="presParOf" srcId="{EA9FA811-65A5-4A8F-A0A1-79F909BC2581}" destId="{D937E0F2-E196-443E-A2A6-941FA566C5B4}" srcOrd="0" destOrd="0" presId="urn:microsoft.com/office/officeart/2005/8/layout/orgChart1"/>
    <dgm:cxn modelId="{1764CC20-2283-4C0C-8454-D90C8FB31124}" type="presParOf" srcId="{EA9FA811-65A5-4A8F-A0A1-79F909BC2581}" destId="{415BB185-0D7B-414A-BC4D-ADAA87A8D95D}" srcOrd="1" destOrd="0" presId="urn:microsoft.com/office/officeart/2005/8/layout/orgChart1"/>
    <dgm:cxn modelId="{8536FAB4-7CC2-4CF2-B202-0B208D5DB6C6}" type="presParOf" srcId="{415BB185-0D7B-414A-BC4D-ADAA87A8D95D}" destId="{BDC6B145-F682-4721-9B67-37FABF0AB7F8}" srcOrd="0" destOrd="0" presId="urn:microsoft.com/office/officeart/2005/8/layout/orgChart1"/>
    <dgm:cxn modelId="{D4FD01B6-9225-463C-A225-3954BC891BE3}" type="presParOf" srcId="{BDC6B145-F682-4721-9B67-37FABF0AB7F8}" destId="{D68755F5-E571-4A5A-A338-E4C393D842D5}" srcOrd="0" destOrd="0" presId="urn:microsoft.com/office/officeart/2005/8/layout/orgChart1"/>
    <dgm:cxn modelId="{A4479741-5A8F-47C4-884E-7DB7C068FE3F}" type="presParOf" srcId="{BDC6B145-F682-4721-9B67-37FABF0AB7F8}" destId="{3EF2BF3B-8612-4922-8ECA-BB662E228D0D}" srcOrd="1" destOrd="0" presId="urn:microsoft.com/office/officeart/2005/8/layout/orgChart1"/>
    <dgm:cxn modelId="{DCEE4C95-FED6-4A4D-9A32-381D19A06714}" type="presParOf" srcId="{415BB185-0D7B-414A-BC4D-ADAA87A8D95D}" destId="{F7A531F2-6AE8-48C5-8F54-A8DDE6CC6D1B}" srcOrd="1" destOrd="0" presId="urn:microsoft.com/office/officeart/2005/8/layout/orgChart1"/>
    <dgm:cxn modelId="{A889C721-185E-4D9E-815E-72769E1C4DEB}" type="presParOf" srcId="{415BB185-0D7B-414A-BC4D-ADAA87A8D95D}" destId="{DAB2ADC7-78B3-4B3D-98C8-A846B2549DBE}"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CF9618-BA38-4F89-991E-58D2F7C6813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r-TR"/>
        </a:p>
      </dgm:t>
    </dgm:pt>
    <dgm:pt modelId="{3307C71D-1868-4917-AE54-E3090AA811E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1400" dirty="0" smtClean="0">
              <a:latin typeface="Bebas Neue" pitchFamily="34" charset="0"/>
            </a:rPr>
            <a:t>AGENCY</a:t>
          </a:r>
          <a:endParaRPr lang="tr-TR" sz="1400" dirty="0">
            <a:latin typeface="Bebas Neue" pitchFamily="34" charset="0"/>
          </a:endParaRPr>
        </a:p>
      </dgm:t>
    </dgm:pt>
    <dgm:pt modelId="{17EECC77-70C6-4378-8586-1295D3330012}" type="parTrans" cxnId="{235F99BB-20BB-4A7B-9775-5527F56488EA}">
      <dgm:prSet/>
      <dgm:spPr/>
      <dgm:t>
        <a:bodyPr/>
        <a:lstStyle/>
        <a:p>
          <a:endParaRPr lang="tr-TR"/>
        </a:p>
      </dgm:t>
    </dgm:pt>
    <dgm:pt modelId="{8D286D00-8815-4CBA-A7D8-4D5FA82364D8}" type="sibTrans" cxnId="{235F99BB-20BB-4A7B-9775-5527F56488EA}">
      <dgm:prSet/>
      <dgm:spPr/>
      <dgm:t>
        <a:bodyPr/>
        <a:lstStyle/>
        <a:p>
          <a:endParaRPr lang="tr-TR"/>
        </a:p>
      </dgm:t>
    </dgm:pt>
    <dgm:pt modelId="{DA8B0233-72F4-4BC6-8614-276DB9C5E5B1}">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1400" dirty="0" smtClean="0">
              <a:latin typeface="Bebas Neue" pitchFamily="34" charset="0"/>
            </a:rPr>
            <a:t>PUBLISHER</a:t>
          </a:r>
          <a:endParaRPr lang="tr-TR" sz="1400" dirty="0">
            <a:latin typeface="Bebas Neue" pitchFamily="34" charset="0"/>
          </a:endParaRPr>
        </a:p>
      </dgm:t>
    </dgm:pt>
    <dgm:pt modelId="{7DC3B062-CB2A-4782-B3CB-EC11C5806F71}" type="parTrans" cxnId="{62C31FD7-3009-4FFC-9AA0-833BA2BBA465}">
      <dgm:prSet/>
      <dgm:spPr/>
      <dgm:t>
        <a:bodyPr/>
        <a:lstStyle/>
        <a:p>
          <a:endParaRPr lang="tr-TR"/>
        </a:p>
      </dgm:t>
    </dgm:pt>
    <dgm:pt modelId="{E2670FB7-46B0-496D-A9BA-D2F96AC5399C}" type="sibTrans" cxnId="{62C31FD7-3009-4FFC-9AA0-833BA2BBA465}">
      <dgm:prSet/>
      <dgm:spPr/>
      <dgm:t>
        <a:bodyPr/>
        <a:lstStyle/>
        <a:p>
          <a:endParaRPr lang="tr-TR"/>
        </a:p>
      </dgm:t>
    </dgm:pt>
    <dgm:pt modelId="{9C8F68A8-301D-4F8C-8CE0-742C377AE9B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1400" dirty="0" smtClean="0">
              <a:latin typeface="Bebas Neue" pitchFamily="34" charset="0"/>
            </a:rPr>
            <a:t>CONSUMER</a:t>
          </a:r>
          <a:endParaRPr lang="tr-TR" sz="1400" dirty="0">
            <a:latin typeface="Bebas Neue" pitchFamily="34" charset="0"/>
          </a:endParaRPr>
        </a:p>
      </dgm:t>
    </dgm:pt>
    <dgm:pt modelId="{12EEDEF4-C332-4A80-AEC6-C2E8C4949BBD}" type="parTrans" cxnId="{F99E10F0-A7A8-45A6-A47C-12C60C825B91}">
      <dgm:prSet/>
      <dgm:spPr>
        <a:solidFill>
          <a:srgbClr val="2782A7"/>
        </a:solidFill>
      </dgm:spPr>
      <dgm:t>
        <a:bodyPr/>
        <a:lstStyle/>
        <a:p>
          <a:endParaRPr lang="tr-TR"/>
        </a:p>
      </dgm:t>
    </dgm:pt>
    <dgm:pt modelId="{CB882474-8B63-4F39-A5AA-293CA6298A40}" type="sibTrans" cxnId="{F99E10F0-A7A8-45A6-A47C-12C60C825B91}">
      <dgm:prSet/>
      <dgm:spPr/>
      <dgm:t>
        <a:bodyPr/>
        <a:lstStyle/>
        <a:p>
          <a:endParaRPr lang="tr-TR"/>
        </a:p>
      </dgm:t>
    </dgm:pt>
    <dgm:pt modelId="{C65A4AE2-31FA-4BDE-A320-DF7809A953A4}" type="pres">
      <dgm:prSet presAssocID="{B5CF9618-BA38-4F89-991E-58D2F7C6813D}" presName="hierChild1" presStyleCnt="0">
        <dgm:presLayoutVars>
          <dgm:orgChart val="1"/>
          <dgm:chPref val="1"/>
          <dgm:dir/>
          <dgm:animOne val="branch"/>
          <dgm:animLvl val="lvl"/>
          <dgm:resizeHandles/>
        </dgm:presLayoutVars>
      </dgm:prSet>
      <dgm:spPr/>
      <dgm:t>
        <a:bodyPr/>
        <a:lstStyle/>
        <a:p>
          <a:endParaRPr lang="tr-TR"/>
        </a:p>
      </dgm:t>
    </dgm:pt>
    <dgm:pt modelId="{B85D0033-0BF9-4B96-B47D-5A27528DCCC5}" type="pres">
      <dgm:prSet presAssocID="{3307C71D-1868-4917-AE54-E3090AA811E4}" presName="hierRoot1" presStyleCnt="0">
        <dgm:presLayoutVars>
          <dgm:hierBranch val="init"/>
        </dgm:presLayoutVars>
      </dgm:prSet>
      <dgm:spPr/>
    </dgm:pt>
    <dgm:pt modelId="{E7BAE277-D34F-40F0-B856-D57E414B708A}" type="pres">
      <dgm:prSet presAssocID="{3307C71D-1868-4917-AE54-E3090AA811E4}" presName="rootComposite1" presStyleCnt="0"/>
      <dgm:spPr/>
    </dgm:pt>
    <dgm:pt modelId="{7D6EEBAA-AB34-4C0E-B8D0-3042143FCE11}" type="pres">
      <dgm:prSet presAssocID="{3307C71D-1868-4917-AE54-E3090AA811E4}" presName="rootText1" presStyleLbl="node0" presStyleIdx="0" presStyleCnt="1">
        <dgm:presLayoutVars>
          <dgm:chPref val="3"/>
        </dgm:presLayoutVars>
      </dgm:prSet>
      <dgm:spPr/>
      <dgm:t>
        <a:bodyPr/>
        <a:lstStyle/>
        <a:p>
          <a:endParaRPr lang="tr-TR"/>
        </a:p>
      </dgm:t>
    </dgm:pt>
    <dgm:pt modelId="{E1FBE1C0-F977-4FBF-9754-96B13A57901D}" type="pres">
      <dgm:prSet presAssocID="{3307C71D-1868-4917-AE54-E3090AA811E4}" presName="rootConnector1" presStyleLbl="node1" presStyleIdx="0" presStyleCnt="0"/>
      <dgm:spPr/>
      <dgm:t>
        <a:bodyPr/>
        <a:lstStyle/>
        <a:p>
          <a:endParaRPr lang="tr-TR"/>
        </a:p>
      </dgm:t>
    </dgm:pt>
    <dgm:pt modelId="{DEBBFEB6-563D-49E9-857C-15F8DACA8DAE}" type="pres">
      <dgm:prSet presAssocID="{3307C71D-1868-4917-AE54-E3090AA811E4}" presName="hierChild2" presStyleCnt="0"/>
      <dgm:spPr/>
    </dgm:pt>
    <dgm:pt modelId="{21EB35EE-E984-41E2-BA22-3E25F9EFEE0F}" type="pres">
      <dgm:prSet presAssocID="{7DC3B062-CB2A-4782-B3CB-EC11C5806F71}" presName="Name37" presStyleLbl="parChTrans1D2" presStyleIdx="0" presStyleCnt="2"/>
      <dgm:spPr/>
      <dgm:t>
        <a:bodyPr/>
        <a:lstStyle/>
        <a:p>
          <a:endParaRPr lang="tr-TR"/>
        </a:p>
      </dgm:t>
    </dgm:pt>
    <dgm:pt modelId="{D9C4EC26-E483-46F5-B99C-CD6EB65C6959}" type="pres">
      <dgm:prSet presAssocID="{DA8B0233-72F4-4BC6-8614-276DB9C5E5B1}" presName="hierRoot2" presStyleCnt="0">
        <dgm:presLayoutVars>
          <dgm:hierBranch val="init"/>
        </dgm:presLayoutVars>
      </dgm:prSet>
      <dgm:spPr/>
    </dgm:pt>
    <dgm:pt modelId="{71DC2F2B-2314-4AAF-AB03-85F1A546E5AC}" type="pres">
      <dgm:prSet presAssocID="{DA8B0233-72F4-4BC6-8614-276DB9C5E5B1}" presName="rootComposite" presStyleCnt="0"/>
      <dgm:spPr/>
    </dgm:pt>
    <dgm:pt modelId="{A25FA72E-0173-436A-AF1E-D198B51B2265}" type="pres">
      <dgm:prSet presAssocID="{DA8B0233-72F4-4BC6-8614-276DB9C5E5B1}" presName="rootText" presStyleLbl="node2" presStyleIdx="0" presStyleCnt="2" custScaleX="137677">
        <dgm:presLayoutVars>
          <dgm:chPref val="3"/>
        </dgm:presLayoutVars>
      </dgm:prSet>
      <dgm:spPr/>
      <dgm:t>
        <a:bodyPr/>
        <a:lstStyle/>
        <a:p>
          <a:endParaRPr lang="tr-TR"/>
        </a:p>
      </dgm:t>
    </dgm:pt>
    <dgm:pt modelId="{66B35250-676E-4D8B-9E01-90524BECB365}" type="pres">
      <dgm:prSet presAssocID="{DA8B0233-72F4-4BC6-8614-276DB9C5E5B1}" presName="rootConnector" presStyleLbl="node2" presStyleIdx="0" presStyleCnt="2"/>
      <dgm:spPr/>
      <dgm:t>
        <a:bodyPr/>
        <a:lstStyle/>
        <a:p>
          <a:endParaRPr lang="tr-TR"/>
        </a:p>
      </dgm:t>
    </dgm:pt>
    <dgm:pt modelId="{ED10AE69-952F-4266-BA62-FB6E7F054BAA}" type="pres">
      <dgm:prSet presAssocID="{DA8B0233-72F4-4BC6-8614-276DB9C5E5B1}" presName="hierChild4" presStyleCnt="0"/>
      <dgm:spPr/>
    </dgm:pt>
    <dgm:pt modelId="{4D527A17-ABF2-49B1-A54A-77D8FF88E527}" type="pres">
      <dgm:prSet presAssocID="{DA8B0233-72F4-4BC6-8614-276DB9C5E5B1}" presName="hierChild5" presStyleCnt="0"/>
      <dgm:spPr/>
    </dgm:pt>
    <dgm:pt modelId="{752F74B4-C555-4D48-9705-88685BBC69D8}" type="pres">
      <dgm:prSet presAssocID="{12EEDEF4-C332-4A80-AEC6-C2E8C4949BBD}" presName="Name37" presStyleLbl="parChTrans1D2" presStyleIdx="1" presStyleCnt="2"/>
      <dgm:spPr/>
      <dgm:t>
        <a:bodyPr/>
        <a:lstStyle/>
        <a:p>
          <a:endParaRPr lang="tr-TR"/>
        </a:p>
      </dgm:t>
    </dgm:pt>
    <dgm:pt modelId="{1F4F8008-1BC8-4671-9DED-CE110F1D0A3D}" type="pres">
      <dgm:prSet presAssocID="{9C8F68A8-301D-4F8C-8CE0-742C377AE9B4}" presName="hierRoot2" presStyleCnt="0">
        <dgm:presLayoutVars>
          <dgm:hierBranch val="init"/>
        </dgm:presLayoutVars>
      </dgm:prSet>
      <dgm:spPr/>
    </dgm:pt>
    <dgm:pt modelId="{D51DC254-263F-48B6-B312-678FFD26620C}" type="pres">
      <dgm:prSet presAssocID="{9C8F68A8-301D-4F8C-8CE0-742C377AE9B4}" presName="rootComposite" presStyleCnt="0"/>
      <dgm:spPr/>
    </dgm:pt>
    <dgm:pt modelId="{7C413185-78B7-4FCD-8DBE-06064206C375}" type="pres">
      <dgm:prSet presAssocID="{9C8F68A8-301D-4F8C-8CE0-742C377AE9B4}" presName="rootText" presStyleLbl="node2" presStyleIdx="1" presStyleCnt="2" custScaleX="152031" custLinFactNeighborY="1630">
        <dgm:presLayoutVars>
          <dgm:chPref val="3"/>
        </dgm:presLayoutVars>
      </dgm:prSet>
      <dgm:spPr/>
      <dgm:t>
        <a:bodyPr/>
        <a:lstStyle/>
        <a:p>
          <a:endParaRPr lang="tr-TR"/>
        </a:p>
      </dgm:t>
    </dgm:pt>
    <dgm:pt modelId="{74AA2355-DA76-4DDA-8BAC-E774C3452621}" type="pres">
      <dgm:prSet presAssocID="{9C8F68A8-301D-4F8C-8CE0-742C377AE9B4}" presName="rootConnector" presStyleLbl="node2" presStyleIdx="1" presStyleCnt="2"/>
      <dgm:spPr/>
      <dgm:t>
        <a:bodyPr/>
        <a:lstStyle/>
        <a:p>
          <a:endParaRPr lang="tr-TR"/>
        </a:p>
      </dgm:t>
    </dgm:pt>
    <dgm:pt modelId="{374A1D51-C4E9-432A-A8E1-6B7FB41CAA7C}" type="pres">
      <dgm:prSet presAssocID="{9C8F68A8-301D-4F8C-8CE0-742C377AE9B4}" presName="hierChild4" presStyleCnt="0"/>
      <dgm:spPr/>
    </dgm:pt>
    <dgm:pt modelId="{94AD7621-AB14-4029-AAD9-A7589F614A26}" type="pres">
      <dgm:prSet presAssocID="{9C8F68A8-301D-4F8C-8CE0-742C377AE9B4}" presName="hierChild5" presStyleCnt="0"/>
      <dgm:spPr/>
    </dgm:pt>
    <dgm:pt modelId="{EA9FA811-65A5-4A8F-A0A1-79F909BC2581}" type="pres">
      <dgm:prSet presAssocID="{3307C71D-1868-4917-AE54-E3090AA811E4}" presName="hierChild3" presStyleCnt="0"/>
      <dgm:spPr/>
    </dgm:pt>
  </dgm:ptLst>
  <dgm:cxnLst>
    <dgm:cxn modelId="{912DDE21-7812-4E56-9758-5D769538A98F}" type="presOf" srcId="{B5CF9618-BA38-4F89-991E-58D2F7C6813D}" destId="{C65A4AE2-31FA-4BDE-A320-DF7809A953A4}" srcOrd="0" destOrd="0" presId="urn:microsoft.com/office/officeart/2005/8/layout/orgChart1"/>
    <dgm:cxn modelId="{235F99BB-20BB-4A7B-9775-5527F56488EA}" srcId="{B5CF9618-BA38-4F89-991E-58D2F7C6813D}" destId="{3307C71D-1868-4917-AE54-E3090AA811E4}" srcOrd="0" destOrd="0" parTransId="{17EECC77-70C6-4378-8586-1295D3330012}" sibTransId="{8D286D00-8815-4CBA-A7D8-4D5FA82364D8}"/>
    <dgm:cxn modelId="{DC5BCEE2-486F-4DA3-979C-DD7F93B9D141}" type="presOf" srcId="{12EEDEF4-C332-4A80-AEC6-C2E8C4949BBD}" destId="{752F74B4-C555-4D48-9705-88685BBC69D8}" srcOrd="0" destOrd="0" presId="urn:microsoft.com/office/officeart/2005/8/layout/orgChart1"/>
    <dgm:cxn modelId="{F99E10F0-A7A8-45A6-A47C-12C60C825B91}" srcId="{3307C71D-1868-4917-AE54-E3090AA811E4}" destId="{9C8F68A8-301D-4F8C-8CE0-742C377AE9B4}" srcOrd="1" destOrd="0" parTransId="{12EEDEF4-C332-4A80-AEC6-C2E8C4949BBD}" sibTransId="{CB882474-8B63-4F39-A5AA-293CA6298A40}"/>
    <dgm:cxn modelId="{6C816175-1141-4054-95CA-EA3944523F75}" type="presOf" srcId="{9C8F68A8-301D-4F8C-8CE0-742C377AE9B4}" destId="{74AA2355-DA76-4DDA-8BAC-E774C3452621}" srcOrd="1" destOrd="0" presId="urn:microsoft.com/office/officeart/2005/8/layout/orgChart1"/>
    <dgm:cxn modelId="{98BDBE20-8D30-4919-8C8D-32617A49F832}" type="presOf" srcId="{DA8B0233-72F4-4BC6-8614-276DB9C5E5B1}" destId="{66B35250-676E-4D8B-9E01-90524BECB365}" srcOrd="1" destOrd="0" presId="urn:microsoft.com/office/officeart/2005/8/layout/orgChart1"/>
    <dgm:cxn modelId="{72645467-77BF-46CC-B2BB-228203ADBD9C}" type="presOf" srcId="{DA8B0233-72F4-4BC6-8614-276DB9C5E5B1}" destId="{A25FA72E-0173-436A-AF1E-D198B51B2265}" srcOrd="0" destOrd="0" presId="urn:microsoft.com/office/officeart/2005/8/layout/orgChart1"/>
    <dgm:cxn modelId="{F1FD535F-1E12-47C6-A3FC-59C8FD34AD2E}" type="presOf" srcId="{7DC3B062-CB2A-4782-B3CB-EC11C5806F71}" destId="{21EB35EE-E984-41E2-BA22-3E25F9EFEE0F}" srcOrd="0" destOrd="0" presId="urn:microsoft.com/office/officeart/2005/8/layout/orgChart1"/>
    <dgm:cxn modelId="{4CB66D0D-3E88-4CAB-94CD-13F92B53286E}" type="presOf" srcId="{3307C71D-1868-4917-AE54-E3090AA811E4}" destId="{7D6EEBAA-AB34-4C0E-B8D0-3042143FCE11}" srcOrd="0" destOrd="0" presId="urn:microsoft.com/office/officeart/2005/8/layout/orgChart1"/>
    <dgm:cxn modelId="{1AB687D8-51D6-4DD7-B149-4DF3E961B8D7}" type="presOf" srcId="{9C8F68A8-301D-4F8C-8CE0-742C377AE9B4}" destId="{7C413185-78B7-4FCD-8DBE-06064206C375}" srcOrd="0" destOrd="0" presId="urn:microsoft.com/office/officeart/2005/8/layout/orgChart1"/>
    <dgm:cxn modelId="{803D5625-2468-4479-A6DF-8B67731C3462}" type="presOf" srcId="{3307C71D-1868-4917-AE54-E3090AA811E4}" destId="{E1FBE1C0-F977-4FBF-9754-96B13A57901D}" srcOrd="1" destOrd="0" presId="urn:microsoft.com/office/officeart/2005/8/layout/orgChart1"/>
    <dgm:cxn modelId="{62C31FD7-3009-4FFC-9AA0-833BA2BBA465}" srcId="{3307C71D-1868-4917-AE54-E3090AA811E4}" destId="{DA8B0233-72F4-4BC6-8614-276DB9C5E5B1}" srcOrd="0" destOrd="0" parTransId="{7DC3B062-CB2A-4782-B3CB-EC11C5806F71}" sibTransId="{E2670FB7-46B0-496D-A9BA-D2F96AC5399C}"/>
    <dgm:cxn modelId="{0418E011-87B2-4D3A-860B-4C5417FCB333}" type="presParOf" srcId="{C65A4AE2-31FA-4BDE-A320-DF7809A953A4}" destId="{B85D0033-0BF9-4B96-B47D-5A27528DCCC5}" srcOrd="0" destOrd="0" presId="urn:microsoft.com/office/officeart/2005/8/layout/orgChart1"/>
    <dgm:cxn modelId="{6F95D600-4C83-4173-B723-4BEE3E208937}" type="presParOf" srcId="{B85D0033-0BF9-4B96-B47D-5A27528DCCC5}" destId="{E7BAE277-D34F-40F0-B856-D57E414B708A}" srcOrd="0" destOrd="0" presId="urn:microsoft.com/office/officeart/2005/8/layout/orgChart1"/>
    <dgm:cxn modelId="{B285F2D5-9CC9-4D3C-800B-D0EA8E21B766}" type="presParOf" srcId="{E7BAE277-D34F-40F0-B856-D57E414B708A}" destId="{7D6EEBAA-AB34-4C0E-B8D0-3042143FCE11}" srcOrd="0" destOrd="0" presId="urn:microsoft.com/office/officeart/2005/8/layout/orgChart1"/>
    <dgm:cxn modelId="{0D694A13-22D4-484E-BF82-B6A90AD0BFD8}" type="presParOf" srcId="{E7BAE277-D34F-40F0-B856-D57E414B708A}" destId="{E1FBE1C0-F977-4FBF-9754-96B13A57901D}" srcOrd="1" destOrd="0" presId="urn:microsoft.com/office/officeart/2005/8/layout/orgChart1"/>
    <dgm:cxn modelId="{91507F63-AC25-4497-99BD-C61421389601}" type="presParOf" srcId="{B85D0033-0BF9-4B96-B47D-5A27528DCCC5}" destId="{DEBBFEB6-563D-49E9-857C-15F8DACA8DAE}" srcOrd="1" destOrd="0" presId="urn:microsoft.com/office/officeart/2005/8/layout/orgChart1"/>
    <dgm:cxn modelId="{0DC81848-19B9-4DEF-A619-99BB3543259B}" type="presParOf" srcId="{DEBBFEB6-563D-49E9-857C-15F8DACA8DAE}" destId="{21EB35EE-E984-41E2-BA22-3E25F9EFEE0F}" srcOrd="0" destOrd="0" presId="urn:microsoft.com/office/officeart/2005/8/layout/orgChart1"/>
    <dgm:cxn modelId="{2AD08A6C-5C97-4C93-ADB6-99D22B3D2E5E}" type="presParOf" srcId="{DEBBFEB6-563D-49E9-857C-15F8DACA8DAE}" destId="{D9C4EC26-E483-46F5-B99C-CD6EB65C6959}" srcOrd="1" destOrd="0" presId="urn:microsoft.com/office/officeart/2005/8/layout/orgChart1"/>
    <dgm:cxn modelId="{0AD29029-67C7-459F-806E-5A05EFA08D02}" type="presParOf" srcId="{D9C4EC26-E483-46F5-B99C-CD6EB65C6959}" destId="{71DC2F2B-2314-4AAF-AB03-85F1A546E5AC}" srcOrd="0" destOrd="0" presId="urn:microsoft.com/office/officeart/2005/8/layout/orgChart1"/>
    <dgm:cxn modelId="{BAAFFD8A-572C-400F-A417-BE05B8970F71}" type="presParOf" srcId="{71DC2F2B-2314-4AAF-AB03-85F1A546E5AC}" destId="{A25FA72E-0173-436A-AF1E-D198B51B2265}" srcOrd="0" destOrd="0" presId="urn:microsoft.com/office/officeart/2005/8/layout/orgChart1"/>
    <dgm:cxn modelId="{FA174456-BCCB-4C6F-8142-DA5F320A30EC}" type="presParOf" srcId="{71DC2F2B-2314-4AAF-AB03-85F1A546E5AC}" destId="{66B35250-676E-4D8B-9E01-90524BECB365}" srcOrd="1" destOrd="0" presId="urn:microsoft.com/office/officeart/2005/8/layout/orgChart1"/>
    <dgm:cxn modelId="{889CCF29-4CCC-4F9D-971C-967A53C92DBD}" type="presParOf" srcId="{D9C4EC26-E483-46F5-B99C-CD6EB65C6959}" destId="{ED10AE69-952F-4266-BA62-FB6E7F054BAA}" srcOrd="1" destOrd="0" presId="urn:microsoft.com/office/officeart/2005/8/layout/orgChart1"/>
    <dgm:cxn modelId="{7B830411-9679-49D4-A4A7-FBA85792771A}" type="presParOf" srcId="{D9C4EC26-E483-46F5-B99C-CD6EB65C6959}" destId="{4D527A17-ABF2-49B1-A54A-77D8FF88E527}" srcOrd="2" destOrd="0" presId="urn:microsoft.com/office/officeart/2005/8/layout/orgChart1"/>
    <dgm:cxn modelId="{B20A4FCB-248E-48F5-A96B-F7404C88864A}" type="presParOf" srcId="{DEBBFEB6-563D-49E9-857C-15F8DACA8DAE}" destId="{752F74B4-C555-4D48-9705-88685BBC69D8}" srcOrd="2" destOrd="0" presId="urn:microsoft.com/office/officeart/2005/8/layout/orgChart1"/>
    <dgm:cxn modelId="{6EE1AD90-0584-4798-AC26-C1D7C4120D68}" type="presParOf" srcId="{DEBBFEB6-563D-49E9-857C-15F8DACA8DAE}" destId="{1F4F8008-1BC8-4671-9DED-CE110F1D0A3D}" srcOrd="3" destOrd="0" presId="urn:microsoft.com/office/officeart/2005/8/layout/orgChart1"/>
    <dgm:cxn modelId="{1189EC03-390C-4DA6-A83B-99164CE7486D}" type="presParOf" srcId="{1F4F8008-1BC8-4671-9DED-CE110F1D0A3D}" destId="{D51DC254-263F-48B6-B312-678FFD26620C}" srcOrd="0" destOrd="0" presId="urn:microsoft.com/office/officeart/2005/8/layout/orgChart1"/>
    <dgm:cxn modelId="{14733935-F36C-4FA7-84CC-F7D99BB254EF}" type="presParOf" srcId="{D51DC254-263F-48B6-B312-678FFD26620C}" destId="{7C413185-78B7-4FCD-8DBE-06064206C375}" srcOrd="0" destOrd="0" presId="urn:microsoft.com/office/officeart/2005/8/layout/orgChart1"/>
    <dgm:cxn modelId="{8104D941-2FD3-4AF5-8B22-97A149C676C7}" type="presParOf" srcId="{D51DC254-263F-48B6-B312-678FFD26620C}" destId="{74AA2355-DA76-4DDA-8BAC-E774C3452621}" srcOrd="1" destOrd="0" presId="urn:microsoft.com/office/officeart/2005/8/layout/orgChart1"/>
    <dgm:cxn modelId="{4B3CA9D9-4DB2-44E1-AA26-0910FD87D7AE}" type="presParOf" srcId="{1F4F8008-1BC8-4671-9DED-CE110F1D0A3D}" destId="{374A1D51-C4E9-432A-A8E1-6B7FB41CAA7C}" srcOrd="1" destOrd="0" presId="urn:microsoft.com/office/officeart/2005/8/layout/orgChart1"/>
    <dgm:cxn modelId="{368667CA-E405-4AB4-A503-C90833083017}" type="presParOf" srcId="{1F4F8008-1BC8-4671-9DED-CE110F1D0A3D}" destId="{94AD7621-AB14-4029-AAD9-A7589F614A26}" srcOrd="2" destOrd="0" presId="urn:microsoft.com/office/officeart/2005/8/layout/orgChart1"/>
    <dgm:cxn modelId="{BEAFECA5-FCFC-4ACE-AB5B-0BF5675690D7}" type="presParOf" srcId="{B85D0033-0BF9-4B96-B47D-5A27528DCCC5}" destId="{EA9FA811-65A5-4A8F-A0A1-79F909BC2581}" srcOrd="2" destOrd="0" presId="urn:microsoft.com/office/officeart/2005/8/layout/orgChart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4689BD-2B7A-490B-8E63-58DC4C3DB684}">
      <dsp:nvSpPr>
        <dsp:cNvPr id="0" name=""/>
        <dsp:cNvSpPr/>
      </dsp:nvSpPr>
      <dsp:spPr>
        <a:xfrm>
          <a:off x="1012864" y="194421"/>
          <a:ext cx="2419468" cy="2419468"/>
        </a:xfrm>
        <a:prstGeom prst="pie">
          <a:avLst>
            <a:gd name="adj1" fmla="val 16200000"/>
            <a:gd name="adj2" fmla="val 1800000"/>
          </a:avLst>
        </a:prstGeom>
        <a:solidFill>
          <a:srgbClr val="2782A7"/>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tr-TR" sz="800" kern="1200" dirty="0" smtClean="0">
              <a:latin typeface="Bebas Neue" pitchFamily="34" charset="0"/>
            </a:rPr>
            <a:t>DEVELOPMENT</a:t>
          </a:r>
          <a:endParaRPr lang="tr-TR" sz="800" kern="1200" dirty="0">
            <a:latin typeface="Bebas Neue" pitchFamily="34" charset="0"/>
          </a:endParaRPr>
        </a:p>
      </dsp:txBody>
      <dsp:txXfrm>
        <a:off x="2328306" y="640871"/>
        <a:ext cx="820891" cy="806489"/>
      </dsp:txXfrm>
    </dsp:sp>
    <dsp:sp modelId="{F26CC665-8C6B-4AC0-AABD-4B6E4F684245}">
      <dsp:nvSpPr>
        <dsp:cNvPr id="0" name=""/>
        <dsp:cNvSpPr/>
      </dsp:nvSpPr>
      <dsp:spPr>
        <a:xfrm>
          <a:off x="885533" y="238944"/>
          <a:ext cx="2419468" cy="2419468"/>
        </a:xfrm>
        <a:prstGeom prst="pie">
          <a:avLst>
            <a:gd name="adj1" fmla="val 1800000"/>
            <a:gd name="adj2" fmla="val 9000000"/>
          </a:avLst>
        </a:prstGeom>
        <a:solidFill>
          <a:srgbClr val="38A5D0"/>
        </a:solidFill>
        <a:ln>
          <a:noFill/>
        </a:ln>
        <a:effectLst>
          <a:reflection blurRad="38100" stA="27000" endPos="28000" dir="5400000" sy="-100000" algn="bl"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tr-TR" sz="800" kern="1200" dirty="0" smtClean="0">
              <a:latin typeface="Bebas Neue" pitchFamily="34" charset="0"/>
            </a:rPr>
            <a:t>MARKETING</a:t>
          </a:r>
          <a:endParaRPr lang="tr-TR" sz="800" kern="1200" dirty="0">
            <a:latin typeface="Bebas Neue" pitchFamily="34" charset="0"/>
          </a:endParaRPr>
        </a:p>
      </dsp:txBody>
      <dsp:txXfrm>
        <a:off x="1548007" y="1765514"/>
        <a:ext cx="1094521" cy="748883"/>
      </dsp:txXfrm>
    </dsp:sp>
    <dsp:sp modelId="{4CCF251E-AD37-4BB5-AE8A-AEC6499FD8D3}">
      <dsp:nvSpPr>
        <dsp:cNvPr id="0" name=""/>
        <dsp:cNvSpPr/>
      </dsp:nvSpPr>
      <dsp:spPr>
        <a:xfrm>
          <a:off x="888146" y="266429"/>
          <a:ext cx="2419468" cy="2419468"/>
        </a:xfrm>
        <a:prstGeom prst="pie">
          <a:avLst>
            <a:gd name="adj1" fmla="val 9000000"/>
            <a:gd name="adj2" fmla="val 16200000"/>
          </a:avLst>
        </a:prstGeom>
        <a:solidFill>
          <a:srgbClr val="2F9CC7"/>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tr-TR" sz="800" kern="1200" dirty="0" smtClean="0">
              <a:latin typeface="Bebas Neue" pitchFamily="34" charset="0"/>
            </a:rPr>
            <a:t>RESEARCH</a:t>
          </a:r>
          <a:endParaRPr lang="tr-TR" sz="800" kern="1200" dirty="0">
            <a:latin typeface="Bebas Neue" pitchFamily="34" charset="0"/>
          </a:endParaRPr>
        </a:p>
      </dsp:txBody>
      <dsp:txXfrm>
        <a:off x="1147375" y="741682"/>
        <a:ext cx="820891" cy="8064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6046C2-959B-480F-95CE-89A9F2BB5B47}" type="datetimeFigureOut">
              <a:rPr lang="tr-TR" smtClean="0"/>
              <a:t>23.04.2016</a:t>
            </a:fld>
            <a:endParaRPr lang="tr-T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01EFAE-D117-48EA-9562-6C8DD875E287}" type="slidenum">
              <a:rPr lang="tr-TR" smtClean="0"/>
              <a:t>‹#›</a:t>
            </a:fld>
            <a:endParaRPr lang="tr-TR"/>
          </a:p>
        </p:txBody>
      </p:sp>
    </p:spTree>
    <p:extLst>
      <p:ext uri="{BB962C8B-B14F-4D97-AF65-F5344CB8AC3E}">
        <p14:creationId xmlns:p14="http://schemas.microsoft.com/office/powerpoint/2010/main" val="4276667307"/>
      </p:ext>
    </p:extLst>
  </p:cSld>
  <p:clrMap bg1="lt1" tx1="dk1" bg2="lt2" tx2="dk2" accent1="accent1" accent2="accent2" accent3="accent3" accent4="accent4" accent5="accent5" accent6="accent6" hlink="hlink" folHlink="folHlink"/>
  <p:notesStyle>
    <a:lvl1pPr marL="0" algn="l" defTabSz="914378" rtl="0" eaLnBrk="1" latinLnBrk="0" hangingPunct="1">
      <a:defRPr sz="1200" kern="1200">
        <a:solidFill>
          <a:schemeClr val="tx1"/>
        </a:solidFill>
        <a:latin typeface="+mn-lt"/>
        <a:ea typeface="+mn-ea"/>
        <a:cs typeface="+mn-cs"/>
      </a:defRPr>
    </a:lvl1pPr>
    <a:lvl2pPr marL="457189" algn="l" defTabSz="914378" rtl="0" eaLnBrk="1" latinLnBrk="0" hangingPunct="1">
      <a:defRPr sz="1200" kern="1200">
        <a:solidFill>
          <a:schemeClr val="tx1"/>
        </a:solidFill>
        <a:latin typeface="+mn-lt"/>
        <a:ea typeface="+mn-ea"/>
        <a:cs typeface="+mn-cs"/>
      </a:defRPr>
    </a:lvl2pPr>
    <a:lvl3pPr marL="914378" algn="l" defTabSz="914378" rtl="0" eaLnBrk="1" latinLnBrk="0" hangingPunct="1">
      <a:defRPr sz="1200" kern="1200">
        <a:solidFill>
          <a:schemeClr val="tx1"/>
        </a:solidFill>
        <a:latin typeface="+mn-lt"/>
        <a:ea typeface="+mn-ea"/>
        <a:cs typeface="+mn-cs"/>
      </a:defRPr>
    </a:lvl3pPr>
    <a:lvl4pPr marL="1371566" algn="l" defTabSz="914378" rtl="0" eaLnBrk="1" latinLnBrk="0" hangingPunct="1">
      <a:defRPr sz="1200" kern="1200">
        <a:solidFill>
          <a:schemeClr val="tx1"/>
        </a:solidFill>
        <a:latin typeface="+mn-lt"/>
        <a:ea typeface="+mn-ea"/>
        <a:cs typeface="+mn-cs"/>
      </a:defRPr>
    </a:lvl4pPr>
    <a:lvl5pPr marL="1828754" algn="l" defTabSz="914378" rtl="0" eaLnBrk="1" latinLnBrk="0" hangingPunct="1">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11</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12</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13</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14</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15</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16</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17</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18</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19</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20</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3</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21</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22</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23</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24</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25</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7C4DDB-F316-4707-863E-64F2BB39E6F0}" type="slidenum">
              <a:rPr lang="zh-CN" altLang="en-US" smtClean="0"/>
              <a:t>26</a:t>
            </a:fld>
            <a:endParaRPr lang="zh-CN" altLang="en-US"/>
          </a:p>
        </p:txBody>
      </p:sp>
    </p:spTree>
    <p:extLst>
      <p:ext uri="{BB962C8B-B14F-4D97-AF65-F5344CB8AC3E}">
        <p14:creationId xmlns:p14="http://schemas.microsoft.com/office/powerpoint/2010/main" val="3261096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4</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5</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6</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7</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8</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9</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10</a:t>
            </a:fld>
            <a:endParaRPr lang="tr-TR"/>
          </a:p>
        </p:txBody>
      </p:sp>
    </p:spTree>
    <p:extLst>
      <p:ext uri="{BB962C8B-B14F-4D97-AF65-F5344CB8AC3E}">
        <p14:creationId xmlns:p14="http://schemas.microsoft.com/office/powerpoint/2010/main" val="3575312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23.04.2016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935539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23.04.2016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157731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23.04.2016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3417520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23.04.2016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951241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6D5100-D169-4D11-A42E-AB29946F005D}" type="datetimeFigureOut">
              <a:rPr lang="tr-TR" smtClean="0"/>
              <a:t>23.04.2016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641343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p:txBody>
          <a:bodyPr/>
          <a:lstStyle/>
          <a:p>
            <a:fld id="{546D5100-D169-4D11-A42E-AB29946F005D}" type="datetimeFigureOut">
              <a:rPr lang="tr-TR" smtClean="0"/>
              <a:t>23.04.2016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302065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p:txBody>
          <a:bodyPr/>
          <a:lstStyle/>
          <a:p>
            <a:fld id="{546D5100-D169-4D11-A42E-AB29946F005D}" type="datetimeFigureOut">
              <a:rPr lang="tr-TR" smtClean="0"/>
              <a:t>23.04.2016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934303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2"/>
          <p:cNvSpPr>
            <a:spLocks noGrp="1"/>
          </p:cNvSpPr>
          <p:nvPr>
            <p:ph type="dt" sz="half" idx="10"/>
          </p:nvPr>
        </p:nvSpPr>
        <p:spPr/>
        <p:txBody>
          <a:bodyPr/>
          <a:lstStyle/>
          <a:p>
            <a:fld id="{546D5100-D169-4D11-A42E-AB29946F005D}" type="datetimeFigureOut">
              <a:rPr lang="tr-TR" smtClean="0"/>
              <a:t>23.04.2016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684390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6D5100-D169-4D11-A42E-AB29946F005D}" type="datetimeFigureOut">
              <a:rPr lang="tr-TR" smtClean="0"/>
              <a:t>23.04.2016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473960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6D5100-D169-4D11-A42E-AB29946F005D}" type="datetimeFigureOut">
              <a:rPr lang="tr-TR" smtClean="0"/>
              <a:t>23.04.2016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3117676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tr-TR"/>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6D5100-D169-4D11-A42E-AB29946F005D}" type="datetimeFigureOut">
              <a:rPr lang="tr-TR" smtClean="0"/>
              <a:t>23.04.2016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604276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38" tIns="45719" rIns="91438" bIns="45719" rtlCol="0" anchor="ctr">
            <a:normAutofit/>
          </a:bodyPr>
          <a:lstStyle/>
          <a:p>
            <a:r>
              <a:rPr lang="en-US" smtClean="0"/>
              <a:t>Click to edit Master title style</a:t>
            </a:r>
            <a:endParaRPr lang="tr-TR"/>
          </a:p>
        </p:txBody>
      </p:sp>
      <p:sp>
        <p:nvSpPr>
          <p:cNvPr id="3" name="Text Placeholder 2"/>
          <p:cNvSpPr>
            <a:spLocks noGrp="1"/>
          </p:cNvSpPr>
          <p:nvPr>
            <p:ph type="body" idx="1"/>
          </p:nvPr>
        </p:nvSpPr>
        <p:spPr>
          <a:xfrm>
            <a:off x="457200" y="1200151"/>
            <a:ext cx="8229600" cy="3394472"/>
          </a:xfrm>
          <a:prstGeom prst="rect">
            <a:avLst/>
          </a:prstGeom>
        </p:spPr>
        <p:txBody>
          <a:bodyPr vert="horz" lIns="91438" tIns="45719" rIns="91438" bIns="4571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2"/>
          </p:nvPr>
        </p:nvSpPr>
        <p:spPr>
          <a:xfrm>
            <a:off x="457200" y="4767264"/>
            <a:ext cx="2133600" cy="273844"/>
          </a:xfrm>
          <a:prstGeom prst="rect">
            <a:avLst/>
          </a:prstGeom>
        </p:spPr>
        <p:txBody>
          <a:bodyPr vert="horz" lIns="91438" tIns="45719" rIns="91438" bIns="45719" rtlCol="0" anchor="ctr"/>
          <a:lstStyle>
            <a:lvl1pPr algn="l">
              <a:defRPr sz="1200">
                <a:solidFill>
                  <a:schemeClr val="tx1">
                    <a:tint val="75000"/>
                  </a:schemeClr>
                </a:solidFill>
              </a:defRPr>
            </a:lvl1pPr>
          </a:lstStyle>
          <a:p>
            <a:fld id="{546D5100-D169-4D11-A42E-AB29946F005D}" type="datetimeFigureOut">
              <a:rPr lang="tr-TR" smtClean="0"/>
              <a:t>23.04.2016</a:t>
            </a:fld>
            <a:endParaRPr lang="tr-T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38" tIns="45719" rIns="91438" bIns="45719" rtlCol="0" anchor="ctr"/>
          <a:lstStyle>
            <a:lvl1pPr algn="r">
              <a:defRPr sz="1200">
                <a:solidFill>
                  <a:schemeClr val="tx1">
                    <a:tint val="75000"/>
                  </a:schemeClr>
                </a:solidFill>
              </a:defRPr>
            </a:lvl1pPr>
          </a:lstStyle>
          <a:p>
            <a:fld id="{A2E5724B-CCFC-40FC-A297-AA6389FC8C89}" type="slidenum">
              <a:rPr lang="tr-TR" smtClean="0"/>
              <a:t>‹#›</a:t>
            </a:fld>
            <a:endParaRPr lang="tr-TR"/>
          </a:p>
        </p:txBody>
      </p:sp>
    </p:spTree>
    <p:extLst>
      <p:ext uri="{BB962C8B-B14F-4D97-AF65-F5344CB8AC3E}">
        <p14:creationId xmlns:p14="http://schemas.microsoft.com/office/powerpoint/2010/main" val="2604145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8.png"/><Relationship Id="rId7"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38.png"/></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8.png"/><Relationship Id="rId7" Type="http://schemas.openxmlformats.org/officeDocument/2006/relationships/image" Target="../media/image36.jpeg"/><Relationship Id="rId12"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40.png"/><Relationship Id="rId5" Type="http://schemas.openxmlformats.org/officeDocument/2006/relationships/image" Target="../media/image3.png"/><Relationship Id="rId10" Type="http://schemas.openxmlformats.org/officeDocument/2006/relationships/image" Target="../media/image39.jpg"/><Relationship Id="rId4" Type="http://schemas.openxmlformats.org/officeDocument/2006/relationships/image" Target="../media/image2.png"/><Relationship Id="rId9"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8.png"/><Relationship Id="rId7"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47.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image" Target="../media/image8.png"/><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image" Target="../media/image50.png"/><Relationship Id="rId2" Type="http://schemas.openxmlformats.org/officeDocument/2006/relationships/notesSlide" Target="../notesSlides/notesSlide22.xml"/><Relationship Id="rId16" Type="http://schemas.microsoft.com/office/2007/relationships/diagramDrawing" Target="../diagrams/drawing3.xml"/><Relationship Id="rId1" Type="http://schemas.openxmlformats.org/officeDocument/2006/relationships/slideLayout" Target="../slideLayouts/slideLayout1.xml"/><Relationship Id="rId6" Type="http://schemas.openxmlformats.org/officeDocument/2006/relationships/image" Target="../media/image4.png"/><Relationship Id="rId11" Type="http://schemas.microsoft.com/office/2007/relationships/diagramDrawing" Target="../diagrams/drawing2.xml"/><Relationship Id="rId5" Type="http://schemas.openxmlformats.org/officeDocument/2006/relationships/image" Target="../media/image3.png"/><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image" Target="../media/image2.png"/><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1ppt.com/tubiao/" TargetMode="External"/><Relationship Id="rId13" Type="http://schemas.openxmlformats.org/officeDocument/2006/relationships/hyperlink" Target="http://www.1ppt.com/ziliao/" TargetMode="External"/><Relationship Id="rId18" Type="http://schemas.openxmlformats.org/officeDocument/2006/relationships/hyperlink" Target="http://www.1ppt.cn/" TargetMode="External"/><Relationship Id="rId3" Type="http://schemas.openxmlformats.org/officeDocument/2006/relationships/hyperlink" Target="http://www.1ppt.com/moban/" TargetMode="External"/><Relationship Id="rId21" Type="http://schemas.openxmlformats.org/officeDocument/2006/relationships/image" Target="../media/image61.png"/><Relationship Id="rId7" Type="http://schemas.openxmlformats.org/officeDocument/2006/relationships/hyperlink" Target="http://www.1ppt.com/beijing/" TargetMode="External"/><Relationship Id="rId12" Type="http://schemas.openxmlformats.org/officeDocument/2006/relationships/hyperlink" Target="http://www.1ppt.com/excel/" TargetMode="External"/><Relationship Id="rId17" Type="http://schemas.openxmlformats.org/officeDocument/2006/relationships/hyperlink" Target="http://www.1ppt.com/jiaoan/" TargetMode="External"/><Relationship Id="rId2" Type="http://schemas.openxmlformats.org/officeDocument/2006/relationships/notesSlide" Target="../notesSlides/notesSlide25.xml"/><Relationship Id="rId16" Type="http://schemas.openxmlformats.org/officeDocument/2006/relationships/hyperlink" Target="http://www.1ppt.com/shiti/" TargetMode="External"/><Relationship Id="rId20"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hyperlink" Target="http://www.1ppt.com/sucai/" TargetMode="External"/><Relationship Id="rId11" Type="http://schemas.openxmlformats.org/officeDocument/2006/relationships/hyperlink" Target="http://www.1ppt.com/word/" TargetMode="External"/><Relationship Id="rId5" Type="http://schemas.openxmlformats.org/officeDocument/2006/relationships/hyperlink" Target="http://www.1ppt.com/jieri/" TargetMode="External"/><Relationship Id="rId15" Type="http://schemas.openxmlformats.org/officeDocument/2006/relationships/hyperlink" Target="http://www.1ppt.com/fanwen/" TargetMode="External"/><Relationship Id="rId10" Type="http://schemas.openxmlformats.org/officeDocument/2006/relationships/hyperlink" Target="http://www.1ppt.com/powerpoint/" TargetMode="External"/><Relationship Id="rId19" Type="http://schemas.openxmlformats.org/officeDocument/2006/relationships/image" Target="../media/image59.png"/><Relationship Id="rId4" Type="http://schemas.openxmlformats.org/officeDocument/2006/relationships/hyperlink" Target="http://www.1ppt.com/hangye/" TargetMode="External"/><Relationship Id="rId9" Type="http://schemas.openxmlformats.org/officeDocument/2006/relationships/hyperlink" Target="http://www.1ppt.com/xiazai/" TargetMode="External"/><Relationship Id="rId14" Type="http://schemas.openxmlformats.org/officeDocument/2006/relationships/hyperlink" Target="http://www.1ppt.com/kejian/"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8.png"/><Relationship Id="rId7"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6.jpg"/><Relationship Id="rId4" Type="http://schemas.openxmlformats.org/officeDocument/2006/relationships/image" Target="../media/image2.png"/><Relationship Id="rId9" Type="http://schemas.openxmlformats.org/officeDocument/2006/relationships/image" Target="../media/image15.jpg"/></Relationships>
</file>

<file path=ppt/slides/_rels/slide4.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8.png"/><Relationship Id="rId7"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8.jpg"/><Relationship Id="rId5" Type="http://schemas.openxmlformats.org/officeDocument/2006/relationships/image" Target="../media/image3.png"/><Relationship Id="rId10" Type="http://schemas.openxmlformats.org/officeDocument/2006/relationships/image" Target="../media/image13.jpg"/><Relationship Id="rId4" Type="http://schemas.openxmlformats.org/officeDocument/2006/relationships/image" Target="../media/image2.png"/><Relationship Id="rId9" Type="http://schemas.openxmlformats.org/officeDocument/2006/relationships/image" Target="../media/image14.jp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8.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23.png"/><Relationship Id="rId5" Type="http://schemas.openxmlformats.org/officeDocument/2006/relationships/image" Target="../media/image3.png"/><Relationship Id="rId10" Type="http://schemas.openxmlformats.org/officeDocument/2006/relationships/image" Target="../media/image22.png"/><Relationship Id="rId4" Type="http://schemas.openxmlformats.org/officeDocument/2006/relationships/image" Target="../media/image2.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5.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image" Target="../media/image4.png"/><Relationship Id="rId5" Type="http://schemas.openxmlformats.org/officeDocument/2006/relationships/diagramQuickStyle" Target="../diagrams/quickStyle1.xml"/><Relationship Id="rId10" Type="http://schemas.openxmlformats.org/officeDocument/2006/relationships/image" Target="../media/image3.png"/><Relationship Id="rId4" Type="http://schemas.openxmlformats.org/officeDocument/2006/relationships/diagramLayout" Target="../diagrams/layout1.xml"/><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8.pn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0.png"/><Relationship Id="rId4" Type="http://schemas.openxmlformats.org/officeDocument/2006/relationships/image" Target="../media/image2.png"/><Relationship Id="rId9"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8.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4.png"/><Relationship Id="rId4" Type="http://schemas.openxmlformats.org/officeDocument/2006/relationships/image" Target="../media/image2.pn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0" y="3180066"/>
            <a:ext cx="9144000" cy="1416455"/>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sz="1100"/>
          </a:p>
        </p:txBody>
      </p:sp>
      <p:sp>
        <p:nvSpPr>
          <p:cNvPr id="11" name="TextBox 10"/>
          <p:cNvSpPr txBox="1"/>
          <p:nvPr/>
        </p:nvSpPr>
        <p:spPr>
          <a:xfrm>
            <a:off x="2339752" y="4083918"/>
            <a:ext cx="5336543" cy="470255"/>
          </a:xfrm>
          <a:prstGeom prst="rect">
            <a:avLst/>
          </a:prstGeom>
          <a:noFill/>
        </p:spPr>
        <p:txBody>
          <a:bodyPr wrap="square" lIns="91438" tIns="45719" rIns="91438" bIns="45719" rtlCol="0">
            <a:spAutoFit/>
          </a:bodyPr>
          <a:lstStyle/>
          <a:p>
            <a:pPr marL="342900" lvl="0" indent="-342900" fontAlgn="base">
              <a:lnSpc>
                <a:spcPct val="110000"/>
              </a:lnSpc>
              <a:spcBef>
                <a:spcPct val="0"/>
              </a:spcBef>
              <a:spcAft>
                <a:spcPct val="0"/>
              </a:spcAft>
            </a:pPr>
            <a:r>
              <a:rPr lang="zh-CN" altLang="en-US" sz="2400" kern="0" dirty="0">
                <a:solidFill>
                  <a:schemeClr val="bg1"/>
                </a:solidFill>
                <a:latin typeface="微软雅黑" panose="020B0503020204020204" pitchFamily="34" charset="-122"/>
                <a:ea typeface="微软雅黑" panose="020B0503020204020204" pitchFamily="34" charset="-122"/>
              </a:rPr>
              <a:t>第一</a:t>
            </a:r>
            <a:r>
              <a:rPr lang="en-US" altLang="zh-CN" sz="2400" kern="0" dirty="0">
                <a:solidFill>
                  <a:schemeClr val="bg1"/>
                </a:solidFill>
                <a:latin typeface="微软雅黑" panose="020B0503020204020204" pitchFamily="34" charset="-122"/>
                <a:ea typeface="微软雅黑" panose="020B0503020204020204" pitchFamily="34" charset="-122"/>
              </a:rPr>
              <a:t>PPT</a:t>
            </a:r>
            <a:r>
              <a:rPr lang="zh-CN" altLang="en-US" sz="2400" kern="0" dirty="0">
                <a:solidFill>
                  <a:schemeClr val="bg1"/>
                </a:solidFill>
                <a:latin typeface="微软雅黑" panose="020B0503020204020204" pitchFamily="34" charset="-122"/>
                <a:ea typeface="微软雅黑" panose="020B0503020204020204" pitchFamily="34" charset="-122"/>
              </a:rPr>
              <a:t>模板网</a:t>
            </a:r>
            <a:r>
              <a:rPr lang="en-US" altLang="zh-CN" sz="2400" kern="0" dirty="0">
                <a:solidFill>
                  <a:schemeClr val="bg1"/>
                </a:solidFill>
                <a:latin typeface="微软雅黑" panose="020B0503020204020204" pitchFamily="34" charset="-122"/>
                <a:ea typeface="微软雅黑" panose="020B0503020204020204" pitchFamily="34" charset="-122"/>
              </a:rPr>
              <a:t>-WWW.1PPT.COM</a:t>
            </a:r>
          </a:p>
        </p:txBody>
      </p:sp>
      <p:sp>
        <p:nvSpPr>
          <p:cNvPr id="13" name="TextBox 12"/>
          <p:cNvSpPr txBox="1"/>
          <p:nvPr/>
        </p:nvSpPr>
        <p:spPr>
          <a:xfrm>
            <a:off x="611561" y="4736419"/>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2699792" y="4741017"/>
            <a:ext cx="4122589"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2-45-6565-776-6</a:t>
            </a:r>
            <a:endParaRPr lang="tr-TR" sz="1300" dirty="0">
              <a:solidFill>
                <a:srgbClr val="2782A7"/>
              </a:solidFill>
              <a:latin typeface="Bebas Neue" pitchFamily="34" charset="0"/>
            </a:endParaRPr>
          </a:p>
        </p:txBody>
      </p:sp>
      <p:sp>
        <p:nvSpPr>
          <p:cNvPr id="19" name="TextBox 18"/>
          <p:cNvSpPr txBox="1"/>
          <p:nvPr/>
        </p:nvSpPr>
        <p:spPr>
          <a:xfrm>
            <a:off x="5940153" y="4736419"/>
            <a:ext cx="2376263"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9" name="Oval 8"/>
          <p:cNvSpPr/>
          <p:nvPr/>
        </p:nvSpPr>
        <p:spPr>
          <a:xfrm>
            <a:off x="2820105" y="411511"/>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4" name="Oval 23"/>
          <p:cNvSpPr/>
          <p:nvPr/>
        </p:nvSpPr>
        <p:spPr>
          <a:xfrm>
            <a:off x="5184069" y="411511"/>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5" name="Oval 24"/>
          <p:cNvSpPr/>
          <p:nvPr/>
        </p:nvSpPr>
        <p:spPr>
          <a:xfrm>
            <a:off x="4008238" y="411511"/>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4" name="Picture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9673" y="4763304"/>
            <a:ext cx="219278" cy="232423"/>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9" y="4741785"/>
            <a:ext cx="263318" cy="279104"/>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62498" y="4711442"/>
            <a:ext cx="277455" cy="294088"/>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84605" y="559686"/>
            <a:ext cx="675428" cy="715920"/>
          </a:xfrm>
          <a:prstGeom prst="rect">
            <a:avLst/>
          </a:prstGeom>
        </p:spPr>
      </p:pic>
      <p:pic>
        <p:nvPicPr>
          <p:cNvPr id="20" name="Picture 1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995210" y="540102"/>
            <a:ext cx="693905" cy="735504"/>
          </a:xfrm>
          <a:prstGeom prst="rect">
            <a:avLst/>
          </a:prstGeom>
        </p:spPr>
      </p:pic>
      <p:pic>
        <p:nvPicPr>
          <p:cNvPr id="21" name="Picture 2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6543" y="591531"/>
            <a:ext cx="645385" cy="684076"/>
          </a:xfrm>
          <a:prstGeom prst="rect">
            <a:avLst/>
          </a:prstGeom>
        </p:spPr>
      </p:pic>
      <p:sp>
        <p:nvSpPr>
          <p:cNvPr id="6" name="TextBox 5"/>
          <p:cNvSpPr txBox="1"/>
          <p:nvPr/>
        </p:nvSpPr>
        <p:spPr>
          <a:xfrm>
            <a:off x="1187624" y="1592280"/>
            <a:ext cx="6768752" cy="1446550"/>
          </a:xfrm>
          <a:prstGeom prst="rect">
            <a:avLst/>
          </a:prstGeom>
          <a:noFill/>
          <a:effectLst/>
        </p:spPr>
        <p:txBody>
          <a:bodyPr wrap="square" lIns="91438" tIns="45719" rIns="91438" bIns="45719" rtlCol="0">
            <a:spAutoFit/>
          </a:bodyPr>
          <a:lstStyle/>
          <a:p>
            <a:pPr algn="ctr"/>
            <a:r>
              <a:rPr lang="tr-TR" sz="8800" dirty="0" smtClean="0">
                <a:solidFill>
                  <a:srgbClr val="2782A7"/>
                </a:solidFill>
                <a:latin typeface="Bebas Neue" pitchFamily="34" charset="0"/>
              </a:rPr>
              <a:t>KEYNES</a:t>
            </a:r>
            <a:endParaRPr lang="tr-TR" sz="8800" dirty="0">
              <a:solidFill>
                <a:srgbClr val="2782A7"/>
              </a:solidFill>
              <a:latin typeface="Bebas Neue" pitchFamily="34" charset="0"/>
            </a:endParaRPr>
          </a:p>
        </p:txBody>
      </p:sp>
      <p:sp>
        <p:nvSpPr>
          <p:cNvPr id="2" name="TextBox 1"/>
          <p:cNvSpPr txBox="1"/>
          <p:nvPr/>
        </p:nvSpPr>
        <p:spPr>
          <a:xfrm>
            <a:off x="1691680" y="3252921"/>
            <a:ext cx="6344655" cy="707886"/>
          </a:xfrm>
          <a:prstGeom prst="rect">
            <a:avLst/>
          </a:prstGeom>
          <a:noFill/>
        </p:spPr>
        <p:txBody>
          <a:bodyPr wrap="square" rtlCol="0">
            <a:spAutoFit/>
          </a:bodyPr>
          <a:lstStyle/>
          <a:p>
            <a:r>
              <a:rPr lang="zh-CN" altLang="en-US" sz="4000" dirty="0" smtClean="0">
                <a:solidFill>
                  <a:schemeClr val="bg1"/>
                </a:solidFill>
                <a:latin typeface="微软雅黑" pitchFamily="34" charset="-122"/>
                <a:ea typeface="微软雅黑" pitchFamily="34" charset="-122"/>
              </a:rPr>
              <a:t>动态商业个人简介</a:t>
            </a:r>
            <a:r>
              <a:rPr lang="en-US" altLang="zh-CN" sz="4000" dirty="0" smtClean="0">
                <a:solidFill>
                  <a:schemeClr val="bg1"/>
                </a:solidFill>
                <a:latin typeface="微软雅黑" pitchFamily="34" charset="-122"/>
                <a:ea typeface="微软雅黑" pitchFamily="34" charset="-122"/>
              </a:rPr>
              <a:t>PPT</a:t>
            </a:r>
            <a:r>
              <a:rPr lang="zh-CN" altLang="en-US" sz="4000" dirty="0" smtClean="0">
                <a:solidFill>
                  <a:schemeClr val="bg1"/>
                </a:solidFill>
                <a:latin typeface="微软雅黑" pitchFamily="34" charset="-122"/>
                <a:ea typeface="微软雅黑" pitchFamily="34" charset="-122"/>
              </a:rPr>
              <a:t>模板</a:t>
            </a:r>
            <a:endParaRPr lang="zh-CN" altLang="en-US" sz="4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0600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3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25922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Market shares</a:t>
            </a:r>
          </a:p>
        </p:txBody>
      </p:sp>
      <p:sp>
        <p:nvSpPr>
          <p:cNvPr id="62" name="TextBox 61"/>
          <p:cNvSpPr txBox="1"/>
          <p:nvPr/>
        </p:nvSpPr>
        <p:spPr>
          <a:xfrm>
            <a:off x="1642303" y="3595103"/>
            <a:ext cx="5862787"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We are experts at resource allocatıon</a:t>
            </a:r>
          </a:p>
        </p:txBody>
      </p:sp>
      <p:sp>
        <p:nvSpPr>
          <p:cNvPr id="63" name="TextBox 62"/>
          <p:cNvSpPr txBox="1"/>
          <p:nvPr/>
        </p:nvSpPr>
        <p:spPr>
          <a:xfrm>
            <a:off x="2666833" y="4011910"/>
            <a:ext cx="3770528" cy="553998"/>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pic>
        <p:nvPicPr>
          <p:cNvPr id="2" name="Picture 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11760" y="963346"/>
            <a:ext cx="3816424" cy="2377632"/>
          </a:xfrm>
          <a:prstGeom prst="rect">
            <a:avLst/>
          </a:prstGeom>
        </p:spPr>
      </p:pic>
      <p:sp>
        <p:nvSpPr>
          <p:cNvPr id="42" name="TextBox 41"/>
          <p:cNvSpPr txBox="1"/>
          <p:nvPr/>
        </p:nvSpPr>
        <p:spPr>
          <a:xfrm>
            <a:off x="4594861" y="2367942"/>
            <a:ext cx="707713"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20%</a:t>
            </a:r>
          </a:p>
        </p:txBody>
      </p:sp>
      <p:sp>
        <p:nvSpPr>
          <p:cNvPr id="52" name="TextBox 51"/>
          <p:cNvSpPr txBox="1"/>
          <p:nvPr/>
        </p:nvSpPr>
        <p:spPr>
          <a:xfrm>
            <a:off x="4306828" y="1450505"/>
            <a:ext cx="936104" cy="553998"/>
          </a:xfrm>
          <a:prstGeom prst="rect">
            <a:avLst/>
          </a:prstGeom>
          <a:noFill/>
        </p:spPr>
        <p:txBody>
          <a:bodyPr wrap="square" lIns="91438" tIns="45719" rIns="91438" bIns="45719" rtlCol="0">
            <a:spAutoFit/>
          </a:bodyPr>
          <a:lstStyle/>
          <a:p>
            <a:pPr algn="ctr"/>
            <a:r>
              <a:rPr lang="tr-TR" sz="3000" dirty="0">
                <a:solidFill>
                  <a:srgbClr val="2681A7"/>
                </a:solidFill>
                <a:latin typeface="Bebas Neue" pitchFamily="34" charset="0"/>
              </a:rPr>
              <a:t>30%</a:t>
            </a:r>
          </a:p>
        </p:txBody>
      </p:sp>
      <p:sp>
        <p:nvSpPr>
          <p:cNvPr id="59" name="TextBox 58"/>
          <p:cNvSpPr txBox="1"/>
          <p:nvPr/>
        </p:nvSpPr>
        <p:spPr>
          <a:xfrm>
            <a:off x="3462637" y="2083239"/>
            <a:ext cx="988208" cy="615553"/>
          </a:xfrm>
          <a:prstGeom prst="rect">
            <a:avLst/>
          </a:prstGeom>
          <a:noFill/>
        </p:spPr>
        <p:txBody>
          <a:bodyPr wrap="square" lIns="91438" tIns="45719" rIns="91438" bIns="45719" rtlCol="0">
            <a:spAutoFit/>
          </a:bodyPr>
          <a:lstStyle/>
          <a:p>
            <a:pPr algn="ctr"/>
            <a:r>
              <a:rPr lang="tr-TR" sz="3400" dirty="0">
                <a:solidFill>
                  <a:srgbClr val="2681A7"/>
                </a:solidFill>
                <a:latin typeface="Bebas Neue" pitchFamily="34" charset="0"/>
              </a:rPr>
              <a:t>50%</a:t>
            </a:r>
          </a:p>
        </p:txBody>
      </p:sp>
      <p:sp>
        <p:nvSpPr>
          <p:cNvPr id="64" name="TextBox 63"/>
          <p:cNvSpPr txBox="1"/>
          <p:nvPr/>
        </p:nvSpPr>
        <p:spPr>
          <a:xfrm>
            <a:off x="194752" y="1403014"/>
            <a:ext cx="293139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Our top percentage</a:t>
            </a:r>
            <a:endParaRPr lang="tr-TR" dirty="0">
              <a:solidFill>
                <a:schemeClr val="bg1"/>
              </a:solidFill>
              <a:latin typeface="Bebas Neue" pitchFamily="34" charset="0"/>
            </a:endParaRPr>
          </a:p>
        </p:txBody>
      </p:sp>
      <p:sp>
        <p:nvSpPr>
          <p:cNvPr id="65" name="TextBox 64"/>
          <p:cNvSpPr txBox="1"/>
          <p:nvPr/>
        </p:nvSpPr>
        <p:spPr>
          <a:xfrm>
            <a:off x="577652" y="1677478"/>
            <a:ext cx="2153540" cy="784830"/>
          </a:xfrm>
          <a:prstGeom prst="rect">
            <a:avLst/>
          </a:prstGeom>
          <a:noFill/>
        </p:spPr>
        <p:txBody>
          <a:bodyPr wrap="square" lIns="91438" tIns="45719" rIns="91438" bIns="45719"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66" name="TextBox 65"/>
          <p:cNvSpPr txBox="1"/>
          <p:nvPr/>
        </p:nvSpPr>
        <p:spPr>
          <a:xfrm>
            <a:off x="5818997" y="915567"/>
            <a:ext cx="293139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Our secondary demographıc</a:t>
            </a:r>
            <a:endParaRPr lang="tr-TR" dirty="0">
              <a:solidFill>
                <a:schemeClr val="bg1"/>
              </a:solidFill>
              <a:latin typeface="Bebas Neue" pitchFamily="34" charset="0"/>
            </a:endParaRPr>
          </a:p>
        </p:txBody>
      </p:sp>
      <p:sp>
        <p:nvSpPr>
          <p:cNvPr id="67" name="TextBox 66"/>
          <p:cNvSpPr txBox="1"/>
          <p:nvPr/>
        </p:nvSpPr>
        <p:spPr>
          <a:xfrm>
            <a:off x="6201897" y="1190030"/>
            <a:ext cx="2153540" cy="784830"/>
          </a:xfrm>
          <a:prstGeom prst="rect">
            <a:avLst/>
          </a:prstGeom>
          <a:noFill/>
        </p:spPr>
        <p:txBody>
          <a:bodyPr wrap="square" lIns="91438" tIns="45719" rIns="91438" bIns="45719"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68" name="TextBox 67"/>
          <p:cNvSpPr txBox="1"/>
          <p:nvPr/>
        </p:nvSpPr>
        <p:spPr>
          <a:xfrm>
            <a:off x="5673056" y="2977510"/>
            <a:ext cx="293139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The neglıgıble segment</a:t>
            </a:r>
            <a:endParaRPr lang="tr-TR" dirty="0">
              <a:solidFill>
                <a:schemeClr val="bg1"/>
              </a:solidFill>
              <a:latin typeface="Bebas Neue" pitchFamily="34" charset="0"/>
            </a:endParaRPr>
          </a:p>
        </p:txBody>
      </p:sp>
    </p:spTree>
    <p:extLst>
      <p:ext uri="{BB962C8B-B14F-4D97-AF65-F5344CB8AC3E}">
        <p14:creationId xmlns:p14="http://schemas.microsoft.com/office/powerpoint/2010/main" val="78517178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500"/>
                                        <p:tgtEl>
                                          <p:spTgt spid="63"/>
                                        </p:tgtEl>
                                      </p:cBhvr>
                                    </p:animEffect>
                                  </p:childTnLst>
                                </p:cTn>
                              </p:par>
                            </p:childTnLst>
                          </p:cTn>
                        </p:par>
                        <p:par>
                          <p:cTn id="15" fill="hold">
                            <p:stCondLst>
                              <p:cond delay="8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300"/>
                            </p:stCondLst>
                            <p:childTnLst>
                              <p:par>
                                <p:cTn id="20" presetID="10" presetClass="entr" presetSubtype="0"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childTnLst>
                          </p:cTn>
                        </p:par>
                        <p:par>
                          <p:cTn id="29" fill="hold">
                            <p:stCondLst>
                              <p:cond delay="1800"/>
                            </p:stCondLst>
                            <p:childTnLst>
                              <p:par>
                                <p:cTn id="30" presetID="10" presetClass="entr" presetSubtype="0" fill="hold" grpId="0"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fade">
                                      <p:cBhvr>
                                        <p:cTn id="38" dur="500"/>
                                        <p:tgtEl>
                                          <p:spTgt spid="6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500"/>
                                        <p:tgtEl>
                                          <p:spTgt spid="6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fade">
                                      <p:cBhvr>
                                        <p:cTn id="4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2" grpId="0"/>
      <p:bldP spid="63" grpId="0"/>
      <p:bldP spid="42" grpId="0"/>
      <p:bldP spid="52" grpId="0"/>
      <p:bldP spid="59" grpId="0"/>
      <p:bldP spid="64" grpId="0"/>
      <p:bldP spid="65" grpId="0"/>
      <p:bldP spid="66" grpId="0"/>
      <p:bldP spid="67" grpId="0"/>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51"/>
          <p:cNvSpPr/>
          <p:nvPr/>
        </p:nvSpPr>
        <p:spPr>
          <a:xfrm>
            <a:off x="1121555" y="1962985"/>
            <a:ext cx="1959417" cy="1959417"/>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SOME INFORMATION</a:t>
            </a:r>
          </a:p>
        </p:txBody>
      </p:sp>
      <p:sp>
        <p:nvSpPr>
          <p:cNvPr id="67" name="TextBox 66"/>
          <p:cNvSpPr txBox="1"/>
          <p:nvPr/>
        </p:nvSpPr>
        <p:spPr>
          <a:xfrm>
            <a:off x="1236097" y="2411779"/>
            <a:ext cx="1730333" cy="923327"/>
          </a:xfrm>
          <a:prstGeom prst="rect">
            <a:avLst/>
          </a:prstGeom>
          <a:noFill/>
        </p:spPr>
        <p:txBody>
          <a:bodyPr wrap="square" lIns="91438" tIns="45719" rIns="91438" bIns="45719"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68" name="TextBox 67"/>
          <p:cNvSpPr txBox="1"/>
          <p:nvPr/>
        </p:nvSpPr>
        <p:spPr>
          <a:xfrm>
            <a:off x="213696" y="1491631"/>
            <a:ext cx="3775132" cy="461665"/>
          </a:xfrm>
          <a:prstGeom prst="rect">
            <a:avLst/>
          </a:prstGeom>
          <a:noFill/>
        </p:spPr>
        <p:txBody>
          <a:bodyPr wrap="square" lIns="91438" tIns="45719" rIns="91438" bIns="45719" rtlCol="0">
            <a:spAutoFit/>
          </a:bodyPr>
          <a:lstStyle/>
          <a:p>
            <a:pPr algn="ctr"/>
            <a:r>
              <a:rPr lang="tr-TR" sz="2400" dirty="0">
                <a:solidFill>
                  <a:srgbClr val="2782A7"/>
                </a:solidFill>
                <a:latin typeface="Bebas Neue" pitchFamily="34" charset="0"/>
              </a:rPr>
              <a:t>TEXT BOX</a:t>
            </a:r>
          </a:p>
        </p:txBody>
      </p:sp>
      <p:sp>
        <p:nvSpPr>
          <p:cNvPr id="53" name="Oval 52"/>
          <p:cNvSpPr/>
          <p:nvPr/>
        </p:nvSpPr>
        <p:spPr>
          <a:xfrm>
            <a:off x="3621275" y="1962985"/>
            <a:ext cx="1959417" cy="1959417"/>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2" name="TextBox 61"/>
          <p:cNvSpPr txBox="1"/>
          <p:nvPr/>
        </p:nvSpPr>
        <p:spPr>
          <a:xfrm>
            <a:off x="3735817" y="2411779"/>
            <a:ext cx="1730333" cy="923327"/>
          </a:xfrm>
          <a:prstGeom prst="rect">
            <a:avLst/>
          </a:prstGeom>
          <a:noFill/>
        </p:spPr>
        <p:txBody>
          <a:bodyPr wrap="square" lIns="91438" tIns="45719" rIns="91438" bIns="45719"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69" name="TextBox 68"/>
          <p:cNvSpPr txBox="1"/>
          <p:nvPr/>
        </p:nvSpPr>
        <p:spPr>
          <a:xfrm>
            <a:off x="2713416" y="1491631"/>
            <a:ext cx="3775132" cy="461665"/>
          </a:xfrm>
          <a:prstGeom prst="rect">
            <a:avLst/>
          </a:prstGeom>
          <a:noFill/>
        </p:spPr>
        <p:txBody>
          <a:bodyPr wrap="square" lIns="91438" tIns="45719" rIns="91438" bIns="45719" rtlCol="0">
            <a:spAutoFit/>
          </a:bodyPr>
          <a:lstStyle/>
          <a:p>
            <a:pPr algn="ctr"/>
            <a:r>
              <a:rPr lang="tr-TR" sz="2400" dirty="0">
                <a:solidFill>
                  <a:srgbClr val="2782A7"/>
                </a:solidFill>
                <a:latin typeface="Bebas Neue" pitchFamily="34" charset="0"/>
              </a:rPr>
              <a:t>TEXT BOX</a:t>
            </a:r>
          </a:p>
        </p:txBody>
      </p:sp>
      <p:sp>
        <p:nvSpPr>
          <p:cNvPr id="70" name="Oval 69"/>
          <p:cNvSpPr/>
          <p:nvPr/>
        </p:nvSpPr>
        <p:spPr>
          <a:xfrm>
            <a:off x="6079993" y="1962985"/>
            <a:ext cx="1959417" cy="1959417"/>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1" name="TextBox 70"/>
          <p:cNvSpPr txBox="1"/>
          <p:nvPr/>
        </p:nvSpPr>
        <p:spPr>
          <a:xfrm>
            <a:off x="6194535" y="2411779"/>
            <a:ext cx="1730333" cy="923327"/>
          </a:xfrm>
          <a:prstGeom prst="rect">
            <a:avLst/>
          </a:prstGeom>
          <a:noFill/>
        </p:spPr>
        <p:txBody>
          <a:bodyPr wrap="square" lIns="91438" tIns="45719" rIns="91438" bIns="45719"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72" name="TextBox 71"/>
          <p:cNvSpPr txBox="1"/>
          <p:nvPr/>
        </p:nvSpPr>
        <p:spPr>
          <a:xfrm>
            <a:off x="5172135" y="1491631"/>
            <a:ext cx="3775132" cy="461665"/>
          </a:xfrm>
          <a:prstGeom prst="rect">
            <a:avLst/>
          </a:prstGeom>
          <a:noFill/>
        </p:spPr>
        <p:txBody>
          <a:bodyPr wrap="square" lIns="91438" tIns="45719" rIns="91438" bIns="45719" rtlCol="0">
            <a:spAutoFit/>
          </a:bodyPr>
          <a:lstStyle/>
          <a:p>
            <a:pPr algn="ctr"/>
            <a:r>
              <a:rPr lang="tr-TR" sz="2400" dirty="0">
                <a:solidFill>
                  <a:srgbClr val="2782A7"/>
                </a:solidFill>
                <a:latin typeface="Bebas Neue" pitchFamily="34" charset="0"/>
              </a:rPr>
              <a:t>TEXT BOX</a:t>
            </a:r>
          </a:p>
        </p:txBody>
      </p:sp>
    </p:spTree>
    <p:extLst>
      <p:ext uri="{BB962C8B-B14F-4D97-AF65-F5344CB8AC3E}">
        <p14:creationId xmlns:p14="http://schemas.microsoft.com/office/powerpoint/2010/main" val="138269338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500"/>
                                        <p:tgtEl>
                                          <p:spTgt spid="7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500"/>
                                        <p:tgtEl>
                                          <p:spTgt spid="5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500"/>
                                        <p:tgtEl>
                                          <p:spTgt spid="6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7" grpId="0"/>
      <p:bldP spid="67" grpId="0"/>
      <p:bldP spid="68" grpId="0"/>
      <p:bldP spid="53" grpId="0" animBg="1"/>
      <p:bldP spid="62" grpId="0"/>
      <p:bldP spid="69" grpId="0"/>
      <p:bldP spid="70" grpId="0" animBg="1"/>
      <p:bldP spid="71" grpId="0"/>
      <p:bldP spid="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9"/>
            <a:ext cx="9144000" cy="2016224"/>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OUR LATEST WORK</a:t>
            </a:r>
          </a:p>
        </p:txBody>
      </p:sp>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82266" y="1203600"/>
            <a:ext cx="1800200" cy="1242346"/>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450019" y="1203599"/>
            <a:ext cx="1822535" cy="1224136"/>
          </a:xfrm>
          <a:prstGeom prst="rect">
            <a:avLst/>
          </a:prstGeom>
        </p:spPr>
      </p:pic>
      <p:sp>
        <p:nvSpPr>
          <p:cNvPr id="21" name="Rectangle 20"/>
          <p:cNvSpPr/>
          <p:nvPr/>
        </p:nvSpPr>
        <p:spPr>
          <a:xfrm>
            <a:off x="5914515" y="1203599"/>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8" name="Picture 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914515" y="1230730"/>
            <a:ext cx="1800200" cy="1209134"/>
          </a:xfrm>
          <a:prstGeom prst="rect">
            <a:avLst/>
          </a:prstGeom>
        </p:spPr>
      </p:pic>
      <p:sp>
        <p:nvSpPr>
          <p:cNvPr id="30" name="TextBox 29"/>
          <p:cNvSpPr txBox="1"/>
          <p:nvPr/>
        </p:nvSpPr>
        <p:spPr>
          <a:xfrm>
            <a:off x="827585" y="3089374"/>
            <a:ext cx="2931393"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REPLACING THUMBNAILS</a:t>
            </a:r>
            <a:endParaRPr lang="tr-TR" dirty="0">
              <a:solidFill>
                <a:srgbClr val="2782A7"/>
              </a:solidFill>
              <a:latin typeface="Bebas Neue" pitchFamily="34" charset="0"/>
            </a:endParaRPr>
          </a:p>
        </p:txBody>
      </p:sp>
      <p:sp>
        <p:nvSpPr>
          <p:cNvPr id="31" name="TextBox 30"/>
          <p:cNvSpPr txBox="1"/>
          <p:nvPr/>
        </p:nvSpPr>
        <p:spPr>
          <a:xfrm>
            <a:off x="1216510" y="3430986"/>
            <a:ext cx="2153540" cy="784830"/>
          </a:xfrm>
          <a:prstGeom prst="rect">
            <a:avLst/>
          </a:prstGeom>
          <a:noFill/>
        </p:spPr>
        <p:txBody>
          <a:bodyPr wrap="square" lIns="91438" tIns="45719" rIns="91438" bIns="45719" rtlCol="0">
            <a:spAutoFit/>
          </a:bodyPr>
          <a:lstStyle/>
          <a:p>
            <a:pPr algn="ctr"/>
            <a:r>
              <a:rPr lang="tr-TR" sz="900" dirty="0">
                <a:solidFill>
                  <a:srgbClr val="2782A7"/>
                </a:solidFill>
                <a:latin typeface="Open Sans" pitchFamily="34" charset="0"/>
                <a:ea typeface="Open Sans" pitchFamily="34" charset="0"/>
                <a:cs typeface="Open Sans" pitchFamily="34" charset="0"/>
              </a:rPr>
              <a:t>Just insert your own pictures and delete the current ones. To make sure the white frame is on top of your pics, right click the frame and click «Bring to Front». </a:t>
            </a:r>
          </a:p>
        </p:txBody>
      </p:sp>
      <p:sp>
        <p:nvSpPr>
          <p:cNvPr id="34" name="TextBox 33"/>
          <p:cNvSpPr txBox="1"/>
          <p:nvPr/>
        </p:nvSpPr>
        <p:spPr>
          <a:xfrm>
            <a:off x="3140386" y="3089374"/>
            <a:ext cx="2931393"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Changıng sıze</a:t>
            </a:r>
            <a:endParaRPr lang="tr-TR" dirty="0">
              <a:solidFill>
                <a:srgbClr val="2782A7"/>
              </a:solidFill>
              <a:latin typeface="Bebas Neue" pitchFamily="34" charset="0"/>
            </a:endParaRPr>
          </a:p>
        </p:txBody>
      </p:sp>
      <p:sp>
        <p:nvSpPr>
          <p:cNvPr id="35" name="TextBox 34"/>
          <p:cNvSpPr txBox="1"/>
          <p:nvPr/>
        </p:nvSpPr>
        <p:spPr>
          <a:xfrm>
            <a:off x="3529312" y="3430987"/>
            <a:ext cx="2153540" cy="923327"/>
          </a:xfrm>
          <a:prstGeom prst="rect">
            <a:avLst/>
          </a:prstGeom>
          <a:noFill/>
        </p:spPr>
        <p:txBody>
          <a:bodyPr wrap="square" lIns="91438" tIns="45719" rIns="91438" bIns="45719" rtlCol="0">
            <a:spAutoFit/>
          </a:bodyPr>
          <a:lstStyle/>
          <a:p>
            <a:pPr algn="ctr"/>
            <a:r>
              <a:rPr lang="tr-TR" sz="900" dirty="0">
                <a:solidFill>
                  <a:srgbClr val="2782A7"/>
                </a:solidFill>
                <a:latin typeface="Open Sans" pitchFamily="34" charset="0"/>
                <a:ea typeface="Open Sans" pitchFamily="34" charset="0"/>
                <a:cs typeface="Open Sans" pitchFamily="34" charset="0"/>
              </a:rPr>
              <a:t>Grab/enlarge the borders</a:t>
            </a:r>
          </a:p>
          <a:p>
            <a:pPr algn="ctr"/>
            <a:r>
              <a:rPr lang="tr-TR" sz="900" dirty="0">
                <a:solidFill>
                  <a:srgbClr val="2782A7"/>
                </a:solidFill>
                <a:latin typeface="Open Sans" pitchFamily="34" charset="0"/>
                <a:ea typeface="Open Sans" pitchFamily="34" charset="0"/>
                <a:cs typeface="Open Sans" pitchFamily="34" charset="0"/>
              </a:rPr>
              <a:t>as much as you want to fit the </a:t>
            </a:r>
          </a:p>
          <a:p>
            <a:pPr algn="ctr"/>
            <a:r>
              <a:rPr lang="tr-TR" sz="900" dirty="0">
                <a:solidFill>
                  <a:srgbClr val="2782A7"/>
                </a:solidFill>
                <a:latin typeface="Open Sans" pitchFamily="34" charset="0"/>
                <a:ea typeface="Open Sans" pitchFamily="34" charset="0"/>
                <a:cs typeface="Open Sans" pitchFamily="34" charset="0"/>
              </a:rPr>
              <a:t>picture of your choice. It doesn’t necessarily have to be a rectangle. Careful not to delete the borders when deleting the current pictures!</a:t>
            </a:r>
          </a:p>
        </p:txBody>
      </p:sp>
      <p:sp>
        <p:nvSpPr>
          <p:cNvPr id="38" name="Rectangle 37"/>
          <p:cNvSpPr/>
          <p:nvPr/>
        </p:nvSpPr>
        <p:spPr>
          <a:xfrm>
            <a:off x="3663475" y="1203599"/>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0" name="Rectangle 39"/>
          <p:cNvSpPr/>
          <p:nvPr/>
        </p:nvSpPr>
        <p:spPr>
          <a:xfrm>
            <a:off x="1450018" y="1203599"/>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1" name="TextBox 40"/>
          <p:cNvSpPr txBox="1"/>
          <p:nvPr/>
        </p:nvSpPr>
        <p:spPr>
          <a:xfrm>
            <a:off x="5411576" y="3089374"/>
            <a:ext cx="2931393"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Need More Slots?</a:t>
            </a:r>
            <a:endParaRPr lang="tr-TR" dirty="0">
              <a:solidFill>
                <a:srgbClr val="2782A7"/>
              </a:solidFill>
              <a:latin typeface="Bebas Neue" pitchFamily="34" charset="0"/>
            </a:endParaRPr>
          </a:p>
        </p:txBody>
      </p:sp>
      <p:sp>
        <p:nvSpPr>
          <p:cNvPr id="42" name="TextBox 41"/>
          <p:cNvSpPr txBox="1"/>
          <p:nvPr/>
        </p:nvSpPr>
        <p:spPr>
          <a:xfrm>
            <a:off x="5800501" y="3430986"/>
            <a:ext cx="2153540" cy="646329"/>
          </a:xfrm>
          <a:prstGeom prst="rect">
            <a:avLst/>
          </a:prstGeom>
          <a:noFill/>
        </p:spPr>
        <p:txBody>
          <a:bodyPr wrap="square" lIns="91438" tIns="45719" rIns="91438" bIns="45719" rtlCol="0">
            <a:spAutoFit/>
          </a:bodyPr>
          <a:lstStyle/>
          <a:p>
            <a:pPr algn="ctr"/>
            <a:r>
              <a:rPr lang="tr-TR" sz="900" dirty="0">
                <a:solidFill>
                  <a:srgbClr val="2782A7"/>
                </a:solidFill>
                <a:latin typeface="Open Sans" pitchFamily="34" charset="0"/>
                <a:ea typeface="Open Sans" pitchFamily="34" charset="0"/>
                <a:cs typeface="Open Sans" pitchFamily="34" charset="0"/>
              </a:rPr>
              <a:t>Just duplicate this slide for 3 more slots or use the slide next to this one. If you run into any trouble, feel free to contact me through GraphicRiver.</a:t>
            </a:r>
          </a:p>
        </p:txBody>
      </p:sp>
    </p:spTree>
    <p:extLst>
      <p:ext uri="{BB962C8B-B14F-4D97-AF65-F5344CB8AC3E}">
        <p14:creationId xmlns:p14="http://schemas.microsoft.com/office/powerpoint/2010/main" val="243353586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0" grpId="0"/>
      <p:bldP spid="31" grpId="0"/>
      <p:bldP spid="34" grpId="0"/>
      <p:bldP spid="35"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7"/>
            <a:ext cx="9144000" cy="3914721"/>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More of our WORK</a:t>
            </a:r>
          </a:p>
        </p:txBody>
      </p:sp>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82266" y="1364763"/>
            <a:ext cx="1800200" cy="1242346"/>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450019" y="1364763"/>
            <a:ext cx="1822535" cy="1224136"/>
          </a:xfrm>
          <a:prstGeom prst="rect">
            <a:avLst/>
          </a:prstGeom>
        </p:spPr>
      </p:pic>
      <p:sp>
        <p:nvSpPr>
          <p:cNvPr id="21" name="Rectangle 20"/>
          <p:cNvSpPr/>
          <p:nvPr/>
        </p:nvSpPr>
        <p:spPr>
          <a:xfrm>
            <a:off x="5914515" y="1364763"/>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8" name="Picture 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914515" y="1391895"/>
            <a:ext cx="1800200" cy="1209134"/>
          </a:xfrm>
          <a:prstGeom prst="rect">
            <a:avLst/>
          </a:prstGeom>
        </p:spPr>
      </p:pic>
      <p:sp>
        <p:nvSpPr>
          <p:cNvPr id="38" name="Rectangle 37"/>
          <p:cNvSpPr/>
          <p:nvPr/>
        </p:nvSpPr>
        <p:spPr>
          <a:xfrm>
            <a:off x="3663475" y="1364763"/>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0" name="Rectangle 39"/>
          <p:cNvSpPr/>
          <p:nvPr/>
        </p:nvSpPr>
        <p:spPr>
          <a:xfrm>
            <a:off x="1450018" y="1364763"/>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6" name="Rectangle 35"/>
          <p:cNvSpPr/>
          <p:nvPr/>
        </p:nvSpPr>
        <p:spPr>
          <a:xfrm>
            <a:off x="1450018" y="3020946"/>
            <a:ext cx="1800200" cy="1224136"/>
          </a:xfrm>
          <a:prstGeom prst="rect">
            <a:avLst/>
          </a:prstGeom>
          <a:blipFill>
            <a:blip r:embed="rId10"/>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2" name="Picture 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663475" y="3048079"/>
            <a:ext cx="1800200" cy="1209134"/>
          </a:xfrm>
          <a:prstGeom prst="rect">
            <a:avLst/>
          </a:prstGeom>
        </p:spPr>
      </p:pic>
      <p:sp>
        <p:nvSpPr>
          <p:cNvPr id="33" name="Rectangle 32"/>
          <p:cNvSpPr/>
          <p:nvPr/>
        </p:nvSpPr>
        <p:spPr>
          <a:xfrm>
            <a:off x="3663475" y="3020946"/>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3" name="Picture 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902329" y="3029483"/>
            <a:ext cx="1809824" cy="1215599"/>
          </a:xfrm>
          <a:prstGeom prst="rect">
            <a:avLst/>
          </a:prstGeom>
        </p:spPr>
      </p:pic>
      <p:sp>
        <p:nvSpPr>
          <p:cNvPr id="29" name="Rectangle 28"/>
          <p:cNvSpPr/>
          <p:nvPr/>
        </p:nvSpPr>
        <p:spPr>
          <a:xfrm>
            <a:off x="5914515" y="3020946"/>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Tree>
    <p:extLst>
      <p:ext uri="{BB962C8B-B14F-4D97-AF65-F5344CB8AC3E}">
        <p14:creationId xmlns:p14="http://schemas.microsoft.com/office/powerpoint/2010/main" val="398504480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1"/>
            <a:ext cx="9144000" cy="475827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509879" y="2444579"/>
            <a:ext cx="8136904"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INTERMISSION</a:t>
            </a:r>
          </a:p>
        </p:txBody>
      </p:sp>
      <p:pic>
        <p:nvPicPr>
          <p:cNvPr id="3" name="Picture 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730592" y="1104350"/>
            <a:ext cx="1686753" cy="1340230"/>
          </a:xfrm>
          <a:prstGeom prst="rect">
            <a:avLst/>
          </a:prstGeom>
        </p:spPr>
      </p:pic>
      <p:sp>
        <p:nvSpPr>
          <p:cNvPr id="62" name="TextBox 61"/>
          <p:cNvSpPr txBox="1"/>
          <p:nvPr/>
        </p:nvSpPr>
        <p:spPr>
          <a:xfrm>
            <a:off x="509879" y="2938468"/>
            <a:ext cx="8136904" cy="569387"/>
          </a:xfrm>
          <a:prstGeom prst="rect">
            <a:avLst/>
          </a:prstGeom>
          <a:noFill/>
        </p:spPr>
        <p:txBody>
          <a:bodyPr wrap="square" lIns="91438" tIns="45719" rIns="91438" bIns="45719" rtlCol="0">
            <a:spAutoFit/>
          </a:bodyPr>
          <a:lstStyle/>
          <a:p>
            <a:pPr algn="ctr"/>
            <a:r>
              <a:rPr lang="tr-TR" sz="3000" dirty="0">
                <a:solidFill>
                  <a:schemeClr val="bg1"/>
                </a:solidFill>
                <a:latin typeface="Bebas Neue" pitchFamily="34" charset="0"/>
              </a:rPr>
              <a:t>SEE YOU BACK IN 15!</a:t>
            </a:r>
          </a:p>
        </p:txBody>
      </p:sp>
    </p:spTree>
    <p:extLst>
      <p:ext uri="{BB962C8B-B14F-4D97-AF65-F5344CB8AC3E}">
        <p14:creationId xmlns:p14="http://schemas.microsoft.com/office/powerpoint/2010/main" val="86609154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300"/>
                                        <p:tgtEl>
                                          <p:spTgt spid="62"/>
                                        </p:tgtEl>
                                      </p:cBhvr>
                                    </p:animEffect>
                                  </p:childTnLst>
                                </p:cTn>
                              </p:par>
                            </p:childTnLst>
                          </p:cTn>
                        </p:par>
                        <p:par>
                          <p:cTn id="12" fill="hold">
                            <p:stCondLst>
                              <p:cond delay="600"/>
                            </p:stCondLst>
                            <p:childTnLst>
                              <p:par>
                                <p:cTn id="13" presetID="32" presetClass="emph" presetSubtype="0" repeatCount="indefinite" fill="hold" nodeType="afterEffect">
                                  <p:stCondLst>
                                    <p:cond delay="500"/>
                                  </p:stCondLst>
                                  <p:endCondLst>
                                    <p:cond evt="onNext" delay="0">
                                      <p:tgtEl>
                                        <p:sldTgt/>
                                      </p:tgtEl>
                                    </p:cond>
                                  </p:endCondLst>
                                  <p:childTnLst>
                                    <p:animRot by="120000">
                                      <p:cBhvr>
                                        <p:cTn id="14" dur="200" fill="hold">
                                          <p:stCondLst>
                                            <p:cond delay="0"/>
                                          </p:stCondLst>
                                        </p:cTn>
                                        <p:tgtEl>
                                          <p:spTgt spid="3"/>
                                        </p:tgtEl>
                                        <p:attrNameLst>
                                          <p:attrName>r</p:attrName>
                                        </p:attrNameLst>
                                      </p:cBhvr>
                                    </p:animRot>
                                    <p:animRot by="-240000">
                                      <p:cBhvr>
                                        <p:cTn id="15" dur="400" fill="hold">
                                          <p:stCondLst>
                                            <p:cond delay="400"/>
                                          </p:stCondLst>
                                        </p:cTn>
                                        <p:tgtEl>
                                          <p:spTgt spid="3"/>
                                        </p:tgtEl>
                                        <p:attrNameLst>
                                          <p:attrName>r</p:attrName>
                                        </p:attrNameLst>
                                      </p:cBhvr>
                                    </p:animRot>
                                    <p:animRot by="240000">
                                      <p:cBhvr>
                                        <p:cTn id="16" dur="400" fill="hold">
                                          <p:stCondLst>
                                            <p:cond delay="800"/>
                                          </p:stCondLst>
                                        </p:cTn>
                                        <p:tgtEl>
                                          <p:spTgt spid="3"/>
                                        </p:tgtEl>
                                        <p:attrNameLst>
                                          <p:attrName>r</p:attrName>
                                        </p:attrNameLst>
                                      </p:cBhvr>
                                    </p:animRot>
                                    <p:animRot by="-240000">
                                      <p:cBhvr>
                                        <p:cTn id="17" dur="400" fill="hold">
                                          <p:stCondLst>
                                            <p:cond delay="1200"/>
                                          </p:stCondLst>
                                        </p:cTn>
                                        <p:tgtEl>
                                          <p:spTgt spid="3"/>
                                        </p:tgtEl>
                                        <p:attrNameLst>
                                          <p:attrName>r</p:attrName>
                                        </p:attrNameLst>
                                      </p:cBhvr>
                                    </p:animRot>
                                    <p:animRot by="120000">
                                      <p:cBhvr>
                                        <p:cTn id="18" dur="400" fill="hold">
                                          <p:stCondLst>
                                            <p:cond delay="16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0" y="2067132"/>
            <a:ext cx="6948264" cy="1663735"/>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 name="Rectangle 1"/>
          <p:cNvSpPr/>
          <p:nvPr/>
        </p:nvSpPr>
        <p:spPr>
          <a:xfrm>
            <a:off x="596957"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4" name="Rectangle 23"/>
          <p:cNvSpPr/>
          <p:nvPr/>
        </p:nvSpPr>
        <p:spPr>
          <a:xfrm>
            <a:off x="596957" y="2499743"/>
            <a:ext cx="360040" cy="1224136"/>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5" name="Rectangle 24"/>
          <p:cNvSpPr/>
          <p:nvPr/>
        </p:nvSpPr>
        <p:spPr>
          <a:xfrm>
            <a:off x="1180854"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6" name="Rectangle 25"/>
          <p:cNvSpPr/>
          <p:nvPr/>
        </p:nvSpPr>
        <p:spPr>
          <a:xfrm>
            <a:off x="1180854" y="2162765"/>
            <a:ext cx="360040" cy="1561113"/>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9" name="Rectangle 28"/>
          <p:cNvSpPr/>
          <p:nvPr/>
        </p:nvSpPr>
        <p:spPr>
          <a:xfrm>
            <a:off x="1766702"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0" name="Rectangle 29"/>
          <p:cNvSpPr/>
          <p:nvPr/>
        </p:nvSpPr>
        <p:spPr>
          <a:xfrm>
            <a:off x="1766702" y="3111811"/>
            <a:ext cx="360040" cy="612068"/>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1" name="Rectangle 30"/>
          <p:cNvSpPr/>
          <p:nvPr/>
        </p:nvSpPr>
        <p:spPr>
          <a:xfrm>
            <a:off x="2358344"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2" name="Rectangle 31"/>
          <p:cNvSpPr/>
          <p:nvPr/>
        </p:nvSpPr>
        <p:spPr>
          <a:xfrm>
            <a:off x="2358344" y="1978100"/>
            <a:ext cx="360040" cy="1745779"/>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3" name="Rectangle 32"/>
          <p:cNvSpPr/>
          <p:nvPr/>
        </p:nvSpPr>
        <p:spPr>
          <a:xfrm>
            <a:off x="2949680"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4" name="Rectangle 33"/>
          <p:cNvSpPr/>
          <p:nvPr/>
        </p:nvSpPr>
        <p:spPr>
          <a:xfrm>
            <a:off x="2949680" y="2162765"/>
            <a:ext cx="360040" cy="1561113"/>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6" name="Rectangle 35"/>
          <p:cNvSpPr/>
          <p:nvPr/>
        </p:nvSpPr>
        <p:spPr>
          <a:xfrm>
            <a:off x="3532058"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7" name="Rectangle 36"/>
          <p:cNvSpPr/>
          <p:nvPr/>
        </p:nvSpPr>
        <p:spPr>
          <a:xfrm>
            <a:off x="3532058" y="2499743"/>
            <a:ext cx="360040" cy="1224136"/>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3" name="Rectangle 42"/>
          <p:cNvSpPr/>
          <p:nvPr/>
        </p:nvSpPr>
        <p:spPr>
          <a:xfrm>
            <a:off x="4137812"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Rectangle 43"/>
          <p:cNvSpPr/>
          <p:nvPr/>
        </p:nvSpPr>
        <p:spPr>
          <a:xfrm>
            <a:off x="4137812" y="1793433"/>
            <a:ext cx="360040" cy="1930445"/>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Yearly stats</a:t>
            </a:r>
          </a:p>
        </p:txBody>
      </p:sp>
      <p:sp>
        <p:nvSpPr>
          <p:cNvPr id="58" name="TextBox 57"/>
          <p:cNvSpPr txBox="1"/>
          <p:nvPr/>
        </p:nvSpPr>
        <p:spPr>
          <a:xfrm>
            <a:off x="380933"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2006</a:t>
            </a:r>
            <a:endParaRPr lang="tr-TR" dirty="0">
              <a:solidFill>
                <a:srgbClr val="2782A7"/>
              </a:solidFill>
              <a:latin typeface="Bebas Neue" pitchFamily="34" charset="0"/>
            </a:endParaRPr>
          </a:p>
        </p:txBody>
      </p:sp>
      <p:sp>
        <p:nvSpPr>
          <p:cNvPr id="59" name="TextBox 58"/>
          <p:cNvSpPr txBox="1"/>
          <p:nvPr/>
        </p:nvSpPr>
        <p:spPr>
          <a:xfrm>
            <a:off x="4813663" y="2237349"/>
            <a:ext cx="1730333" cy="1323439"/>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Drag the colums up and</a:t>
            </a:r>
          </a:p>
          <a:p>
            <a:pPr algn="ctr"/>
            <a:r>
              <a:rPr lang="tr-TR" sz="1000" dirty="0">
                <a:solidFill>
                  <a:srgbClr val="2782A7"/>
                </a:solidFill>
                <a:latin typeface="Open Sans" pitchFamily="34" charset="0"/>
                <a:ea typeface="Open Sans" pitchFamily="34" charset="0"/>
                <a:cs typeface="Open Sans" pitchFamily="34" charset="0"/>
              </a:rPr>
              <a:t>down to adjust their</a:t>
            </a:r>
          </a:p>
          <a:p>
            <a:pPr algn="ctr"/>
            <a:r>
              <a:rPr lang="tr-TR" sz="1000" dirty="0">
                <a:solidFill>
                  <a:srgbClr val="2782A7"/>
                </a:solidFill>
                <a:latin typeface="Open Sans" pitchFamily="34" charset="0"/>
                <a:ea typeface="Open Sans" pitchFamily="34" charset="0"/>
                <a:cs typeface="Open Sans" pitchFamily="34" charset="0"/>
              </a:rPr>
              <a:t>height. You will also have to drag the text as</a:t>
            </a:r>
          </a:p>
          <a:p>
            <a:pPr algn="ctr"/>
            <a:r>
              <a:rPr lang="tr-TR" sz="1000" dirty="0">
                <a:solidFill>
                  <a:srgbClr val="2782A7"/>
                </a:solidFill>
                <a:latin typeface="Open Sans" pitchFamily="34" charset="0"/>
                <a:ea typeface="Open Sans" pitchFamily="34" charset="0"/>
                <a:cs typeface="Open Sans" pitchFamily="34" charset="0"/>
              </a:rPr>
              <a:t>well to retain the current look.  There’s no</a:t>
            </a:r>
          </a:p>
          <a:p>
            <a:pPr algn="ctr"/>
            <a:r>
              <a:rPr lang="tr-TR" sz="1000" dirty="0">
                <a:solidFill>
                  <a:srgbClr val="2782A7"/>
                </a:solidFill>
                <a:latin typeface="Open Sans" pitchFamily="34" charset="0"/>
                <a:ea typeface="Open Sans" pitchFamily="34" charset="0"/>
                <a:cs typeface="Open Sans" pitchFamily="34" charset="0"/>
              </a:rPr>
              <a:t>Excel or Photoshop involved.</a:t>
            </a:r>
          </a:p>
        </p:txBody>
      </p:sp>
      <p:sp>
        <p:nvSpPr>
          <p:cNvPr id="45" name="TextBox 44"/>
          <p:cNvSpPr txBox="1"/>
          <p:nvPr/>
        </p:nvSpPr>
        <p:spPr>
          <a:xfrm>
            <a:off x="956997"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2007</a:t>
            </a:r>
            <a:endParaRPr lang="tr-TR" dirty="0">
              <a:solidFill>
                <a:srgbClr val="2782A7"/>
              </a:solidFill>
              <a:latin typeface="Bebas Neue" pitchFamily="34" charset="0"/>
            </a:endParaRPr>
          </a:p>
        </p:txBody>
      </p:sp>
      <p:sp>
        <p:nvSpPr>
          <p:cNvPr id="46" name="TextBox 45"/>
          <p:cNvSpPr txBox="1"/>
          <p:nvPr/>
        </p:nvSpPr>
        <p:spPr>
          <a:xfrm>
            <a:off x="1554069"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2008</a:t>
            </a:r>
            <a:endParaRPr lang="tr-TR" dirty="0">
              <a:solidFill>
                <a:srgbClr val="2782A7"/>
              </a:solidFill>
              <a:latin typeface="Bebas Neue" pitchFamily="34" charset="0"/>
            </a:endParaRPr>
          </a:p>
        </p:txBody>
      </p:sp>
      <p:sp>
        <p:nvSpPr>
          <p:cNvPr id="47" name="TextBox 46"/>
          <p:cNvSpPr txBox="1"/>
          <p:nvPr/>
        </p:nvSpPr>
        <p:spPr>
          <a:xfrm>
            <a:off x="2130133"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2009</a:t>
            </a:r>
            <a:endParaRPr lang="tr-TR" dirty="0">
              <a:solidFill>
                <a:srgbClr val="2782A7"/>
              </a:solidFill>
              <a:latin typeface="Bebas Neue" pitchFamily="34" charset="0"/>
            </a:endParaRPr>
          </a:p>
        </p:txBody>
      </p:sp>
      <p:sp>
        <p:nvSpPr>
          <p:cNvPr id="48" name="TextBox 47"/>
          <p:cNvSpPr txBox="1"/>
          <p:nvPr/>
        </p:nvSpPr>
        <p:spPr>
          <a:xfrm>
            <a:off x="2731560"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2010</a:t>
            </a:r>
            <a:endParaRPr lang="tr-TR" dirty="0">
              <a:solidFill>
                <a:srgbClr val="2782A7"/>
              </a:solidFill>
              <a:latin typeface="Bebas Neue" pitchFamily="34" charset="0"/>
            </a:endParaRPr>
          </a:p>
        </p:txBody>
      </p:sp>
      <p:sp>
        <p:nvSpPr>
          <p:cNvPr id="49" name="TextBox 48"/>
          <p:cNvSpPr txBox="1"/>
          <p:nvPr/>
        </p:nvSpPr>
        <p:spPr>
          <a:xfrm>
            <a:off x="3311540"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2011</a:t>
            </a:r>
            <a:endParaRPr lang="tr-TR" dirty="0">
              <a:solidFill>
                <a:srgbClr val="2782A7"/>
              </a:solidFill>
              <a:latin typeface="Bebas Neue" pitchFamily="34" charset="0"/>
            </a:endParaRPr>
          </a:p>
        </p:txBody>
      </p:sp>
      <p:sp>
        <p:nvSpPr>
          <p:cNvPr id="50" name="TextBox 49"/>
          <p:cNvSpPr txBox="1"/>
          <p:nvPr/>
        </p:nvSpPr>
        <p:spPr>
          <a:xfrm>
            <a:off x="3921788"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2012</a:t>
            </a:r>
            <a:endParaRPr lang="tr-TR" dirty="0">
              <a:solidFill>
                <a:srgbClr val="2782A7"/>
              </a:solidFill>
              <a:latin typeface="Bebas Neue" pitchFamily="34" charset="0"/>
            </a:endParaRPr>
          </a:p>
        </p:txBody>
      </p:sp>
      <p:sp>
        <p:nvSpPr>
          <p:cNvPr id="51" name="TextBox 50"/>
          <p:cNvSpPr txBox="1"/>
          <p:nvPr/>
        </p:nvSpPr>
        <p:spPr>
          <a:xfrm>
            <a:off x="380220" y="2464812"/>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2k</a:t>
            </a:r>
          </a:p>
        </p:txBody>
      </p:sp>
      <p:sp>
        <p:nvSpPr>
          <p:cNvPr id="54" name="TextBox 53"/>
          <p:cNvSpPr txBox="1"/>
          <p:nvPr/>
        </p:nvSpPr>
        <p:spPr>
          <a:xfrm>
            <a:off x="965543" y="2127005"/>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2.5k</a:t>
            </a:r>
          </a:p>
        </p:txBody>
      </p:sp>
      <p:sp>
        <p:nvSpPr>
          <p:cNvPr id="55" name="TextBox 54"/>
          <p:cNvSpPr txBox="1"/>
          <p:nvPr/>
        </p:nvSpPr>
        <p:spPr>
          <a:xfrm>
            <a:off x="1550678" y="3079290"/>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1k</a:t>
            </a:r>
          </a:p>
        </p:txBody>
      </p:sp>
      <p:sp>
        <p:nvSpPr>
          <p:cNvPr id="60" name="TextBox 59"/>
          <p:cNvSpPr txBox="1"/>
          <p:nvPr/>
        </p:nvSpPr>
        <p:spPr>
          <a:xfrm>
            <a:off x="2135288" y="1934895"/>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3k</a:t>
            </a:r>
          </a:p>
        </p:txBody>
      </p:sp>
      <p:sp>
        <p:nvSpPr>
          <p:cNvPr id="61" name="TextBox 60"/>
          <p:cNvSpPr txBox="1"/>
          <p:nvPr/>
        </p:nvSpPr>
        <p:spPr>
          <a:xfrm>
            <a:off x="2728485" y="2127273"/>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2.7k</a:t>
            </a:r>
          </a:p>
        </p:txBody>
      </p:sp>
      <p:sp>
        <p:nvSpPr>
          <p:cNvPr id="63" name="TextBox 62"/>
          <p:cNvSpPr txBox="1"/>
          <p:nvPr/>
        </p:nvSpPr>
        <p:spPr>
          <a:xfrm>
            <a:off x="3303834" y="2464812"/>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2k</a:t>
            </a:r>
          </a:p>
        </p:txBody>
      </p:sp>
      <p:sp>
        <p:nvSpPr>
          <p:cNvPr id="64" name="TextBox 63"/>
          <p:cNvSpPr txBox="1"/>
          <p:nvPr/>
        </p:nvSpPr>
        <p:spPr>
          <a:xfrm>
            <a:off x="3921788" y="1748526"/>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3.5k</a:t>
            </a:r>
          </a:p>
        </p:txBody>
      </p:sp>
      <p:sp>
        <p:nvSpPr>
          <p:cNvPr id="66" name="Rectangle 65"/>
          <p:cNvSpPr/>
          <p:nvPr/>
        </p:nvSpPr>
        <p:spPr>
          <a:xfrm>
            <a:off x="6948265" y="2067132"/>
            <a:ext cx="2232668" cy="1663735"/>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7" name="TextBox 66"/>
          <p:cNvSpPr txBox="1"/>
          <p:nvPr/>
        </p:nvSpPr>
        <p:spPr>
          <a:xfrm>
            <a:off x="7199432" y="2289938"/>
            <a:ext cx="1730333" cy="1169551"/>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68" name="TextBox 67"/>
          <p:cNvSpPr txBox="1"/>
          <p:nvPr/>
        </p:nvSpPr>
        <p:spPr>
          <a:xfrm>
            <a:off x="4952601" y="1699108"/>
            <a:ext cx="3775132"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OUR ANNUAL REPORTS ARE NOTHING SHORT OF WOW</a:t>
            </a:r>
            <a:endParaRPr lang="tr-TR" dirty="0">
              <a:solidFill>
                <a:srgbClr val="2782A7"/>
              </a:solidFill>
              <a:latin typeface="Bebas Neue" pitchFamily="34" charset="0"/>
            </a:endParaRPr>
          </a:p>
        </p:txBody>
      </p:sp>
    </p:spTree>
    <p:extLst>
      <p:ext uri="{BB962C8B-B14F-4D97-AF65-F5344CB8AC3E}">
        <p14:creationId xmlns:p14="http://schemas.microsoft.com/office/powerpoint/2010/main" val="319922372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3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3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300"/>
                                        <p:tgtEl>
                                          <p:spTgt spid="5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300"/>
                                        <p:tgtEl>
                                          <p:spTgt spid="51"/>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300"/>
                                        <p:tgtEl>
                                          <p:spTgt spid="4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300"/>
                                        <p:tgtEl>
                                          <p:spTgt spid="2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300"/>
                                        <p:tgtEl>
                                          <p:spTgt spid="5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300"/>
                                        <p:tgtEl>
                                          <p:spTgt spid="25"/>
                                        </p:tgtEl>
                                      </p:cBhvr>
                                    </p:animEffect>
                                  </p:childTnLst>
                                </p:cTn>
                              </p:par>
                            </p:childTnLst>
                          </p:cTn>
                        </p:par>
                        <p:par>
                          <p:cTn id="42" fill="hold">
                            <p:stCondLst>
                              <p:cond delay="8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300"/>
                                        <p:tgtEl>
                                          <p:spTgt spid="4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3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3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300"/>
                                        <p:tgtEl>
                                          <p:spTgt spid="29"/>
                                        </p:tgtEl>
                                      </p:cBhvr>
                                    </p:animEffect>
                                  </p:childTnLst>
                                </p:cTn>
                              </p:par>
                            </p:childTnLst>
                          </p:cTn>
                        </p:par>
                        <p:par>
                          <p:cTn id="55" fill="hold">
                            <p:stCondLst>
                              <p:cond delay="1100"/>
                            </p:stCondLst>
                            <p:childTnLst>
                              <p:par>
                                <p:cTn id="56" presetID="10"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300"/>
                                        <p:tgtEl>
                                          <p:spTgt spid="4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300"/>
                                        <p:tgtEl>
                                          <p:spTgt spid="3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300"/>
                                        <p:tgtEl>
                                          <p:spTgt spid="6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300"/>
                                        <p:tgtEl>
                                          <p:spTgt spid="31"/>
                                        </p:tgtEl>
                                      </p:cBhvr>
                                    </p:animEffect>
                                  </p:childTnLst>
                                </p:cTn>
                              </p:par>
                            </p:childTnLst>
                          </p:cTn>
                        </p:par>
                        <p:par>
                          <p:cTn id="68" fill="hold">
                            <p:stCondLst>
                              <p:cond delay="1400"/>
                            </p:stCondLst>
                            <p:childTnLst>
                              <p:par>
                                <p:cTn id="69" presetID="10" presetClass="entr" presetSubtype="0"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300"/>
                                        <p:tgtEl>
                                          <p:spTgt spid="6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300"/>
                                        <p:tgtEl>
                                          <p:spTgt spid="3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300"/>
                                        <p:tgtEl>
                                          <p:spTgt spid="4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300"/>
                                        <p:tgtEl>
                                          <p:spTgt spid="33"/>
                                        </p:tgtEl>
                                      </p:cBhvr>
                                    </p:animEffect>
                                  </p:childTnLst>
                                </p:cTn>
                              </p:par>
                            </p:childTnLst>
                          </p:cTn>
                        </p:par>
                        <p:par>
                          <p:cTn id="81" fill="hold">
                            <p:stCondLst>
                              <p:cond delay="1700"/>
                            </p:stCondLst>
                            <p:childTnLst>
                              <p:par>
                                <p:cTn id="82" presetID="10"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300"/>
                                        <p:tgtEl>
                                          <p:spTgt spid="4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300"/>
                                        <p:tgtEl>
                                          <p:spTgt spid="3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63"/>
                                        </p:tgtEl>
                                        <p:attrNameLst>
                                          <p:attrName>style.visibility</p:attrName>
                                        </p:attrNameLst>
                                      </p:cBhvr>
                                      <p:to>
                                        <p:strVal val="visible"/>
                                      </p:to>
                                    </p:set>
                                    <p:animEffect transition="in" filter="fade">
                                      <p:cBhvr>
                                        <p:cTn id="90" dur="300"/>
                                        <p:tgtEl>
                                          <p:spTgt spid="6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300"/>
                                        <p:tgtEl>
                                          <p:spTgt spid="36"/>
                                        </p:tgtEl>
                                      </p:cBhvr>
                                    </p:animEffect>
                                  </p:childTnLst>
                                </p:cTn>
                              </p:par>
                            </p:childTnLst>
                          </p:cTn>
                        </p:par>
                        <p:par>
                          <p:cTn id="94" fill="hold">
                            <p:stCondLst>
                              <p:cond delay="20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300"/>
                                        <p:tgtEl>
                                          <p:spTgt spid="5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300"/>
                                        <p:tgtEl>
                                          <p:spTgt spid="4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fade">
                                      <p:cBhvr>
                                        <p:cTn id="103" dur="300"/>
                                        <p:tgtEl>
                                          <p:spTgt spid="6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fade">
                                      <p:cBhvr>
                                        <p:cTn id="106"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P spid="26" grpId="0" animBg="1"/>
      <p:bldP spid="29" grpId="0" animBg="1"/>
      <p:bldP spid="30" grpId="0" animBg="1"/>
      <p:bldP spid="31" grpId="0" animBg="1"/>
      <p:bldP spid="32" grpId="0" animBg="1"/>
      <p:bldP spid="33" grpId="0" animBg="1"/>
      <p:bldP spid="34" grpId="0" animBg="1"/>
      <p:bldP spid="36" grpId="0" animBg="1"/>
      <p:bldP spid="37" grpId="0" animBg="1"/>
      <p:bldP spid="43" grpId="0" animBg="1"/>
      <p:bldP spid="44" grpId="0" animBg="1"/>
      <p:bldP spid="57" grpId="0"/>
      <p:bldP spid="58" grpId="0"/>
      <p:bldP spid="59" grpId="0"/>
      <p:bldP spid="45" grpId="0"/>
      <p:bldP spid="46" grpId="0"/>
      <p:bldP spid="47" grpId="0"/>
      <p:bldP spid="48" grpId="0"/>
      <p:bldP spid="49" grpId="0"/>
      <p:bldP spid="50" grpId="0"/>
      <p:bldP spid="51" grpId="0"/>
      <p:bldP spid="54" grpId="0"/>
      <p:bldP spid="55" grpId="0"/>
      <p:bldP spid="60" grpId="0"/>
      <p:bldP spid="61" grpId="0"/>
      <p:bldP spid="63" grpId="0"/>
      <p:bldP spid="64" grpId="0"/>
      <p:bldP spid="67"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a:off x="2883366" y="3804432"/>
            <a:ext cx="6260634"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STEPS</a:t>
            </a:r>
          </a:p>
        </p:txBody>
      </p:sp>
      <p:sp>
        <p:nvSpPr>
          <p:cNvPr id="68" name="TextBox 67"/>
          <p:cNvSpPr txBox="1"/>
          <p:nvPr/>
        </p:nvSpPr>
        <p:spPr>
          <a:xfrm>
            <a:off x="1372933" y="1919923"/>
            <a:ext cx="175890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 YOUR FIRST HEADER</a:t>
            </a:r>
            <a:endParaRPr lang="tr-TR" dirty="0">
              <a:solidFill>
                <a:srgbClr val="2782A7"/>
              </a:solidFill>
              <a:latin typeface="Bebas Neue" pitchFamily="34" charset="0"/>
            </a:endParaRPr>
          </a:p>
        </p:txBody>
      </p:sp>
      <p:sp>
        <p:nvSpPr>
          <p:cNvPr id="3" name="Pentagon 2"/>
          <p:cNvSpPr/>
          <p:nvPr/>
        </p:nvSpPr>
        <p:spPr>
          <a:xfrm>
            <a:off x="-14414" y="1885854"/>
            <a:ext cx="1490070"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2" name="Pentagon 51"/>
          <p:cNvSpPr/>
          <p:nvPr/>
        </p:nvSpPr>
        <p:spPr>
          <a:xfrm>
            <a:off x="0" y="2528595"/>
            <a:ext cx="2051720"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3" name="Pentagon 52"/>
          <p:cNvSpPr/>
          <p:nvPr/>
        </p:nvSpPr>
        <p:spPr>
          <a:xfrm>
            <a:off x="-14414" y="3162323"/>
            <a:ext cx="2642198"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2" name="Pentagon 61"/>
          <p:cNvSpPr/>
          <p:nvPr/>
        </p:nvSpPr>
        <p:spPr>
          <a:xfrm>
            <a:off x="-14414" y="3804432"/>
            <a:ext cx="3218262"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9" name="TextBox 68"/>
          <p:cNvSpPr txBox="1"/>
          <p:nvPr/>
        </p:nvSpPr>
        <p:spPr>
          <a:xfrm>
            <a:off x="107505" y="1929973"/>
            <a:ext cx="112717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STEP 1</a:t>
            </a:r>
            <a:endParaRPr lang="tr-TR" dirty="0">
              <a:solidFill>
                <a:schemeClr val="bg1"/>
              </a:solidFill>
              <a:latin typeface="Bebas Neue" pitchFamily="34" charset="0"/>
            </a:endParaRPr>
          </a:p>
        </p:txBody>
      </p:sp>
      <p:sp>
        <p:nvSpPr>
          <p:cNvPr id="70" name="TextBox 69"/>
          <p:cNvSpPr txBox="1"/>
          <p:nvPr/>
        </p:nvSpPr>
        <p:spPr>
          <a:xfrm>
            <a:off x="348484" y="2555680"/>
            <a:ext cx="112717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STEP 2</a:t>
            </a:r>
            <a:endParaRPr lang="tr-TR" dirty="0">
              <a:solidFill>
                <a:schemeClr val="bg1"/>
              </a:solidFill>
              <a:latin typeface="Bebas Neue" pitchFamily="34" charset="0"/>
            </a:endParaRPr>
          </a:p>
        </p:txBody>
      </p:sp>
      <p:sp>
        <p:nvSpPr>
          <p:cNvPr id="71" name="TextBox 70"/>
          <p:cNvSpPr txBox="1"/>
          <p:nvPr/>
        </p:nvSpPr>
        <p:spPr>
          <a:xfrm>
            <a:off x="565785" y="3189408"/>
            <a:ext cx="112717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STEP 3</a:t>
            </a:r>
            <a:endParaRPr lang="tr-TR" dirty="0">
              <a:solidFill>
                <a:schemeClr val="bg1"/>
              </a:solidFill>
              <a:latin typeface="Bebas Neue" pitchFamily="34" charset="0"/>
            </a:endParaRPr>
          </a:p>
        </p:txBody>
      </p:sp>
      <p:sp>
        <p:nvSpPr>
          <p:cNvPr id="72" name="TextBox 71"/>
          <p:cNvSpPr txBox="1"/>
          <p:nvPr/>
        </p:nvSpPr>
        <p:spPr>
          <a:xfrm>
            <a:off x="894157" y="3838617"/>
            <a:ext cx="112717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STEP 4</a:t>
            </a:r>
            <a:endParaRPr lang="tr-TR" dirty="0">
              <a:solidFill>
                <a:schemeClr val="bg1"/>
              </a:solidFill>
              <a:latin typeface="Bebas Neue" pitchFamily="34" charset="0"/>
            </a:endParaRPr>
          </a:p>
        </p:txBody>
      </p:sp>
      <p:sp>
        <p:nvSpPr>
          <p:cNvPr id="73" name="TextBox 72"/>
          <p:cNvSpPr txBox="1"/>
          <p:nvPr/>
        </p:nvSpPr>
        <p:spPr>
          <a:xfrm>
            <a:off x="2003913" y="2554659"/>
            <a:ext cx="175890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 YOUR SECOND HEADER</a:t>
            </a:r>
            <a:endParaRPr lang="tr-TR" dirty="0">
              <a:solidFill>
                <a:srgbClr val="2782A7"/>
              </a:solidFill>
              <a:latin typeface="Bebas Neue" pitchFamily="34" charset="0"/>
            </a:endParaRPr>
          </a:p>
        </p:txBody>
      </p:sp>
      <p:sp>
        <p:nvSpPr>
          <p:cNvPr id="74" name="TextBox 73"/>
          <p:cNvSpPr txBox="1"/>
          <p:nvPr/>
        </p:nvSpPr>
        <p:spPr>
          <a:xfrm>
            <a:off x="2542324" y="3188172"/>
            <a:ext cx="175890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 YOUR THIRD HEADER</a:t>
            </a:r>
            <a:endParaRPr lang="tr-TR" dirty="0">
              <a:solidFill>
                <a:srgbClr val="2782A7"/>
              </a:solidFill>
              <a:latin typeface="Bebas Neue" pitchFamily="34" charset="0"/>
            </a:endParaRPr>
          </a:p>
        </p:txBody>
      </p:sp>
      <p:sp>
        <p:nvSpPr>
          <p:cNvPr id="75" name="TextBox 74"/>
          <p:cNvSpPr txBox="1"/>
          <p:nvPr/>
        </p:nvSpPr>
        <p:spPr>
          <a:xfrm>
            <a:off x="3192637" y="3836622"/>
            <a:ext cx="175890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 YOUR FOURTH HEADER</a:t>
            </a:r>
            <a:endParaRPr lang="tr-TR" dirty="0">
              <a:solidFill>
                <a:srgbClr val="2782A7"/>
              </a:solidFill>
              <a:latin typeface="Bebas Neue" pitchFamily="34" charset="0"/>
            </a:endParaRPr>
          </a:p>
        </p:txBody>
      </p:sp>
      <p:sp>
        <p:nvSpPr>
          <p:cNvPr id="76" name="Rectangle 75"/>
          <p:cNvSpPr/>
          <p:nvPr/>
        </p:nvSpPr>
        <p:spPr>
          <a:xfrm>
            <a:off x="2003912" y="3162323"/>
            <a:ext cx="7140088"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7" name="Rectangle 76"/>
          <p:cNvSpPr/>
          <p:nvPr/>
        </p:nvSpPr>
        <p:spPr>
          <a:xfrm>
            <a:off x="1240667" y="2529363"/>
            <a:ext cx="7903333"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8" name="Rectangle 77"/>
          <p:cNvSpPr/>
          <p:nvPr/>
        </p:nvSpPr>
        <p:spPr>
          <a:xfrm>
            <a:off x="773123" y="1885854"/>
            <a:ext cx="8370877"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7" name="TextBox 66"/>
          <p:cNvSpPr txBox="1"/>
          <p:nvPr/>
        </p:nvSpPr>
        <p:spPr>
          <a:xfrm>
            <a:off x="3135480" y="1883608"/>
            <a:ext cx="5832648" cy="400110"/>
          </a:xfrm>
          <a:prstGeom prst="rect">
            <a:avLst/>
          </a:prstGeom>
          <a:noFill/>
        </p:spPr>
        <p:txBody>
          <a:bodyPr wrap="square" lIns="91438" tIns="45719" rIns="91438" bIns="45719"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79" name="TextBox 78"/>
          <p:cNvSpPr txBox="1"/>
          <p:nvPr/>
        </p:nvSpPr>
        <p:spPr>
          <a:xfrm>
            <a:off x="3763207" y="2523880"/>
            <a:ext cx="5832648" cy="400110"/>
          </a:xfrm>
          <a:prstGeom prst="rect">
            <a:avLst/>
          </a:prstGeom>
          <a:noFill/>
        </p:spPr>
        <p:txBody>
          <a:bodyPr wrap="square" lIns="91438" tIns="45719" rIns="91438" bIns="45719"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80" name="TextBox 79"/>
          <p:cNvSpPr txBox="1"/>
          <p:nvPr/>
        </p:nvSpPr>
        <p:spPr>
          <a:xfrm>
            <a:off x="4323019" y="3169165"/>
            <a:ext cx="5832648" cy="400110"/>
          </a:xfrm>
          <a:prstGeom prst="rect">
            <a:avLst/>
          </a:prstGeom>
          <a:noFill/>
        </p:spPr>
        <p:txBody>
          <a:bodyPr wrap="square" lIns="91438" tIns="45719" rIns="91438" bIns="45719"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a:t>
            </a:r>
          </a:p>
          <a:p>
            <a:r>
              <a:rPr lang="tr-TR" sz="1000" dirty="0">
                <a:solidFill>
                  <a:srgbClr val="2782A7"/>
                </a:solidFill>
                <a:latin typeface="Open Sans" pitchFamily="34" charset="0"/>
                <a:ea typeface="Open Sans" pitchFamily="34" charset="0"/>
                <a:cs typeface="Open Sans" pitchFamily="34" charset="0"/>
              </a:rPr>
              <a:t>tempor incididunt ut labore et dolore magna aliqua. </a:t>
            </a:r>
          </a:p>
        </p:txBody>
      </p:sp>
      <p:sp>
        <p:nvSpPr>
          <p:cNvPr id="81" name="TextBox 80"/>
          <p:cNvSpPr txBox="1"/>
          <p:nvPr/>
        </p:nvSpPr>
        <p:spPr>
          <a:xfrm>
            <a:off x="4954592" y="3814681"/>
            <a:ext cx="5832648" cy="400110"/>
          </a:xfrm>
          <a:prstGeom prst="rect">
            <a:avLst/>
          </a:prstGeom>
          <a:noFill/>
        </p:spPr>
        <p:txBody>
          <a:bodyPr wrap="square" lIns="91438" tIns="45719" rIns="91438" bIns="45719"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a:t>
            </a:r>
          </a:p>
          <a:p>
            <a:r>
              <a:rPr lang="tr-TR" sz="1000" dirty="0">
                <a:solidFill>
                  <a:srgbClr val="2782A7"/>
                </a:solidFill>
                <a:latin typeface="Open Sans" pitchFamily="34" charset="0"/>
                <a:ea typeface="Open Sans" pitchFamily="34" charset="0"/>
                <a:cs typeface="Open Sans" pitchFamily="34" charset="0"/>
              </a:rPr>
              <a:t>tempor incididunt ut labore et dolore magna aliqua. </a:t>
            </a:r>
          </a:p>
        </p:txBody>
      </p:sp>
      <p:sp>
        <p:nvSpPr>
          <p:cNvPr id="82" name="TextBox 81"/>
          <p:cNvSpPr txBox="1"/>
          <p:nvPr/>
        </p:nvSpPr>
        <p:spPr>
          <a:xfrm>
            <a:off x="2229244" y="1081648"/>
            <a:ext cx="4659198" cy="553998"/>
          </a:xfrm>
          <a:prstGeom prst="rect">
            <a:avLst/>
          </a:prstGeom>
          <a:noFill/>
        </p:spPr>
        <p:txBody>
          <a:bodyPr wrap="square" lIns="91438" tIns="45719" rIns="91438" bIns="45719" rtlCol="0">
            <a:spAutoFit/>
          </a:bodyPr>
          <a:lstStyle/>
          <a:p>
            <a:pPr algn="ctr"/>
            <a:r>
              <a:rPr lang="tr-TR" sz="3000" dirty="0">
                <a:solidFill>
                  <a:srgbClr val="2782A7"/>
                </a:solidFill>
                <a:latin typeface="Bebas Neue" pitchFamily="34" charset="0"/>
              </a:rPr>
              <a:t>THE STEPS BELOW WILL BE USEFUL</a:t>
            </a:r>
          </a:p>
        </p:txBody>
      </p:sp>
    </p:spTree>
    <p:extLst>
      <p:ext uri="{BB962C8B-B14F-4D97-AF65-F5344CB8AC3E}">
        <p14:creationId xmlns:p14="http://schemas.microsoft.com/office/powerpoint/2010/main" val="286685500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fade">
                                      <p:cBhvr>
                                        <p:cTn id="10" dur="300"/>
                                        <p:tgtEl>
                                          <p:spTgt spid="82"/>
                                        </p:tgtEl>
                                      </p:cBhvr>
                                    </p:animEffect>
                                  </p:childTnLst>
                                </p:cTn>
                              </p:par>
                            </p:childTnLst>
                          </p:cTn>
                        </p:par>
                        <p:par>
                          <p:cTn id="11" fill="hold">
                            <p:stCondLst>
                              <p:cond delay="300"/>
                            </p:stCondLst>
                            <p:childTnLst>
                              <p:par>
                                <p:cTn id="12" presetID="10" presetClass="entr" presetSubtype="0"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800"/>
                            </p:stCondLst>
                            <p:childTnLst>
                              <p:par>
                                <p:cTn id="22" presetID="10" presetClass="entr" presetSubtype="0"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childTnLst>
                          </p:cTn>
                        </p:par>
                        <p:par>
                          <p:cTn id="31" fill="hold">
                            <p:stCondLst>
                              <p:cond delay="13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500"/>
                                        <p:tgtEl>
                                          <p:spTgt spid="8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childTnLst>
                          </p:cTn>
                        </p:par>
                        <p:par>
                          <p:cTn id="41" fill="hold">
                            <p:stCondLst>
                              <p:cond delay="1800"/>
                            </p:stCondLst>
                            <p:childTnLst>
                              <p:par>
                                <p:cTn id="42" presetID="10" presetClass="entr" presetSubtype="0" fill="hold" grpId="0"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fade">
                                      <p:cBhvr>
                                        <p:cTn id="44" dur="500"/>
                                        <p:tgtEl>
                                          <p:spTgt spid="7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8" grpId="0"/>
      <p:bldP spid="69" grpId="0"/>
      <p:bldP spid="70" grpId="0"/>
      <p:bldP spid="71" grpId="0"/>
      <p:bldP spid="72" grpId="0"/>
      <p:bldP spid="73" grpId="0"/>
      <p:bldP spid="74" grpId="0"/>
      <p:bldP spid="75" grpId="0"/>
      <p:bldP spid="67" grpId="0"/>
      <p:bldP spid="79" grpId="0"/>
      <p:bldP spid="80" grpId="0"/>
      <p:bldP spid="81" grpId="0"/>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393758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02037" y="1588844"/>
            <a:ext cx="3568964" cy="2207042"/>
          </a:xfrm>
          <a:prstGeom prst="rect">
            <a:avLst/>
          </a:prstGeom>
          <a:effectLst>
            <a:reflection blurRad="6350" stA="9000" endPos="20000" dir="5400000" sy="-100000" algn="bl" rotWithShape="0"/>
          </a:effec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QUALITIES</a:t>
            </a:r>
          </a:p>
        </p:txBody>
      </p:sp>
      <p:sp>
        <p:nvSpPr>
          <p:cNvPr id="66" name="TextBox 65"/>
          <p:cNvSpPr txBox="1"/>
          <p:nvPr/>
        </p:nvSpPr>
        <p:spPr>
          <a:xfrm>
            <a:off x="1712615" y="2067695"/>
            <a:ext cx="2931393" cy="415498"/>
          </a:xfrm>
          <a:prstGeom prst="rect">
            <a:avLst/>
          </a:prstGeom>
          <a:noFill/>
        </p:spPr>
        <p:txBody>
          <a:bodyPr wrap="square" lIns="91438" tIns="45719" rIns="91438" bIns="45719" rtlCol="0">
            <a:spAutoFit/>
          </a:bodyPr>
          <a:lstStyle/>
          <a:p>
            <a:pPr algn="ctr"/>
            <a:r>
              <a:rPr lang="tr-TR" sz="2100" dirty="0">
                <a:solidFill>
                  <a:schemeClr val="bg1"/>
                </a:solidFill>
                <a:latin typeface="Bebas Neue" pitchFamily="34" charset="0"/>
              </a:rPr>
              <a:t>We promıse you THIS</a:t>
            </a:r>
          </a:p>
        </p:txBody>
      </p:sp>
      <p:sp>
        <p:nvSpPr>
          <p:cNvPr id="67" name="TextBox 66"/>
          <p:cNvSpPr txBox="1"/>
          <p:nvPr/>
        </p:nvSpPr>
        <p:spPr>
          <a:xfrm>
            <a:off x="1943880" y="2393003"/>
            <a:ext cx="2449253" cy="600161"/>
          </a:xfrm>
          <a:prstGeom prst="rect">
            <a:avLst/>
          </a:prstGeom>
          <a:noFill/>
        </p:spPr>
        <p:txBody>
          <a:bodyPr wrap="square" lIns="91438" tIns="45719" rIns="91438" bIns="45719" rtlCol="0">
            <a:spAutoFit/>
          </a:bodyPr>
          <a:lstStyle/>
          <a:p>
            <a:pPr algn="ctr"/>
            <a:r>
              <a:rPr lang="tr-TR" sz="8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25" name="TextBox 24"/>
          <p:cNvSpPr txBox="1"/>
          <p:nvPr/>
        </p:nvSpPr>
        <p:spPr>
          <a:xfrm>
            <a:off x="5168999" y="1825536"/>
            <a:ext cx="2931393" cy="2862322"/>
          </a:xfrm>
          <a:prstGeom prst="rect">
            <a:avLst/>
          </a:prstGeom>
          <a:noFill/>
        </p:spPr>
        <p:txBody>
          <a:bodyPr wrap="square" lIns="91438" tIns="45719" rIns="91438" bIns="45719" rtlCol="0">
            <a:spAutoFit/>
          </a:bodyPr>
          <a:lstStyle/>
          <a:p>
            <a:pPr marL="285743" indent="-285743">
              <a:buFont typeface="Arial" pitchFamily="34" charset="0"/>
              <a:buChar char="•"/>
            </a:pPr>
            <a:r>
              <a:rPr lang="tr-TR" dirty="0" smtClean="0">
                <a:solidFill>
                  <a:schemeClr val="bg1"/>
                </a:solidFill>
                <a:latin typeface="方正黑体简体" pitchFamily="2" charset="-122"/>
                <a:ea typeface="方正黑体简体" pitchFamily="2" charset="-122"/>
              </a:rPr>
              <a:t>CUSTOMER FOCUSED SERVICE</a:t>
            </a:r>
          </a:p>
          <a:p>
            <a:pPr marL="285743" indent="-285743">
              <a:buFont typeface="Arial" pitchFamily="34" charset="0"/>
              <a:buChar char="•"/>
            </a:pPr>
            <a:r>
              <a:rPr lang="tr-TR" dirty="0" smtClean="0">
                <a:solidFill>
                  <a:schemeClr val="bg1"/>
                </a:solidFill>
                <a:latin typeface="方正黑体简体" pitchFamily="2" charset="-122"/>
                <a:ea typeface="方正黑体简体" pitchFamily="2" charset="-122"/>
              </a:rPr>
              <a:t>COMPLETE CONTROL OVER PROJECT</a:t>
            </a:r>
          </a:p>
          <a:p>
            <a:pPr marL="285743" indent="-285743">
              <a:buFont typeface="Arial" pitchFamily="34" charset="0"/>
              <a:buChar char="•"/>
            </a:pPr>
            <a:r>
              <a:rPr lang="tr-TR" dirty="0" smtClean="0">
                <a:solidFill>
                  <a:schemeClr val="bg1"/>
                </a:solidFill>
                <a:latin typeface="方正黑体简体" pitchFamily="2" charset="-122"/>
                <a:ea typeface="方正黑体简体" pitchFamily="2" charset="-122"/>
              </a:rPr>
              <a:t>USER FRIENDLY INTERFACE</a:t>
            </a:r>
          </a:p>
          <a:p>
            <a:pPr marL="285743" indent="-285743">
              <a:buFont typeface="Arial" pitchFamily="34" charset="0"/>
              <a:buChar char="•"/>
            </a:pPr>
            <a:r>
              <a:rPr lang="tr-TR" dirty="0" smtClean="0">
                <a:solidFill>
                  <a:schemeClr val="bg1"/>
                </a:solidFill>
                <a:latin typeface="方正黑体简体" pitchFamily="2" charset="-122"/>
                <a:ea typeface="方正黑体简体" pitchFamily="2" charset="-122"/>
              </a:rPr>
              <a:t>APOCALYPSE PROOF</a:t>
            </a:r>
          </a:p>
          <a:p>
            <a:pPr marL="285743" indent="-285743">
              <a:buFont typeface="Arial" pitchFamily="34" charset="0"/>
              <a:buChar char="•"/>
            </a:pPr>
            <a:r>
              <a:rPr lang="tr-TR" dirty="0" smtClean="0">
                <a:solidFill>
                  <a:schemeClr val="bg1"/>
                </a:solidFill>
                <a:latin typeface="方正黑体简体" pitchFamily="2" charset="-122"/>
                <a:ea typeface="方正黑体简体" pitchFamily="2" charset="-122"/>
              </a:rPr>
              <a:t>VERSATILE COMPONENTS</a:t>
            </a:r>
          </a:p>
          <a:p>
            <a:pPr marL="285743" indent="-285743">
              <a:buFont typeface="Arial" pitchFamily="34" charset="0"/>
              <a:buChar char="•"/>
            </a:pPr>
            <a:endParaRPr lang="tr-TR" dirty="0" smtClean="0">
              <a:solidFill>
                <a:schemeClr val="bg1"/>
              </a:solidFill>
              <a:latin typeface="Bebas Neue" pitchFamily="34" charset="0"/>
            </a:endParaRPr>
          </a:p>
        </p:txBody>
      </p:sp>
    </p:spTree>
    <p:extLst>
      <p:ext uri="{BB962C8B-B14F-4D97-AF65-F5344CB8AC3E}">
        <p14:creationId xmlns:p14="http://schemas.microsoft.com/office/powerpoint/2010/main" val="246002937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500"/>
                                        <p:tgtEl>
                                          <p:spTgt spid="67"/>
                                        </p:tgtEl>
                                      </p:cBhvr>
                                    </p:animEffect>
                                  </p:childTnLst>
                                </p:cTn>
                              </p:par>
                            </p:childTnLst>
                          </p:cTn>
                        </p:par>
                        <p:par>
                          <p:cTn id="19" fill="hold">
                            <p:stCondLst>
                              <p:cond delay="13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6" grpId="0"/>
      <p:bldP spid="67"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414" y="293704"/>
            <a:ext cx="9158414" cy="4487434"/>
          </a:xfrm>
          <a:prstGeom prst="rect">
            <a:avLst/>
          </a:prstGeom>
          <a:noFill/>
          <a:ln>
            <a:noFill/>
          </a:ln>
          <a:effectLst/>
        </p:spPr>
      </p:pic>
      <p:sp>
        <p:nvSpPr>
          <p:cNvPr id="56" name="Rectangle 55"/>
          <p:cNvSpPr/>
          <p:nvPr/>
        </p:nvSpPr>
        <p:spPr>
          <a:xfrm>
            <a:off x="-14414" y="0"/>
            <a:ext cx="9158414" cy="843558"/>
          </a:xfrm>
          <a:prstGeom prst="rect">
            <a:avLst/>
          </a:prstGeom>
          <a:solidFill>
            <a:srgbClr val="2782A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FULL WIDTH PHOTO</a:t>
            </a:r>
          </a:p>
        </p:txBody>
      </p:sp>
      <p:sp>
        <p:nvSpPr>
          <p:cNvPr id="36" name="Rectangle 35"/>
          <p:cNvSpPr/>
          <p:nvPr/>
        </p:nvSpPr>
        <p:spPr>
          <a:xfrm>
            <a:off x="-14414" y="1912338"/>
            <a:ext cx="9158414" cy="1663735"/>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7" name="TextBox 36"/>
          <p:cNvSpPr txBox="1"/>
          <p:nvPr/>
        </p:nvSpPr>
        <p:spPr>
          <a:xfrm>
            <a:off x="558603" y="2078743"/>
            <a:ext cx="1584176"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Photo slıde</a:t>
            </a:r>
            <a:endParaRPr lang="tr-TR" dirty="0">
              <a:solidFill>
                <a:schemeClr val="bg1"/>
              </a:solidFill>
              <a:latin typeface="Bebas Neue" pitchFamily="34" charset="0"/>
            </a:endParaRPr>
          </a:p>
        </p:txBody>
      </p:sp>
      <p:sp>
        <p:nvSpPr>
          <p:cNvPr id="38" name="TextBox 37"/>
          <p:cNvSpPr txBox="1"/>
          <p:nvPr/>
        </p:nvSpPr>
        <p:spPr>
          <a:xfrm>
            <a:off x="289620" y="2359224"/>
            <a:ext cx="2122140" cy="1015663"/>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Insert your own photo, right click it and select Send to Back. eemember to delete the</a:t>
            </a:r>
          </a:p>
          <a:p>
            <a:pPr algn="ctr"/>
            <a:r>
              <a:rPr lang="tr-TR" sz="1000" dirty="0">
                <a:solidFill>
                  <a:schemeClr val="bg1"/>
                </a:solidFill>
                <a:latin typeface="Open Sans" pitchFamily="34" charset="0"/>
                <a:ea typeface="Open Sans" pitchFamily="34" charset="0"/>
                <a:cs typeface="Open Sans" pitchFamily="34" charset="0"/>
              </a:rPr>
              <a:t>existing photo! You can also drag and expand the blue line for versatile text area</a:t>
            </a:r>
          </a:p>
        </p:txBody>
      </p:sp>
    </p:spTree>
    <p:extLst>
      <p:ext uri="{BB962C8B-B14F-4D97-AF65-F5344CB8AC3E}">
        <p14:creationId xmlns:p14="http://schemas.microsoft.com/office/powerpoint/2010/main" val="153985826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par>
                                <p:cTn id="15" presetID="25" presetClass="emph" presetSubtype="0" fill="hold" grpId="0" nodeType="withEffect">
                                  <p:stCondLst>
                                    <p:cond delay="0"/>
                                  </p:stCondLst>
                                  <p:childTnLst>
                                    <p:animClr clrSpc="hsl" dir="cw">
                                      <p:cBhvr override="childStyle">
                                        <p:cTn id="16" dur="3000" fill="hold"/>
                                        <p:tgtEl>
                                          <p:spTgt spid="36"/>
                                        </p:tgtEl>
                                        <p:attrNameLst>
                                          <p:attrName>style.color</p:attrName>
                                        </p:attrNameLst>
                                      </p:cBhvr>
                                      <p:by>
                                        <p:hsl h="0" s="-70588" l="0"/>
                                      </p:by>
                                    </p:animClr>
                                    <p:animClr clrSpc="hsl" dir="cw">
                                      <p:cBhvr>
                                        <p:cTn id="17" dur="3000" fill="hold"/>
                                        <p:tgtEl>
                                          <p:spTgt spid="36"/>
                                        </p:tgtEl>
                                        <p:attrNameLst>
                                          <p:attrName>fillcolor</p:attrName>
                                        </p:attrNameLst>
                                      </p:cBhvr>
                                      <p:by>
                                        <p:hsl h="0" s="-70588" l="0"/>
                                      </p:by>
                                    </p:animClr>
                                    <p:animClr clrSpc="hsl" dir="cw">
                                      <p:cBhvr>
                                        <p:cTn id="18" dur="3000" fill="hold"/>
                                        <p:tgtEl>
                                          <p:spTgt spid="36"/>
                                        </p:tgtEl>
                                        <p:attrNameLst>
                                          <p:attrName>stroke.color</p:attrName>
                                        </p:attrNameLst>
                                      </p:cBhvr>
                                      <p:by>
                                        <p:hsl h="0" s="-70588" l="0"/>
                                      </p:by>
                                    </p:animClr>
                                    <p:set>
                                      <p:cBhvr>
                                        <p:cTn id="19" dur="3000" fill="hold"/>
                                        <p:tgtEl>
                                          <p:spTgt spid="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6" grpId="0" animBg="1"/>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0" y="3288208"/>
            <a:ext cx="9144000" cy="601863"/>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2" name="Rectangle 31"/>
          <p:cNvSpPr/>
          <p:nvPr/>
        </p:nvSpPr>
        <p:spPr>
          <a:xfrm>
            <a:off x="0" y="2386373"/>
            <a:ext cx="9144000" cy="601863"/>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3" name="Rectangle 32"/>
          <p:cNvSpPr/>
          <p:nvPr/>
        </p:nvSpPr>
        <p:spPr>
          <a:xfrm>
            <a:off x="0" y="1572022"/>
            <a:ext cx="9144000" cy="601863"/>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2" name="Oval 51"/>
          <p:cNvSpPr/>
          <p:nvPr/>
        </p:nvSpPr>
        <p:spPr>
          <a:xfrm>
            <a:off x="1188098" y="1333700"/>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features</a:t>
            </a:r>
          </a:p>
        </p:txBody>
      </p:sp>
      <p:sp>
        <p:nvSpPr>
          <p:cNvPr id="72" name="TextBox 71"/>
          <p:cNvSpPr txBox="1"/>
          <p:nvPr/>
        </p:nvSpPr>
        <p:spPr>
          <a:xfrm>
            <a:off x="2339752" y="1563555"/>
            <a:ext cx="3696732" cy="646331"/>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Some of our features are lorem ıpsum dynamıc content management</a:t>
            </a:r>
            <a:endParaRPr lang="tr-TR" dirty="0">
              <a:solidFill>
                <a:srgbClr val="2782A7"/>
              </a:solidFill>
              <a:latin typeface="Bebas Neue" pitchFamily="34" charset="0"/>
            </a:endParaRPr>
          </a:p>
        </p:txBody>
      </p:sp>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547397" y="1638499"/>
            <a:ext cx="351442" cy="474756"/>
          </a:xfrm>
          <a:prstGeom prst="rect">
            <a:avLst/>
          </a:prstGeom>
        </p:spPr>
      </p:pic>
      <p:sp>
        <p:nvSpPr>
          <p:cNvPr id="23" name="Oval 22"/>
          <p:cNvSpPr/>
          <p:nvPr/>
        </p:nvSpPr>
        <p:spPr>
          <a:xfrm>
            <a:off x="7066360" y="2102342"/>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4" name="TextBox 23"/>
          <p:cNvSpPr txBox="1"/>
          <p:nvPr/>
        </p:nvSpPr>
        <p:spPr>
          <a:xfrm>
            <a:off x="3323540" y="2378155"/>
            <a:ext cx="3696732" cy="646331"/>
          </a:xfrm>
          <a:prstGeom prst="rect">
            <a:avLst/>
          </a:prstGeom>
          <a:noFill/>
        </p:spPr>
        <p:txBody>
          <a:bodyPr wrap="square" lIns="91438" tIns="45719" rIns="91438" bIns="45719" rtlCol="0">
            <a:spAutoFit/>
          </a:bodyPr>
          <a:lstStyle/>
          <a:p>
            <a:pPr algn="r"/>
            <a:r>
              <a:rPr lang="tr-TR" dirty="0" smtClean="0">
                <a:solidFill>
                  <a:srgbClr val="2782A7"/>
                </a:solidFill>
                <a:latin typeface="Bebas Neue" pitchFamily="34" charset="0"/>
              </a:rPr>
              <a:t>We are organızed and dılıgent.</a:t>
            </a:r>
          </a:p>
          <a:p>
            <a:pPr algn="r"/>
            <a:r>
              <a:rPr lang="tr-TR" dirty="0" smtClean="0">
                <a:solidFill>
                  <a:srgbClr val="2782A7"/>
                </a:solidFill>
                <a:latin typeface="Bebas Neue" pitchFamily="34" charset="0"/>
              </a:rPr>
              <a:t>Customer deadlınes are always met</a:t>
            </a:r>
            <a:endParaRPr lang="tr-TR" dirty="0">
              <a:solidFill>
                <a:srgbClr val="2782A7"/>
              </a:solidFill>
              <a:latin typeface="Bebas Neue" pitchFamily="34" charset="0"/>
            </a:endParaRPr>
          </a:p>
        </p:txBody>
      </p:sp>
      <p:pic>
        <p:nvPicPr>
          <p:cNvPr id="25" name="Picture 24"/>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371845" y="2382999"/>
            <a:ext cx="505023" cy="532570"/>
          </a:xfrm>
          <a:prstGeom prst="rect">
            <a:avLst/>
          </a:prstGeom>
        </p:spPr>
      </p:pic>
      <p:sp>
        <p:nvSpPr>
          <p:cNvPr id="26" name="Oval 25"/>
          <p:cNvSpPr/>
          <p:nvPr/>
        </p:nvSpPr>
        <p:spPr>
          <a:xfrm>
            <a:off x="1188098" y="3041419"/>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9" name="TextBox 28"/>
          <p:cNvSpPr txBox="1"/>
          <p:nvPr/>
        </p:nvSpPr>
        <p:spPr>
          <a:xfrm>
            <a:off x="2339752" y="3271274"/>
            <a:ext cx="3696732" cy="646331"/>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We store everythıng on cloud. Your data ıs safe wıth us.</a:t>
            </a:r>
            <a:endParaRPr lang="tr-TR" dirty="0">
              <a:solidFill>
                <a:srgbClr val="2782A7"/>
              </a:solidFill>
              <a:latin typeface="Bebas Neue" pitchFamily="34" charset="0"/>
            </a:endParaRPr>
          </a:p>
        </p:txBody>
      </p:sp>
      <p:pic>
        <p:nvPicPr>
          <p:cNvPr id="30" name="Picture 29"/>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390910" y="3352396"/>
            <a:ext cx="692137" cy="457514"/>
          </a:xfrm>
          <a:prstGeom prst="rect">
            <a:avLst/>
          </a:prstGeom>
        </p:spPr>
      </p:pic>
    </p:spTree>
    <p:extLst>
      <p:ext uri="{BB962C8B-B14F-4D97-AF65-F5344CB8AC3E}">
        <p14:creationId xmlns:p14="http://schemas.microsoft.com/office/powerpoint/2010/main" val="25487425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fade">
                                      <p:cBhvr>
                                        <p:cTn id="13" dur="500"/>
                                        <p:tgtEl>
                                          <p:spTgt spid="7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7" grpId="0"/>
      <p:bldP spid="72" grpId="0"/>
      <p:bldP spid="23" grpId="0" animBg="1"/>
      <p:bldP spid="24" grpId="0"/>
      <p:bldP spid="26"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997124" y="1657501"/>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范文下载：</a:t>
            </a:r>
            <a:r>
              <a:rPr lang="en-US" altLang="zh-CN" sz="100" dirty="0">
                <a:solidFill>
                  <a:schemeClr val="bg1"/>
                </a:solidFill>
              </a:rPr>
              <a:t>www.1ppt.com/fanwen/             </a:t>
            </a: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p>
          <a:p>
            <a:r>
              <a:rPr lang="en-US" altLang="zh-CN" sz="100" dirty="0">
                <a:solidFill>
                  <a:schemeClr val="bg1"/>
                </a:solidFill>
              </a:rPr>
              <a:t>PPT</a:t>
            </a:r>
            <a:r>
              <a:rPr lang="zh-CN" altLang="en-US" sz="100" dirty="0">
                <a:solidFill>
                  <a:schemeClr val="bg1"/>
                </a:solidFill>
              </a:rPr>
              <a:t>论坛：</a:t>
            </a:r>
            <a:r>
              <a:rPr lang="en-US" altLang="zh-CN" sz="100" dirty="0">
                <a:solidFill>
                  <a:schemeClr val="bg1"/>
                </a:solidFill>
              </a:rPr>
              <a:t>www.1ppt.cn                                     PPT</a:t>
            </a:r>
            <a:r>
              <a:rPr lang="zh-CN" altLang="en-US" sz="100" dirty="0">
                <a:solidFill>
                  <a:schemeClr val="bg1"/>
                </a:solidFill>
              </a:rPr>
              <a:t>课件：</a:t>
            </a:r>
            <a:r>
              <a:rPr lang="en-US" altLang="zh-CN" sz="100" dirty="0">
                <a:solidFill>
                  <a:schemeClr val="bg1"/>
                </a:solidFill>
              </a:rPr>
              <a:t>www.1ppt.com/kejian/ </a:t>
            </a: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p>
        </p:txBody>
      </p:sp>
      <p:sp>
        <p:nvSpPr>
          <p:cNvPr id="47" name="矩形 46"/>
          <p:cNvSpPr/>
          <p:nvPr/>
        </p:nvSpPr>
        <p:spPr>
          <a:xfrm>
            <a:off x="987577" y="1772849"/>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范文下载：</a:t>
            </a:r>
            <a:r>
              <a:rPr lang="en-US" altLang="zh-CN" sz="100" dirty="0">
                <a:solidFill>
                  <a:schemeClr val="bg1"/>
                </a:solidFill>
              </a:rPr>
              <a:t>www.1ppt.com/fanwen/             </a:t>
            </a: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p>
          <a:p>
            <a:r>
              <a:rPr lang="en-US" altLang="zh-CN" sz="100" dirty="0">
                <a:solidFill>
                  <a:schemeClr val="bg1"/>
                </a:solidFill>
              </a:rPr>
              <a:t>PPT</a:t>
            </a:r>
            <a:r>
              <a:rPr lang="zh-CN" altLang="en-US" sz="100" dirty="0">
                <a:solidFill>
                  <a:schemeClr val="bg1"/>
                </a:solidFill>
              </a:rPr>
              <a:t>论坛：</a:t>
            </a:r>
            <a:r>
              <a:rPr lang="en-US" altLang="zh-CN" sz="100" dirty="0">
                <a:solidFill>
                  <a:schemeClr val="bg1"/>
                </a:solidFill>
              </a:rPr>
              <a:t>www.1ppt.cn                                     PPT</a:t>
            </a:r>
            <a:r>
              <a:rPr lang="zh-CN" altLang="en-US" sz="100" dirty="0">
                <a:solidFill>
                  <a:schemeClr val="bg1"/>
                </a:solidFill>
              </a:rPr>
              <a:t>课件：</a:t>
            </a:r>
            <a:r>
              <a:rPr lang="en-US" altLang="zh-CN" sz="100" dirty="0">
                <a:solidFill>
                  <a:schemeClr val="bg1"/>
                </a:solidFill>
              </a:rPr>
              <a:t>www.1ppt.com/kejian/ </a:t>
            </a: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p>
        </p:txBody>
      </p:sp>
      <p:sp>
        <p:nvSpPr>
          <p:cNvPr id="8" name="Rectangle 7"/>
          <p:cNvSpPr/>
          <p:nvPr/>
        </p:nvSpPr>
        <p:spPr>
          <a:xfrm>
            <a:off x="0" y="3003799"/>
            <a:ext cx="9144000" cy="1754481"/>
          </a:xfrm>
          <a:prstGeom prst="rect">
            <a:avLst/>
          </a:prstGeom>
          <a:solidFill>
            <a:srgbClr val="2681A7">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7" name="Rectangle 36"/>
          <p:cNvSpPr/>
          <p:nvPr/>
        </p:nvSpPr>
        <p:spPr>
          <a:xfrm>
            <a:off x="0" y="2997922"/>
            <a:ext cx="9144000" cy="509933"/>
          </a:xfrm>
          <a:prstGeom prst="rect">
            <a:avLst/>
          </a:prstGeom>
          <a:solidFill>
            <a:srgbClr val="2681A7">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 name="Rectangle 6"/>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696400" y="45543"/>
            <a:ext cx="3747808" cy="769441"/>
          </a:xfrm>
          <a:prstGeom prst="rect">
            <a:avLst/>
          </a:prstGeom>
          <a:noFill/>
        </p:spPr>
        <p:txBody>
          <a:bodyPr wrap="square" lIns="91438" tIns="45719" rIns="91438" bIns="45719" rtlCol="0">
            <a:spAutoFit/>
          </a:bodyPr>
          <a:lstStyle/>
          <a:p>
            <a:pPr algn="ctr"/>
            <a:r>
              <a:rPr lang="en-US" sz="4400" dirty="0">
                <a:solidFill>
                  <a:schemeClr val="bg1"/>
                </a:solidFill>
                <a:latin typeface="Bebas Neue" pitchFamily="34" charset="0"/>
              </a:rPr>
              <a:t>About us</a:t>
            </a:r>
            <a:endParaRPr lang="tr-TR" sz="4400" dirty="0">
              <a:solidFill>
                <a:schemeClr val="bg1"/>
              </a:solidFill>
              <a:latin typeface="Bebas Neue" pitchFamily="34" charset="0"/>
            </a:endParaRPr>
          </a:p>
        </p:txBody>
      </p:sp>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smtClean="0">
                <a:solidFill>
                  <a:srgbClr val="2782A7"/>
                </a:solidFill>
                <a:latin typeface="Bebas Neue" pitchFamily="34" charset="0"/>
              </a:rPr>
              <a:t>          2-45-6565-776-6</a:t>
            </a:r>
            <a:endParaRPr lang="tr-TR" sz="1200" dirty="0">
              <a:solidFill>
                <a:srgbClr val="2782A7"/>
              </a:solidFill>
              <a:latin typeface="Bebas Neue" pitchFamily="34" charset="0"/>
            </a:endParaRPr>
          </a:p>
        </p:txBody>
      </p:sp>
      <p:sp>
        <p:nvSpPr>
          <p:cNvPr id="19" name="TextBox 18"/>
          <p:cNvSpPr txBox="1"/>
          <p:nvPr/>
        </p:nvSpPr>
        <p:spPr>
          <a:xfrm>
            <a:off x="758295" y="3075807"/>
            <a:ext cx="119357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FULL OF IDEAS</a:t>
            </a:r>
            <a:endParaRPr lang="tr-TR" dirty="0">
              <a:solidFill>
                <a:srgbClr val="2782A7"/>
              </a:solidFill>
              <a:latin typeface="Bebas Neue" pitchFamily="34" charset="0"/>
            </a:endParaRPr>
          </a:p>
        </p:txBody>
      </p:sp>
      <p:sp>
        <p:nvSpPr>
          <p:cNvPr id="9" name="Oval 8"/>
          <p:cNvSpPr/>
          <p:nvPr/>
        </p:nvSpPr>
        <p:spPr>
          <a:xfrm>
            <a:off x="833022" y="1116390"/>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4" name="Oval 23"/>
          <p:cNvSpPr/>
          <p:nvPr/>
        </p:nvSpPr>
        <p:spPr>
          <a:xfrm>
            <a:off x="5134714" y="1116391"/>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5" name="Oval 24"/>
          <p:cNvSpPr/>
          <p:nvPr/>
        </p:nvSpPr>
        <p:spPr>
          <a:xfrm>
            <a:off x="3023829" y="1096087"/>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5" name="Down Arrow 4"/>
          <p:cNvSpPr/>
          <p:nvPr/>
        </p:nvSpPr>
        <p:spPr>
          <a:xfrm>
            <a:off x="1220065" y="2313249"/>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rgbClr val="2681A7"/>
              </a:solidFill>
            </a:endParaRPr>
          </a:p>
        </p:txBody>
      </p:sp>
      <p:sp>
        <p:nvSpPr>
          <p:cNvPr id="23" name="Down Arrow 22"/>
          <p:cNvSpPr/>
          <p:nvPr/>
        </p:nvSpPr>
        <p:spPr>
          <a:xfrm>
            <a:off x="3410871" y="2313249"/>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rgbClr val="2681A7"/>
              </a:solidFill>
            </a:endParaRPr>
          </a:p>
        </p:txBody>
      </p:sp>
      <p:sp>
        <p:nvSpPr>
          <p:cNvPr id="26" name="Down Arrow 25"/>
          <p:cNvSpPr/>
          <p:nvPr/>
        </p:nvSpPr>
        <p:spPr>
          <a:xfrm>
            <a:off x="5521757" y="2274008"/>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rgbClr val="2681A7"/>
              </a:solidFill>
            </a:endParaRPr>
          </a:p>
        </p:txBody>
      </p:sp>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1" name="Oval 30"/>
          <p:cNvSpPr/>
          <p:nvPr/>
        </p:nvSpPr>
        <p:spPr>
          <a:xfrm>
            <a:off x="7200292" y="1116391"/>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3" name="Down Arrow 32"/>
          <p:cNvSpPr/>
          <p:nvPr/>
        </p:nvSpPr>
        <p:spPr>
          <a:xfrm>
            <a:off x="7587335" y="2274008"/>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rgbClr val="2681A7"/>
              </a:solidFill>
            </a:endParaRPr>
          </a:p>
        </p:txBody>
      </p:sp>
      <p:sp>
        <p:nvSpPr>
          <p:cNvPr id="34" name="TextBox 33"/>
          <p:cNvSpPr txBox="1"/>
          <p:nvPr/>
        </p:nvSpPr>
        <p:spPr>
          <a:xfrm>
            <a:off x="2946382" y="3075807"/>
            <a:ext cx="119357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ORGANIZED</a:t>
            </a:r>
            <a:endParaRPr lang="tr-TR" dirty="0">
              <a:solidFill>
                <a:srgbClr val="2782A7"/>
              </a:solidFill>
              <a:latin typeface="Bebas Neue" pitchFamily="34" charset="0"/>
            </a:endParaRPr>
          </a:p>
        </p:txBody>
      </p:sp>
      <p:sp>
        <p:nvSpPr>
          <p:cNvPr id="35" name="TextBox 34"/>
          <p:cNvSpPr txBox="1"/>
          <p:nvPr/>
        </p:nvSpPr>
        <p:spPr>
          <a:xfrm>
            <a:off x="5076057" y="3075807"/>
            <a:ext cx="119357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ACCESSIBLE</a:t>
            </a:r>
            <a:endParaRPr lang="tr-TR" dirty="0">
              <a:solidFill>
                <a:srgbClr val="2782A7"/>
              </a:solidFill>
              <a:latin typeface="Bebas Neue" pitchFamily="34" charset="0"/>
            </a:endParaRPr>
          </a:p>
        </p:txBody>
      </p:sp>
      <p:sp>
        <p:nvSpPr>
          <p:cNvPr id="36" name="TextBox 35"/>
          <p:cNvSpPr txBox="1"/>
          <p:nvPr/>
        </p:nvSpPr>
        <p:spPr>
          <a:xfrm>
            <a:off x="7122847" y="3075807"/>
            <a:ext cx="119357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ECO FRIENDLY</a:t>
            </a:r>
            <a:endParaRPr lang="tr-TR" dirty="0">
              <a:solidFill>
                <a:srgbClr val="2782A7"/>
              </a:solidFill>
              <a:latin typeface="Bebas Neue" pitchFamily="34" charset="0"/>
            </a:endParaRPr>
          </a:p>
        </p:txBody>
      </p:sp>
      <p:sp>
        <p:nvSpPr>
          <p:cNvPr id="38" name="TextBox 37"/>
          <p:cNvSpPr txBox="1"/>
          <p:nvPr/>
        </p:nvSpPr>
        <p:spPr>
          <a:xfrm>
            <a:off x="395536" y="3623157"/>
            <a:ext cx="2016224" cy="1015663"/>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endParaRPr lang="tr-TR" dirty="0"/>
          </a:p>
        </p:txBody>
      </p:sp>
      <p:sp>
        <p:nvSpPr>
          <p:cNvPr id="40" name="TextBox 39"/>
          <p:cNvSpPr txBox="1"/>
          <p:nvPr/>
        </p:nvSpPr>
        <p:spPr>
          <a:xfrm>
            <a:off x="2555776" y="3615026"/>
            <a:ext cx="2016224" cy="1015663"/>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41" name="TextBox 40"/>
          <p:cNvSpPr txBox="1"/>
          <p:nvPr/>
        </p:nvSpPr>
        <p:spPr>
          <a:xfrm>
            <a:off x="4644009" y="3615026"/>
            <a:ext cx="2016224" cy="1015663"/>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42" name="TextBox 41"/>
          <p:cNvSpPr txBox="1"/>
          <p:nvPr/>
        </p:nvSpPr>
        <p:spPr>
          <a:xfrm>
            <a:off x="6732241" y="3615026"/>
            <a:ext cx="2016224" cy="1015663"/>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39" name="TextBox 38"/>
          <p:cNvSpPr txBox="1"/>
          <p:nvPr/>
        </p:nvSpPr>
        <p:spPr>
          <a:xfrm>
            <a:off x="7236297" y="4833550"/>
            <a:ext cx="1440160" cy="261608"/>
          </a:xfrm>
          <a:prstGeom prst="rect">
            <a:avLst/>
          </a:prstGeom>
          <a:noFill/>
        </p:spPr>
        <p:txBody>
          <a:bodyPr wrap="square" lIns="91438" tIns="45719" rIns="91438" bIns="45719" rtlCol="0">
            <a:spAutoFit/>
          </a:bodyPr>
          <a:lstStyle/>
          <a:p>
            <a:pPr algn="ctr"/>
            <a:r>
              <a:rPr lang="en-US" sz="1100" dirty="0">
                <a:solidFill>
                  <a:srgbClr val="2782A7"/>
                </a:solidFill>
                <a:latin typeface="Bebas Neue" pitchFamily="34" charset="0"/>
              </a:rPr>
              <a:t>mail@yourmail.com</a:t>
            </a:r>
            <a:endParaRPr lang="tr-TR" sz="1100" dirty="0">
              <a:solidFill>
                <a:srgbClr val="2782A7"/>
              </a:solidFill>
              <a:latin typeface="Bebas Neue" pitchFamily="34" charset="0"/>
            </a:endParaRPr>
          </a:p>
        </p:txBody>
      </p:sp>
      <p:pic>
        <p:nvPicPr>
          <p:cNvPr id="43" name="Picture 4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62224" y="1339015"/>
            <a:ext cx="380032" cy="584664"/>
          </a:xfrm>
          <a:prstGeom prst="rect">
            <a:avLst/>
          </a:prstGeom>
        </p:spPr>
      </p:pic>
      <p:pic>
        <p:nvPicPr>
          <p:cNvPr id="44" name="Picture 4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328051" y="1285135"/>
            <a:ext cx="443395" cy="579274"/>
          </a:xfrm>
          <a:prstGeom prst="rect">
            <a:avLst/>
          </a:prstGeom>
        </p:spPr>
      </p:pic>
      <p:pic>
        <p:nvPicPr>
          <p:cNvPr id="45" name="Picture 44"/>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485316" y="1362182"/>
            <a:ext cx="357429" cy="531312"/>
          </a:xfrm>
          <a:prstGeom prst="rect">
            <a:avLst/>
          </a:prstGeom>
        </p:spPr>
      </p:pic>
      <p:pic>
        <p:nvPicPr>
          <p:cNvPr id="46" name="Picture 45"/>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469255" y="1440751"/>
            <a:ext cx="550663" cy="432663"/>
          </a:xfrm>
          <a:prstGeom prst="rect">
            <a:avLst/>
          </a:prstGeom>
        </p:spPr>
      </p:pic>
    </p:spTree>
    <p:extLst>
      <p:ext uri="{BB962C8B-B14F-4D97-AF65-F5344CB8AC3E}">
        <p14:creationId xmlns:p14="http://schemas.microsoft.com/office/powerpoint/2010/main" val="424540207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10" presetClass="entr" presetSubtype="0"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par>
                                <p:cTn id="15" presetID="10"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par>
                                <p:cTn id="18" presetID="10" presetClass="entr" presetSubtype="0" fill="hold"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10"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8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childTnLst>
                          </p:cTn>
                        </p:par>
                        <p:par>
                          <p:cTn id="46" fill="hold">
                            <p:stCondLst>
                              <p:cond delay="1300"/>
                            </p:stCondLst>
                            <p:childTnLst>
                              <p:par>
                                <p:cTn id="47" presetID="10"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1800"/>
                            </p:stCondLst>
                            <p:childTnLst>
                              <p:par>
                                <p:cTn id="60" presetID="10" presetClass="entr" presetSubtype="0"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9" grpId="0" animBg="1"/>
      <p:bldP spid="24" grpId="0" animBg="1"/>
      <p:bldP spid="25" grpId="0" animBg="1"/>
      <p:bldP spid="5" grpId="0" animBg="1"/>
      <p:bldP spid="23" grpId="0" animBg="1"/>
      <p:bldP spid="26" grpId="0" animBg="1"/>
      <p:bldP spid="31" grpId="0" animBg="1"/>
      <p:bldP spid="33" grpId="0" animBg="1"/>
      <p:bldP spid="34" grpId="0"/>
      <p:bldP spid="35" grpId="0"/>
      <p:bldP spid="36" grpId="0"/>
      <p:bldP spid="38"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393758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23928" y="1420995"/>
            <a:ext cx="4589454" cy="2528789"/>
          </a:xfrm>
          <a:prstGeom prst="rect">
            <a:avLst/>
          </a:prstGeom>
        </p:spPr>
      </p:pic>
      <p:sp>
        <p:nvSpPr>
          <p:cNvPr id="34" name="Rectangle 33"/>
          <p:cNvSpPr/>
          <p:nvPr/>
        </p:nvSpPr>
        <p:spPr>
          <a:xfrm>
            <a:off x="5479423" y="1491631"/>
            <a:ext cx="741852" cy="237626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5" name="Rectangle 34"/>
          <p:cNvSpPr/>
          <p:nvPr/>
        </p:nvSpPr>
        <p:spPr>
          <a:xfrm>
            <a:off x="6968778" y="1491631"/>
            <a:ext cx="741852" cy="237626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3" name="Rectangle 32"/>
          <p:cNvSpPr/>
          <p:nvPr/>
        </p:nvSpPr>
        <p:spPr>
          <a:xfrm>
            <a:off x="3995936" y="1491631"/>
            <a:ext cx="741852" cy="237626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509879" y="45543"/>
            <a:ext cx="8136904" cy="769441"/>
          </a:xfrm>
          <a:prstGeom prst="rect">
            <a:avLst/>
          </a:prstGeom>
          <a:noFill/>
        </p:spPr>
        <p:txBody>
          <a:bodyPr wrap="square" lIns="91438" tIns="45719" rIns="91438" bIns="45719" rtlCol="0">
            <a:spAutoFit/>
          </a:bodyPr>
          <a:lstStyle/>
          <a:p>
            <a:pPr algn="ctr"/>
            <a:r>
              <a:rPr lang="en-US" sz="4400" dirty="0">
                <a:solidFill>
                  <a:srgbClr val="2681A7"/>
                </a:solidFill>
                <a:latin typeface="Bebas Neue" pitchFamily="34" charset="0"/>
              </a:rPr>
              <a:t>Price discrepancy between oil and gas</a:t>
            </a:r>
            <a:endParaRPr lang="tr-TR" sz="4400" dirty="0">
              <a:solidFill>
                <a:srgbClr val="2681A7"/>
              </a:solidFill>
              <a:latin typeface="Bebas Neue" pitchFamily="34" charset="0"/>
            </a:endParaRPr>
          </a:p>
        </p:txBody>
      </p:sp>
      <p:sp>
        <p:nvSpPr>
          <p:cNvPr id="66" name="TextBox 65"/>
          <p:cNvSpPr txBox="1"/>
          <p:nvPr/>
        </p:nvSpPr>
        <p:spPr>
          <a:xfrm>
            <a:off x="4042758"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1996</a:t>
            </a:r>
          </a:p>
        </p:txBody>
      </p:sp>
      <p:sp>
        <p:nvSpPr>
          <p:cNvPr id="4" name="Rectangle 3"/>
          <p:cNvSpPr/>
          <p:nvPr/>
        </p:nvSpPr>
        <p:spPr>
          <a:xfrm>
            <a:off x="4108336" y="2275444"/>
            <a:ext cx="216024" cy="1592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9" name="Rectangle 18"/>
          <p:cNvSpPr/>
          <p:nvPr/>
        </p:nvSpPr>
        <p:spPr>
          <a:xfrm>
            <a:off x="4394076" y="2812348"/>
            <a:ext cx="216024" cy="105554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20" name="Rectangle 19"/>
          <p:cNvSpPr/>
          <p:nvPr/>
        </p:nvSpPr>
        <p:spPr>
          <a:xfrm>
            <a:off x="4863585" y="2685388"/>
            <a:ext cx="216024" cy="1182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1" name="Rectangle 20"/>
          <p:cNvSpPr/>
          <p:nvPr/>
        </p:nvSpPr>
        <p:spPr>
          <a:xfrm>
            <a:off x="5149325" y="1779663"/>
            <a:ext cx="216024" cy="208823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22" name="Rectangle 21"/>
          <p:cNvSpPr/>
          <p:nvPr/>
        </p:nvSpPr>
        <p:spPr>
          <a:xfrm>
            <a:off x="5607110" y="2483193"/>
            <a:ext cx="216024" cy="1384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3" name="Rectangle 22"/>
          <p:cNvSpPr/>
          <p:nvPr/>
        </p:nvSpPr>
        <p:spPr>
          <a:xfrm>
            <a:off x="5892850" y="3175543"/>
            <a:ext cx="216024" cy="6923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24" name="Rectangle 23"/>
          <p:cNvSpPr/>
          <p:nvPr/>
        </p:nvSpPr>
        <p:spPr>
          <a:xfrm>
            <a:off x="6345112" y="2275444"/>
            <a:ext cx="216024" cy="1592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6" name="Rectangle 25"/>
          <p:cNvSpPr/>
          <p:nvPr/>
        </p:nvSpPr>
        <p:spPr>
          <a:xfrm>
            <a:off x="6630852" y="3651871"/>
            <a:ext cx="216024" cy="2160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29" name="Rectangle 28"/>
          <p:cNvSpPr/>
          <p:nvPr/>
        </p:nvSpPr>
        <p:spPr>
          <a:xfrm>
            <a:off x="7091022" y="2393002"/>
            <a:ext cx="216024" cy="1474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0" name="Rectangle 29"/>
          <p:cNvSpPr/>
          <p:nvPr/>
        </p:nvSpPr>
        <p:spPr>
          <a:xfrm>
            <a:off x="7376762" y="2483193"/>
            <a:ext cx="216024" cy="1384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31" name="Rectangle 30"/>
          <p:cNvSpPr/>
          <p:nvPr/>
        </p:nvSpPr>
        <p:spPr>
          <a:xfrm>
            <a:off x="7843436" y="1779663"/>
            <a:ext cx="216024" cy="20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2" name="Rectangle 31"/>
          <p:cNvSpPr/>
          <p:nvPr/>
        </p:nvSpPr>
        <p:spPr>
          <a:xfrm>
            <a:off x="8129176" y="2823778"/>
            <a:ext cx="216024" cy="10441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36" name="TextBox 35"/>
          <p:cNvSpPr txBox="1"/>
          <p:nvPr/>
        </p:nvSpPr>
        <p:spPr>
          <a:xfrm>
            <a:off x="4787888"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1997</a:t>
            </a:r>
          </a:p>
        </p:txBody>
      </p:sp>
      <p:sp>
        <p:nvSpPr>
          <p:cNvPr id="38" name="TextBox 37"/>
          <p:cNvSpPr txBox="1"/>
          <p:nvPr/>
        </p:nvSpPr>
        <p:spPr>
          <a:xfrm>
            <a:off x="5526245"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1998</a:t>
            </a:r>
          </a:p>
        </p:txBody>
      </p:sp>
      <p:sp>
        <p:nvSpPr>
          <p:cNvPr id="40" name="TextBox 39"/>
          <p:cNvSpPr txBox="1"/>
          <p:nvPr/>
        </p:nvSpPr>
        <p:spPr>
          <a:xfrm>
            <a:off x="6308444"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1999</a:t>
            </a:r>
          </a:p>
        </p:txBody>
      </p:sp>
      <p:sp>
        <p:nvSpPr>
          <p:cNvPr id="41" name="TextBox 40"/>
          <p:cNvSpPr txBox="1"/>
          <p:nvPr/>
        </p:nvSpPr>
        <p:spPr>
          <a:xfrm>
            <a:off x="7031494"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2000</a:t>
            </a:r>
          </a:p>
        </p:txBody>
      </p:sp>
      <p:sp>
        <p:nvSpPr>
          <p:cNvPr id="42" name="TextBox 41"/>
          <p:cNvSpPr txBox="1"/>
          <p:nvPr/>
        </p:nvSpPr>
        <p:spPr>
          <a:xfrm>
            <a:off x="7789834"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2010</a:t>
            </a:r>
          </a:p>
        </p:txBody>
      </p:sp>
      <p:sp>
        <p:nvSpPr>
          <p:cNvPr id="43" name="TextBox 42"/>
          <p:cNvSpPr txBox="1"/>
          <p:nvPr/>
        </p:nvSpPr>
        <p:spPr>
          <a:xfrm>
            <a:off x="3368374" y="3304791"/>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100</a:t>
            </a:r>
            <a:r>
              <a:rPr lang="en-US" sz="1600" dirty="0">
                <a:solidFill>
                  <a:schemeClr val="bg1"/>
                </a:solidFill>
                <a:latin typeface="Bebas Neue" pitchFamily="34" charset="0"/>
              </a:rPr>
              <a:t>$</a:t>
            </a:r>
            <a:endParaRPr lang="tr-TR" sz="1600" dirty="0">
              <a:solidFill>
                <a:schemeClr val="bg1"/>
              </a:solidFill>
              <a:latin typeface="Bebas Neue" pitchFamily="34" charset="0"/>
            </a:endParaRPr>
          </a:p>
        </p:txBody>
      </p:sp>
      <p:sp>
        <p:nvSpPr>
          <p:cNvPr id="44" name="TextBox 43"/>
          <p:cNvSpPr txBox="1"/>
          <p:nvPr/>
        </p:nvSpPr>
        <p:spPr>
          <a:xfrm>
            <a:off x="3368374" y="2902392"/>
            <a:ext cx="648209" cy="338554"/>
          </a:xfrm>
          <a:prstGeom prst="rect">
            <a:avLst/>
          </a:prstGeom>
          <a:noFill/>
        </p:spPr>
        <p:txBody>
          <a:bodyPr wrap="square" lIns="91438" tIns="45719" rIns="91438" bIns="45719" rtlCol="0">
            <a:spAutoFit/>
          </a:bodyPr>
          <a:lstStyle/>
          <a:p>
            <a:pPr algn="ctr"/>
            <a:r>
              <a:rPr lang="en-US" sz="1600" dirty="0">
                <a:solidFill>
                  <a:schemeClr val="bg1"/>
                </a:solidFill>
                <a:latin typeface="Bebas Neue" pitchFamily="34" charset="0"/>
              </a:rPr>
              <a:t>2</a:t>
            </a:r>
            <a:r>
              <a:rPr lang="tr-TR" sz="1600" dirty="0">
                <a:solidFill>
                  <a:schemeClr val="bg1"/>
                </a:solidFill>
                <a:latin typeface="Bebas Neue" pitchFamily="34" charset="0"/>
              </a:rPr>
              <a:t>00</a:t>
            </a:r>
            <a:r>
              <a:rPr lang="en-US" sz="1600" dirty="0">
                <a:solidFill>
                  <a:schemeClr val="bg1"/>
                </a:solidFill>
                <a:latin typeface="Bebas Neue" pitchFamily="34" charset="0"/>
              </a:rPr>
              <a:t>$</a:t>
            </a:r>
            <a:endParaRPr lang="tr-TR" sz="1600" dirty="0">
              <a:solidFill>
                <a:schemeClr val="bg1"/>
              </a:solidFill>
              <a:latin typeface="Bebas Neue" pitchFamily="34" charset="0"/>
            </a:endParaRPr>
          </a:p>
        </p:txBody>
      </p:sp>
      <p:sp>
        <p:nvSpPr>
          <p:cNvPr id="45" name="TextBox 44"/>
          <p:cNvSpPr txBox="1"/>
          <p:nvPr/>
        </p:nvSpPr>
        <p:spPr>
          <a:xfrm>
            <a:off x="3368374" y="2516112"/>
            <a:ext cx="648209" cy="338554"/>
          </a:xfrm>
          <a:prstGeom prst="rect">
            <a:avLst/>
          </a:prstGeom>
          <a:noFill/>
        </p:spPr>
        <p:txBody>
          <a:bodyPr wrap="square" lIns="91438" tIns="45719" rIns="91438" bIns="45719" rtlCol="0">
            <a:spAutoFit/>
          </a:bodyPr>
          <a:lstStyle/>
          <a:p>
            <a:pPr algn="ctr"/>
            <a:r>
              <a:rPr lang="en-US" sz="1600" dirty="0">
                <a:solidFill>
                  <a:schemeClr val="bg1"/>
                </a:solidFill>
                <a:latin typeface="Bebas Neue" pitchFamily="34" charset="0"/>
              </a:rPr>
              <a:t>3</a:t>
            </a:r>
            <a:r>
              <a:rPr lang="tr-TR" sz="1600" dirty="0">
                <a:solidFill>
                  <a:schemeClr val="bg1"/>
                </a:solidFill>
                <a:latin typeface="Bebas Neue" pitchFamily="34" charset="0"/>
              </a:rPr>
              <a:t>00</a:t>
            </a:r>
            <a:r>
              <a:rPr lang="en-US" sz="1600" dirty="0">
                <a:solidFill>
                  <a:schemeClr val="bg1"/>
                </a:solidFill>
                <a:latin typeface="Bebas Neue" pitchFamily="34" charset="0"/>
              </a:rPr>
              <a:t>$</a:t>
            </a:r>
            <a:endParaRPr lang="tr-TR" sz="1600" dirty="0">
              <a:solidFill>
                <a:schemeClr val="bg1"/>
              </a:solidFill>
              <a:latin typeface="Bebas Neue" pitchFamily="34" charset="0"/>
            </a:endParaRPr>
          </a:p>
        </p:txBody>
      </p:sp>
      <p:sp>
        <p:nvSpPr>
          <p:cNvPr id="46" name="TextBox 45"/>
          <p:cNvSpPr txBox="1"/>
          <p:nvPr/>
        </p:nvSpPr>
        <p:spPr>
          <a:xfrm>
            <a:off x="3368374" y="2106167"/>
            <a:ext cx="648209" cy="338554"/>
          </a:xfrm>
          <a:prstGeom prst="rect">
            <a:avLst/>
          </a:prstGeom>
          <a:noFill/>
        </p:spPr>
        <p:txBody>
          <a:bodyPr wrap="square" lIns="91438" tIns="45719" rIns="91438" bIns="45719" rtlCol="0">
            <a:spAutoFit/>
          </a:bodyPr>
          <a:lstStyle/>
          <a:p>
            <a:pPr algn="ctr"/>
            <a:r>
              <a:rPr lang="en-US" sz="1600" dirty="0">
                <a:solidFill>
                  <a:schemeClr val="bg1"/>
                </a:solidFill>
                <a:latin typeface="Bebas Neue" pitchFamily="34" charset="0"/>
              </a:rPr>
              <a:t>4</a:t>
            </a:r>
            <a:r>
              <a:rPr lang="tr-TR" sz="1600" dirty="0">
                <a:solidFill>
                  <a:schemeClr val="bg1"/>
                </a:solidFill>
                <a:latin typeface="Bebas Neue" pitchFamily="34" charset="0"/>
              </a:rPr>
              <a:t>00</a:t>
            </a:r>
            <a:r>
              <a:rPr lang="en-US" sz="1600" dirty="0">
                <a:solidFill>
                  <a:schemeClr val="bg1"/>
                </a:solidFill>
                <a:latin typeface="Bebas Neue" pitchFamily="34" charset="0"/>
              </a:rPr>
              <a:t>$</a:t>
            </a:r>
            <a:endParaRPr lang="tr-TR" sz="1600" dirty="0">
              <a:solidFill>
                <a:schemeClr val="bg1"/>
              </a:solidFill>
              <a:latin typeface="Bebas Neue" pitchFamily="34" charset="0"/>
            </a:endParaRPr>
          </a:p>
        </p:txBody>
      </p:sp>
      <p:sp>
        <p:nvSpPr>
          <p:cNvPr id="47" name="TextBox 46"/>
          <p:cNvSpPr txBox="1"/>
          <p:nvPr/>
        </p:nvSpPr>
        <p:spPr>
          <a:xfrm>
            <a:off x="3368374" y="1733745"/>
            <a:ext cx="648209" cy="338554"/>
          </a:xfrm>
          <a:prstGeom prst="rect">
            <a:avLst/>
          </a:prstGeom>
          <a:noFill/>
        </p:spPr>
        <p:txBody>
          <a:bodyPr wrap="square" lIns="91438" tIns="45719" rIns="91438" bIns="45719" rtlCol="0">
            <a:spAutoFit/>
          </a:bodyPr>
          <a:lstStyle/>
          <a:p>
            <a:pPr algn="ctr"/>
            <a:r>
              <a:rPr lang="en-US" sz="1600" dirty="0">
                <a:solidFill>
                  <a:schemeClr val="bg1"/>
                </a:solidFill>
                <a:latin typeface="Bebas Neue" pitchFamily="34" charset="0"/>
              </a:rPr>
              <a:t>5</a:t>
            </a:r>
            <a:r>
              <a:rPr lang="tr-TR" sz="1600" dirty="0">
                <a:solidFill>
                  <a:schemeClr val="bg1"/>
                </a:solidFill>
                <a:latin typeface="Bebas Neue" pitchFamily="34" charset="0"/>
              </a:rPr>
              <a:t>00</a:t>
            </a:r>
            <a:r>
              <a:rPr lang="en-US" sz="1600" dirty="0">
                <a:solidFill>
                  <a:schemeClr val="bg1"/>
                </a:solidFill>
                <a:latin typeface="Bebas Neue" pitchFamily="34" charset="0"/>
              </a:rPr>
              <a:t>$</a:t>
            </a:r>
            <a:endParaRPr lang="tr-TR" sz="1600" dirty="0">
              <a:solidFill>
                <a:schemeClr val="bg1"/>
              </a:solidFill>
              <a:latin typeface="Bebas Neue" pitchFamily="34" charset="0"/>
            </a:endParaRPr>
          </a:p>
        </p:txBody>
      </p:sp>
      <p:sp>
        <p:nvSpPr>
          <p:cNvPr id="48" name="TextBox 47"/>
          <p:cNvSpPr txBox="1"/>
          <p:nvPr/>
        </p:nvSpPr>
        <p:spPr>
          <a:xfrm>
            <a:off x="488479" y="1783349"/>
            <a:ext cx="2931393" cy="415498"/>
          </a:xfrm>
          <a:prstGeom prst="rect">
            <a:avLst/>
          </a:prstGeom>
          <a:noFill/>
        </p:spPr>
        <p:txBody>
          <a:bodyPr wrap="square" lIns="91438" tIns="45719" rIns="91438" bIns="45719" rtlCol="0">
            <a:spAutoFit/>
          </a:bodyPr>
          <a:lstStyle/>
          <a:p>
            <a:r>
              <a:rPr lang="en-US" sz="2100" dirty="0">
                <a:solidFill>
                  <a:schemeClr val="bg1"/>
                </a:solidFill>
                <a:latin typeface="Bebas Neue" pitchFamily="34" charset="0"/>
              </a:rPr>
              <a:t>THIS IS A UNIQUE GRAPH</a:t>
            </a:r>
            <a:endParaRPr lang="tr-TR" sz="2100" dirty="0">
              <a:solidFill>
                <a:schemeClr val="bg1"/>
              </a:solidFill>
              <a:latin typeface="Bebas Neue" pitchFamily="34" charset="0"/>
            </a:endParaRPr>
          </a:p>
        </p:txBody>
      </p:sp>
      <p:sp>
        <p:nvSpPr>
          <p:cNvPr id="49" name="TextBox 48"/>
          <p:cNvSpPr txBox="1"/>
          <p:nvPr/>
        </p:nvSpPr>
        <p:spPr>
          <a:xfrm>
            <a:off x="499320" y="2130991"/>
            <a:ext cx="2293416" cy="1107992"/>
          </a:xfrm>
          <a:prstGeom prst="rect">
            <a:avLst/>
          </a:prstGeom>
          <a:noFill/>
        </p:spPr>
        <p:txBody>
          <a:bodyPr wrap="square" lIns="91438" tIns="45719" rIns="91438" bIns="45719" rtlCol="0">
            <a:spAutoFit/>
          </a:bodyPr>
          <a:lstStyle/>
          <a:p>
            <a:r>
              <a:rPr lang="en-US" sz="800" dirty="0">
                <a:solidFill>
                  <a:schemeClr val="bg1"/>
                </a:solidFill>
                <a:latin typeface="Open Sans" pitchFamily="34" charset="0"/>
                <a:ea typeface="Open Sans" pitchFamily="34" charset="0"/>
                <a:cs typeface="Open Sans" pitchFamily="34" charset="0"/>
              </a:rPr>
              <a:t>It’s not made </a:t>
            </a:r>
            <a:r>
              <a:rPr lang="tr-TR" sz="800" dirty="0">
                <a:solidFill>
                  <a:schemeClr val="bg1"/>
                </a:solidFill>
                <a:latin typeface="Open Sans" pitchFamily="34" charset="0"/>
                <a:ea typeface="Open Sans" pitchFamily="34" charset="0"/>
                <a:cs typeface="Open Sans" pitchFamily="34" charset="0"/>
              </a:rPr>
              <a:t>in excel. You don’t need to</a:t>
            </a:r>
          </a:p>
          <a:p>
            <a:r>
              <a:rPr lang="tr-TR" sz="800" dirty="0">
                <a:solidFill>
                  <a:schemeClr val="bg1"/>
                </a:solidFill>
                <a:latin typeface="Open Sans" pitchFamily="34" charset="0"/>
                <a:ea typeface="Open Sans" pitchFamily="34" charset="0"/>
                <a:cs typeface="Open Sans" pitchFamily="34" charset="0"/>
              </a:rPr>
              <a:t>input numbers on an Excel sheet to edit</a:t>
            </a:r>
          </a:p>
          <a:p>
            <a:r>
              <a:rPr lang="tr-TR" sz="800" dirty="0">
                <a:solidFill>
                  <a:schemeClr val="bg1"/>
                </a:solidFill>
                <a:latin typeface="Open Sans" pitchFamily="34" charset="0"/>
                <a:ea typeface="Open Sans" pitchFamily="34" charset="0"/>
                <a:cs typeface="Open Sans" pitchFamily="34" charset="0"/>
              </a:rPr>
              <a:t>it. Just drag the bars as you like and change the  numbers.</a:t>
            </a:r>
          </a:p>
          <a:p>
            <a:endParaRPr lang="tr-TR" sz="800" dirty="0">
              <a:solidFill>
                <a:schemeClr val="bg1"/>
              </a:solidFill>
              <a:latin typeface="Open Sans" pitchFamily="34" charset="0"/>
              <a:ea typeface="Open Sans" pitchFamily="34" charset="0"/>
              <a:cs typeface="Open Sans" pitchFamily="34" charset="0"/>
            </a:endParaRPr>
          </a:p>
          <a:p>
            <a:r>
              <a:rPr lang="tr-TR" sz="800" dirty="0">
                <a:solidFill>
                  <a:schemeClr val="bg1"/>
                </a:solidFill>
                <a:latin typeface="Open Sans" pitchFamily="34" charset="0"/>
                <a:ea typeface="Open Sans" pitchFamily="34" charset="0"/>
                <a:cs typeface="Open Sans" pitchFamily="34" charset="0"/>
              </a:rPr>
              <a:t>This enables a wider range of animations</a:t>
            </a:r>
          </a:p>
          <a:p>
            <a:r>
              <a:rPr lang="tr-TR" sz="800" dirty="0">
                <a:solidFill>
                  <a:schemeClr val="bg1"/>
                </a:solidFill>
                <a:latin typeface="Open Sans" pitchFamily="34" charset="0"/>
                <a:ea typeface="Open Sans" pitchFamily="34" charset="0"/>
                <a:cs typeface="Open Sans" pitchFamily="34" charset="0"/>
              </a:rPr>
              <a:t>that compliment the flow of the graph and allows for easier editing.  </a:t>
            </a:r>
          </a:p>
        </p:txBody>
      </p:sp>
    </p:spTree>
    <p:extLst>
      <p:ext uri="{BB962C8B-B14F-4D97-AF65-F5344CB8AC3E}">
        <p14:creationId xmlns:p14="http://schemas.microsoft.com/office/powerpoint/2010/main" val="349077484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par>
                          <p:cTn id="30" fill="hold">
                            <p:stCondLst>
                              <p:cond delay="8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13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par>
                          <p:cTn id="50" fill="hold">
                            <p:stCondLst>
                              <p:cond delay="1800"/>
                            </p:stCondLst>
                            <p:childTnLst>
                              <p:par>
                                <p:cTn id="51" presetID="10"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2300"/>
                            </p:stCondLst>
                            <p:childTnLst>
                              <p:par>
                                <p:cTn id="61" presetID="10"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500"/>
                                        <p:tgtEl>
                                          <p:spTgt spid="4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par>
                          <p:cTn id="70" fill="hold">
                            <p:stCondLst>
                              <p:cond delay="2800"/>
                            </p:stCondLst>
                            <p:childTnLst>
                              <p:par>
                                <p:cTn id="71" presetID="10"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500"/>
                                        <p:tgtEl>
                                          <p:spTgt spid="2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childTnLst>
                          </p:cTn>
                        </p:par>
                        <p:par>
                          <p:cTn id="80" fill="hold">
                            <p:stCondLst>
                              <p:cond delay="3300"/>
                            </p:stCondLst>
                            <p:childTnLst>
                              <p:par>
                                <p:cTn id="81" presetID="10" presetClass="entr" presetSubtype="0"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500"/>
                                        <p:tgtEl>
                                          <p:spTgt spid="4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6" grpId="0"/>
      <p:bldP spid="4" grpId="0" animBg="1"/>
      <p:bldP spid="19" grpId="0" animBg="1"/>
      <p:bldP spid="20" grpId="0" animBg="1"/>
      <p:bldP spid="21" grpId="0" animBg="1"/>
      <p:bldP spid="22" grpId="0" animBg="1"/>
      <p:bldP spid="23" grpId="0" animBg="1"/>
      <p:bldP spid="24" grpId="0" animBg="1"/>
      <p:bldP spid="26" grpId="0" animBg="1"/>
      <p:bldP spid="29" grpId="0" animBg="1"/>
      <p:bldP spid="30" grpId="0" animBg="1"/>
      <p:bldP spid="31" grpId="0" animBg="1"/>
      <p:bldP spid="32" grpId="0" animBg="1"/>
      <p:bldP spid="36" grpId="0"/>
      <p:bldP spid="38" grpId="0"/>
      <p:bldP spid="40" grpId="0"/>
      <p:bldP spid="41" grpId="0"/>
      <p:bldP spid="42" grpId="0"/>
      <p:bldP spid="43" grpId="0"/>
      <p:bldP spid="44" grpId="0"/>
      <p:bldP spid="45" grpId="0"/>
      <p:bldP spid="46" grpId="0"/>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51"/>
          <p:cNvSpPr/>
          <p:nvPr/>
        </p:nvSpPr>
        <p:spPr>
          <a:xfrm>
            <a:off x="4032499" y="1995914"/>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ınformatıon</a:t>
            </a:r>
          </a:p>
        </p:txBody>
      </p:sp>
      <p:sp>
        <p:nvSpPr>
          <p:cNvPr id="24" name="TextBox 23"/>
          <p:cNvSpPr txBox="1"/>
          <p:nvPr/>
        </p:nvSpPr>
        <p:spPr>
          <a:xfrm>
            <a:off x="6156177" y="1545105"/>
            <a:ext cx="144016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Custom header</a:t>
            </a:r>
            <a:endParaRPr lang="tr-TR" dirty="0">
              <a:solidFill>
                <a:srgbClr val="2782A7"/>
              </a:solidFill>
              <a:latin typeface="Bebas Neue" pitchFamily="34" charset="0"/>
            </a:endParaRPr>
          </a:p>
        </p:txBody>
      </p:sp>
      <p:pic>
        <p:nvPicPr>
          <p:cNvPr id="34" name="Picture 33"/>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363596" y="2147475"/>
            <a:ext cx="356916" cy="764819"/>
          </a:xfrm>
          <a:prstGeom prst="rect">
            <a:avLst/>
          </a:prstGeom>
        </p:spPr>
      </p:pic>
      <p:cxnSp>
        <p:nvCxnSpPr>
          <p:cNvPr id="3" name="Straight Connector 2"/>
          <p:cNvCxnSpPr/>
          <p:nvPr/>
        </p:nvCxnSpPr>
        <p:spPr>
          <a:xfrm flipV="1">
            <a:off x="5004049" y="1729770"/>
            <a:ext cx="1152128" cy="576064"/>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912424" y="1657763"/>
            <a:ext cx="1224274" cy="668263"/>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2275114" y="2756638"/>
            <a:ext cx="1877955" cy="320120"/>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endCxn id="38" idx="1"/>
          </p:cNvCxnSpPr>
          <p:nvPr/>
        </p:nvCxnSpPr>
        <p:spPr>
          <a:xfrm>
            <a:off x="5029944" y="2733063"/>
            <a:ext cx="1098070" cy="528360"/>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128015" y="3076758"/>
            <a:ext cx="144016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Custom header</a:t>
            </a:r>
            <a:endParaRPr lang="tr-TR" dirty="0">
              <a:solidFill>
                <a:srgbClr val="2782A7"/>
              </a:solidFill>
              <a:latin typeface="Bebas Neue" pitchFamily="34" charset="0"/>
            </a:endParaRPr>
          </a:p>
        </p:txBody>
      </p:sp>
      <p:sp>
        <p:nvSpPr>
          <p:cNvPr id="40" name="TextBox 39"/>
          <p:cNvSpPr txBox="1"/>
          <p:nvPr/>
        </p:nvSpPr>
        <p:spPr>
          <a:xfrm>
            <a:off x="1496994" y="1466356"/>
            <a:ext cx="144016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Custom header</a:t>
            </a:r>
            <a:endParaRPr lang="tr-TR" dirty="0">
              <a:solidFill>
                <a:srgbClr val="2782A7"/>
              </a:solidFill>
              <a:latin typeface="Bebas Neue" pitchFamily="34" charset="0"/>
            </a:endParaRPr>
          </a:p>
        </p:txBody>
      </p:sp>
      <p:sp>
        <p:nvSpPr>
          <p:cNvPr id="41" name="TextBox 40"/>
          <p:cNvSpPr txBox="1"/>
          <p:nvPr/>
        </p:nvSpPr>
        <p:spPr>
          <a:xfrm>
            <a:off x="840710" y="2892091"/>
            <a:ext cx="144016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Custom header</a:t>
            </a:r>
            <a:endParaRPr lang="tr-TR" dirty="0">
              <a:solidFill>
                <a:srgbClr val="2782A7"/>
              </a:solidFill>
              <a:latin typeface="Bebas Neue" pitchFamily="34" charset="0"/>
            </a:endParaRPr>
          </a:p>
        </p:txBody>
      </p:sp>
      <p:sp>
        <p:nvSpPr>
          <p:cNvPr id="42" name="TextBox 41"/>
          <p:cNvSpPr txBox="1"/>
          <p:nvPr/>
        </p:nvSpPr>
        <p:spPr>
          <a:xfrm>
            <a:off x="407936" y="3213798"/>
            <a:ext cx="2288465" cy="784830"/>
          </a:xfrm>
          <a:prstGeom prst="rect">
            <a:avLst/>
          </a:prstGeom>
          <a:noFill/>
        </p:spPr>
        <p:txBody>
          <a:bodyPr wrap="square" lIns="91438" tIns="45719" rIns="91438" bIns="45719" rtlCol="0">
            <a:spAutoFit/>
          </a:bodyPr>
          <a:lstStyle/>
          <a:p>
            <a:pPr algn="ctr"/>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43" name="TextBox 42"/>
          <p:cNvSpPr txBox="1"/>
          <p:nvPr/>
        </p:nvSpPr>
        <p:spPr>
          <a:xfrm>
            <a:off x="492127" y="1807712"/>
            <a:ext cx="2656400" cy="646331"/>
          </a:xfrm>
          <a:prstGeom prst="rect">
            <a:avLst/>
          </a:prstGeom>
          <a:noFill/>
        </p:spPr>
        <p:txBody>
          <a:bodyPr wrap="square" lIns="91438" tIns="45719" rIns="91438" bIns="45719" rtlCol="0">
            <a:spAutoFit/>
          </a:bodyPr>
          <a:lstStyle/>
          <a:p>
            <a:pPr algn="r"/>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44" name="TextBox 43"/>
          <p:cNvSpPr txBox="1"/>
          <p:nvPr/>
        </p:nvSpPr>
        <p:spPr>
          <a:xfrm>
            <a:off x="5652121" y="3371096"/>
            <a:ext cx="2288465" cy="784830"/>
          </a:xfrm>
          <a:prstGeom prst="rect">
            <a:avLst/>
          </a:prstGeom>
          <a:noFill/>
        </p:spPr>
        <p:txBody>
          <a:bodyPr wrap="square" lIns="91438" tIns="45719" rIns="91438" bIns="45719" rtlCol="0">
            <a:spAutoFit/>
          </a:bodyPr>
          <a:lstStyle/>
          <a:p>
            <a:pPr algn="ctr"/>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45" name="TextBox 44"/>
          <p:cNvSpPr txBox="1"/>
          <p:nvPr/>
        </p:nvSpPr>
        <p:spPr>
          <a:xfrm>
            <a:off x="6079707" y="1917303"/>
            <a:ext cx="2288465" cy="784830"/>
          </a:xfrm>
          <a:prstGeom prst="rect">
            <a:avLst/>
          </a:prstGeom>
          <a:noFill/>
        </p:spPr>
        <p:txBody>
          <a:bodyPr wrap="square" lIns="91438" tIns="45719" rIns="91438" bIns="45719" rtlCol="0">
            <a:spAutoFit/>
          </a:bodyPr>
          <a:lstStyle/>
          <a:p>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Tree>
    <p:extLst>
      <p:ext uri="{BB962C8B-B14F-4D97-AF65-F5344CB8AC3E}">
        <p14:creationId xmlns:p14="http://schemas.microsoft.com/office/powerpoint/2010/main" val="276372622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par>
                                <p:cTn id="12" presetID="10" presetClass="entr" presetSubtype="0" fill="hold"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7" grpId="0"/>
      <p:bldP spid="24" grpId="0"/>
      <p:bldP spid="38" grpId="0"/>
      <p:bldP spid="40" grpId="0"/>
      <p:bldP spid="41" grpId="0"/>
      <p:bldP spid="42" grpId="0"/>
      <p:bldP spid="43"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252028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509879" y="45543"/>
            <a:ext cx="8136904"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Some more graphs</a:t>
            </a:r>
          </a:p>
        </p:txBody>
      </p:sp>
      <p:pic>
        <p:nvPicPr>
          <p:cNvPr id="2" name="Picture 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480785" y="1384214"/>
            <a:ext cx="2825383" cy="1323081"/>
          </a:xfrm>
          <a:prstGeom prst="rect">
            <a:avLst/>
          </a:prstGeom>
        </p:spPr>
      </p:pic>
      <p:sp>
        <p:nvSpPr>
          <p:cNvPr id="66" name="TextBox 65"/>
          <p:cNvSpPr txBox="1"/>
          <p:nvPr/>
        </p:nvSpPr>
        <p:spPr>
          <a:xfrm>
            <a:off x="5553938"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1996</a:t>
            </a:r>
          </a:p>
        </p:txBody>
      </p:sp>
      <p:sp>
        <p:nvSpPr>
          <p:cNvPr id="19" name="Rectangle 18"/>
          <p:cNvSpPr/>
          <p:nvPr/>
        </p:nvSpPr>
        <p:spPr>
          <a:xfrm>
            <a:off x="5603349"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6" name="TextBox 35"/>
          <p:cNvSpPr txBox="1"/>
          <p:nvPr/>
        </p:nvSpPr>
        <p:spPr>
          <a:xfrm>
            <a:off x="6012659"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1997</a:t>
            </a:r>
          </a:p>
        </p:txBody>
      </p:sp>
      <p:sp>
        <p:nvSpPr>
          <p:cNvPr id="38" name="TextBox 37"/>
          <p:cNvSpPr txBox="1"/>
          <p:nvPr/>
        </p:nvSpPr>
        <p:spPr>
          <a:xfrm>
            <a:off x="6467210"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1998</a:t>
            </a:r>
          </a:p>
        </p:txBody>
      </p:sp>
      <p:sp>
        <p:nvSpPr>
          <p:cNvPr id="40" name="TextBox 39"/>
          <p:cNvSpPr txBox="1"/>
          <p:nvPr/>
        </p:nvSpPr>
        <p:spPr>
          <a:xfrm>
            <a:off x="6948751"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1999</a:t>
            </a:r>
          </a:p>
        </p:txBody>
      </p:sp>
      <p:sp>
        <p:nvSpPr>
          <p:cNvPr id="41" name="TextBox 40"/>
          <p:cNvSpPr txBox="1"/>
          <p:nvPr/>
        </p:nvSpPr>
        <p:spPr>
          <a:xfrm>
            <a:off x="7393879"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2000</a:t>
            </a:r>
          </a:p>
        </p:txBody>
      </p:sp>
      <p:sp>
        <p:nvSpPr>
          <p:cNvPr id="42" name="TextBox 41"/>
          <p:cNvSpPr txBox="1"/>
          <p:nvPr/>
        </p:nvSpPr>
        <p:spPr>
          <a:xfrm>
            <a:off x="7860732"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2010</a:t>
            </a:r>
          </a:p>
        </p:txBody>
      </p:sp>
      <p:sp>
        <p:nvSpPr>
          <p:cNvPr id="43" name="TextBox 42"/>
          <p:cNvSpPr txBox="1"/>
          <p:nvPr/>
        </p:nvSpPr>
        <p:spPr>
          <a:xfrm>
            <a:off x="4953170" y="2309869"/>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100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44" name="TextBox 43"/>
          <p:cNvSpPr txBox="1"/>
          <p:nvPr/>
        </p:nvSpPr>
        <p:spPr>
          <a:xfrm>
            <a:off x="4953170" y="2099332"/>
            <a:ext cx="706949" cy="292388"/>
          </a:xfrm>
          <a:prstGeom prst="rect">
            <a:avLst/>
          </a:prstGeom>
          <a:noFill/>
        </p:spPr>
        <p:txBody>
          <a:bodyPr wrap="square" lIns="91438" tIns="45719" rIns="91438" bIns="45719" rtlCol="0">
            <a:spAutoFit/>
          </a:bodyPr>
          <a:lstStyle/>
          <a:p>
            <a:pPr algn="ctr"/>
            <a:r>
              <a:rPr lang="en-US" sz="1300" dirty="0">
                <a:solidFill>
                  <a:schemeClr val="bg1"/>
                </a:solidFill>
                <a:latin typeface="Bebas Neue" pitchFamily="34" charset="0"/>
              </a:rPr>
              <a:t>2</a:t>
            </a:r>
            <a:r>
              <a:rPr lang="tr-TR" sz="1300" dirty="0">
                <a:solidFill>
                  <a:schemeClr val="bg1"/>
                </a:solidFill>
                <a:latin typeface="Bebas Neue" pitchFamily="34" charset="0"/>
              </a:rPr>
              <a:t>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45" name="TextBox 44"/>
          <p:cNvSpPr txBox="1"/>
          <p:nvPr/>
        </p:nvSpPr>
        <p:spPr>
          <a:xfrm>
            <a:off x="4953170" y="1897227"/>
            <a:ext cx="706949" cy="292388"/>
          </a:xfrm>
          <a:prstGeom prst="rect">
            <a:avLst/>
          </a:prstGeom>
          <a:noFill/>
        </p:spPr>
        <p:txBody>
          <a:bodyPr wrap="square" lIns="91438" tIns="45719" rIns="91438" bIns="45719" rtlCol="0">
            <a:spAutoFit/>
          </a:bodyPr>
          <a:lstStyle/>
          <a:p>
            <a:pPr algn="ctr"/>
            <a:r>
              <a:rPr lang="en-US" sz="1300" dirty="0">
                <a:solidFill>
                  <a:schemeClr val="bg1"/>
                </a:solidFill>
                <a:latin typeface="Bebas Neue" pitchFamily="34" charset="0"/>
              </a:rPr>
              <a:t>3</a:t>
            </a:r>
            <a:r>
              <a:rPr lang="tr-TR" sz="1300" dirty="0">
                <a:solidFill>
                  <a:schemeClr val="bg1"/>
                </a:solidFill>
                <a:latin typeface="Bebas Neue" pitchFamily="34" charset="0"/>
              </a:rPr>
              <a:t>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46" name="TextBox 45"/>
          <p:cNvSpPr txBox="1"/>
          <p:nvPr/>
        </p:nvSpPr>
        <p:spPr>
          <a:xfrm>
            <a:off x="4953170" y="1682740"/>
            <a:ext cx="706949" cy="292388"/>
          </a:xfrm>
          <a:prstGeom prst="rect">
            <a:avLst/>
          </a:prstGeom>
          <a:noFill/>
        </p:spPr>
        <p:txBody>
          <a:bodyPr wrap="square" lIns="91438" tIns="45719" rIns="91438" bIns="45719" rtlCol="0">
            <a:spAutoFit/>
          </a:bodyPr>
          <a:lstStyle/>
          <a:p>
            <a:pPr algn="ctr"/>
            <a:r>
              <a:rPr lang="en-US" sz="1300" dirty="0">
                <a:solidFill>
                  <a:schemeClr val="bg1"/>
                </a:solidFill>
                <a:latin typeface="Bebas Neue" pitchFamily="34" charset="0"/>
              </a:rPr>
              <a:t>4</a:t>
            </a:r>
            <a:r>
              <a:rPr lang="tr-TR" sz="1300" dirty="0">
                <a:solidFill>
                  <a:schemeClr val="bg1"/>
                </a:solidFill>
                <a:latin typeface="Bebas Neue" pitchFamily="34" charset="0"/>
              </a:rPr>
              <a:t>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47" name="TextBox 46"/>
          <p:cNvSpPr txBox="1"/>
          <p:nvPr/>
        </p:nvSpPr>
        <p:spPr>
          <a:xfrm>
            <a:off x="4953170" y="1487887"/>
            <a:ext cx="706949" cy="292388"/>
          </a:xfrm>
          <a:prstGeom prst="rect">
            <a:avLst/>
          </a:prstGeom>
          <a:noFill/>
        </p:spPr>
        <p:txBody>
          <a:bodyPr wrap="square" lIns="91438" tIns="45719" rIns="91438" bIns="45719" rtlCol="0">
            <a:spAutoFit/>
          </a:bodyPr>
          <a:lstStyle/>
          <a:p>
            <a:pPr algn="ctr"/>
            <a:r>
              <a:rPr lang="en-US" sz="1300" dirty="0">
                <a:solidFill>
                  <a:schemeClr val="bg1"/>
                </a:solidFill>
                <a:latin typeface="Bebas Neue" pitchFamily="34" charset="0"/>
              </a:rPr>
              <a:t>5</a:t>
            </a:r>
            <a:r>
              <a:rPr lang="tr-TR" sz="1300" dirty="0">
                <a:solidFill>
                  <a:schemeClr val="bg1"/>
                </a:solidFill>
                <a:latin typeface="Bebas Neue" pitchFamily="34" charset="0"/>
              </a:rPr>
              <a:t>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50" name="Rectangle 49"/>
          <p:cNvSpPr/>
          <p:nvPr/>
        </p:nvSpPr>
        <p:spPr>
          <a:xfrm>
            <a:off x="5603349" y="1939965"/>
            <a:ext cx="290479" cy="724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1" name="Rectangle 50"/>
          <p:cNvSpPr/>
          <p:nvPr/>
        </p:nvSpPr>
        <p:spPr>
          <a:xfrm>
            <a:off x="6061734"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2" name="Rectangle 51"/>
          <p:cNvSpPr/>
          <p:nvPr/>
        </p:nvSpPr>
        <p:spPr>
          <a:xfrm>
            <a:off x="6061734" y="2302207"/>
            <a:ext cx="290479" cy="362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3" name="Rectangle 52"/>
          <p:cNvSpPr/>
          <p:nvPr/>
        </p:nvSpPr>
        <p:spPr>
          <a:xfrm>
            <a:off x="6518592"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4" name="Rectangle 53"/>
          <p:cNvSpPr/>
          <p:nvPr/>
        </p:nvSpPr>
        <p:spPr>
          <a:xfrm>
            <a:off x="6518592" y="1724980"/>
            <a:ext cx="290479" cy="939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5" name="Rectangle 54"/>
          <p:cNvSpPr/>
          <p:nvPr/>
        </p:nvSpPr>
        <p:spPr>
          <a:xfrm>
            <a:off x="6976977"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6976977" y="2369830"/>
            <a:ext cx="290479" cy="294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8" name="Rectangle 57"/>
          <p:cNvSpPr/>
          <p:nvPr/>
        </p:nvSpPr>
        <p:spPr>
          <a:xfrm>
            <a:off x="7446210"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9" name="Rectangle 58"/>
          <p:cNvSpPr/>
          <p:nvPr/>
        </p:nvSpPr>
        <p:spPr>
          <a:xfrm>
            <a:off x="7446210" y="2045754"/>
            <a:ext cx="290479" cy="6186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0" name="Rectangle 59"/>
          <p:cNvSpPr/>
          <p:nvPr/>
        </p:nvSpPr>
        <p:spPr>
          <a:xfrm>
            <a:off x="7904595"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1" name="Rectangle 60"/>
          <p:cNvSpPr/>
          <p:nvPr/>
        </p:nvSpPr>
        <p:spPr>
          <a:xfrm>
            <a:off x="7904595" y="1939965"/>
            <a:ext cx="290479" cy="724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88" name="Picture 8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445962" y="1384214"/>
            <a:ext cx="2825383" cy="1323081"/>
          </a:xfrm>
          <a:prstGeom prst="rect">
            <a:avLst/>
          </a:prstGeom>
        </p:spPr>
      </p:pic>
      <p:sp>
        <p:nvSpPr>
          <p:cNvPr id="96" name="TextBox 95"/>
          <p:cNvSpPr txBox="1"/>
          <p:nvPr/>
        </p:nvSpPr>
        <p:spPr>
          <a:xfrm>
            <a:off x="755577" y="2321593"/>
            <a:ext cx="706949" cy="292388"/>
          </a:xfrm>
          <a:prstGeom prst="rect">
            <a:avLst/>
          </a:prstGeom>
          <a:noFill/>
        </p:spPr>
        <p:txBody>
          <a:bodyPr wrap="square" lIns="91438" tIns="45719" rIns="91438" bIns="45719" rtlCol="0">
            <a:spAutoFit/>
          </a:bodyPr>
          <a:lstStyle/>
          <a:p>
            <a:pPr algn="r"/>
            <a:r>
              <a:rPr lang="tr-TR" sz="1300" dirty="0">
                <a:solidFill>
                  <a:schemeClr val="bg1"/>
                </a:solidFill>
                <a:latin typeface="Bebas Neue" pitchFamily="34" charset="0"/>
              </a:rPr>
              <a:t>oxygen</a:t>
            </a:r>
          </a:p>
        </p:txBody>
      </p:sp>
      <p:sp>
        <p:nvSpPr>
          <p:cNvPr id="97" name="TextBox 96"/>
          <p:cNvSpPr txBox="1"/>
          <p:nvPr/>
        </p:nvSpPr>
        <p:spPr>
          <a:xfrm>
            <a:off x="779025" y="2111056"/>
            <a:ext cx="706949" cy="292388"/>
          </a:xfrm>
          <a:prstGeom prst="rect">
            <a:avLst/>
          </a:prstGeom>
          <a:noFill/>
        </p:spPr>
        <p:txBody>
          <a:bodyPr wrap="square" lIns="91438" tIns="45719" rIns="91438" bIns="45719" rtlCol="0">
            <a:spAutoFit/>
          </a:bodyPr>
          <a:lstStyle/>
          <a:p>
            <a:pPr algn="r"/>
            <a:r>
              <a:rPr lang="tr-TR" sz="1300" dirty="0">
                <a:solidFill>
                  <a:schemeClr val="bg1"/>
                </a:solidFill>
                <a:latin typeface="Bebas Neue" pitchFamily="34" charset="0"/>
              </a:rPr>
              <a:t>gasolıne</a:t>
            </a:r>
          </a:p>
        </p:txBody>
      </p:sp>
      <p:sp>
        <p:nvSpPr>
          <p:cNvPr id="98" name="TextBox 97"/>
          <p:cNvSpPr txBox="1"/>
          <p:nvPr/>
        </p:nvSpPr>
        <p:spPr>
          <a:xfrm>
            <a:off x="755577" y="1908951"/>
            <a:ext cx="706949" cy="292388"/>
          </a:xfrm>
          <a:prstGeom prst="rect">
            <a:avLst/>
          </a:prstGeom>
          <a:noFill/>
        </p:spPr>
        <p:txBody>
          <a:bodyPr wrap="square" lIns="91438" tIns="45719" rIns="91438" bIns="45719" rtlCol="0">
            <a:spAutoFit/>
          </a:bodyPr>
          <a:lstStyle/>
          <a:p>
            <a:pPr algn="r"/>
            <a:r>
              <a:rPr lang="tr-TR" sz="1300" dirty="0">
                <a:solidFill>
                  <a:schemeClr val="bg1"/>
                </a:solidFill>
                <a:latin typeface="Bebas Neue" pitchFamily="34" charset="0"/>
              </a:rPr>
              <a:t>water</a:t>
            </a:r>
          </a:p>
        </p:txBody>
      </p:sp>
      <p:sp>
        <p:nvSpPr>
          <p:cNvPr id="99" name="TextBox 98"/>
          <p:cNvSpPr txBox="1"/>
          <p:nvPr/>
        </p:nvSpPr>
        <p:spPr>
          <a:xfrm>
            <a:off x="755577" y="1694464"/>
            <a:ext cx="706949" cy="292388"/>
          </a:xfrm>
          <a:prstGeom prst="rect">
            <a:avLst/>
          </a:prstGeom>
          <a:noFill/>
        </p:spPr>
        <p:txBody>
          <a:bodyPr wrap="square" lIns="91438" tIns="45719" rIns="91438" bIns="45719" rtlCol="0">
            <a:spAutoFit/>
          </a:bodyPr>
          <a:lstStyle/>
          <a:p>
            <a:pPr algn="r"/>
            <a:r>
              <a:rPr lang="tr-TR" sz="1300" dirty="0">
                <a:solidFill>
                  <a:schemeClr val="bg1"/>
                </a:solidFill>
                <a:latin typeface="Bebas Neue" pitchFamily="34" charset="0"/>
              </a:rPr>
              <a:t>plastıc</a:t>
            </a:r>
          </a:p>
        </p:txBody>
      </p:sp>
      <p:sp>
        <p:nvSpPr>
          <p:cNvPr id="100" name="TextBox 99"/>
          <p:cNvSpPr txBox="1"/>
          <p:nvPr/>
        </p:nvSpPr>
        <p:spPr>
          <a:xfrm>
            <a:off x="755577" y="1499611"/>
            <a:ext cx="706949" cy="292388"/>
          </a:xfrm>
          <a:prstGeom prst="rect">
            <a:avLst/>
          </a:prstGeom>
          <a:noFill/>
        </p:spPr>
        <p:txBody>
          <a:bodyPr wrap="square" lIns="91438" tIns="45719" rIns="91438" bIns="45719" rtlCol="0">
            <a:spAutoFit/>
          </a:bodyPr>
          <a:lstStyle/>
          <a:p>
            <a:pPr algn="r"/>
            <a:r>
              <a:rPr lang="tr-TR" sz="1300" dirty="0">
                <a:solidFill>
                  <a:schemeClr val="bg1"/>
                </a:solidFill>
                <a:latin typeface="Bebas Neue" pitchFamily="34" charset="0"/>
              </a:rPr>
              <a:t>oıl</a:t>
            </a:r>
          </a:p>
        </p:txBody>
      </p:sp>
      <p:sp>
        <p:nvSpPr>
          <p:cNvPr id="112" name="Rectangle 111"/>
          <p:cNvSpPr/>
          <p:nvPr/>
        </p:nvSpPr>
        <p:spPr>
          <a:xfrm rot="5400000">
            <a:off x="2797888" y="1086964"/>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3" name="Rectangle 112"/>
          <p:cNvSpPr/>
          <p:nvPr/>
        </p:nvSpPr>
        <p:spPr>
          <a:xfrm rot="5400000">
            <a:off x="2089093" y="1783724"/>
            <a:ext cx="145239" cy="1339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4" name="Rectangle 113"/>
          <p:cNvSpPr/>
          <p:nvPr/>
        </p:nvSpPr>
        <p:spPr>
          <a:xfrm rot="5400000">
            <a:off x="2797888" y="882352"/>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5" name="Rectangle 114"/>
          <p:cNvSpPr/>
          <p:nvPr/>
        </p:nvSpPr>
        <p:spPr>
          <a:xfrm rot="5400000">
            <a:off x="2491321" y="1176884"/>
            <a:ext cx="145239" cy="2143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6" name="Rectangle 115"/>
          <p:cNvSpPr/>
          <p:nvPr/>
        </p:nvSpPr>
        <p:spPr>
          <a:xfrm rot="5400000">
            <a:off x="2797888" y="676933"/>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7" name="Rectangle 116"/>
          <p:cNvSpPr/>
          <p:nvPr/>
        </p:nvSpPr>
        <p:spPr>
          <a:xfrm rot="5400000">
            <a:off x="2239223" y="1223562"/>
            <a:ext cx="145239" cy="16397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8" name="Rectangle 117"/>
          <p:cNvSpPr/>
          <p:nvPr/>
        </p:nvSpPr>
        <p:spPr>
          <a:xfrm rot="5400000">
            <a:off x="2797888" y="467950"/>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9" name="Rectangle 118"/>
          <p:cNvSpPr/>
          <p:nvPr/>
        </p:nvSpPr>
        <p:spPr>
          <a:xfrm rot="5400000">
            <a:off x="2635337" y="618465"/>
            <a:ext cx="145239" cy="2431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20" name="Rectangle 119"/>
          <p:cNvSpPr/>
          <p:nvPr/>
        </p:nvSpPr>
        <p:spPr>
          <a:xfrm rot="5400000">
            <a:off x="2797888" y="260400"/>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21" name="Rectangle 120"/>
          <p:cNvSpPr/>
          <p:nvPr/>
        </p:nvSpPr>
        <p:spPr>
          <a:xfrm rot="5400000">
            <a:off x="1781609" y="1264644"/>
            <a:ext cx="145239" cy="724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22" name="TextBox 121"/>
          <p:cNvSpPr txBox="1"/>
          <p:nvPr/>
        </p:nvSpPr>
        <p:spPr>
          <a:xfrm rot="20224090">
            <a:off x="3402287" y="2669857"/>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600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123" name="TextBox 122"/>
          <p:cNvSpPr txBox="1"/>
          <p:nvPr/>
        </p:nvSpPr>
        <p:spPr>
          <a:xfrm rot="20224090">
            <a:off x="2992042" y="2669857"/>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400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124" name="TextBox 123"/>
          <p:cNvSpPr txBox="1"/>
          <p:nvPr/>
        </p:nvSpPr>
        <p:spPr>
          <a:xfrm rot="20224090">
            <a:off x="2493585" y="2669856"/>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300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125" name="TextBox 124"/>
          <p:cNvSpPr txBox="1"/>
          <p:nvPr/>
        </p:nvSpPr>
        <p:spPr>
          <a:xfrm rot="20224090">
            <a:off x="2051942" y="2669856"/>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200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128" name="TextBox 127"/>
          <p:cNvSpPr txBox="1"/>
          <p:nvPr/>
        </p:nvSpPr>
        <p:spPr>
          <a:xfrm rot="20224090">
            <a:off x="1565435" y="2669854"/>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100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129" name="TextBox 128"/>
          <p:cNvSpPr txBox="1"/>
          <p:nvPr/>
        </p:nvSpPr>
        <p:spPr>
          <a:xfrm>
            <a:off x="3107815" y="3623295"/>
            <a:ext cx="2931393" cy="415498"/>
          </a:xfrm>
          <a:prstGeom prst="rect">
            <a:avLst/>
          </a:prstGeom>
          <a:noFill/>
        </p:spPr>
        <p:txBody>
          <a:bodyPr wrap="square" lIns="91438" tIns="45719" rIns="91438" bIns="45719" rtlCol="0">
            <a:spAutoFit/>
          </a:bodyPr>
          <a:lstStyle/>
          <a:p>
            <a:pPr algn="ctr"/>
            <a:r>
              <a:rPr lang="en-US" sz="2100" dirty="0">
                <a:solidFill>
                  <a:srgbClr val="2782A7"/>
                </a:solidFill>
                <a:latin typeface="Bebas Neue" pitchFamily="34" charset="0"/>
              </a:rPr>
              <a:t>TH</a:t>
            </a:r>
            <a:r>
              <a:rPr lang="tr-TR" sz="2100" dirty="0">
                <a:solidFill>
                  <a:srgbClr val="2782A7"/>
                </a:solidFill>
                <a:latin typeface="Bebas Neue" pitchFamily="34" charset="0"/>
              </a:rPr>
              <a:t>ese</a:t>
            </a:r>
            <a:r>
              <a:rPr lang="en-US" sz="2100" dirty="0">
                <a:solidFill>
                  <a:srgbClr val="2782A7"/>
                </a:solidFill>
                <a:latin typeface="Bebas Neue" pitchFamily="34" charset="0"/>
              </a:rPr>
              <a:t> A</a:t>
            </a:r>
            <a:r>
              <a:rPr lang="tr-TR" sz="2100" dirty="0">
                <a:solidFill>
                  <a:srgbClr val="2782A7"/>
                </a:solidFill>
                <a:latin typeface="Bebas Neue" pitchFamily="34" charset="0"/>
              </a:rPr>
              <a:t>re</a:t>
            </a:r>
            <a:r>
              <a:rPr lang="en-US" sz="2100" dirty="0">
                <a:solidFill>
                  <a:srgbClr val="2782A7"/>
                </a:solidFill>
                <a:latin typeface="Bebas Neue" pitchFamily="34" charset="0"/>
              </a:rPr>
              <a:t> UNIQUE GRAPH</a:t>
            </a:r>
            <a:r>
              <a:rPr lang="tr-TR" sz="2100" dirty="0">
                <a:solidFill>
                  <a:srgbClr val="2782A7"/>
                </a:solidFill>
                <a:latin typeface="Bebas Neue" pitchFamily="34" charset="0"/>
              </a:rPr>
              <a:t>s</a:t>
            </a:r>
          </a:p>
        </p:txBody>
      </p:sp>
      <p:sp>
        <p:nvSpPr>
          <p:cNvPr id="130" name="TextBox 129"/>
          <p:cNvSpPr txBox="1"/>
          <p:nvPr/>
        </p:nvSpPr>
        <p:spPr>
          <a:xfrm>
            <a:off x="1817900" y="3953719"/>
            <a:ext cx="5562413" cy="473204"/>
          </a:xfrm>
          <a:prstGeom prst="rect">
            <a:avLst/>
          </a:prstGeom>
          <a:noFill/>
        </p:spPr>
        <p:txBody>
          <a:bodyPr wrap="square" lIns="91438" tIns="45719" rIns="91438" bIns="45719" rtlCol="0">
            <a:spAutoFit/>
          </a:bodyPr>
          <a:lstStyle/>
          <a:p>
            <a:pPr algn="ctr"/>
            <a:r>
              <a:rPr lang="tr-TR" sz="800" dirty="0">
                <a:solidFill>
                  <a:srgbClr val="2782A7"/>
                </a:solidFill>
                <a:latin typeface="Open Sans" pitchFamily="34" charset="0"/>
                <a:ea typeface="Open Sans" pitchFamily="34" charset="0"/>
                <a:cs typeface="Open Sans" pitchFamily="34" charset="0"/>
              </a:rPr>
              <a:t>They’re</a:t>
            </a:r>
            <a:r>
              <a:rPr lang="en-US" sz="800" dirty="0">
                <a:solidFill>
                  <a:srgbClr val="2782A7"/>
                </a:solidFill>
                <a:latin typeface="Open Sans" pitchFamily="34" charset="0"/>
                <a:ea typeface="Open Sans" pitchFamily="34" charset="0"/>
                <a:cs typeface="Open Sans" pitchFamily="34" charset="0"/>
              </a:rPr>
              <a:t> not made </a:t>
            </a:r>
            <a:r>
              <a:rPr lang="tr-TR" sz="800" dirty="0">
                <a:solidFill>
                  <a:srgbClr val="2782A7"/>
                </a:solidFill>
                <a:latin typeface="Open Sans" pitchFamily="34" charset="0"/>
                <a:ea typeface="Open Sans" pitchFamily="34" charset="0"/>
                <a:cs typeface="Open Sans" pitchFamily="34" charset="0"/>
              </a:rPr>
              <a:t>in excel. You don’t need to</a:t>
            </a:r>
          </a:p>
          <a:p>
            <a:pPr algn="ctr"/>
            <a:r>
              <a:rPr lang="tr-TR" sz="800" dirty="0">
                <a:solidFill>
                  <a:srgbClr val="2782A7"/>
                </a:solidFill>
                <a:latin typeface="Open Sans" pitchFamily="34" charset="0"/>
                <a:ea typeface="Open Sans" pitchFamily="34" charset="0"/>
                <a:cs typeface="Open Sans" pitchFamily="34" charset="0"/>
              </a:rPr>
              <a:t>input numbers on an Excel sheet to edit</a:t>
            </a:r>
          </a:p>
          <a:p>
            <a:pPr algn="ctr"/>
            <a:r>
              <a:rPr lang="tr-TR" sz="800" dirty="0">
                <a:solidFill>
                  <a:srgbClr val="2782A7"/>
                </a:solidFill>
                <a:latin typeface="Open Sans" pitchFamily="34" charset="0"/>
                <a:ea typeface="Open Sans" pitchFamily="34" charset="0"/>
                <a:cs typeface="Open Sans" pitchFamily="34" charset="0"/>
              </a:rPr>
              <a:t>them. Just drag the bars as you like and change the  numbers.</a:t>
            </a:r>
          </a:p>
        </p:txBody>
      </p:sp>
    </p:spTree>
    <p:extLst>
      <p:ext uri="{BB962C8B-B14F-4D97-AF65-F5344CB8AC3E}">
        <p14:creationId xmlns:p14="http://schemas.microsoft.com/office/powerpoint/2010/main" val="130960691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500"/>
                                        <p:tgtEl>
                                          <p:spTgt spid="1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0"/>
                                        </p:tgtEl>
                                        <p:attrNameLst>
                                          <p:attrName>style.visibility</p:attrName>
                                        </p:attrNameLst>
                                      </p:cBhvr>
                                      <p:to>
                                        <p:strVal val="visible"/>
                                      </p:to>
                                    </p:set>
                                    <p:animEffect transition="in" filter="fade">
                                      <p:cBhvr>
                                        <p:cTn id="14" dur="500"/>
                                        <p:tgtEl>
                                          <p:spTgt spid="13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2"/>
                                        </p:tgtEl>
                                        <p:attrNameLst>
                                          <p:attrName>style.visibility</p:attrName>
                                        </p:attrNameLst>
                                      </p:cBhvr>
                                      <p:to>
                                        <p:strVal val="visible"/>
                                      </p:to>
                                    </p:set>
                                    <p:animEffect transition="in" filter="fade">
                                      <p:cBhvr>
                                        <p:cTn id="17" dur="500"/>
                                        <p:tgtEl>
                                          <p:spTgt spid="1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500"/>
                                        <p:tgtEl>
                                          <p:spTgt spid="1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4"/>
                                        </p:tgtEl>
                                        <p:attrNameLst>
                                          <p:attrName>style.visibility</p:attrName>
                                        </p:attrNameLst>
                                      </p:cBhvr>
                                      <p:to>
                                        <p:strVal val="visible"/>
                                      </p:to>
                                    </p:set>
                                    <p:animEffect transition="in" filter="fade">
                                      <p:cBhvr>
                                        <p:cTn id="23" dur="500"/>
                                        <p:tgtEl>
                                          <p:spTgt spid="1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8"/>
                                        </p:tgtEl>
                                        <p:attrNameLst>
                                          <p:attrName>style.visibility</p:attrName>
                                        </p:attrNameLst>
                                      </p:cBhvr>
                                      <p:to>
                                        <p:strVal val="visible"/>
                                      </p:to>
                                    </p:set>
                                    <p:animEffect transition="in" filter="fade">
                                      <p:cBhvr>
                                        <p:cTn id="29" dur="500"/>
                                        <p:tgtEl>
                                          <p:spTgt spid="12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fade">
                                      <p:cBhvr>
                                        <p:cTn id="32" dur="500"/>
                                        <p:tgtEl>
                                          <p:spTgt spid="9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6"/>
                                        </p:tgtEl>
                                        <p:attrNameLst>
                                          <p:attrName>style.visibility</p:attrName>
                                        </p:attrNameLst>
                                      </p:cBhvr>
                                      <p:to>
                                        <p:strVal val="visible"/>
                                      </p:to>
                                    </p:set>
                                    <p:animEffect transition="in" filter="fade">
                                      <p:cBhvr>
                                        <p:cTn id="35" dur="500"/>
                                        <p:tgtEl>
                                          <p:spTgt spid="9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8"/>
                                        </p:tgtEl>
                                        <p:attrNameLst>
                                          <p:attrName>style.visibility</p:attrName>
                                        </p:attrNameLst>
                                      </p:cBhvr>
                                      <p:to>
                                        <p:strVal val="visible"/>
                                      </p:to>
                                    </p:set>
                                    <p:animEffect transition="in" filter="fade">
                                      <p:cBhvr>
                                        <p:cTn id="38" dur="500"/>
                                        <p:tgtEl>
                                          <p:spTgt spid="9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99"/>
                                        </p:tgtEl>
                                        <p:attrNameLst>
                                          <p:attrName>style.visibility</p:attrName>
                                        </p:attrNameLst>
                                      </p:cBhvr>
                                      <p:to>
                                        <p:strVal val="visible"/>
                                      </p:to>
                                    </p:set>
                                    <p:animEffect transition="in" filter="fade">
                                      <p:cBhvr>
                                        <p:cTn id="41" dur="500"/>
                                        <p:tgtEl>
                                          <p:spTgt spid="9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fade">
                                      <p:cBhvr>
                                        <p:cTn id="44" dur="500"/>
                                        <p:tgtEl>
                                          <p:spTgt spid="100"/>
                                        </p:tgtEl>
                                      </p:cBhvr>
                                    </p:animEffect>
                                  </p:childTnLst>
                                </p:cTn>
                              </p:par>
                            </p:childTnLst>
                          </p:cTn>
                        </p:par>
                        <p:par>
                          <p:cTn id="45" fill="hold">
                            <p:stCondLst>
                              <p:cond delay="80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500"/>
                                        <p:tgtEl>
                                          <p:spTgt spid="4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childTnLst>
                          </p:cTn>
                        </p:par>
                        <p:par>
                          <p:cTn id="79" fill="hold">
                            <p:stCondLst>
                              <p:cond delay="1300"/>
                            </p:stCondLst>
                            <p:childTnLst>
                              <p:par>
                                <p:cTn id="80" presetID="10" presetClass="entr" presetSubtype="0" fill="hold" grpId="0"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300"/>
                                        <p:tgtEl>
                                          <p:spTgt spid="121"/>
                                        </p:tgtEl>
                                      </p:cBhvr>
                                    </p:animEffect>
                                  </p:childTnLst>
                                </p:cTn>
                              </p:par>
                            </p:childTnLst>
                          </p:cTn>
                        </p:par>
                        <p:par>
                          <p:cTn id="83" fill="hold">
                            <p:stCondLst>
                              <p:cond delay="1600"/>
                            </p:stCondLst>
                            <p:childTnLst>
                              <p:par>
                                <p:cTn id="84" presetID="10" presetClass="entr" presetSubtype="0" fill="hold" grpId="0" nodeType="afterEffect">
                                  <p:stCondLst>
                                    <p:cond delay="0"/>
                                  </p:stCondLst>
                                  <p:childTnLst>
                                    <p:set>
                                      <p:cBhvr>
                                        <p:cTn id="85" dur="1" fill="hold">
                                          <p:stCondLst>
                                            <p:cond delay="0"/>
                                          </p:stCondLst>
                                        </p:cTn>
                                        <p:tgtEl>
                                          <p:spTgt spid="119"/>
                                        </p:tgtEl>
                                        <p:attrNameLst>
                                          <p:attrName>style.visibility</p:attrName>
                                        </p:attrNameLst>
                                      </p:cBhvr>
                                      <p:to>
                                        <p:strVal val="visible"/>
                                      </p:to>
                                    </p:set>
                                    <p:animEffect transition="in" filter="fade">
                                      <p:cBhvr>
                                        <p:cTn id="86" dur="300"/>
                                        <p:tgtEl>
                                          <p:spTgt spid="119"/>
                                        </p:tgtEl>
                                      </p:cBhvr>
                                    </p:animEffect>
                                  </p:childTnLst>
                                </p:cTn>
                              </p:par>
                            </p:childTnLst>
                          </p:cTn>
                        </p:par>
                        <p:par>
                          <p:cTn id="87" fill="hold">
                            <p:stCondLst>
                              <p:cond delay="1900"/>
                            </p:stCondLst>
                            <p:childTnLst>
                              <p:par>
                                <p:cTn id="88" presetID="10" presetClass="entr" presetSubtype="0" fill="hold" grpId="0" nodeType="afterEffect">
                                  <p:stCondLst>
                                    <p:cond delay="0"/>
                                  </p:stCondLst>
                                  <p:childTnLst>
                                    <p:set>
                                      <p:cBhvr>
                                        <p:cTn id="89" dur="1" fill="hold">
                                          <p:stCondLst>
                                            <p:cond delay="0"/>
                                          </p:stCondLst>
                                        </p:cTn>
                                        <p:tgtEl>
                                          <p:spTgt spid="117"/>
                                        </p:tgtEl>
                                        <p:attrNameLst>
                                          <p:attrName>style.visibility</p:attrName>
                                        </p:attrNameLst>
                                      </p:cBhvr>
                                      <p:to>
                                        <p:strVal val="visible"/>
                                      </p:to>
                                    </p:set>
                                    <p:animEffect transition="in" filter="fade">
                                      <p:cBhvr>
                                        <p:cTn id="90" dur="300"/>
                                        <p:tgtEl>
                                          <p:spTgt spid="117"/>
                                        </p:tgtEl>
                                      </p:cBhvr>
                                    </p:animEffect>
                                  </p:childTnLst>
                                </p:cTn>
                              </p:par>
                            </p:childTnLst>
                          </p:cTn>
                        </p:par>
                        <p:par>
                          <p:cTn id="91" fill="hold">
                            <p:stCondLst>
                              <p:cond delay="2200"/>
                            </p:stCondLst>
                            <p:childTnLst>
                              <p:par>
                                <p:cTn id="92" presetID="10" presetClass="entr" presetSubtype="0" fill="hold" grpId="0" nodeType="afterEffect">
                                  <p:stCondLst>
                                    <p:cond delay="0"/>
                                  </p:stCondLst>
                                  <p:childTnLst>
                                    <p:set>
                                      <p:cBhvr>
                                        <p:cTn id="93" dur="1" fill="hold">
                                          <p:stCondLst>
                                            <p:cond delay="0"/>
                                          </p:stCondLst>
                                        </p:cTn>
                                        <p:tgtEl>
                                          <p:spTgt spid="115"/>
                                        </p:tgtEl>
                                        <p:attrNameLst>
                                          <p:attrName>style.visibility</p:attrName>
                                        </p:attrNameLst>
                                      </p:cBhvr>
                                      <p:to>
                                        <p:strVal val="visible"/>
                                      </p:to>
                                    </p:set>
                                    <p:animEffect transition="in" filter="fade">
                                      <p:cBhvr>
                                        <p:cTn id="94" dur="300"/>
                                        <p:tgtEl>
                                          <p:spTgt spid="115"/>
                                        </p:tgtEl>
                                      </p:cBhvr>
                                    </p:animEffect>
                                  </p:childTnLst>
                                </p:cTn>
                              </p:par>
                            </p:childTnLst>
                          </p:cTn>
                        </p:par>
                        <p:par>
                          <p:cTn id="95" fill="hold">
                            <p:stCondLst>
                              <p:cond delay="2500"/>
                            </p:stCondLst>
                            <p:childTnLst>
                              <p:par>
                                <p:cTn id="96" presetID="10" presetClass="entr" presetSubtype="0" fill="hold" grpId="0" nodeType="afterEffect">
                                  <p:stCondLst>
                                    <p:cond delay="0"/>
                                  </p:stCondLst>
                                  <p:childTnLst>
                                    <p:set>
                                      <p:cBhvr>
                                        <p:cTn id="97" dur="1" fill="hold">
                                          <p:stCondLst>
                                            <p:cond delay="0"/>
                                          </p:stCondLst>
                                        </p:cTn>
                                        <p:tgtEl>
                                          <p:spTgt spid="113"/>
                                        </p:tgtEl>
                                        <p:attrNameLst>
                                          <p:attrName>style.visibility</p:attrName>
                                        </p:attrNameLst>
                                      </p:cBhvr>
                                      <p:to>
                                        <p:strVal val="visible"/>
                                      </p:to>
                                    </p:set>
                                    <p:animEffect transition="in" filter="fade">
                                      <p:cBhvr>
                                        <p:cTn id="98" dur="300"/>
                                        <p:tgtEl>
                                          <p:spTgt spid="113"/>
                                        </p:tgtEl>
                                      </p:cBhvr>
                                    </p:animEffect>
                                  </p:childTnLst>
                                </p:cTn>
                              </p:par>
                            </p:childTnLst>
                          </p:cTn>
                        </p:par>
                        <p:par>
                          <p:cTn id="99" fill="hold">
                            <p:stCondLst>
                              <p:cond delay="2800"/>
                            </p:stCondLst>
                            <p:childTnLst>
                              <p:par>
                                <p:cTn id="100" presetID="10" presetClass="entr" presetSubtype="0"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300"/>
                                        <p:tgtEl>
                                          <p:spTgt spid="1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fade">
                                      <p:cBhvr>
                                        <p:cTn id="105" dur="300"/>
                                        <p:tgtEl>
                                          <p:spTgt spid="50"/>
                                        </p:tgtEl>
                                      </p:cBhvr>
                                    </p:animEffect>
                                  </p:childTnLst>
                                </p:cTn>
                              </p:par>
                            </p:childTnLst>
                          </p:cTn>
                        </p:par>
                        <p:par>
                          <p:cTn id="106" fill="hold">
                            <p:stCondLst>
                              <p:cond delay="3100"/>
                            </p:stCondLst>
                            <p:childTnLst>
                              <p:par>
                                <p:cTn id="107" presetID="10" presetClass="entr" presetSubtype="0" fill="hold" grpId="0" nodeType="after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fade">
                                      <p:cBhvr>
                                        <p:cTn id="109" dur="300"/>
                                        <p:tgtEl>
                                          <p:spTgt spid="5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2"/>
                                        </p:tgtEl>
                                        <p:attrNameLst>
                                          <p:attrName>style.visibility</p:attrName>
                                        </p:attrNameLst>
                                      </p:cBhvr>
                                      <p:to>
                                        <p:strVal val="visible"/>
                                      </p:to>
                                    </p:set>
                                    <p:animEffect transition="in" filter="fade">
                                      <p:cBhvr>
                                        <p:cTn id="112" dur="300"/>
                                        <p:tgtEl>
                                          <p:spTgt spid="52"/>
                                        </p:tgtEl>
                                      </p:cBhvr>
                                    </p:animEffect>
                                  </p:childTnLst>
                                </p:cTn>
                              </p:par>
                            </p:childTnLst>
                          </p:cTn>
                        </p:par>
                        <p:par>
                          <p:cTn id="113" fill="hold">
                            <p:stCondLst>
                              <p:cond delay="3400"/>
                            </p:stCondLst>
                            <p:childTnLst>
                              <p:par>
                                <p:cTn id="114" presetID="10" presetClass="entr" presetSubtype="0" fill="hold" grpId="0" nodeType="after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300"/>
                                        <p:tgtEl>
                                          <p:spTgt spid="5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300"/>
                                        <p:tgtEl>
                                          <p:spTgt spid="54"/>
                                        </p:tgtEl>
                                      </p:cBhvr>
                                    </p:animEffect>
                                  </p:childTnLst>
                                </p:cTn>
                              </p:par>
                            </p:childTnLst>
                          </p:cTn>
                        </p:par>
                        <p:par>
                          <p:cTn id="120" fill="hold">
                            <p:stCondLst>
                              <p:cond delay="3700"/>
                            </p:stCondLst>
                            <p:childTnLst>
                              <p:par>
                                <p:cTn id="121" presetID="10" presetClass="entr" presetSubtype="0" fill="hold" grpId="0" nodeType="afterEffect">
                                  <p:stCondLst>
                                    <p:cond delay="0"/>
                                  </p:stCondLst>
                                  <p:childTnLst>
                                    <p:set>
                                      <p:cBhvr>
                                        <p:cTn id="122" dur="1" fill="hold">
                                          <p:stCondLst>
                                            <p:cond delay="0"/>
                                          </p:stCondLst>
                                        </p:cTn>
                                        <p:tgtEl>
                                          <p:spTgt spid="55"/>
                                        </p:tgtEl>
                                        <p:attrNameLst>
                                          <p:attrName>style.visibility</p:attrName>
                                        </p:attrNameLst>
                                      </p:cBhvr>
                                      <p:to>
                                        <p:strVal val="visible"/>
                                      </p:to>
                                    </p:set>
                                    <p:animEffect transition="in" filter="fade">
                                      <p:cBhvr>
                                        <p:cTn id="123" dur="300"/>
                                        <p:tgtEl>
                                          <p:spTgt spid="55"/>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6"/>
                                        </p:tgtEl>
                                        <p:attrNameLst>
                                          <p:attrName>style.visibility</p:attrName>
                                        </p:attrNameLst>
                                      </p:cBhvr>
                                      <p:to>
                                        <p:strVal val="visible"/>
                                      </p:to>
                                    </p:set>
                                    <p:animEffect transition="in" filter="fade">
                                      <p:cBhvr>
                                        <p:cTn id="126" dur="300"/>
                                        <p:tgtEl>
                                          <p:spTgt spid="56"/>
                                        </p:tgtEl>
                                      </p:cBhvr>
                                    </p:animEffect>
                                  </p:childTnLst>
                                </p:cTn>
                              </p:par>
                            </p:childTnLst>
                          </p:cTn>
                        </p:par>
                        <p:par>
                          <p:cTn id="127" fill="hold">
                            <p:stCondLst>
                              <p:cond delay="4000"/>
                            </p:stCondLst>
                            <p:childTnLst>
                              <p:par>
                                <p:cTn id="128" presetID="10" presetClass="entr" presetSubtype="0" fill="hold" grpId="0" nodeType="after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300"/>
                                        <p:tgtEl>
                                          <p:spTgt spid="58"/>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9"/>
                                        </p:tgtEl>
                                        <p:attrNameLst>
                                          <p:attrName>style.visibility</p:attrName>
                                        </p:attrNameLst>
                                      </p:cBhvr>
                                      <p:to>
                                        <p:strVal val="visible"/>
                                      </p:to>
                                    </p:set>
                                    <p:animEffect transition="in" filter="fade">
                                      <p:cBhvr>
                                        <p:cTn id="133" dur="300"/>
                                        <p:tgtEl>
                                          <p:spTgt spid="59"/>
                                        </p:tgtEl>
                                      </p:cBhvr>
                                    </p:animEffect>
                                  </p:childTnLst>
                                </p:cTn>
                              </p:par>
                            </p:childTnLst>
                          </p:cTn>
                        </p:par>
                        <p:par>
                          <p:cTn id="134" fill="hold">
                            <p:stCondLst>
                              <p:cond delay="4300"/>
                            </p:stCondLst>
                            <p:childTnLst>
                              <p:par>
                                <p:cTn id="135" presetID="10" presetClass="entr" presetSubtype="0" fill="hold" grpId="0" nodeType="afterEffect">
                                  <p:stCondLst>
                                    <p:cond delay="0"/>
                                  </p:stCondLst>
                                  <p:childTnLst>
                                    <p:set>
                                      <p:cBhvr>
                                        <p:cTn id="136" dur="1" fill="hold">
                                          <p:stCondLst>
                                            <p:cond delay="0"/>
                                          </p:stCondLst>
                                        </p:cTn>
                                        <p:tgtEl>
                                          <p:spTgt spid="60"/>
                                        </p:tgtEl>
                                        <p:attrNameLst>
                                          <p:attrName>style.visibility</p:attrName>
                                        </p:attrNameLst>
                                      </p:cBhvr>
                                      <p:to>
                                        <p:strVal val="visible"/>
                                      </p:to>
                                    </p:set>
                                    <p:animEffect transition="in" filter="fade">
                                      <p:cBhvr>
                                        <p:cTn id="137" dur="300"/>
                                        <p:tgtEl>
                                          <p:spTgt spid="60"/>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61"/>
                                        </p:tgtEl>
                                        <p:attrNameLst>
                                          <p:attrName>style.visibility</p:attrName>
                                        </p:attrNameLst>
                                      </p:cBhvr>
                                      <p:to>
                                        <p:strVal val="visible"/>
                                      </p:to>
                                    </p:set>
                                    <p:animEffect transition="in" filter="fade">
                                      <p:cBhvr>
                                        <p:cTn id="140" dur="3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6" grpId="0"/>
      <p:bldP spid="19" grpId="0" animBg="1"/>
      <p:bldP spid="36" grpId="0"/>
      <p:bldP spid="38" grpId="0"/>
      <p:bldP spid="40" grpId="0"/>
      <p:bldP spid="41" grpId="0"/>
      <p:bldP spid="42" grpId="0"/>
      <p:bldP spid="43" grpId="0"/>
      <p:bldP spid="44" grpId="0"/>
      <p:bldP spid="45" grpId="0"/>
      <p:bldP spid="46" grpId="0"/>
      <p:bldP spid="47" grpId="0"/>
      <p:bldP spid="50" grpId="0" animBg="1"/>
      <p:bldP spid="51" grpId="0" animBg="1"/>
      <p:bldP spid="52" grpId="0" animBg="1"/>
      <p:bldP spid="53" grpId="0" animBg="1"/>
      <p:bldP spid="54" grpId="0" animBg="1"/>
      <p:bldP spid="55" grpId="0" animBg="1"/>
      <p:bldP spid="56" grpId="0" animBg="1"/>
      <p:bldP spid="58" grpId="0" animBg="1"/>
      <p:bldP spid="59" grpId="0" animBg="1"/>
      <p:bldP spid="60" grpId="0" animBg="1"/>
      <p:bldP spid="61" grpId="0" animBg="1"/>
      <p:bldP spid="96" grpId="0"/>
      <p:bldP spid="97" grpId="0"/>
      <p:bldP spid="98" grpId="0"/>
      <p:bldP spid="99" grpId="0"/>
      <p:bldP spid="100" grpId="0"/>
      <p:bldP spid="113" grpId="0" animBg="1"/>
      <p:bldP spid="115" grpId="0" animBg="1"/>
      <p:bldP spid="117" grpId="0" animBg="1"/>
      <p:bldP spid="119" grpId="0" animBg="1"/>
      <p:bldP spid="121" grpId="0" animBg="1"/>
      <p:bldP spid="122" grpId="0"/>
      <p:bldP spid="123" grpId="0"/>
      <p:bldP spid="124" grpId="0"/>
      <p:bldP spid="125" grpId="0"/>
      <p:bldP spid="128" grpId="0"/>
      <p:bldP spid="129" grpId="0"/>
      <p:bldP spid="1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31"/>
          <p:cNvSpPr/>
          <p:nvPr/>
        </p:nvSpPr>
        <p:spPr>
          <a:xfrm>
            <a:off x="6732240" y="1347614"/>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MARKETING TREES</a:t>
            </a:r>
          </a:p>
        </p:txBody>
      </p:sp>
      <p:graphicFrame>
        <p:nvGraphicFramePr>
          <p:cNvPr id="2" name="Diagram 1"/>
          <p:cNvGraphicFramePr/>
          <p:nvPr>
            <p:extLst>
              <p:ext uri="{D42A27DB-BD31-4B8C-83A1-F6EECF244321}">
                <p14:modId xmlns:p14="http://schemas.microsoft.com/office/powerpoint/2010/main" val="125643531"/>
              </p:ext>
            </p:extLst>
          </p:nvPr>
        </p:nvGraphicFramePr>
        <p:xfrm>
          <a:off x="581726" y="1313706"/>
          <a:ext cx="4236132" cy="2824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9" name="Diagram 28"/>
          <p:cNvGraphicFramePr/>
          <p:nvPr>
            <p:extLst>
              <p:ext uri="{D42A27DB-BD31-4B8C-83A1-F6EECF244321}">
                <p14:modId xmlns:p14="http://schemas.microsoft.com/office/powerpoint/2010/main" val="793578305"/>
              </p:ext>
            </p:extLst>
          </p:nvPr>
        </p:nvGraphicFramePr>
        <p:xfrm>
          <a:off x="3102006" y="1461836"/>
          <a:ext cx="2694130" cy="179608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31" name="Picture 30"/>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6993824" y="1598320"/>
            <a:ext cx="595107" cy="595107"/>
          </a:xfrm>
          <a:prstGeom prst="rect">
            <a:avLst/>
          </a:prstGeom>
        </p:spPr>
      </p:pic>
      <p:sp>
        <p:nvSpPr>
          <p:cNvPr id="33" name="TextBox 32"/>
          <p:cNvSpPr txBox="1"/>
          <p:nvPr/>
        </p:nvSpPr>
        <p:spPr>
          <a:xfrm>
            <a:off x="6573801" y="2571751"/>
            <a:ext cx="144016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Custom header</a:t>
            </a:r>
            <a:endParaRPr lang="tr-TR" dirty="0">
              <a:solidFill>
                <a:srgbClr val="2782A7"/>
              </a:solidFill>
              <a:latin typeface="Bebas Neue" pitchFamily="34" charset="0"/>
            </a:endParaRPr>
          </a:p>
        </p:txBody>
      </p:sp>
      <p:sp>
        <p:nvSpPr>
          <p:cNvPr id="46" name="TextBox 45"/>
          <p:cNvSpPr txBox="1"/>
          <p:nvPr/>
        </p:nvSpPr>
        <p:spPr>
          <a:xfrm>
            <a:off x="6285044" y="2893457"/>
            <a:ext cx="2031373" cy="1107994"/>
          </a:xfrm>
          <a:prstGeom prst="rect">
            <a:avLst/>
          </a:prstGeom>
          <a:noFill/>
        </p:spPr>
        <p:txBody>
          <a:bodyPr wrap="square" lIns="91438" tIns="45719" rIns="91438" bIns="45719" rtlCol="0">
            <a:spAutoFit/>
          </a:bodyPr>
          <a:lstStyle/>
          <a:p>
            <a:pPr algn="ctr"/>
            <a:r>
              <a:rPr lang="tr-TR" sz="11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Tree>
    <p:extLst>
      <p:ext uri="{BB962C8B-B14F-4D97-AF65-F5344CB8AC3E}">
        <p14:creationId xmlns:p14="http://schemas.microsoft.com/office/powerpoint/2010/main" val="290249196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10" presetClass="entr" presetSubtype="0" fill="hold"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57" grpId="0"/>
      <p:bldGraphic spid="2" grpId="0">
        <p:bldAsOne/>
      </p:bldGraphic>
      <p:bldGraphic spid="29" grpId="0">
        <p:bldAsOne/>
      </p:bldGraphic>
      <p:bldP spid="33"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051720" y="224034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2" name="Oval 51"/>
          <p:cNvSpPr/>
          <p:nvPr/>
        </p:nvSpPr>
        <p:spPr>
          <a:xfrm>
            <a:off x="5211749" y="224034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Oval 43"/>
          <p:cNvSpPr/>
          <p:nvPr/>
        </p:nvSpPr>
        <p:spPr>
          <a:xfrm>
            <a:off x="5211749" y="36029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5" name="Oval 44"/>
          <p:cNvSpPr/>
          <p:nvPr/>
        </p:nvSpPr>
        <p:spPr>
          <a:xfrm>
            <a:off x="5211749" y="29133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7" name="Oval 46"/>
          <p:cNvSpPr/>
          <p:nvPr/>
        </p:nvSpPr>
        <p:spPr>
          <a:xfrm>
            <a:off x="5211749" y="1563638"/>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8" name="TextBox 47"/>
          <p:cNvSpPr txBox="1"/>
          <p:nvPr/>
        </p:nvSpPr>
        <p:spPr>
          <a:xfrm>
            <a:off x="5796137" y="1660263"/>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Twıtter/adress</a:t>
            </a:r>
            <a:endParaRPr lang="tr-TR" dirty="0">
              <a:solidFill>
                <a:srgbClr val="2782A7"/>
              </a:solidFill>
              <a:latin typeface="Bebas Neue" pitchFamily="34" charset="0"/>
            </a:endParaRPr>
          </a:p>
        </p:txBody>
      </p:sp>
      <p:sp>
        <p:nvSpPr>
          <p:cNvPr id="53" name="TextBox 52"/>
          <p:cNvSpPr txBox="1"/>
          <p:nvPr/>
        </p:nvSpPr>
        <p:spPr>
          <a:xfrm>
            <a:off x="5796137" y="2352027"/>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Websıte.com</a:t>
            </a:r>
            <a:endParaRPr lang="tr-TR" dirty="0">
              <a:solidFill>
                <a:srgbClr val="2782A7"/>
              </a:solidFill>
              <a:latin typeface="Bebas Neue" pitchFamily="34" charset="0"/>
            </a:endParaRPr>
          </a:p>
        </p:txBody>
      </p:sp>
      <p:sp>
        <p:nvSpPr>
          <p:cNvPr id="55" name="TextBox 54"/>
          <p:cNvSpPr txBox="1"/>
          <p:nvPr/>
        </p:nvSpPr>
        <p:spPr>
          <a:xfrm>
            <a:off x="5796137" y="3024987"/>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212-345-235-65</a:t>
            </a:r>
            <a:endParaRPr lang="tr-TR" dirty="0">
              <a:solidFill>
                <a:srgbClr val="2782A7"/>
              </a:solidFill>
              <a:latin typeface="Bebas Neue" pitchFamily="34" charset="0"/>
            </a:endParaRPr>
          </a:p>
        </p:txBody>
      </p:sp>
      <p:sp>
        <p:nvSpPr>
          <p:cNvPr id="58" name="TextBox 57"/>
          <p:cNvSpPr txBox="1"/>
          <p:nvPr/>
        </p:nvSpPr>
        <p:spPr>
          <a:xfrm>
            <a:off x="5796137" y="3714586"/>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Our adress</a:t>
            </a:r>
            <a:endParaRPr lang="tr-TR" dirty="0">
              <a:solidFill>
                <a:srgbClr val="2782A7"/>
              </a:solidFill>
              <a:latin typeface="Bebas Neue" pitchFamily="34" charset="0"/>
            </a:endParaRPr>
          </a:p>
        </p:txBody>
      </p:sp>
      <p:sp>
        <p:nvSpPr>
          <p:cNvPr id="40" name="Oval 39"/>
          <p:cNvSpPr/>
          <p:nvPr/>
        </p:nvSpPr>
        <p:spPr>
          <a:xfrm>
            <a:off x="2051720" y="36029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6" name="Oval 35"/>
          <p:cNvSpPr/>
          <p:nvPr/>
        </p:nvSpPr>
        <p:spPr>
          <a:xfrm>
            <a:off x="2051720" y="29133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2" name="Oval 31"/>
          <p:cNvSpPr/>
          <p:nvPr/>
        </p:nvSpPr>
        <p:spPr>
          <a:xfrm>
            <a:off x="2051720" y="1563638"/>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Our ınformatıon</a:t>
            </a:r>
          </a:p>
        </p:txBody>
      </p:sp>
      <p:sp>
        <p:nvSpPr>
          <p:cNvPr id="33" name="TextBox 32"/>
          <p:cNvSpPr txBox="1"/>
          <p:nvPr/>
        </p:nvSpPr>
        <p:spPr>
          <a:xfrm>
            <a:off x="2636107" y="1660263"/>
            <a:ext cx="1647861"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facebook/adress</a:t>
            </a:r>
            <a:endParaRPr lang="tr-TR" dirty="0">
              <a:solidFill>
                <a:srgbClr val="2782A7"/>
              </a:solidFill>
              <a:latin typeface="Bebas Neue"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67041" y="1698363"/>
            <a:ext cx="124472" cy="263416"/>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3353" y="3026073"/>
            <a:ext cx="201204" cy="32467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378626" y="2369930"/>
            <a:ext cx="235784" cy="266208"/>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76229" y="3715692"/>
            <a:ext cx="215756" cy="329980"/>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93353" y="1698486"/>
            <a:ext cx="196746" cy="263292"/>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207783" y="3024986"/>
            <a:ext cx="250263" cy="296364"/>
          </a:xfrm>
          <a:prstGeom prst="rect">
            <a:avLst/>
          </a:prstGeom>
        </p:spPr>
      </p:pic>
      <p:pic>
        <p:nvPicPr>
          <p:cNvPr id="11" name="Picture 10"/>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183142" y="3725032"/>
            <a:ext cx="293528" cy="293528"/>
          </a:xfrm>
          <a:prstGeom prst="rect">
            <a:avLst/>
          </a:prstGeom>
        </p:spPr>
      </p:pic>
      <p:sp>
        <p:nvSpPr>
          <p:cNvPr id="34" name="TextBox 33"/>
          <p:cNvSpPr txBox="1"/>
          <p:nvPr/>
        </p:nvSpPr>
        <p:spPr>
          <a:xfrm>
            <a:off x="2636108" y="2352027"/>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maıl@maıl.com</a:t>
            </a:r>
            <a:endParaRPr lang="tr-TR" dirty="0">
              <a:solidFill>
                <a:srgbClr val="2782A7"/>
              </a:solidFill>
              <a:latin typeface="Bebas Neue" pitchFamily="34" charset="0"/>
            </a:endParaRPr>
          </a:p>
        </p:txBody>
      </p:sp>
      <p:pic>
        <p:nvPicPr>
          <p:cNvPr id="9" name="Picture 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202093" y="2439987"/>
            <a:ext cx="254368" cy="153739"/>
          </a:xfrm>
          <a:prstGeom prst="rect">
            <a:avLst/>
          </a:prstGeom>
        </p:spPr>
      </p:pic>
      <p:sp>
        <p:nvSpPr>
          <p:cNvPr id="37" name="TextBox 36"/>
          <p:cNvSpPr txBox="1"/>
          <p:nvPr/>
        </p:nvSpPr>
        <p:spPr>
          <a:xfrm>
            <a:off x="2636107" y="3024987"/>
            <a:ext cx="1719869"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youtube/adress</a:t>
            </a:r>
            <a:endParaRPr lang="tr-TR" dirty="0">
              <a:solidFill>
                <a:srgbClr val="2782A7"/>
              </a:solidFill>
              <a:latin typeface="Bebas Neue" pitchFamily="34" charset="0"/>
            </a:endParaRPr>
          </a:p>
        </p:txBody>
      </p:sp>
      <p:sp>
        <p:nvSpPr>
          <p:cNvPr id="43" name="TextBox 42"/>
          <p:cNvSpPr txBox="1"/>
          <p:nvPr/>
        </p:nvSpPr>
        <p:spPr>
          <a:xfrm>
            <a:off x="2636108" y="3714586"/>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Skype ıd</a:t>
            </a:r>
            <a:endParaRPr lang="tr-TR" dirty="0">
              <a:solidFill>
                <a:srgbClr val="2782A7"/>
              </a:solidFill>
              <a:latin typeface="Bebas Neue" pitchFamily="34" charset="0"/>
            </a:endParaRPr>
          </a:p>
        </p:txBody>
      </p:sp>
    </p:spTree>
    <p:extLst>
      <p:ext uri="{BB962C8B-B14F-4D97-AF65-F5344CB8AC3E}">
        <p14:creationId xmlns:p14="http://schemas.microsoft.com/office/powerpoint/2010/main" val="184046840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childTnLst>
                          </p:cTn>
                        </p:par>
                        <p:par>
                          <p:cTn id="57" fill="hold">
                            <p:stCondLst>
                              <p:cond delay="1000"/>
                            </p:stCondLst>
                            <p:childTnLst>
                              <p:par>
                                <p:cTn id="58" presetID="10" presetClass="entr" presetSubtype="0"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500"/>
                                        <p:tgtEl>
                                          <p:spTgt spid="5"/>
                                        </p:tgtEl>
                                      </p:cBhvr>
                                    </p:animEffect>
                                  </p:childTnLst>
                                </p:cTn>
                              </p:par>
                              <p:par>
                                <p:cTn id="64" presetID="10" presetClass="entr" presetSubtype="0"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500"/>
                                        <p:tgtEl>
                                          <p:spTgt spid="4"/>
                                        </p:tgtEl>
                                      </p:cBhvr>
                                    </p:animEffect>
                                  </p:childTnLst>
                                </p:cTn>
                              </p:par>
                              <p:par>
                                <p:cTn id="67" presetID="10" presetClass="entr" presetSubtype="0" fill="hold"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500"/>
                                        <p:tgtEl>
                                          <p:spTgt spid="6"/>
                                        </p:tgtEl>
                                      </p:cBhvr>
                                    </p:animEffect>
                                  </p:childTnLst>
                                </p:cTn>
                              </p:par>
                              <p:par>
                                <p:cTn id="70" presetID="10" presetClass="entr" presetSubtype="0"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par>
                                <p:cTn id="73" presetID="10" presetClass="entr" presetSubtype="0" fill="hold" nodeType="with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500"/>
                                        <p:tgtEl>
                                          <p:spTgt spid="8"/>
                                        </p:tgtEl>
                                      </p:cBhvr>
                                    </p:animEffect>
                                  </p:childTnLst>
                                </p:cTn>
                              </p:par>
                              <p:par>
                                <p:cTn id="76" presetID="10" presetClass="entr" presetSubtype="0"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500"/>
                                        <p:tgtEl>
                                          <p:spTgt spid="9"/>
                                        </p:tgtEl>
                                      </p:cBhvr>
                                    </p:animEffect>
                                  </p:childTnLst>
                                </p:cTn>
                              </p:par>
                              <p:par>
                                <p:cTn id="79" presetID="10" presetClass="entr" presetSubtype="0" fill="hold"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fade">
                                      <p:cBhvr>
                                        <p:cTn id="8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2" grpId="0" animBg="1"/>
      <p:bldP spid="44" grpId="0" animBg="1"/>
      <p:bldP spid="45" grpId="0" animBg="1"/>
      <p:bldP spid="47" grpId="0" animBg="1"/>
      <p:bldP spid="48" grpId="0"/>
      <p:bldP spid="53" grpId="0"/>
      <p:bldP spid="55" grpId="0"/>
      <p:bldP spid="58" grpId="0"/>
      <p:bldP spid="40" grpId="0" animBg="1"/>
      <p:bldP spid="36" grpId="0" animBg="1"/>
      <p:bldP spid="32" grpId="0" animBg="1"/>
      <p:bldP spid="57" grpId="0"/>
      <p:bldP spid="33" grpId="0"/>
      <p:bldP spid="34" grpId="0"/>
      <p:bldP spid="37"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Thank you</a:t>
            </a:r>
          </a:p>
        </p:txBody>
      </p:sp>
      <p:sp>
        <p:nvSpPr>
          <p:cNvPr id="33" name="TextBox 32"/>
          <p:cNvSpPr txBox="1"/>
          <p:nvPr/>
        </p:nvSpPr>
        <p:spPr>
          <a:xfrm>
            <a:off x="3073828" y="2817790"/>
            <a:ext cx="298482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We wıll now be answerıng questıons</a:t>
            </a:r>
            <a:endParaRPr lang="tr-TR" dirty="0">
              <a:solidFill>
                <a:srgbClr val="2782A7"/>
              </a:solidFill>
              <a:latin typeface="Bebas Neue" pitchFamily="34" charset="0"/>
            </a:endParaRPr>
          </a:p>
        </p:txBody>
      </p:sp>
      <p:grpSp>
        <p:nvGrpSpPr>
          <p:cNvPr id="2" name="Group 1"/>
          <p:cNvGrpSpPr/>
          <p:nvPr/>
        </p:nvGrpSpPr>
        <p:grpSpPr>
          <a:xfrm>
            <a:off x="4293794" y="2169718"/>
            <a:ext cx="553020" cy="553020"/>
            <a:chOff x="4293794" y="2169718"/>
            <a:chExt cx="553020" cy="553020"/>
          </a:xfrm>
        </p:grpSpPr>
        <p:sp>
          <p:nvSpPr>
            <p:cNvPr id="32" name="Oval 31"/>
            <p:cNvSpPr/>
            <p:nvPr/>
          </p:nvSpPr>
          <p:spPr>
            <a:xfrm>
              <a:off x="4293794" y="2169718"/>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4393600" y="2208430"/>
              <a:ext cx="314796" cy="492443"/>
            </a:xfrm>
            <a:prstGeom prst="rect">
              <a:avLst/>
            </a:prstGeom>
            <a:noFill/>
          </p:spPr>
          <p:txBody>
            <a:bodyPr wrap="square" rtlCol="0">
              <a:spAutoFit/>
            </a:bodyPr>
            <a:lstStyle/>
            <a:p>
              <a:r>
                <a:rPr lang="tr-TR" sz="2600" dirty="0">
                  <a:solidFill>
                    <a:schemeClr val="bg1"/>
                  </a:solidFill>
                  <a:latin typeface="Open Sans" pitchFamily="34" charset="0"/>
                  <a:ea typeface="Open Sans" pitchFamily="34" charset="0"/>
                  <a:cs typeface="Open Sans" pitchFamily="34" charset="0"/>
                </a:rPr>
                <a:t>?</a:t>
              </a:r>
            </a:p>
          </p:txBody>
        </p:sp>
      </p:grpSp>
      <p:pic>
        <p:nvPicPr>
          <p:cNvPr id="29"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35" name="TextBox 34"/>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39" name="Picture 3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41" name="Picture 4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42" name="Rectangle 41"/>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6" name="TextBox 45"/>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49" name="TextBox 4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Tree>
    <p:extLst>
      <p:ext uri="{BB962C8B-B14F-4D97-AF65-F5344CB8AC3E}">
        <p14:creationId xmlns:p14="http://schemas.microsoft.com/office/powerpoint/2010/main" val="165803289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32" presetClass="emph" presetSubtype="0" repeatCount="indefinite" fill="hold" nodeType="afterEffect">
                                  <p:stCondLst>
                                    <p:cond delay="0"/>
                                  </p:stCondLst>
                                  <p:endCondLst>
                                    <p:cond evt="onNext" delay="0">
                                      <p:tgtEl>
                                        <p:sldTgt/>
                                      </p:tgtEl>
                                    </p:cond>
                                  </p:endCondLst>
                                  <p:childTnLst>
                                    <p:animRot by="120000">
                                      <p:cBhvr>
                                        <p:cTn id="14" dur="100" fill="hold">
                                          <p:stCondLst>
                                            <p:cond delay="0"/>
                                          </p:stCondLst>
                                        </p:cTn>
                                        <p:tgtEl>
                                          <p:spTgt spid="2"/>
                                        </p:tgtEl>
                                        <p:attrNameLst>
                                          <p:attrName>r</p:attrName>
                                        </p:attrNameLst>
                                      </p:cBhvr>
                                    </p:animRot>
                                    <p:animRot by="-240000">
                                      <p:cBhvr>
                                        <p:cTn id="15" dur="200" fill="hold">
                                          <p:stCondLst>
                                            <p:cond delay="200"/>
                                          </p:stCondLst>
                                        </p:cTn>
                                        <p:tgtEl>
                                          <p:spTgt spid="2"/>
                                        </p:tgtEl>
                                        <p:attrNameLst>
                                          <p:attrName>r</p:attrName>
                                        </p:attrNameLst>
                                      </p:cBhvr>
                                    </p:animRot>
                                    <p:animRot by="240000">
                                      <p:cBhvr>
                                        <p:cTn id="16" dur="200" fill="hold">
                                          <p:stCondLst>
                                            <p:cond delay="400"/>
                                          </p:stCondLst>
                                        </p:cTn>
                                        <p:tgtEl>
                                          <p:spTgt spid="2"/>
                                        </p:tgtEl>
                                        <p:attrNameLst>
                                          <p:attrName>r</p:attrName>
                                        </p:attrNameLst>
                                      </p:cBhvr>
                                    </p:animRot>
                                    <p:animRot by="-240000">
                                      <p:cBhvr>
                                        <p:cTn id="17" dur="200" fill="hold">
                                          <p:stCondLst>
                                            <p:cond delay="600"/>
                                          </p:stCondLst>
                                        </p:cTn>
                                        <p:tgtEl>
                                          <p:spTgt spid="2"/>
                                        </p:tgtEl>
                                        <p:attrNameLst>
                                          <p:attrName>r</p:attrName>
                                        </p:attrNameLst>
                                      </p:cBhvr>
                                    </p:animRot>
                                    <p:animRot by="120000">
                                      <p:cBhvr>
                                        <p:cTn id="18"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5"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3"/>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8"/>
              </a:rPr>
              <a:t>www.1ppt.cn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20802" y="236385"/>
            <a:ext cx="7711638" cy="2011329"/>
          </a:xfrm>
          <a:prstGeom prst="rect">
            <a:avLst/>
          </a:prstGeom>
          <a:noFill/>
          <a:ln>
            <a:noFill/>
          </a:ln>
        </p:spPr>
      </p:pic>
      <p:sp>
        <p:nvSpPr>
          <p:cNvPr id="15" name="Rectangle 3"/>
          <p:cNvSpPr>
            <a:spLocks noChangeArrowheads="1"/>
          </p:cNvSpPr>
          <p:nvPr/>
        </p:nvSpPr>
        <p:spPr bwMode="auto">
          <a:xfrm>
            <a:off x="468314" y="2323009"/>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09"/>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915816" y="2323009"/>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234001" y="2323009"/>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89544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7"/>
            <a:ext cx="9144000" cy="3914721"/>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MEET THE TEAM</a:t>
            </a:r>
          </a:p>
        </p:txBody>
      </p:sp>
      <p:sp>
        <p:nvSpPr>
          <p:cNvPr id="31" name="Oval 30"/>
          <p:cNvSpPr/>
          <p:nvPr/>
        </p:nvSpPr>
        <p:spPr>
          <a:xfrm>
            <a:off x="854947" y="1320797"/>
            <a:ext cx="1436155" cy="1436155"/>
          </a:xfrm>
          <a:prstGeom prst="ellipse">
            <a:avLst/>
          </a:prstGeom>
          <a:blipFill>
            <a:blip r:embed="rId7"/>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2" name="Oval 31"/>
          <p:cNvSpPr/>
          <p:nvPr/>
        </p:nvSpPr>
        <p:spPr>
          <a:xfrm>
            <a:off x="2841657" y="1320797"/>
            <a:ext cx="1436155" cy="1436155"/>
          </a:xfrm>
          <a:prstGeom prst="ellipse">
            <a:avLst/>
          </a:prstGeom>
          <a:blipFill>
            <a:blip r:embed="rId8"/>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5" name="Oval 34"/>
          <p:cNvSpPr/>
          <p:nvPr/>
        </p:nvSpPr>
        <p:spPr>
          <a:xfrm>
            <a:off x="4851466" y="1320797"/>
            <a:ext cx="1436155" cy="1436155"/>
          </a:xfrm>
          <a:prstGeom prst="ellipse">
            <a:avLst/>
          </a:prstGeom>
          <a:blipFill>
            <a:blip r:embed="rId9"/>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2" name="Oval 41"/>
          <p:cNvSpPr/>
          <p:nvPr/>
        </p:nvSpPr>
        <p:spPr>
          <a:xfrm>
            <a:off x="6804378" y="1320797"/>
            <a:ext cx="1436155" cy="1436155"/>
          </a:xfrm>
          <a:prstGeom prst="ellipse">
            <a:avLst/>
          </a:prstGeom>
          <a:blipFill>
            <a:blip r:embed="rId10"/>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 name="Oval 3"/>
          <p:cNvSpPr/>
          <p:nvPr/>
        </p:nvSpPr>
        <p:spPr>
          <a:xfrm>
            <a:off x="833850" y="1320797"/>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4" name="Oval 33"/>
          <p:cNvSpPr/>
          <p:nvPr/>
        </p:nvSpPr>
        <p:spPr>
          <a:xfrm>
            <a:off x="2824565" y="1320797"/>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1" name="Oval 40"/>
          <p:cNvSpPr/>
          <p:nvPr/>
        </p:nvSpPr>
        <p:spPr>
          <a:xfrm>
            <a:off x="4851466" y="1320797"/>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3" name="Oval 42"/>
          <p:cNvSpPr/>
          <p:nvPr/>
        </p:nvSpPr>
        <p:spPr>
          <a:xfrm>
            <a:off x="6804378" y="1320797"/>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TextBox 43"/>
          <p:cNvSpPr txBox="1"/>
          <p:nvPr/>
        </p:nvSpPr>
        <p:spPr>
          <a:xfrm>
            <a:off x="553004" y="3140845"/>
            <a:ext cx="1931331"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Jane doe</a:t>
            </a:r>
            <a:endParaRPr lang="tr-TR" dirty="0">
              <a:solidFill>
                <a:schemeClr val="bg1"/>
              </a:solidFill>
              <a:latin typeface="Bebas Neue" pitchFamily="34" charset="0"/>
            </a:endParaRPr>
          </a:p>
        </p:txBody>
      </p:sp>
      <p:sp>
        <p:nvSpPr>
          <p:cNvPr id="46" name="TextBox 45"/>
          <p:cNvSpPr txBox="1"/>
          <p:nvPr/>
        </p:nvSpPr>
        <p:spPr>
          <a:xfrm>
            <a:off x="697020" y="3438169"/>
            <a:ext cx="1689914" cy="861772"/>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Right click the light blue are and select format shape. Fill the shape with a photo of your choice to get the circle portrait</a:t>
            </a:r>
          </a:p>
        </p:txBody>
      </p:sp>
      <p:sp>
        <p:nvSpPr>
          <p:cNvPr id="47" name="TextBox 46"/>
          <p:cNvSpPr txBox="1"/>
          <p:nvPr/>
        </p:nvSpPr>
        <p:spPr>
          <a:xfrm>
            <a:off x="2572301" y="3140845"/>
            <a:ext cx="1931331"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John doe</a:t>
            </a:r>
            <a:endParaRPr lang="tr-TR" dirty="0">
              <a:solidFill>
                <a:schemeClr val="bg1"/>
              </a:solidFill>
              <a:latin typeface="Bebas Neue" pitchFamily="34" charset="0"/>
            </a:endParaRPr>
          </a:p>
        </p:txBody>
      </p:sp>
      <p:sp>
        <p:nvSpPr>
          <p:cNvPr id="48" name="TextBox 47"/>
          <p:cNvSpPr txBox="1"/>
          <p:nvPr/>
        </p:nvSpPr>
        <p:spPr>
          <a:xfrm>
            <a:off x="2716317" y="3438169"/>
            <a:ext cx="1689914" cy="861772"/>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chemeClr val="bg1"/>
                </a:solidFill>
                <a:latin typeface="Open Sans" pitchFamily="34" charset="0"/>
                <a:ea typeface="Open Sans" pitchFamily="34" charset="0"/>
                <a:cs typeface="Open Sans" pitchFamily="34" charset="0"/>
              </a:rPr>
              <a:t>İn Lebanon.</a:t>
            </a:r>
          </a:p>
        </p:txBody>
      </p:sp>
      <p:sp>
        <p:nvSpPr>
          <p:cNvPr id="49" name="TextBox 48"/>
          <p:cNvSpPr txBox="1"/>
          <p:nvPr/>
        </p:nvSpPr>
        <p:spPr>
          <a:xfrm>
            <a:off x="4612387" y="3140845"/>
            <a:ext cx="1931331"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Jane doe</a:t>
            </a:r>
            <a:endParaRPr lang="tr-TR" dirty="0">
              <a:solidFill>
                <a:schemeClr val="bg1"/>
              </a:solidFill>
              <a:latin typeface="Bebas Neue" pitchFamily="34" charset="0"/>
            </a:endParaRPr>
          </a:p>
        </p:txBody>
      </p:sp>
      <p:sp>
        <p:nvSpPr>
          <p:cNvPr id="51" name="TextBox 50"/>
          <p:cNvSpPr txBox="1"/>
          <p:nvPr/>
        </p:nvSpPr>
        <p:spPr>
          <a:xfrm>
            <a:off x="6596771" y="3140845"/>
            <a:ext cx="1931331"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John doe</a:t>
            </a:r>
            <a:endParaRPr lang="tr-TR" dirty="0">
              <a:solidFill>
                <a:schemeClr val="bg1"/>
              </a:solidFill>
              <a:latin typeface="Bebas Neue" pitchFamily="34" charset="0"/>
            </a:endParaRPr>
          </a:p>
        </p:txBody>
      </p:sp>
      <p:sp>
        <p:nvSpPr>
          <p:cNvPr id="33" name="TextBox 32"/>
          <p:cNvSpPr txBox="1"/>
          <p:nvPr/>
        </p:nvSpPr>
        <p:spPr>
          <a:xfrm>
            <a:off x="4724586" y="3438169"/>
            <a:ext cx="1689914" cy="861772"/>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Jane is our junior  designer, she’s been with us since the day one. She’s currently stationed</a:t>
            </a:r>
          </a:p>
          <a:p>
            <a:pPr algn="ctr"/>
            <a:r>
              <a:rPr lang="tr-TR" sz="1000" dirty="0">
                <a:solidFill>
                  <a:schemeClr val="bg1"/>
                </a:solidFill>
                <a:latin typeface="Open Sans" pitchFamily="34" charset="0"/>
                <a:ea typeface="Open Sans" pitchFamily="34" charset="0"/>
                <a:cs typeface="Open Sans" pitchFamily="34" charset="0"/>
              </a:rPr>
              <a:t>İn Morocco.</a:t>
            </a:r>
          </a:p>
        </p:txBody>
      </p:sp>
      <p:sp>
        <p:nvSpPr>
          <p:cNvPr id="36" name="TextBox 35"/>
          <p:cNvSpPr txBox="1"/>
          <p:nvPr/>
        </p:nvSpPr>
        <p:spPr>
          <a:xfrm>
            <a:off x="6743884" y="3438169"/>
            <a:ext cx="1689914" cy="861772"/>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chemeClr val="bg1"/>
                </a:solidFill>
                <a:latin typeface="Open Sans" pitchFamily="34" charset="0"/>
                <a:ea typeface="Open Sans" pitchFamily="34" charset="0"/>
                <a:cs typeface="Open Sans" pitchFamily="34" charset="0"/>
              </a:rPr>
              <a:t>İn Lebanon.</a:t>
            </a:r>
          </a:p>
        </p:txBody>
      </p:sp>
    </p:spTree>
    <p:extLst>
      <p:ext uri="{BB962C8B-B14F-4D97-AF65-F5344CB8AC3E}">
        <p14:creationId xmlns:p14="http://schemas.microsoft.com/office/powerpoint/2010/main" val="300533136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par>
                          <p:cTn id="33" fill="hold">
                            <p:stCondLst>
                              <p:cond delay="800"/>
                            </p:stCondLst>
                            <p:childTnLst>
                              <p:par>
                                <p:cTn id="34" presetID="10" presetClass="entr" presetSubtype="0"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1" grpId="0" animBg="1"/>
      <p:bldP spid="32" grpId="0" animBg="1"/>
      <p:bldP spid="35" grpId="0" animBg="1"/>
      <p:bldP spid="42" grpId="0" animBg="1"/>
      <p:bldP spid="4" grpId="0" animBg="1"/>
      <p:bldP spid="34" grpId="0" animBg="1"/>
      <p:bldP spid="41" grpId="0" animBg="1"/>
      <p:bldP spid="43" grpId="0" animBg="1"/>
      <p:bldP spid="44" grpId="0"/>
      <p:bldP spid="46" grpId="0"/>
      <p:bldP spid="47" grpId="0"/>
      <p:bldP spid="48" grpId="0"/>
      <p:bldP spid="49" grpId="0"/>
      <p:bldP spid="51" grpId="0"/>
      <p:bldP spid="33"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9"/>
            <a:ext cx="9144000" cy="2016224"/>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MEET THE TEAM</a:t>
            </a:r>
          </a:p>
        </p:txBody>
      </p:sp>
      <p:sp>
        <p:nvSpPr>
          <p:cNvPr id="34" name="TextBox 33"/>
          <p:cNvSpPr txBox="1"/>
          <p:nvPr/>
        </p:nvSpPr>
        <p:spPr>
          <a:xfrm>
            <a:off x="1019110" y="2313391"/>
            <a:ext cx="177874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JOHN DOE</a:t>
            </a:r>
            <a:endParaRPr lang="tr-TR" dirty="0">
              <a:solidFill>
                <a:schemeClr val="bg1"/>
              </a:solidFill>
              <a:latin typeface="Bebas Neue" pitchFamily="34" charset="0"/>
            </a:endParaRPr>
          </a:p>
        </p:txBody>
      </p:sp>
      <p:sp>
        <p:nvSpPr>
          <p:cNvPr id="46" name="TextBox 45"/>
          <p:cNvSpPr txBox="1"/>
          <p:nvPr/>
        </p:nvSpPr>
        <p:spPr>
          <a:xfrm>
            <a:off x="2342531" y="2313391"/>
            <a:ext cx="177874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JANE DOE</a:t>
            </a:r>
            <a:endParaRPr lang="tr-TR" dirty="0">
              <a:solidFill>
                <a:schemeClr val="bg1"/>
              </a:solidFill>
              <a:latin typeface="Bebas Neue" pitchFamily="34" charset="0"/>
            </a:endParaRPr>
          </a:p>
        </p:txBody>
      </p:sp>
      <p:sp>
        <p:nvSpPr>
          <p:cNvPr id="47" name="TextBox 46"/>
          <p:cNvSpPr txBox="1"/>
          <p:nvPr/>
        </p:nvSpPr>
        <p:spPr>
          <a:xfrm>
            <a:off x="3693717" y="2313391"/>
            <a:ext cx="177874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JOHN DOE</a:t>
            </a:r>
            <a:endParaRPr lang="tr-TR" dirty="0">
              <a:solidFill>
                <a:schemeClr val="bg1"/>
              </a:solidFill>
              <a:latin typeface="Bebas Neue" pitchFamily="34" charset="0"/>
            </a:endParaRPr>
          </a:p>
        </p:txBody>
      </p:sp>
      <p:sp>
        <p:nvSpPr>
          <p:cNvPr id="48" name="TextBox 47"/>
          <p:cNvSpPr txBox="1"/>
          <p:nvPr/>
        </p:nvSpPr>
        <p:spPr>
          <a:xfrm>
            <a:off x="5058052" y="2313391"/>
            <a:ext cx="177874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JANE DOE</a:t>
            </a:r>
            <a:endParaRPr lang="tr-TR" dirty="0">
              <a:solidFill>
                <a:schemeClr val="bg1"/>
              </a:solidFill>
              <a:latin typeface="Bebas Neue" pitchFamily="34" charset="0"/>
            </a:endParaRPr>
          </a:p>
        </p:txBody>
      </p:sp>
      <p:sp>
        <p:nvSpPr>
          <p:cNvPr id="49" name="TextBox 48"/>
          <p:cNvSpPr txBox="1"/>
          <p:nvPr/>
        </p:nvSpPr>
        <p:spPr>
          <a:xfrm>
            <a:off x="6393654" y="2313391"/>
            <a:ext cx="177874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JOHN DOE</a:t>
            </a:r>
            <a:endParaRPr lang="tr-TR" dirty="0">
              <a:solidFill>
                <a:schemeClr val="bg1"/>
              </a:solidFill>
              <a:latin typeface="Bebas Neue" pitchFamily="34" charset="0"/>
            </a:endParaRPr>
          </a:p>
        </p:txBody>
      </p:sp>
      <p:sp>
        <p:nvSpPr>
          <p:cNvPr id="21" name="Rectangle 20"/>
          <p:cNvSpPr/>
          <p:nvPr/>
        </p:nvSpPr>
        <p:spPr>
          <a:xfrm>
            <a:off x="1383098" y="1176400"/>
            <a:ext cx="1056994" cy="1035311"/>
          </a:xfrm>
          <a:prstGeom prst="rect">
            <a:avLst/>
          </a:prstGeom>
          <a:blipFill>
            <a:blip r:embed="rId7"/>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6" name="Rectangle 35"/>
          <p:cNvSpPr/>
          <p:nvPr/>
        </p:nvSpPr>
        <p:spPr>
          <a:xfrm>
            <a:off x="2703408" y="1176400"/>
            <a:ext cx="1056994" cy="1035311"/>
          </a:xfrm>
          <a:prstGeom prst="rect">
            <a:avLst/>
          </a:prstGeom>
          <a:blipFill>
            <a:blip r:embed="rId8"/>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3" name="Rectangle 42"/>
          <p:cNvSpPr/>
          <p:nvPr/>
        </p:nvSpPr>
        <p:spPr>
          <a:xfrm>
            <a:off x="3998511" y="1176400"/>
            <a:ext cx="1056994" cy="1035311"/>
          </a:xfrm>
          <a:prstGeom prst="rect">
            <a:avLst/>
          </a:prstGeom>
          <a:blipFill>
            <a:blip r:embed="rId9"/>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Rectangle 43"/>
          <p:cNvSpPr/>
          <p:nvPr/>
        </p:nvSpPr>
        <p:spPr>
          <a:xfrm>
            <a:off x="5418929" y="1176400"/>
            <a:ext cx="1056994" cy="1035311"/>
          </a:xfrm>
          <a:prstGeom prst="rect">
            <a:avLst/>
          </a:prstGeom>
          <a:blipFill>
            <a:blip r:embed="rId10"/>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5" name="Rectangle 44"/>
          <p:cNvSpPr/>
          <p:nvPr/>
        </p:nvSpPr>
        <p:spPr>
          <a:xfrm>
            <a:off x="6754530" y="1176400"/>
            <a:ext cx="1056994" cy="1035311"/>
          </a:xfrm>
          <a:prstGeom prst="rect">
            <a:avLst/>
          </a:prstGeom>
          <a:blipFill>
            <a:blip r:embed="rId11"/>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0" name="TextBox 49"/>
          <p:cNvSpPr txBox="1"/>
          <p:nvPr/>
        </p:nvSpPr>
        <p:spPr>
          <a:xfrm>
            <a:off x="1337277" y="3037262"/>
            <a:ext cx="1167881" cy="1323437"/>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rgbClr val="2782A7"/>
                </a:solidFill>
                <a:latin typeface="Open Sans" pitchFamily="34" charset="0"/>
                <a:ea typeface="Open Sans" pitchFamily="34" charset="0"/>
                <a:cs typeface="Open Sans" pitchFamily="34" charset="0"/>
              </a:rPr>
              <a:t>İn Lebanon.</a:t>
            </a:r>
          </a:p>
        </p:txBody>
      </p:sp>
      <p:sp>
        <p:nvSpPr>
          <p:cNvPr id="51" name="TextBox 50"/>
          <p:cNvSpPr txBox="1"/>
          <p:nvPr/>
        </p:nvSpPr>
        <p:spPr>
          <a:xfrm>
            <a:off x="2678405" y="3037262"/>
            <a:ext cx="1167881" cy="1323437"/>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Jane is our junior  designer, she’s been with us since the day one. She’s currently stationed</a:t>
            </a:r>
          </a:p>
          <a:p>
            <a:pPr algn="ctr"/>
            <a:r>
              <a:rPr lang="tr-TR" sz="1000" dirty="0">
                <a:solidFill>
                  <a:srgbClr val="2782A7"/>
                </a:solidFill>
                <a:latin typeface="Open Sans" pitchFamily="34" charset="0"/>
                <a:ea typeface="Open Sans" pitchFamily="34" charset="0"/>
                <a:cs typeface="Open Sans" pitchFamily="34" charset="0"/>
              </a:rPr>
              <a:t>İn Morocco.</a:t>
            </a:r>
          </a:p>
        </p:txBody>
      </p:sp>
      <p:sp>
        <p:nvSpPr>
          <p:cNvPr id="52" name="TextBox 51"/>
          <p:cNvSpPr txBox="1"/>
          <p:nvPr/>
        </p:nvSpPr>
        <p:spPr>
          <a:xfrm>
            <a:off x="4017508" y="3037262"/>
            <a:ext cx="1167881" cy="1323437"/>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rgbClr val="2782A7"/>
                </a:solidFill>
                <a:latin typeface="Open Sans" pitchFamily="34" charset="0"/>
                <a:ea typeface="Open Sans" pitchFamily="34" charset="0"/>
                <a:cs typeface="Open Sans" pitchFamily="34" charset="0"/>
              </a:rPr>
              <a:t>İn Lebanon.</a:t>
            </a:r>
          </a:p>
        </p:txBody>
      </p:sp>
      <p:sp>
        <p:nvSpPr>
          <p:cNvPr id="53" name="TextBox 52"/>
          <p:cNvSpPr txBox="1"/>
          <p:nvPr/>
        </p:nvSpPr>
        <p:spPr>
          <a:xfrm>
            <a:off x="5358636" y="3037262"/>
            <a:ext cx="1167881" cy="1323437"/>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Jane is our junior  designer, she’s been with us since the day one. She’s currently stationed</a:t>
            </a:r>
          </a:p>
          <a:p>
            <a:pPr algn="ctr"/>
            <a:r>
              <a:rPr lang="tr-TR" sz="1000" dirty="0">
                <a:solidFill>
                  <a:srgbClr val="2782A7"/>
                </a:solidFill>
                <a:latin typeface="Open Sans" pitchFamily="34" charset="0"/>
                <a:ea typeface="Open Sans" pitchFamily="34" charset="0"/>
                <a:cs typeface="Open Sans" pitchFamily="34" charset="0"/>
              </a:rPr>
              <a:t>İn Morocco.</a:t>
            </a:r>
          </a:p>
        </p:txBody>
      </p:sp>
      <p:sp>
        <p:nvSpPr>
          <p:cNvPr id="54" name="TextBox 53"/>
          <p:cNvSpPr txBox="1"/>
          <p:nvPr/>
        </p:nvSpPr>
        <p:spPr>
          <a:xfrm>
            <a:off x="6728105" y="3037262"/>
            <a:ext cx="1167881" cy="1323437"/>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rgbClr val="2782A7"/>
                </a:solidFill>
                <a:latin typeface="Open Sans" pitchFamily="34" charset="0"/>
                <a:ea typeface="Open Sans" pitchFamily="34" charset="0"/>
                <a:cs typeface="Open Sans" pitchFamily="34" charset="0"/>
              </a:rPr>
              <a:t>İn Lebanon.</a:t>
            </a:r>
          </a:p>
        </p:txBody>
      </p:sp>
    </p:spTree>
    <p:extLst>
      <p:ext uri="{BB962C8B-B14F-4D97-AF65-F5344CB8AC3E}">
        <p14:creationId xmlns:p14="http://schemas.microsoft.com/office/powerpoint/2010/main" val="130222930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childTnLst>
                          </p:cTn>
                        </p:par>
                        <p:par>
                          <p:cTn id="39" fill="hold">
                            <p:stCondLst>
                              <p:cond delay="800"/>
                            </p:stCondLst>
                            <p:childTnLst>
                              <p:par>
                                <p:cTn id="40" presetID="10" presetClass="entr" presetSubtype="0"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500"/>
                                        <p:tgtEl>
                                          <p:spTgt spid="5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500"/>
                                        <p:tgtEl>
                                          <p:spTgt spid="5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4" grpId="0"/>
      <p:bldP spid="46" grpId="0"/>
      <p:bldP spid="47" grpId="0"/>
      <p:bldP spid="48" grpId="0"/>
      <p:bldP spid="49" grpId="0"/>
      <p:bldP spid="21" grpId="0" animBg="1"/>
      <p:bldP spid="36" grpId="0" animBg="1"/>
      <p:bldP spid="43" grpId="0" animBg="1"/>
      <p:bldP spid="44" grpId="0" animBg="1"/>
      <p:bldP spid="45" grpId="0" animBg="1"/>
      <p:bldP spid="50" grpId="0"/>
      <p:bldP spid="51" grpId="0"/>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 name="Rectangle 6"/>
          <p:cNvSpPr/>
          <p:nvPr/>
        </p:nvSpPr>
        <p:spPr>
          <a:xfrm>
            <a:off x="0" y="2122151"/>
            <a:ext cx="9144000" cy="864096"/>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sp>
        <p:nvSpPr>
          <p:cNvPr id="24" name="Oval 23"/>
          <p:cNvSpPr/>
          <p:nvPr/>
        </p:nvSpPr>
        <p:spPr>
          <a:xfrm>
            <a:off x="3995937" y="1455627"/>
            <a:ext cx="1044116" cy="1044116"/>
          </a:xfrm>
          <a:prstGeom prst="ellipse">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5" name="TextBox 34"/>
          <p:cNvSpPr txBox="1"/>
          <p:nvPr/>
        </p:nvSpPr>
        <p:spPr>
          <a:xfrm>
            <a:off x="3770388" y="3077260"/>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Tıme assessment</a:t>
            </a:r>
            <a:endParaRPr lang="tr-TR" dirty="0">
              <a:solidFill>
                <a:srgbClr val="2782A7"/>
              </a:solidFill>
              <a:latin typeface="Bebas Neue" pitchFamily="34" charset="0"/>
            </a:endParaRPr>
          </a:p>
        </p:txBody>
      </p:sp>
      <p:sp>
        <p:nvSpPr>
          <p:cNvPr id="41" name="TextBox 40"/>
          <p:cNvSpPr txBox="1"/>
          <p:nvPr/>
        </p:nvSpPr>
        <p:spPr>
          <a:xfrm>
            <a:off x="3535314" y="3438462"/>
            <a:ext cx="2016224" cy="1015663"/>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30" name="Oval 29"/>
          <p:cNvSpPr/>
          <p:nvPr/>
        </p:nvSpPr>
        <p:spPr>
          <a:xfrm>
            <a:off x="2123728" y="2607754"/>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7" name="Oval 36"/>
          <p:cNvSpPr/>
          <p:nvPr/>
        </p:nvSpPr>
        <p:spPr>
          <a:xfrm>
            <a:off x="7920373" y="1455627"/>
            <a:ext cx="1044116" cy="1044116"/>
          </a:xfrm>
          <a:prstGeom prst="ellipse">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Oval 43"/>
          <p:cNvSpPr/>
          <p:nvPr/>
        </p:nvSpPr>
        <p:spPr>
          <a:xfrm>
            <a:off x="215517" y="1455627"/>
            <a:ext cx="1044116" cy="1044116"/>
          </a:xfrm>
          <a:prstGeom prst="ellipse">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6" name="Oval 45"/>
          <p:cNvSpPr/>
          <p:nvPr/>
        </p:nvSpPr>
        <p:spPr>
          <a:xfrm>
            <a:off x="5940153" y="2607754"/>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3154" y="2320405"/>
            <a:ext cx="8172400" cy="539378"/>
          </a:xfrm>
          <a:prstGeom prst="rect">
            <a:avLst/>
          </a:prstGeom>
        </p:spPr>
      </p:pic>
      <p:sp>
        <p:nvSpPr>
          <p:cNvPr id="48" name="TextBox 47"/>
          <p:cNvSpPr txBox="1"/>
          <p:nvPr/>
        </p:nvSpPr>
        <p:spPr>
          <a:xfrm>
            <a:off x="7740352" y="3075807"/>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shıppıng</a:t>
            </a:r>
            <a:endParaRPr lang="tr-TR" dirty="0">
              <a:solidFill>
                <a:srgbClr val="2782A7"/>
              </a:solidFill>
              <a:latin typeface="Bebas Neue" pitchFamily="34" charset="0"/>
            </a:endParaRPr>
          </a:p>
        </p:txBody>
      </p:sp>
      <p:sp>
        <p:nvSpPr>
          <p:cNvPr id="49" name="TextBox 48"/>
          <p:cNvSpPr txBox="1"/>
          <p:nvPr/>
        </p:nvSpPr>
        <p:spPr>
          <a:xfrm>
            <a:off x="6948265" y="3437008"/>
            <a:ext cx="2016224" cy="1015663"/>
          </a:xfrm>
          <a:prstGeom prst="rect">
            <a:avLst/>
          </a:prstGeom>
          <a:noFill/>
        </p:spPr>
        <p:txBody>
          <a:bodyPr wrap="square" lIns="91438" tIns="45719" rIns="91438" bIns="45719" rtlCol="0">
            <a:spAutoFit/>
          </a:bodyPr>
          <a:lstStyle/>
          <a:p>
            <a:pPr algn="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50" name="TextBox 49"/>
          <p:cNvSpPr txBox="1"/>
          <p:nvPr/>
        </p:nvSpPr>
        <p:spPr>
          <a:xfrm>
            <a:off x="179512" y="3075807"/>
            <a:ext cx="1584176"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research</a:t>
            </a:r>
            <a:endParaRPr lang="tr-TR" dirty="0">
              <a:solidFill>
                <a:srgbClr val="2782A7"/>
              </a:solidFill>
              <a:latin typeface="Bebas Neue" pitchFamily="34" charset="0"/>
            </a:endParaRPr>
          </a:p>
        </p:txBody>
      </p:sp>
      <p:sp>
        <p:nvSpPr>
          <p:cNvPr id="51" name="TextBox 50"/>
          <p:cNvSpPr txBox="1"/>
          <p:nvPr/>
        </p:nvSpPr>
        <p:spPr>
          <a:xfrm>
            <a:off x="179512" y="3437008"/>
            <a:ext cx="2016224" cy="1015663"/>
          </a:xfrm>
          <a:prstGeom prst="rect">
            <a:avLst/>
          </a:prstGeom>
          <a:noFill/>
        </p:spPr>
        <p:txBody>
          <a:bodyPr wrap="square" lIns="91438" tIns="45719" rIns="91438" bIns="45719"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52" name="TextBox 51"/>
          <p:cNvSpPr txBox="1"/>
          <p:nvPr/>
        </p:nvSpPr>
        <p:spPr>
          <a:xfrm>
            <a:off x="1854746" y="1698363"/>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evalutatıon</a:t>
            </a:r>
            <a:endParaRPr lang="tr-TR" dirty="0">
              <a:solidFill>
                <a:srgbClr val="2782A7"/>
              </a:solidFill>
              <a:latin typeface="Bebas Neue" pitchFamily="34" charset="0"/>
            </a:endParaRPr>
          </a:p>
        </p:txBody>
      </p:sp>
      <p:sp>
        <p:nvSpPr>
          <p:cNvPr id="53" name="TextBox 52"/>
          <p:cNvSpPr txBox="1"/>
          <p:nvPr/>
        </p:nvSpPr>
        <p:spPr>
          <a:xfrm>
            <a:off x="1663105" y="987574"/>
            <a:ext cx="2016224" cy="707886"/>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a:t>
            </a:r>
          </a:p>
        </p:txBody>
      </p:sp>
      <p:sp>
        <p:nvSpPr>
          <p:cNvPr id="54" name="TextBox 53"/>
          <p:cNvSpPr txBox="1"/>
          <p:nvPr/>
        </p:nvSpPr>
        <p:spPr>
          <a:xfrm>
            <a:off x="5680696" y="1698363"/>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securıty</a:t>
            </a:r>
            <a:endParaRPr lang="tr-TR" dirty="0">
              <a:solidFill>
                <a:srgbClr val="2782A7"/>
              </a:solidFill>
              <a:latin typeface="Bebas Neue" pitchFamily="34" charset="0"/>
            </a:endParaRPr>
          </a:p>
        </p:txBody>
      </p:sp>
      <p:sp>
        <p:nvSpPr>
          <p:cNvPr id="55" name="TextBox 54"/>
          <p:cNvSpPr txBox="1"/>
          <p:nvPr/>
        </p:nvSpPr>
        <p:spPr>
          <a:xfrm>
            <a:off x="5489055" y="987574"/>
            <a:ext cx="2016224" cy="707886"/>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a:t>
            </a: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Our mıssıon</a:t>
            </a:r>
          </a:p>
        </p:txBody>
      </p:sp>
      <p:pic>
        <p:nvPicPr>
          <p:cNvPr id="38" name="Picture 37"/>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208726" y="2851315"/>
            <a:ext cx="543669" cy="572283"/>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301498" y="1647106"/>
            <a:ext cx="448170" cy="529655"/>
          </a:xfrm>
          <a:prstGeom prst="rect">
            <a:avLst/>
          </a:prstGeom>
        </p:spPr>
      </p:pic>
      <p:pic>
        <p:nvPicPr>
          <p:cNvPr id="42" name="Picture 4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70853" y="1659492"/>
            <a:ext cx="476903" cy="476903"/>
          </a:xfrm>
          <a:prstGeom prst="rect">
            <a:avLst/>
          </a:prstGeom>
        </p:spPr>
      </p:pic>
      <p:pic>
        <p:nvPicPr>
          <p:cNvPr id="58" name="Picture 5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79117" y="1700800"/>
            <a:ext cx="558437" cy="420471"/>
          </a:xfrm>
          <a:prstGeom prst="rect">
            <a:avLst/>
          </a:prstGeom>
        </p:spPr>
      </p:pic>
      <p:pic>
        <p:nvPicPr>
          <p:cNvPr id="60" name="Picture 5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413503" y="2861810"/>
            <a:ext cx="458974" cy="496187"/>
          </a:xfrm>
          <a:prstGeom prst="rect">
            <a:avLst/>
          </a:prstGeom>
        </p:spPr>
      </p:pic>
    </p:spTree>
    <p:extLst>
      <p:ext uri="{BB962C8B-B14F-4D97-AF65-F5344CB8AC3E}">
        <p14:creationId xmlns:p14="http://schemas.microsoft.com/office/powerpoint/2010/main" val="66992307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10" presetClass="entr" presetSubtype="0" fill="hold"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500"/>
                                        <p:tgtEl>
                                          <p:spTgt spid="60"/>
                                        </p:tgtEl>
                                      </p:cBhvr>
                                    </p:animEffect>
                                  </p:childTnLst>
                                </p:cTn>
                              </p:par>
                              <p:par>
                                <p:cTn id="15" presetID="10"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par>
                                <p:cTn id="21" presetID="10" presetClass="entr" presetSubtype="0" fill="hold"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childTnLst>
                          </p:cTn>
                        </p:par>
                        <p:par>
                          <p:cTn id="24" fill="hold">
                            <p:stCondLst>
                              <p:cond delay="80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500"/>
                                        <p:tgtEl>
                                          <p:spTgt spid="5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1" grpId="0"/>
      <p:bldP spid="48" grpId="0"/>
      <p:bldP spid="49" grpId="0"/>
      <p:bldP spid="50" grpId="0"/>
      <p:bldP spid="51" grpId="0"/>
      <p:bldP spid="52" grpId="0"/>
      <p:bldP spid="53" grpId="0"/>
      <p:bldP spid="54" grpId="0"/>
      <p:bldP spid="55"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0" y="851902"/>
            <a:ext cx="9144000" cy="3906377"/>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31640" y="979654"/>
            <a:ext cx="6480720" cy="3752337"/>
          </a:xfrm>
          <a:prstGeom prst="rect">
            <a:avLst/>
          </a:prstGeom>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2" name="TextBox 51"/>
          <p:cNvSpPr txBox="1"/>
          <p:nvPr/>
        </p:nvSpPr>
        <p:spPr>
          <a:xfrm>
            <a:off x="179513" y="3150717"/>
            <a:ext cx="230425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We’re all over the globe</a:t>
            </a:r>
            <a:endParaRPr lang="tr-TR" dirty="0">
              <a:solidFill>
                <a:schemeClr val="bg1"/>
              </a:solidFill>
              <a:latin typeface="Bebas Neue" pitchFamily="34" charset="0"/>
            </a:endParaRPr>
          </a:p>
        </p:txBody>
      </p:sp>
      <p:sp>
        <p:nvSpPr>
          <p:cNvPr id="53" name="TextBox 52"/>
          <p:cNvSpPr txBox="1"/>
          <p:nvPr/>
        </p:nvSpPr>
        <p:spPr>
          <a:xfrm>
            <a:off x="280096" y="3448040"/>
            <a:ext cx="2016224" cy="707886"/>
          </a:xfrm>
          <a:prstGeom prst="rect">
            <a:avLst/>
          </a:prstGeom>
          <a:noFill/>
        </p:spPr>
        <p:txBody>
          <a:bodyPr wrap="square" lIns="91438" tIns="45719" rIns="91438" bIns="45719" rtlCol="0">
            <a:spAutoFit/>
          </a:bodyPr>
          <a:lstStyle/>
          <a:p>
            <a:r>
              <a:rPr lang="tr-TR" sz="10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a:t>
            </a:r>
          </a:p>
        </p:txBody>
      </p:sp>
      <p:sp>
        <p:nvSpPr>
          <p:cNvPr id="57" name="TextBox 56"/>
          <p:cNvSpPr txBox="1"/>
          <p:nvPr/>
        </p:nvSpPr>
        <p:spPr>
          <a:xfrm>
            <a:off x="1331510" y="45543"/>
            <a:ext cx="3747808"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Our locatıons</a:t>
            </a:r>
          </a:p>
        </p:txBody>
      </p:sp>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51521" y="2283719"/>
            <a:ext cx="671845" cy="981927"/>
          </a:xfrm>
          <a:prstGeom prst="rect">
            <a:avLst/>
          </a:prstGeom>
        </p:spPr>
      </p:pic>
      <p:sp>
        <p:nvSpPr>
          <p:cNvPr id="10" name="Oval 9"/>
          <p:cNvSpPr/>
          <p:nvPr/>
        </p:nvSpPr>
        <p:spPr>
          <a:xfrm>
            <a:off x="4788025" y="3651871"/>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0" name="Oval 59"/>
          <p:cNvSpPr/>
          <p:nvPr/>
        </p:nvSpPr>
        <p:spPr>
          <a:xfrm>
            <a:off x="4880817" y="3651871"/>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1" name="Oval 60"/>
          <p:cNvSpPr/>
          <p:nvPr/>
        </p:nvSpPr>
        <p:spPr>
          <a:xfrm>
            <a:off x="4788025" y="373773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2" name="Oval 61"/>
          <p:cNvSpPr/>
          <p:nvPr/>
        </p:nvSpPr>
        <p:spPr>
          <a:xfrm>
            <a:off x="4880817" y="373773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4" name="Oval 63"/>
          <p:cNvSpPr/>
          <p:nvPr/>
        </p:nvSpPr>
        <p:spPr>
          <a:xfrm>
            <a:off x="4788406" y="356288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5" name="Oval 64"/>
          <p:cNvSpPr/>
          <p:nvPr/>
        </p:nvSpPr>
        <p:spPr>
          <a:xfrm>
            <a:off x="4881198" y="356288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6" name="Oval 65"/>
          <p:cNvSpPr/>
          <p:nvPr/>
        </p:nvSpPr>
        <p:spPr>
          <a:xfrm>
            <a:off x="6804249" y="393990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7" name="Oval 66"/>
          <p:cNvSpPr/>
          <p:nvPr/>
        </p:nvSpPr>
        <p:spPr>
          <a:xfrm>
            <a:off x="6897040" y="393990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8" name="Oval 67"/>
          <p:cNvSpPr/>
          <p:nvPr/>
        </p:nvSpPr>
        <p:spPr>
          <a:xfrm>
            <a:off x="6804249" y="384864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9" name="Oval 68"/>
          <p:cNvSpPr/>
          <p:nvPr/>
        </p:nvSpPr>
        <p:spPr>
          <a:xfrm>
            <a:off x="6897040" y="384864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0" name="Oval 69"/>
          <p:cNvSpPr/>
          <p:nvPr/>
        </p:nvSpPr>
        <p:spPr>
          <a:xfrm>
            <a:off x="6423424" y="1851670"/>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1" name="Oval 70"/>
          <p:cNvSpPr/>
          <p:nvPr/>
        </p:nvSpPr>
        <p:spPr>
          <a:xfrm>
            <a:off x="6516217" y="1851670"/>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2" name="Oval 71"/>
          <p:cNvSpPr/>
          <p:nvPr/>
        </p:nvSpPr>
        <p:spPr>
          <a:xfrm>
            <a:off x="6423424" y="176041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3" name="Oval 72"/>
          <p:cNvSpPr/>
          <p:nvPr/>
        </p:nvSpPr>
        <p:spPr>
          <a:xfrm>
            <a:off x="6516217" y="176041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4" name="Oval 73"/>
          <p:cNvSpPr/>
          <p:nvPr/>
        </p:nvSpPr>
        <p:spPr>
          <a:xfrm>
            <a:off x="6234046" y="184747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5" name="Oval 74"/>
          <p:cNvSpPr/>
          <p:nvPr/>
        </p:nvSpPr>
        <p:spPr>
          <a:xfrm>
            <a:off x="6326839" y="184747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6" name="Oval 75"/>
          <p:cNvSpPr/>
          <p:nvPr/>
        </p:nvSpPr>
        <p:spPr>
          <a:xfrm>
            <a:off x="6234046" y="1756215"/>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7" name="Oval 76"/>
          <p:cNvSpPr/>
          <p:nvPr/>
        </p:nvSpPr>
        <p:spPr>
          <a:xfrm>
            <a:off x="6326839" y="1756215"/>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8" name="Oval 77"/>
          <p:cNvSpPr/>
          <p:nvPr/>
        </p:nvSpPr>
        <p:spPr>
          <a:xfrm>
            <a:off x="2246961" y="2355727"/>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9" name="Oval 78"/>
          <p:cNvSpPr/>
          <p:nvPr/>
        </p:nvSpPr>
        <p:spPr>
          <a:xfrm>
            <a:off x="2339752" y="2355727"/>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0" name="Oval 79"/>
          <p:cNvSpPr/>
          <p:nvPr/>
        </p:nvSpPr>
        <p:spPr>
          <a:xfrm>
            <a:off x="2246961" y="2264469"/>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1" name="Oval 80"/>
          <p:cNvSpPr/>
          <p:nvPr/>
        </p:nvSpPr>
        <p:spPr>
          <a:xfrm>
            <a:off x="2339752" y="2264469"/>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2" name="Oval 81"/>
          <p:cNvSpPr/>
          <p:nvPr/>
        </p:nvSpPr>
        <p:spPr>
          <a:xfrm>
            <a:off x="2246961" y="2170677"/>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3" name="Oval 82"/>
          <p:cNvSpPr/>
          <p:nvPr/>
        </p:nvSpPr>
        <p:spPr>
          <a:xfrm>
            <a:off x="2339752" y="2170677"/>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4" name="Oval 83"/>
          <p:cNvSpPr/>
          <p:nvPr/>
        </p:nvSpPr>
        <p:spPr>
          <a:xfrm>
            <a:off x="2246961" y="2079418"/>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5" name="Oval 84"/>
          <p:cNvSpPr/>
          <p:nvPr/>
        </p:nvSpPr>
        <p:spPr>
          <a:xfrm>
            <a:off x="2339752" y="2079418"/>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TextBox 43"/>
          <p:cNvSpPr txBox="1"/>
          <p:nvPr/>
        </p:nvSpPr>
        <p:spPr>
          <a:xfrm>
            <a:off x="3707904" y="184041"/>
            <a:ext cx="4752528" cy="492443"/>
          </a:xfrm>
          <a:prstGeom prst="rect">
            <a:avLst/>
          </a:prstGeom>
          <a:noFill/>
        </p:spPr>
        <p:txBody>
          <a:bodyPr wrap="square" lIns="91438" tIns="45719" rIns="91438" bIns="45719" rtlCol="0">
            <a:spAutoFit/>
          </a:bodyPr>
          <a:lstStyle/>
          <a:p>
            <a:pPr algn="ctr"/>
            <a:r>
              <a:rPr lang="tr-TR" sz="2600" dirty="0">
                <a:solidFill>
                  <a:srgbClr val="2681A7"/>
                </a:solidFill>
                <a:latin typeface="Bebas Neue" pitchFamily="34" charset="0"/>
              </a:rPr>
              <a:t>Where we are on the map</a:t>
            </a:r>
          </a:p>
        </p:txBody>
      </p:sp>
    </p:spTree>
    <p:extLst>
      <p:ext uri="{BB962C8B-B14F-4D97-AF65-F5344CB8AC3E}">
        <p14:creationId xmlns:p14="http://schemas.microsoft.com/office/powerpoint/2010/main" val="21376875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300"/>
                                        <p:tgtEl>
                                          <p:spTgt spid="44"/>
                                        </p:tgtEl>
                                      </p:cBhvr>
                                    </p:animEffect>
                                  </p:childTnLst>
                                </p:cTn>
                              </p:par>
                            </p:childTnLst>
                          </p:cTn>
                        </p:par>
                        <p:par>
                          <p:cTn id="11" fill="hold">
                            <p:stCondLst>
                              <p:cond delay="300"/>
                            </p:stCondLst>
                            <p:childTnLst>
                              <p:par>
                                <p:cTn id="12" presetID="10"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childTnLst>
                          </p:cTn>
                        </p:par>
                        <p:par>
                          <p:cTn id="18" fill="hold">
                            <p:stCondLst>
                              <p:cond delay="8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4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400"/>
                                        <p:tgtEl>
                                          <p:spTgt spid="6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400"/>
                                        <p:tgtEl>
                                          <p:spTgt spid="6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400"/>
                                        <p:tgtEl>
                                          <p:spTgt spid="6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400"/>
                                        <p:tgtEl>
                                          <p:spTgt spid="6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400"/>
                                        <p:tgtEl>
                                          <p:spTgt spid="65"/>
                                        </p:tgtEl>
                                      </p:cBhvr>
                                    </p:animEffect>
                                  </p:childTnLst>
                                </p:cTn>
                              </p:par>
                            </p:childTnLst>
                          </p:cTn>
                        </p:par>
                        <p:par>
                          <p:cTn id="37" fill="hold">
                            <p:stCondLst>
                              <p:cond delay="1200"/>
                            </p:stCondLst>
                            <p:childTnLst>
                              <p:par>
                                <p:cTn id="38" presetID="10"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400"/>
                                        <p:tgtEl>
                                          <p:spTgt spid="6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400"/>
                                        <p:tgtEl>
                                          <p:spTgt spid="6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400"/>
                                        <p:tgtEl>
                                          <p:spTgt spid="6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400"/>
                                        <p:tgtEl>
                                          <p:spTgt spid="69"/>
                                        </p:tgtEl>
                                      </p:cBhvr>
                                    </p:animEffect>
                                  </p:childTnLst>
                                </p:cTn>
                              </p:par>
                            </p:childTnLst>
                          </p:cTn>
                        </p:par>
                        <p:par>
                          <p:cTn id="50" fill="hold">
                            <p:stCondLst>
                              <p:cond delay="1600"/>
                            </p:stCondLst>
                            <p:childTnLst>
                              <p:par>
                                <p:cTn id="51" presetID="10" presetClass="entr" presetSubtype="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400"/>
                                        <p:tgtEl>
                                          <p:spTgt spid="7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400"/>
                                        <p:tgtEl>
                                          <p:spTgt spid="7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fade">
                                      <p:cBhvr>
                                        <p:cTn id="59" dur="400"/>
                                        <p:tgtEl>
                                          <p:spTgt spid="7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400"/>
                                        <p:tgtEl>
                                          <p:spTgt spid="7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400"/>
                                        <p:tgtEl>
                                          <p:spTgt spid="7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fade">
                                      <p:cBhvr>
                                        <p:cTn id="68" dur="400"/>
                                        <p:tgtEl>
                                          <p:spTgt spid="7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Effect transition="in" filter="fade">
                                      <p:cBhvr>
                                        <p:cTn id="71" dur="400"/>
                                        <p:tgtEl>
                                          <p:spTgt spid="7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77"/>
                                        </p:tgtEl>
                                        <p:attrNameLst>
                                          <p:attrName>style.visibility</p:attrName>
                                        </p:attrNameLst>
                                      </p:cBhvr>
                                      <p:to>
                                        <p:strVal val="visible"/>
                                      </p:to>
                                    </p:set>
                                    <p:animEffect transition="in" filter="fade">
                                      <p:cBhvr>
                                        <p:cTn id="74" dur="400"/>
                                        <p:tgtEl>
                                          <p:spTgt spid="77"/>
                                        </p:tgtEl>
                                      </p:cBhvr>
                                    </p:animEffect>
                                  </p:childTnLst>
                                </p:cTn>
                              </p:par>
                            </p:childTnLst>
                          </p:cTn>
                        </p:par>
                        <p:par>
                          <p:cTn id="75" fill="hold">
                            <p:stCondLst>
                              <p:cond delay="2000"/>
                            </p:stCondLst>
                            <p:childTnLst>
                              <p:par>
                                <p:cTn id="76" presetID="10" presetClass="entr" presetSubtype="0" fill="hold" grpId="0" nodeType="afterEffect">
                                  <p:stCondLst>
                                    <p:cond delay="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400"/>
                                        <p:tgtEl>
                                          <p:spTgt spid="7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78"/>
                                        </p:tgtEl>
                                        <p:attrNameLst>
                                          <p:attrName>style.visibility</p:attrName>
                                        </p:attrNameLst>
                                      </p:cBhvr>
                                      <p:to>
                                        <p:strVal val="visible"/>
                                      </p:to>
                                    </p:set>
                                    <p:animEffect transition="in" filter="fade">
                                      <p:cBhvr>
                                        <p:cTn id="81" dur="400"/>
                                        <p:tgtEl>
                                          <p:spTgt spid="7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400"/>
                                        <p:tgtEl>
                                          <p:spTgt spid="8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81"/>
                                        </p:tgtEl>
                                        <p:attrNameLst>
                                          <p:attrName>style.visibility</p:attrName>
                                        </p:attrNameLst>
                                      </p:cBhvr>
                                      <p:to>
                                        <p:strVal val="visible"/>
                                      </p:to>
                                    </p:set>
                                    <p:animEffect transition="in" filter="fade">
                                      <p:cBhvr>
                                        <p:cTn id="87" dur="400"/>
                                        <p:tgtEl>
                                          <p:spTgt spid="8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83"/>
                                        </p:tgtEl>
                                        <p:attrNameLst>
                                          <p:attrName>style.visibility</p:attrName>
                                        </p:attrNameLst>
                                      </p:cBhvr>
                                      <p:to>
                                        <p:strVal val="visible"/>
                                      </p:to>
                                    </p:set>
                                    <p:animEffect transition="in" filter="fade">
                                      <p:cBhvr>
                                        <p:cTn id="90" dur="400"/>
                                        <p:tgtEl>
                                          <p:spTgt spid="8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82"/>
                                        </p:tgtEl>
                                        <p:attrNameLst>
                                          <p:attrName>style.visibility</p:attrName>
                                        </p:attrNameLst>
                                      </p:cBhvr>
                                      <p:to>
                                        <p:strVal val="visible"/>
                                      </p:to>
                                    </p:set>
                                    <p:animEffect transition="in" filter="fade">
                                      <p:cBhvr>
                                        <p:cTn id="93" dur="400"/>
                                        <p:tgtEl>
                                          <p:spTgt spid="8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84"/>
                                        </p:tgtEl>
                                        <p:attrNameLst>
                                          <p:attrName>style.visibility</p:attrName>
                                        </p:attrNameLst>
                                      </p:cBhvr>
                                      <p:to>
                                        <p:strVal val="visible"/>
                                      </p:to>
                                    </p:set>
                                    <p:animEffect transition="in" filter="fade">
                                      <p:cBhvr>
                                        <p:cTn id="96" dur="400"/>
                                        <p:tgtEl>
                                          <p:spTgt spid="8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fade">
                                      <p:cBhvr>
                                        <p:cTn id="99" dur="4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7" grpId="0"/>
      <p:bldP spid="10" grpId="0" animBg="1"/>
      <p:bldP spid="60" grpId="0" animBg="1"/>
      <p:bldP spid="61" grpId="0" animBg="1"/>
      <p:bldP spid="62"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1912338"/>
            <a:ext cx="9144000" cy="1663735"/>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graphicFrame>
        <p:nvGraphicFramePr>
          <p:cNvPr id="4" name="Diagram 3"/>
          <p:cNvGraphicFramePr/>
          <p:nvPr>
            <p:extLst>
              <p:ext uri="{D42A27DB-BD31-4B8C-83A1-F6EECF244321}">
                <p14:modId xmlns:p14="http://schemas.microsoft.com/office/powerpoint/2010/main" val="2019721590"/>
              </p:ext>
            </p:extLst>
          </p:nvPr>
        </p:nvGraphicFramePr>
        <p:xfrm>
          <a:off x="-324544" y="1203598"/>
          <a:ext cx="4320480" cy="2880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5" name="TextBox 34"/>
          <p:cNvSpPr txBox="1"/>
          <p:nvPr/>
        </p:nvSpPr>
        <p:spPr>
          <a:xfrm>
            <a:off x="3381772" y="1999585"/>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DEVELOPMENT</a:t>
            </a:r>
            <a:endParaRPr lang="tr-TR" dirty="0">
              <a:solidFill>
                <a:srgbClr val="2782A7"/>
              </a:solidFill>
              <a:latin typeface="Bebas Neue" pitchFamily="34" charset="0"/>
            </a:endParaRPr>
          </a:p>
        </p:txBody>
      </p:sp>
      <p:sp>
        <p:nvSpPr>
          <p:cNvPr id="41" name="TextBox 40"/>
          <p:cNvSpPr txBox="1"/>
          <p:nvPr/>
        </p:nvSpPr>
        <p:spPr>
          <a:xfrm>
            <a:off x="3275857" y="2280067"/>
            <a:ext cx="1730333" cy="1169551"/>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DIVISIONS</a:t>
            </a:r>
          </a:p>
        </p:txBody>
      </p:sp>
      <p:sp>
        <p:nvSpPr>
          <p:cNvPr id="40" name="TextBox 39"/>
          <p:cNvSpPr txBox="1"/>
          <p:nvPr/>
        </p:nvSpPr>
        <p:spPr>
          <a:xfrm>
            <a:off x="5181973" y="2009458"/>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RESEARCH</a:t>
            </a:r>
            <a:endParaRPr lang="tr-TR" dirty="0">
              <a:solidFill>
                <a:srgbClr val="2782A7"/>
              </a:solidFill>
              <a:latin typeface="Bebas Neue" pitchFamily="34" charset="0"/>
            </a:endParaRPr>
          </a:p>
        </p:txBody>
      </p:sp>
      <p:sp>
        <p:nvSpPr>
          <p:cNvPr id="42" name="TextBox 41"/>
          <p:cNvSpPr txBox="1"/>
          <p:nvPr/>
        </p:nvSpPr>
        <p:spPr>
          <a:xfrm>
            <a:off x="5076057" y="2289938"/>
            <a:ext cx="1730333" cy="1169551"/>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58" name="TextBox 57"/>
          <p:cNvSpPr txBox="1"/>
          <p:nvPr/>
        </p:nvSpPr>
        <p:spPr>
          <a:xfrm>
            <a:off x="7052040" y="2009458"/>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MARKETING</a:t>
            </a:r>
            <a:endParaRPr lang="tr-TR" dirty="0">
              <a:solidFill>
                <a:srgbClr val="2782A7"/>
              </a:solidFill>
              <a:latin typeface="Bebas Neue" pitchFamily="34" charset="0"/>
            </a:endParaRPr>
          </a:p>
        </p:txBody>
      </p:sp>
      <p:sp>
        <p:nvSpPr>
          <p:cNvPr id="59" name="TextBox 58"/>
          <p:cNvSpPr txBox="1"/>
          <p:nvPr/>
        </p:nvSpPr>
        <p:spPr>
          <a:xfrm>
            <a:off x="6946124" y="2289938"/>
            <a:ext cx="1730333" cy="1169551"/>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Tree>
    <p:extLst>
      <p:ext uri="{BB962C8B-B14F-4D97-AF65-F5344CB8AC3E}">
        <p14:creationId xmlns:p14="http://schemas.microsoft.com/office/powerpoint/2010/main" val="175308329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5" grpId="0"/>
      <p:bldP spid="41" grpId="0"/>
      <p:bldP spid="57" grpId="0"/>
      <p:bldP spid="40" grpId="0"/>
      <p:bldP spid="42"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9"/>
            <a:ext cx="9144000" cy="2016224"/>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percentages</a:t>
            </a:r>
          </a:p>
        </p:txBody>
      </p:sp>
      <p:sp>
        <p:nvSpPr>
          <p:cNvPr id="62" name="TextBox 61"/>
          <p:cNvSpPr txBox="1"/>
          <p:nvPr/>
        </p:nvSpPr>
        <p:spPr>
          <a:xfrm>
            <a:off x="1242380" y="3507855"/>
            <a:ext cx="1379760"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workforce</a:t>
            </a:r>
          </a:p>
        </p:txBody>
      </p:sp>
      <p:sp>
        <p:nvSpPr>
          <p:cNvPr id="63" name="TextBox 62"/>
          <p:cNvSpPr txBox="1"/>
          <p:nvPr/>
        </p:nvSpPr>
        <p:spPr>
          <a:xfrm>
            <a:off x="1242380" y="4043848"/>
            <a:ext cx="6657696" cy="400110"/>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874426" y="1059583"/>
            <a:ext cx="1487038" cy="1578236"/>
          </a:xfrm>
          <a:prstGeom prst="rect">
            <a:avLst/>
          </a:prstGeom>
        </p:spPr>
      </p:pic>
      <p:pic>
        <p:nvPicPr>
          <p:cNvPr id="4" name="Picture 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15616" y="1059583"/>
            <a:ext cx="1487038" cy="1578236"/>
          </a:xfrm>
          <a:prstGeom prst="rect">
            <a:avLst/>
          </a:prstGeom>
        </p:spPr>
      </p:pic>
      <p:pic>
        <p:nvPicPr>
          <p:cNvPr id="5" name="Picture 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669139" y="1059583"/>
            <a:ext cx="1487038" cy="1578236"/>
          </a:xfrm>
          <a:prstGeom prst="rect">
            <a:avLst/>
          </a:prstGeom>
        </p:spPr>
      </p:pic>
      <p:pic>
        <p:nvPicPr>
          <p:cNvPr id="6" name="Picture 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397331" y="1059583"/>
            <a:ext cx="1487038" cy="1578236"/>
          </a:xfrm>
          <a:prstGeom prst="rect">
            <a:avLst/>
          </a:prstGeom>
        </p:spPr>
      </p:pic>
      <p:sp>
        <p:nvSpPr>
          <p:cNvPr id="29" name="Rectangle 28"/>
          <p:cNvSpPr/>
          <p:nvPr/>
        </p:nvSpPr>
        <p:spPr>
          <a:xfrm>
            <a:off x="1696" y="2859783"/>
            <a:ext cx="9142304" cy="576064"/>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sp>
        <p:nvSpPr>
          <p:cNvPr id="30" name="TextBox 29"/>
          <p:cNvSpPr txBox="1"/>
          <p:nvPr/>
        </p:nvSpPr>
        <p:spPr>
          <a:xfrm>
            <a:off x="1501908" y="2915776"/>
            <a:ext cx="860704"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%50</a:t>
            </a:r>
          </a:p>
        </p:txBody>
      </p:sp>
      <p:sp>
        <p:nvSpPr>
          <p:cNvPr id="31" name="TextBox 30"/>
          <p:cNvSpPr txBox="1"/>
          <p:nvPr/>
        </p:nvSpPr>
        <p:spPr>
          <a:xfrm>
            <a:off x="3275856" y="2916551"/>
            <a:ext cx="860704"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%75</a:t>
            </a:r>
          </a:p>
        </p:txBody>
      </p:sp>
      <p:sp>
        <p:nvSpPr>
          <p:cNvPr id="32" name="TextBox 31"/>
          <p:cNvSpPr txBox="1"/>
          <p:nvPr/>
        </p:nvSpPr>
        <p:spPr>
          <a:xfrm>
            <a:off x="5076057" y="2916982"/>
            <a:ext cx="860704"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%60</a:t>
            </a:r>
          </a:p>
        </p:txBody>
      </p:sp>
      <p:sp>
        <p:nvSpPr>
          <p:cNvPr id="33" name="TextBox 32"/>
          <p:cNvSpPr txBox="1"/>
          <p:nvPr/>
        </p:nvSpPr>
        <p:spPr>
          <a:xfrm>
            <a:off x="6804249" y="2916982"/>
            <a:ext cx="860704"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%25</a:t>
            </a:r>
          </a:p>
        </p:txBody>
      </p:sp>
      <p:sp>
        <p:nvSpPr>
          <p:cNvPr id="34" name="TextBox 33"/>
          <p:cNvSpPr txBox="1"/>
          <p:nvPr/>
        </p:nvSpPr>
        <p:spPr>
          <a:xfrm>
            <a:off x="3016328" y="3507854"/>
            <a:ext cx="1379760"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effıcıency</a:t>
            </a:r>
          </a:p>
        </p:txBody>
      </p:sp>
      <p:sp>
        <p:nvSpPr>
          <p:cNvPr id="35" name="TextBox 34"/>
          <p:cNvSpPr txBox="1"/>
          <p:nvPr/>
        </p:nvSpPr>
        <p:spPr>
          <a:xfrm>
            <a:off x="4848424" y="3507853"/>
            <a:ext cx="1379760"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profıt</a:t>
            </a:r>
          </a:p>
        </p:txBody>
      </p:sp>
      <p:sp>
        <p:nvSpPr>
          <p:cNvPr id="36" name="TextBox 35"/>
          <p:cNvSpPr txBox="1"/>
          <p:nvPr/>
        </p:nvSpPr>
        <p:spPr>
          <a:xfrm>
            <a:off x="6588224" y="3515475"/>
            <a:ext cx="1379760"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loss</a:t>
            </a:r>
          </a:p>
        </p:txBody>
      </p:sp>
    </p:spTree>
    <p:extLst>
      <p:ext uri="{BB962C8B-B14F-4D97-AF65-F5344CB8AC3E}">
        <p14:creationId xmlns:p14="http://schemas.microsoft.com/office/powerpoint/2010/main" val="43074238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800"/>
                            </p:stCondLst>
                            <p:childTnLst>
                              <p:par>
                                <p:cTn id="22" presetID="10" presetClass="entr" presetSubtype="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par>
                          <p:cTn id="34" fill="hold">
                            <p:stCondLst>
                              <p:cond delay="1300"/>
                            </p:stCondLst>
                            <p:childTnLst>
                              <p:par>
                                <p:cTn id="35" presetID="10" presetClass="entr" presetSubtype="0"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500"/>
                                        <p:tgtEl>
                                          <p:spTgt spid="6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2" grpId="0"/>
      <p:bldP spid="63" grpId="0"/>
      <p:bldP spid="30" grpId="0"/>
      <p:bldP spid="31" grpId="0"/>
      <p:bldP spid="32" grpId="0"/>
      <p:bldP spid="33"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6794" y="3530684"/>
            <a:ext cx="9152302" cy="108009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sp>
        <p:nvSpPr>
          <p:cNvPr id="37" name="Rectangle 36"/>
          <p:cNvSpPr/>
          <p:nvPr/>
        </p:nvSpPr>
        <p:spPr>
          <a:xfrm>
            <a:off x="1508" y="2355726"/>
            <a:ext cx="9144000" cy="108009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smtClean="0">
                <a:solidFill>
                  <a:srgbClr val="2782A7"/>
                </a:solidFill>
                <a:latin typeface="Bebas Neue" pitchFamily="34" charset="0"/>
              </a:rPr>
              <a:t>WWW.1PPT.COM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GENDER DISTRIBUTION</a:t>
            </a:r>
          </a:p>
        </p:txBody>
      </p:sp>
      <p:sp>
        <p:nvSpPr>
          <p:cNvPr id="58" name="TextBox 57"/>
          <p:cNvSpPr txBox="1"/>
          <p:nvPr/>
        </p:nvSpPr>
        <p:spPr>
          <a:xfrm>
            <a:off x="5785441" y="2729305"/>
            <a:ext cx="2963024"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OF THE FEMALE POPULATION LIKEs US</a:t>
            </a:r>
            <a:endParaRPr lang="tr-TR" dirty="0">
              <a:solidFill>
                <a:schemeClr val="bg1"/>
              </a:solidFill>
              <a:latin typeface="Bebas Neue" pitchFamily="34" charset="0"/>
            </a:endParaRPr>
          </a:p>
        </p:txBody>
      </p:sp>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8714" y="2451334"/>
            <a:ext cx="399927" cy="863297"/>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539553" y="3581812"/>
            <a:ext cx="399088" cy="936104"/>
          </a:xfrm>
          <a:prstGeom prst="rect">
            <a:avLst/>
          </a:prstGeom>
        </p:spPr>
      </p:pic>
      <p:pic>
        <p:nvPicPr>
          <p:cNvPr id="24" name="Picture 2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971601" y="3581812"/>
            <a:ext cx="399088" cy="936104"/>
          </a:xfrm>
          <a:prstGeom prst="rect">
            <a:avLst/>
          </a:prstGeom>
        </p:spPr>
      </p:pic>
      <p:pic>
        <p:nvPicPr>
          <p:cNvPr id="26" name="Picture 2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1404798" y="3581812"/>
            <a:ext cx="399088" cy="936104"/>
          </a:xfrm>
          <a:prstGeom prst="rect">
            <a:avLst/>
          </a:prstGeom>
        </p:spPr>
      </p:pic>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1835696" y="3581812"/>
            <a:ext cx="399088" cy="936104"/>
          </a:xfrm>
          <a:prstGeom prst="rect">
            <a:avLst/>
          </a:prstGeom>
        </p:spPr>
      </p:pic>
      <p:pic>
        <p:nvPicPr>
          <p:cNvPr id="30" name="Picture 2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2267745" y="3581812"/>
            <a:ext cx="399088" cy="936104"/>
          </a:xfrm>
          <a:prstGeom prst="rect">
            <a:avLst/>
          </a:prstGeom>
        </p:spPr>
      </p:pic>
      <p:pic>
        <p:nvPicPr>
          <p:cNvPr id="31" name="Picture 30"/>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2699793" y="3581812"/>
            <a:ext cx="399088" cy="936104"/>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3131841" y="3581812"/>
            <a:ext cx="399088" cy="936104"/>
          </a:xfrm>
          <a:prstGeom prst="rect">
            <a:avLst/>
          </a:prstGeom>
        </p:spPr>
      </p:pic>
      <p:pic>
        <p:nvPicPr>
          <p:cNvPr id="33" name="Picture 3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3563889" y="3581812"/>
            <a:ext cx="399088" cy="936104"/>
          </a:xfrm>
          <a:prstGeom prst="rect">
            <a:avLst/>
          </a:prstGeom>
        </p:spPr>
      </p:pic>
      <p:pic>
        <p:nvPicPr>
          <p:cNvPr id="43" name="Picture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600" y="2451334"/>
            <a:ext cx="399927" cy="863297"/>
          </a:xfrm>
          <a:prstGeom prst="rect">
            <a:avLst/>
          </a:prstGeom>
        </p:spPr>
      </p:pic>
      <p:pic>
        <p:nvPicPr>
          <p:cNvPr id="44" name="Picture 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03648" y="2451334"/>
            <a:ext cx="399927" cy="863297"/>
          </a:xfrm>
          <a:prstGeom prst="rect">
            <a:avLst/>
          </a:prstGeom>
        </p:spPr>
      </p:pic>
      <p:pic>
        <p:nvPicPr>
          <p:cNvPr id="45" name="Picture 4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851739" y="2451334"/>
            <a:ext cx="399927" cy="863297"/>
          </a:xfrm>
          <a:prstGeom prst="rect">
            <a:avLst/>
          </a:prstGeom>
        </p:spPr>
      </p:pic>
      <p:pic>
        <p:nvPicPr>
          <p:cNvPr id="46" name="Picture 4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84625" y="2451334"/>
            <a:ext cx="399927" cy="863297"/>
          </a:xfrm>
          <a:prstGeom prst="rect">
            <a:avLst/>
          </a:prstGeom>
        </p:spPr>
      </p:pic>
      <p:pic>
        <p:nvPicPr>
          <p:cNvPr id="47" name="Picture 4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16673" y="2451334"/>
            <a:ext cx="399927" cy="863297"/>
          </a:xfrm>
          <a:prstGeom prst="rect">
            <a:avLst/>
          </a:prstGeom>
        </p:spPr>
      </p:pic>
      <p:pic>
        <p:nvPicPr>
          <p:cNvPr id="48" name="Picture 4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65749" y="2451334"/>
            <a:ext cx="399927" cy="863297"/>
          </a:xfrm>
          <a:prstGeom prst="rect">
            <a:avLst/>
          </a:prstGeom>
        </p:spPr>
      </p:pic>
      <p:pic>
        <p:nvPicPr>
          <p:cNvPr id="49" name="Picture 4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98636" y="2451334"/>
            <a:ext cx="399927" cy="863297"/>
          </a:xfrm>
          <a:prstGeom prst="rect">
            <a:avLst/>
          </a:prstGeom>
          <a:noFill/>
        </p:spPr>
      </p:pic>
      <p:pic>
        <p:nvPicPr>
          <p:cNvPr id="50" name="Picture 4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30684" y="2451334"/>
            <a:ext cx="399927" cy="863297"/>
          </a:xfrm>
          <a:prstGeom prst="rect">
            <a:avLst/>
          </a:prstGeom>
          <a:noFill/>
        </p:spPr>
      </p:pic>
      <p:pic>
        <p:nvPicPr>
          <p:cNvPr id="6" name="Picture 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0107" y="2451333"/>
            <a:ext cx="399926" cy="863297"/>
          </a:xfrm>
          <a:prstGeom prst="rect">
            <a:avLst/>
          </a:prstGeom>
        </p:spPr>
      </p:pic>
      <p:pic>
        <p:nvPicPr>
          <p:cNvPr id="7" name="Picture 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417121" y="3581812"/>
            <a:ext cx="405585" cy="951344"/>
          </a:xfrm>
          <a:prstGeom prst="rect">
            <a:avLst/>
          </a:prstGeom>
        </p:spPr>
      </p:pic>
      <p:pic>
        <p:nvPicPr>
          <p:cNvPr id="53" name="Picture 5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3988316" y="3591615"/>
            <a:ext cx="405585" cy="951344"/>
          </a:xfrm>
          <a:prstGeom prst="rect">
            <a:avLst/>
          </a:prstGeom>
        </p:spPr>
      </p:pic>
      <p:sp>
        <p:nvSpPr>
          <p:cNvPr id="54" name="TextBox 53"/>
          <p:cNvSpPr txBox="1"/>
          <p:nvPr/>
        </p:nvSpPr>
        <p:spPr>
          <a:xfrm>
            <a:off x="4644009" y="2594580"/>
            <a:ext cx="1584176" cy="661720"/>
          </a:xfrm>
          <a:prstGeom prst="rect">
            <a:avLst/>
          </a:prstGeom>
          <a:noFill/>
        </p:spPr>
        <p:txBody>
          <a:bodyPr wrap="square" lIns="91438" tIns="45719" rIns="91438" bIns="45719" rtlCol="0">
            <a:spAutoFit/>
          </a:bodyPr>
          <a:lstStyle/>
          <a:p>
            <a:pPr algn="ctr"/>
            <a:r>
              <a:rPr lang="tr-TR" sz="3700" dirty="0">
                <a:solidFill>
                  <a:schemeClr val="bg1"/>
                </a:solidFill>
                <a:latin typeface="Bebas Neue" pitchFamily="34" charset="0"/>
              </a:rPr>
              <a:t>90%</a:t>
            </a:r>
          </a:p>
        </p:txBody>
      </p:sp>
      <p:sp>
        <p:nvSpPr>
          <p:cNvPr id="55" name="TextBox 54"/>
          <p:cNvSpPr txBox="1"/>
          <p:nvPr/>
        </p:nvSpPr>
        <p:spPr>
          <a:xfrm>
            <a:off x="4631041" y="3719004"/>
            <a:ext cx="1584176" cy="661720"/>
          </a:xfrm>
          <a:prstGeom prst="rect">
            <a:avLst/>
          </a:prstGeom>
          <a:noFill/>
        </p:spPr>
        <p:txBody>
          <a:bodyPr wrap="square" lIns="91438" tIns="45719" rIns="91438" bIns="45719" rtlCol="0">
            <a:spAutoFit/>
          </a:bodyPr>
          <a:lstStyle/>
          <a:p>
            <a:pPr algn="ctr"/>
            <a:r>
              <a:rPr lang="tr-TR" sz="3700" dirty="0">
                <a:solidFill>
                  <a:schemeClr val="bg1"/>
                </a:solidFill>
                <a:latin typeface="Bebas Neue" pitchFamily="34" charset="0"/>
              </a:rPr>
              <a:t>80%</a:t>
            </a:r>
          </a:p>
        </p:txBody>
      </p:sp>
      <p:sp>
        <p:nvSpPr>
          <p:cNvPr id="60" name="TextBox 59"/>
          <p:cNvSpPr txBox="1"/>
          <p:nvPr/>
        </p:nvSpPr>
        <p:spPr>
          <a:xfrm>
            <a:off x="5708889" y="3870355"/>
            <a:ext cx="2963024"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OF THE MALE POPULATION LIKEs US</a:t>
            </a:r>
            <a:endParaRPr lang="tr-TR" dirty="0">
              <a:solidFill>
                <a:schemeClr val="bg1"/>
              </a:solidFill>
              <a:latin typeface="Bebas Neue" pitchFamily="34" charset="0"/>
            </a:endParaRPr>
          </a:p>
        </p:txBody>
      </p:sp>
      <p:sp>
        <p:nvSpPr>
          <p:cNvPr id="62" name="TextBox 61"/>
          <p:cNvSpPr txBox="1"/>
          <p:nvPr/>
        </p:nvSpPr>
        <p:spPr>
          <a:xfrm>
            <a:off x="1642303" y="1081649"/>
            <a:ext cx="5862787"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OUR PRODUCtS ARE ENYOJED BY BOTH GENDERS</a:t>
            </a:r>
          </a:p>
        </p:txBody>
      </p:sp>
      <p:sp>
        <p:nvSpPr>
          <p:cNvPr id="63" name="TextBox 62"/>
          <p:cNvSpPr txBox="1"/>
          <p:nvPr/>
        </p:nvSpPr>
        <p:spPr>
          <a:xfrm>
            <a:off x="2666833" y="1513696"/>
            <a:ext cx="3770528" cy="553998"/>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Tree>
    <p:extLst>
      <p:ext uri="{BB962C8B-B14F-4D97-AF65-F5344CB8AC3E}">
        <p14:creationId xmlns:p14="http://schemas.microsoft.com/office/powerpoint/2010/main" val="203618252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500"/>
                                        <p:tgtEl>
                                          <p:spTgt spid="63"/>
                                        </p:tgtEl>
                                      </p:cBhvr>
                                    </p:animEffect>
                                  </p:childTnLst>
                                </p:cTn>
                              </p:par>
                            </p:childTnLst>
                          </p:cTn>
                        </p:par>
                        <p:par>
                          <p:cTn id="15" fill="hold">
                            <p:stCondLst>
                              <p:cond delay="8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500"/>
                                        <p:tgtEl>
                                          <p:spTgt spid="54"/>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10"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par>
                                <p:cTn id="31" presetID="10"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10" presetClass="entr" presetSubtype="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par>
                                <p:cTn id="40" presetID="10" presetClass="entr" presetSubtype="0"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10" presetClass="entr" presetSubtype="0"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par>
                                <p:cTn id="46" presetID="10" presetClass="entr" presetSubtype="0"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childTnLst>
                          </p:cTn>
                        </p:par>
                        <p:par>
                          <p:cTn id="52" fill="hold">
                            <p:stCondLst>
                              <p:cond delay="1300"/>
                            </p:stCondLst>
                            <p:childTnLst>
                              <p:par>
                                <p:cTn id="53" presetID="10"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childTnLst>
                                </p:cTn>
                              </p:par>
                              <p:par>
                                <p:cTn id="59" presetID="10" presetClass="entr" presetSubtype="0" fill="hold"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par>
                                <p:cTn id="62" presetID="10" presetClass="entr" presetSubtype="0" fill="hold"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par>
                                <p:cTn id="65" presetID="10" presetClass="entr" presetSubtype="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10"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childTnLst>
                                </p:cTn>
                              </p:par>
                              <p:par>
                                <p:cTn id="77" presetID="10"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par>
                                <p:cTn id="80" presetID="10" presetClass="entr" presetSubtype="0"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childTnLst>
                                </p:cTn>
                              </p:par>
                              <p:par>
                                <p:cTn id="83" presetID="10" presetClass="entr" presetSubtype="0"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par>
                                <p:cTn id="86" presetID="10" presetClass="entr" presetSubtype="0" fill="hold"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fade">
                                      <p:cBhvr>
                                        <p:cTn id="8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4" grpId="0"/>
      <p:bldP spid="55" grpId="0"/>
      <p:bldP spid="60" grpId="0"/>
      <p:bldP spid="62" grpId="0"/>
      <p:bldP spid="63" grpId="0"/>
    </p:bldLst>
  </p:timing>
</p:sld>
</file>

<file path=ppt/theme/theme1.xml><?xml version="1.0" encoding="utf-8"?>
<a:theme xmlns:a="http://schemas.openxmlformats.org/drawingml/2006/main" name="PPT分享网整理发布www.pptfx.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1506</TotalTime>
  <Words>2332</Words>
  <Application>Microsoft Office PowerPoint</Application>
  <PresentationFormat>全屏显示(16:9)</PresentationFormat>
  <Paragraphs>400</Paragraphs>
  <Slides>26</Slides>
  <Notes>25</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PPT分享网整理发布www.pptfx.com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www.1ppt.com</dc:creator>
  <dc:description>www.1ppt.com;</dc:description>
  <cp:lastModifiedBy>123</cp:lastModifiedBy>
  <cp:revision>129</cp:revision>
  <dcterms:created xsi:type="dcterms:W3CDTF">2013-09-19T08:29:56Z</dcterms:created>
  <dcterms:modified xsi:type="dcterms:W3CDTF">2016-04-23T00:34:41Z</dcterms:modified>
  <cp:category>www.1ppt.com</cp:category>
</cp:coreProperties>
</file>