
<file path=[Content_Types].xml><?xml version="1.0" encoding="utf-8"?>
<Types xmlns="http://schemas.openxmlformats.org/package/2006/content-types">
  <Default Extension="jpeg" ContentType="image/jpeg"/>
  <Default Extension="wmf" ContentType="image/x-wmf"/>
  <Default Extension="png" ContentType="image/png"/>
  <Default Extension="emf" ContentType="image/x-emf"/>
  <Default Extension="gif" ContentType="image/gi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handoutMasterIdLst>
    <p:handoutMasterId r:id="rId43"/>
  </p:handoutMasterIdLst>
  <p:sldIdLst>
    <p:sldId id="256" r:id="rId3"/>
    <p:sldId id="308" r:id="rId4"/>
    <p:sldId id="315" r:id="rId5"/>
    <p:sldId id="316" r:id="rId6"/>
    <p:sldId id="317" r:id="rId7"/>
    <p:sldId id="312" r:id="rId8"/>
    <p:sldId id="318" r:id="rId9"/>
    <p:sldId id="319" r:id="rId10"/>
    <p:sldId id="321" r:id="rId11"/>
    <p:sldId id="311" r:id="rId12"/>
    <p:sldId id="313" r:id="rId13"/>
    <p:sldId id="322" r:id="rId14"/>
    <p:sldId id="324" r:id="rId15"/>
    <p:sldId id="323" r:id="rId16"/>
    <p:sldId id="325" r:id="rId17"/>
    <p:sldId id="347" r:id="rId18"/>
    <p:sldId id="348" r:id="rId19"/>
    <p:sldId id="333" r:id="rId20"/>
    <p:sldId id="326" r:id="rId21"/>
    <p:sldId id="327" r:id="rId22"/>
    <p:sldId id="328" r:id="rId23"/>
    <p:sldId id="329" r:id="rId24"/>
    <p:sldId id="330" r:id="rId25"/>
    <p:sldId id="349" r:id="rId26"/>
    <p:sldId id="354" r:id="rId27"/>
    <p:sldId id="335" r:id="rId28"/>
    <p:sldId id="350" r:id="rId29"/>
    <p:sldId id="353" r:id="rId30"/>
    <p:sldId id="336" r:id="rId31"/>
    <p:sldId id="355" r:id="rId32"/>
    <p:sldId id="337" r:id="rId33"/>
    <p:sldId id="338" r:id="rId34"/>
    <p:sldId id="352" r:id="rId35"/>
    <p:sldId id="339" r:id="rId36"/>
    <p:sldId id="340" r:id="rId37"/>
    <p:sldId id="342" r:id="rId38"/>
    <p:sldId id="346" r:id="rId39"/>
    <p:sldId id="343" r:id="rId40"/>
    <p:sldId id="344" r:id="rId41"/>
    <p:sldId id="345" r:id="rId42"/>
  </p:sldIdLst>
  <p:sldSz cx="9144000" cy="6858000" type="screen4x3"/>
  <p:notesSz cx="6858000" cy="9144000"/>
  <p:defaultTextStyle>
    <a:defPPr>
      <a:defRPr lang="zh-CN"/>
    </a:defPPr>
    <a:lvl1pPr algn="l" rtl="0" fontAlgn="base">
      <a:spcBef>
        <a:spcPct val="0"/>
      </a:spcBef>
      <a:spcAft>
        <a:spcPct val="0"/>
      </a:spcAft>
      <a:defRPr sz="2800" kern="1200">
        <a:solidFill>
          <a:schemeClr val="tx1"/>
        </a:solidFill>
        <a:latin typeface="楷体_GB2312" pitchFamily="49" charset="-122"/>
        <a:ea typeface="楷体_GB2312" pitchFamily="49" charset="-122"/>
        <a:cs typeface="+mn-cs"/>
      </a:defRPr>
    </a:lvl1pPr>
    <a:lvl2pPr marL="457200" algn="l" rtl="0" fontAlgn="base">
      <a:spcBef>
        <a:spcPct val="0"/>
      </a:spcBef>
      <a:spcAft>
        <a:spcPct val="0"/>
      </a:spcAft>
      <a:defRPr sz="2800" kern="1200">
        <a:solidFill>
          <a:schemeClr val="tx1"/>
        </a:solidFill>
        <a:latin typeface="楷体_GB2312" pitchFamily="49" charset="-122"/>
        <a:ea typeface="楷体_GB2312" pitchFamily="49" charset="-122"/>
        <a:cs typeface="+mn-cs"/>
      </a:defRPr>
    </a:lvl2pPr>
    <a:lvl3pPr marL="914400" algn="l" rtl="0" fontAlgn="base">
      <a:spcBef>
        <a:spcPct val="0"/>
      </a:spcBef>
      <a:spcAft>
        <a:spcPct val="0"/>
      </a:spcAft>
      <a:defRPr sz="2800" kern="1200">
        <a:solidFill>
          <a:schemeClr val="tx1"/>
        </a:solidFill>
        <a:latin typeface="楷体_GB2312" pitchFamily="49" charset="-122"/>
        <a:ea typeface="楷体_GB2312" pitchFamily="49" charset="-122"/>
        <a:cs typeface="+mn-cs"/>
      </a:defRPr>
    </a:lvl3pPr>
    <a:lvl4pPr marL="1371600" algn="l" rtl="0" fontAlgn="base">
      <a:spcBef>
        <a:spcPct val="0"/>
      </a:spcBef>
      <a:spcAft>
        <a:spcPct val="0"/>
      </a:spcAft>
      <a:defRPr sz="2800" kern="1200">
        <a:solidFill>
          <a:schemeClr val="tx1"/>
        </a:solidFill>
        <a:latin typeface="楷体_GB2312" pitchFamily="49" charset="-122"/>
        <a:ea typeface="楷体_GB2312" pitchFamily="49" charset="-122"/>
        <a:cs typeface="+mn-cs"/>
      </a:defRPr>
    </a:lvl4pPr>
    <a:lvl5pPr marL="1828800" algn="l" rtl="0" fontAlgn="base">
      <a:spcBef>
        <a:spcPct val="0"/>
      </a:spcBef>
      <a:spcAft>
        <a:spcPct val="0"/>
      </a:spcAft>
      <a:defRPr sz="2800" kern="1200">
        <a:solidFill>
          <a:schemeClr val="tx1"/>
        </a:solidFill>
        <a:latin typeface="楷体_GB2312" pitchFamily="49" charset="-122"/>
        <a:ea typeface="楷体_GB2312" pitchFamily="49" charset="-122"/>
        <a:cs typeface="+mn-cs"/>
      </a:defRPr>
    </a:lvl5pPr>
    <a:lvl6pPr marL="2286000" algn="l" defTabSz="914400" rtl="0" eaLnBrk="1" latinLnBrk="0" hangingPunct="1">
      <a:defRPr sz="2800" kern="1200">
        <a:solidFill>
          <a:schemeClr val="tx1"/>
        </a:solidFill>
        <a:latin typeface="楷体_GB2312" pitchFamily="49" charset="-122"/>
        <a:ea typeface="楷体_GB2312" pitchFamily="49" charset="-122"/>
        <a:cs typeface="+mn-cs"/>
      </a:defRPr>
    </a:lvl6pPr>
    <a:lvl7pPr marL="2743200" algn="l" defTabSz="914400" rtl="0" eaLnBrk="1" latinLnBrk="0" hangingPunct="1">
      <a:defRPr sz="2800" kern="1200">
        <a:solidFill>
          <a:schemeClr val="tx1"/>
        </a:solidFill>
        <a:latin typeface="楷体_GB2312" pitchFamily="49" charset="-122"/>
        <a:ea typeface="楷体_GB2312" pitchFamily="49" charset="-122"/>
        <a:cs typeface="+mn-cs"/>
      </a:defRPr>
    </a:lvl7pPr>
    <a:lvl8pPr marL="3200400" algn="l" defTabSz="914400" rtl="0" eaLnBrk="1" latinLnBrk="0" hangingPunct="1">
      <a:defRPr sz="2800" kern="1200">
        <a:solidFill>
          <a:schemeClr val="tx1"/>
        </a:solidFill>
        <a:latin typeface="楷体_GB2312" pitchFamily="49" charset="-122"/>
        <a:ea typeface="楷体_GB2312" pitchFamily="49" charset="-122"/>
        <a:cs typeface="+mn-cs"/>
      </a:defRPr>
    </a:lvl8pPr>
    <a:lvl9pPr marL="3657600" algn="l" defTabSz="914400" rtl="0" eaLnBrk="1" latinLnBrk="0" hangingPunct="1">
      <a:defRPr sz="2800" kern="1200">
        <a:solidFill>
          <a:schemeClr val="tx1"/>
        </a:solidFill>
        <a:latin typeface="楷体_GB2312" pitchFamily="49" charset="-122"/>
        <a:ea typeface="楷体_GB2312" pitchFamily="49"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9900"/>
    <a:srgbClr val="CC0000"/>
    <a:srgbClr val="0099FF"/>
    <a:srgbClr val="003366"/>
    <a:srgbClr val="FF0000"/>
    <a:srgbClr val="9933FF"/>
    <a:srgbClr val="FFFF00"/>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37" autoAdjust="0"/>
    <p:restoredTop sz="94599" autoAdjust="0"/>
  </p:normalViewPr>
  <p:slideViewPr>
    <p:cSldViewPr>
      <p:cViewPr varScale="1">
        <p:scale>
          <a:sx n="107" d="100"/>
          <a:sy n="107" d="100"/>
        </p:scale>
        <p:origin x="-90"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8" d="100"/>
        <a:sy n="68" d="100"/>
      </p:scale>
      <p:origin x="0" y="0"/>
    </p:cViewPr>
  </p:sorterViewPr>
  <p:notesViewPr>
    <p:cSldViewPr>
      <p:cViewPr varScale="1">
        <p:scale>
          <a:sx n="56" d="100"/>
          <a:sy n="56" d="100"/>
        </p:scale>
        <p:origin x="-1926"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6" Type="http://schemas.openxmlformats.org/officeDocument/2006/relationships/tableStyles" Target="tableStyles.xml"/><Relationship Id="rId45" Type="http://schemas.openxmlformats.org/officeDocument/2006/relationships/viewProps" Target="viewProps.xml"/><Relationship Id="rId44" Type="http://schemas.openxmlformats.org/officeDocument/2006/relationships/presProps" Target="presProps.xml"/><Relationship Id="rId43" Type="http://schemas.openxmlformats.org/officeDocument/2006/relationships/handoutMaster" Target="handoutMasters/handoutMaster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image" Target="../media/image1.jpeg"/></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sz="1200">
                <a:latin typeface="Arial" panose="020B0604020202020204" pitchFamily="34" charset="0"/>
                <a:ea typeface="宋体" panose="02010600030101010101" pitchFamily="2" charset="-122"/>
              </a:defRPr>
            </a:lvl1pPr>
          </a:lstStyle>
          <a:p>
            <a:endParaRPr lang="en-US" altLang="zh-CN"/>
          </a:p>
        </p:txBody>
      </p:sp>
      <p:sp>
        <p:nvSpPr>
          <p:cNvPr id="21507"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200">
                <a:latin typeface="Arial" panose="020B0604020202020204" pitchFamily="34" charset="0"/>
                <a:ea typeface="宋体" panose="02010600030101010101" pitchFamily="2" charset="-122"/>
              </a:defRPr>
            </a:lvl1pPr>
          </a:lstStyle>
          <a:p>
            <a:endParaRPr lang="en-US" altLang="zh-CN"/>
          </a:p>
        </p:txBody>
      </p:sp>
      <p:sp>
        <p:nvSpPr>
          <p:cNvPr id="21508"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defRPr sz="1200">
                <a:latin typeface="Arial" panose="020B0604020202020204" pitchFamily="34" charset="0"/>
                <a:ea typeface="宋体" panose="02010600030101010101" pitchFamily="2" charset="-122"/>
              </a:defRPr>
            </a:lvl1pPr>
          </a:lstStyle>
          <a:p>
            <a:endParaRPr lang="en-US" altLang="zh-CN"/>
          </a:p>
        </p:txBody>
      </p:sp>
      <p:sp>
        <p:nvSpPr>
          <p:cNvPr id="21509"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r">
              <a:defRPr sz="1200">
                <a:latin typeface="Arial" panose="020B0604020202020204" pitchFamily="34" charset="0"/>
                <a:ea typeface="宋体" panose="02010600030101010101" pitchFamily="2" charset="-122"/>
              </a:defRPr>
            </a:lvl1pPr>
          </a:lstStyle>
          <a:p>
            <a:fld id="{B899976F-EACA-48F4-8799-E8CD902D5F49}" type="slidenum">
              <a:rPr lang="en-US" altLang="zh-CN"/>
            </a:fld>
            <a:endParaRPr lang="en-US" altLang="zh-CN"/>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361DFE37-6AB8-4306-BD0D-E856FAA3BF21}" type="slidenum">
              <a:rPr lang="en-US" altLang="zh-CN"/>
            </a:fld>
            <a:endParaRPr lang="en-US" altLang="zh-CN"/>
          </a:p>
        </p:txBody>
      </p:sp>
    </p:spTree>
  </p:cSld>
  <p:clrMapOvr>
    <a:masterClrMapping/>
  </p:clrMapOvr>
  <p:transition spd="med">
    <p:blinds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791064FB-F5ED-4F88-B8D8-409235DA54A4}" type="slidenum">
              <a:rPr lang="en-US" altLang="zh-CN"/>
            </a:fld>
            <a:endParaRPr lang="en-US" altLang="zh-CN"/>
          </a:p>
        </p:txBody>
      </p:sp>
    </p:spTree>
  </p:cSld>
  <p:clrMapOvr>
    <a:masterClrMapping/>
  </p:clrMapOvr>
  <p:transition spd="med">
    <p:blinds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61138" y="1600200"/>
            <a:ext cx="2125662" cy="452596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79388" y="1600200"/>
            <a:ext cx="6229350" cy="4525963"/>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C52F53E0-7C03-4BCF-9105-17FB5A9F307F}" type="slidenum">
              <a:rPr lang="en-US" altLang="zh-CN"/>
            </a:fld>
            <a:endParaRPr lang="en-US" altLang="zh-CN"/>
          </a:p>
        </p:txBody>
      </p:sp>
    </p:spTree>
  </p:cSld>
  <p:clrMapOvr>
    <a:masterClrMapping/>
  </p:clrMapOvr>
  <p:transition spd="med">
    <p:blinds dir="vert"/>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179388" y="1773238"/>
            <a:ext cx="822960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57200" y="1600200"/>
            <a:ext cx="4038600"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a:xfrm>
            <a:off x="457200" y="6245225"/>
            <a:ext cx="2133600" cy="476250"/>
          </a:xfrm>
        </p:spPr>
        <p:txBody>
          <a:bodyPr/>
          <a:lstStyle>
            <a:lvl1pPr>
              <a:defRPr/>
            </a:lvl1pPr>
          </a:lstStyle>
          <a:p>
            <a:endParaRPr lang="en-US" altLang="zh-CN"/>
          </a:p>
        </p:txBody>
      </p:sp>
      <p:sp>
        <p:nvSpPr>
          <p:cNvPr id="6" name="页脚占位符 5"/>
          <p:cNvSpPr>
            <a:spLocks noGrp="1"/>
          </p:cNvSpPr>
          <p:nvPr>
            <p:ph type="ftr" sz="quarter" idx="11"/>
          </p:nvPr>
        </p:nvSpPr>
        <p:spPr>
          <a:xfrm>
            <a:off x="3124200" y="6245225"/>
            <a:ext cx="2895600" cy="476250"/>
          </a:xfrm>
        </p:spPr>
        <p:txBody>
          <a:bodyPr/>
          <a:lstStyle>
            <a:lvl1pPr>
              <a:defRPr/>
            </a:lvl1pPr>
          </a:lstStyle>
          <a:p>
            <a:endParaRPr lang="zh-CN" altLang="zh-CN"/>
          </a:p>
        </p:txBody>
      </p:sp>
      <p:sp>
        <p:nvSpPr>
          <p:cNvPr id="7" name="灯片编号占位符 6"/>
          <p:cNvSpPr>
            <a:spLocks noGrp="1"/>
          </p:cNvSpPr>
          <p:nvPr>
            <p:ph type="sldNum" sz="quarter" idx="12"/>
          </p:nvPr>
        </p:nvSpPr>
        <p:spPr>
          <a:xfrm>
            <a:off x="6553200" y="6245225"/>
            <a:ext cx="2133600" cy="476250"/>
          </a:xfrm>
        </p:spPr>
        <p:txBody>
          <a:bodyPr/>
          <a:lstStyle>
            <a:lvl1pPr>
              <a:defRPr/>
            </a:lvl1pPr>
          </a:lstStyle>
          <a:p>
            <a:fld id="{80085B20-7A89-47AC-997B-1A78FA73AA91}" type="slidenum">
              <a:rPr lang="en-US" altLang="zh-CN"/>
            </a:fld>
            <a:endParaRPr lang="en-US" altLang="zh-CN"/>
          </a:p>
        </p:txBody>
      </p:sp>
    </p:spTree>
  </p:cSld>
  <p:clrMapOvr>
    <a:masterClrMapping/>
  </p:clrMapOvr>
  <p:transition spd="med">
    <p:blinds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9D4C52D4-D9E3-41F4-8A44-A01329BF0B24}" type="slidenum">
              <a:rPr lang="en-US" altLang="zh-CN"/>
            </a:fld>
            <a:endParaRPr lang="en-US" altLang="zh-CN"/>
          </a:p>
        </p:txBody>
      </p:sp>
    </p:spTree>
  </p:cSld>
  <p:clrMapOvr>
    <a:masterClrMapping/>
  </p:clrMapOvr>
  <p:transition spd="med">
    <p:blinds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08EB728F-57A4-4145-9CA1-460A22688020}" type="slidenum">
              <a:rPr lang="en-US" altLang="zh-CN"/>
            </a:fld>
            <a:endParaRPr lang="en-US" altLang="zh-CN"/>
          </a:p>
        </p:txBody>
      </p:sp>
    </p:spTree>
  </p:cSld>
  <p:clrMapOvr>
    <a:masterClrMapping/>
  </p:clrMapOvr>
  <p:transition spd="med">
    <p:blinds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zh-CN" altLang="zh-CN"/>
          </a:p>
        </p:txBody>
      </p:sp>
      <p:sp>
        <p:nvSpPr>
          <p:cNvPr id="7" name="灯片编号占位符 6"/>
          <p:cNvSpPr>
            <a:spLocks noGrp="1"/>
          </p:cNvSpPr>
          <p:nvPr>
            <p:ph type="sldNum" sz="quarter" idx="12"/>
          </p:nvPr>
        </p:nvSpPr>
        <p:spPr/>
        <p:txBody>
          <a:bodyPr/>
          <a:lstStyle>
            <a:lvl1pPr>
              <a:defRPr/>
            </a:lvl1pPr>
          </a:lstStyle>
          <a:p>
            <a:fld id="{7EA829C8-A10B-42E7-9118-0A6F309071B9}" type="slidenum">
              <a:rPr lang="en-US" altLang="zh-CN"/>
            </a:fld>
            <a:endParaRPr lang="en-US" altLang="zh-CN"/>
          </a:p>
        </p:txBody>
      </p:sp>
    </p:spTree>
  </p:cSld>
  <p:clrMapOvr>
    <a:masterClrMapping/>
  </p:clrMapOvr>
  <p:transition spd="med">
    <p:blinds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en-US" altLang="zh-CN"/>
          </a:p>
        </p:txBody>
      </p:sp>
      <p:sp>
        <p:nvSpPr>
          <p:cNvPr id="8" name="页脚占位符 7"/>
          <p:cNvSpPr>
            <a:spLocks noGrp="1"/>
          </p:cNvSpPr>
          <p:nvPr>
            <p:ph type="ftr" sz="quarter" idx="11"/>
          </p:nvPr>
        </p:nvSpPr>
        <p:spPr/>
        <p:txBody>
          <a:bodyPr/>
          <a:lstStyle>
            <a:lvl1pPr>
              <a:defRPr/>
            </a:lvl1pPr>
          </a:lstStyle>
          <a:p>
            <a:endParaRPr lang="zh-CN" altLang="zh-CN"/>
          </a:p>
        </p:txBody>
      </p:sp>
      <p:sp>
        <p:nvSpPr>
          <p:cNvPr id="9" name="灯片编号占位符 8"/>
          <p:cNvSpPr>
            <a:spLocks noGrp="1"/>
          </p:cNvSpPr>
          <p:nvPr>
            <p:ph type="sldNum" sz="quarter" idx="12"/>
          </p:nvPr>
        </p:nvSpPr>
        <p:spPr/>
        <p:txBody>
          <a:bodyPr/>
          <a:lstStyle>
            <a:lvl1pPr>
              <a:defRPr/>
            </a:lvl1pPr>
          </a:lstStyle>
          <a:p>
            <a:fld id="{97967F3F-46D4-4B66-9E3F-E4B33D81F4AF}" type="slidenum">
              <a:rPr lang="en-US" altLang="zh-CN"/>
            </a:fld>
            <a:endParaRPr lang="en-US" altLang="zh-CN"/>
          </a:p>
        </p:txBody>
      </p:sp>
    </p:spTree>
  </p:cSld>
  <p:clrMapOvr>
    <a:masterClrMapping/>
  </p:clrMapOvr>
  <p:transition spd="med">
    <p:blinds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en-US" altLang="zh-CN"/>
          </a:p>
        </p:txBody>
      </p:sp>
      <p:sp>
        <p:nvSpPr>
          <p:cNvPr id="4" name="页脚占位符 3"/>
          <p:cNvSpPr>
            <a:spLocks noGrp="1"/>
          </p:cNvSpPr>
          <p:nvPr>
            <p:ph type="ftr" sz="quarter" idx="11"/>
          </p:nvPr>
        </p:nvSpPr>
        <p:spPr/>
        <p:txBody>
          <a:bodyPr/>
          <a:lstStyle>
            <a:lvl1pPr>
              <a:defRPr/>
            </a:lvl1pPr>
          </a:lstStyle>
          <a:p>
            <a:endParaRPr lang="zh-CN" altLang="zh-CN"/>
          </a:p>
        </p:txBody>
      </p:sp>
      <p:sp>
        <p:nvSpPr>
          <p:cNvPr id="5" name="灯片编号占位符 4"/>
          <p:cNvSpPr>
            <a:spLocks noGrp="1"/>
          </p:cNvSpPr>
          <p:nvPr>
            <p:ph type="sldNum" sz="quarter" idx="12"/>
          </p:nvPr>
        </p:nvSpPr>
        <p:spPr/>
        <p:txBody>
          <a:bodyPr/>
          <a:lstStyle>
            <a:lvl1pPr>
              <a:defRPr/>
            </a:lvl1pPr>
          </a:lstStyle>
          <a:p>
            <a:fld id="{8F244D13-37A1-4333-97C2-63450FA07F36}" type="slidenum">
              <a:rPr lang="en-US" altLang="zh-CN"/>
            </a:fld>
            <a:endParaRPr lang="en-US" altLang="zh-CN"/>
          </a:p>
        </p:txBody>
      </p:sp>
    </p:spTree>
  </p:cSld>
  <p:clrMapOvr>
    <a:masterClrMapping/>
  </p:clrMapOvr>
  <p:transition spd="med">
    <p:blinds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US" altLang="zh-CN"/>
          </a:p>
        </p:txBody>
      </p:sp>
      <p:sp>
        <p:nvSpPr>
          <p:cNvPr id="3" name="页脚占位符 2"/>
          <p:cNvSpPr>
            <a:spLocks noGrp="1"/>
          </p:cNvSpPr>
          <p:nvPr>
            <p:ph type="ftr" sz="quarter" idx="11"/>
          </p:nvPr>
        </p:nvSpPr>
        <p:spPr/>
        <p:txBody>
          <a:bodyPr/>
          <a:lstStyle>
            <a:lvl1pPr>
              <a:defRPr/>
            </a:lvl1pPr>
          </a:lstStyle>
          <a:p>
            <a:endParaRPr lang="zh-CN" altLang="zh-CN"/>
          </a:p>
        </p:txBody>
      </p:sp>
      <p:sp>
        <p:nvSpPr>
          <p:cNvPr id="4" name="灯片编号占位符 3"/>
          <p:cNvSpPr>
            <a:spLocks noGrp="1"/>
          </p:cNvSpPr>
          <p:nvPr>
            <p:ph type="sldNum" sz="quarter" idx="12"/>
          </p:nvPr>
        </p:nvSpPr>
        <p:spPr/>
        <p:txBody>
          <a:bodyPr/>
          <a:lstStyle>
            <a:lvl1pPr>
              <a:defRPr/>
            </a:lvl1pPr>
          </a:lstStyle>
          <a:p>
            <a:fld id="{57D78A80-30DF-4455-84E0-525418D90B52}" type="slidenum">
              <a:rPr lang="en-US" altLang="zh-CN"/>
            </a:fld>
            <a:endParaRPr lang="en-US" altLang="zh-CN"/>
          </a:p>
        </p:txBody>
      </p:sp>
    </p:spTree>
  </p:cSld>
  <p:clrMapOvr>
    <a:masterClrMapping/>
  </p:clrMapOvr>
  <p:transition spd="med">
    <p:blinds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zh-CN" altLang="zh-CN"/>
          </a:p>
        </p:txBody>
      </p:sp>
      <p:sp>
        <p:nvSpPr>
          <p:cNvPr id="7" name="灯片编号占位符 6"/>
          <p:cNvSpPr>
            <a:spLocks noGrp="1"/>
          </p:cNvSpPr>
          <p:nvPr>
            <p:ph type="sldNum" sz="quarter" idx="12"/>
          </p:nvPr>
        </p:nvSpPr>
        <p:spPr/>
        <p:txBody>
          <a:bodyPr/>
          <a:lstStyle>
            <a:lvl1pPr>
              <a:defRPr/>
            </a:lvl1pPr>
          </a:lstStyle>
          <a:p>
            <a:fld id="{42EB4082-92D4-4C3A-B440-2004595F6F3E}" type="slidenum">
              <a:rPr lang="en-US" altLang="zh-CN"/>
            </a:fld>
            <a:endParaRPr lang="en-US" altLang="zh-CN"/>
          </a:p>
        </p:txBody>
      </p:sp>
    </p:spTree>
  </p:cSld>
  <p:clrMapOvr>
    <a:masterClrMapping/>
  </p:clrMapOvr>
  <p:transition spd="med">
    <p:blinds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zh-CN" altLang="zh-CN"/>
          </a:p>
        </p:txBody>
      </p:sp>
      <p:sp>
        <p:nvSpPr>
          <p:cNvPr id="7" name="灯片编号占位符 6"/>
          <p:cNvSpPr>
            <a:spLocks noGrp="1"/>
          </p:cNvSpPr>
          <p:nvPr>
            <p:ph type="sldNum" sz="quarter" idx="12"/>
          </p:nvPr>
        </p:nvSpPr>
        <p:spPr/>
        <p:txBody>
          <a:bodyPr/>
          <a:lstStyle>
            <a:lvl1pPr>
              <a:defRPr/>
            </a:lvl1pPr>
          </a:lstStyle>
          <a:p>
            <a:fld id="{C076ABD3-FE3D-4F06-860F-22124D48666C}" type="slidenum">
              <a:rPr lang="en-US" altLang="zh-CN"/>
            </a:fld>
            <a:endParaRPr lang="en-US" altLang="zh-CN"/>
          </a:p>
        </p:txBody>
      </p:sp>
    </p:spTree>
  </p:cSld>
  <p:clrMapOvr>
    <a:masterClrMapping/>
  </p:clrMapOvr>
  <p:transition spd="med">
    <p:blinds dir="vert"/>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image" Target="../media/image2.wmf"/><Relationship Id="rId13" Type="http://schemas.openxmlformats.org/officeDocument/2006/relationships/image" Target="../media/image1.jpeg"/><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79388" y="17732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sz="1400">
                <a:latin typeface="+mn-lt"/>
                <a:ea typeface="+mn-ea"/>
              </a:defRPr>
            </a:lvl1pPr>
          </a:lstStyle>
          <a:p>
            <a:endParaRPr lang="en-US" altLang="zh-CN"/>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defRPr sz="1400">
                <a:latin typeface="+mn-lt"/>
                <a:ea typeface="+mn-ea"/>
              </a:defRPr>
            </a:lvl1pPr>
          </a:lstStyle>
          <a:p>
            <a:endParaRPr lang="zh-CN" altLang="zh-CN"/>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400">
                <a:latin typeface="+mn-lt"/>
                <a:ea typeface="+mn-ea"/>
              </a:defRPr>
            </a:lvl1pPr>
          </a:lstStyle>
          <a:p>
            <a:fld id="{7163F56C-680E-4384-8AA5-56C3E9F3FF1F}" type="slidenum">
              <a:rPr lang="en-US" altLang="zh-CN"/>
            </a:fld>
            <a:endParaRPr lang="en-US" altLang="zh-CN"/>
          </a:p>
        </p:txBody>
      </p:sp>
      <p:pic>
        <p:nvPicPr>
          <p:cNvPr id="1031" name="Picture 7" descr="j0250670"/>
          <p:cNvPicPr>
            <a:picLocks noChangeAspect="1" noChangeArrowheads="1"/>
          </p:cNvPicPr>
          <p:nvPr userDrawn="1"/>
        </p:nvPicPr>
        <p:blipFill>
          <a:blip r:embed="rId14" cstate="email"/>
          <a:srcRect/>
          <a:stretch>
            <a:fillRect/>
          </a:stretch>
        </p:blipFill>
        <p:spPr bwMode="auto">
          <a:xfrm>
            <a:off x="7524750" y="-242888"/>
            <a:ext cx="1489075" cy="1727201"/>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p:blinds dir="vert"/>
  </p:transition>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emf"/></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jpe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GIF"/></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GI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GI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GI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4.jpeg"/><Relationship Id="rId1" Type="http://schemas.openxmlformats.org/officeDocument/2006/relationships/hyperlink" Target="http://www.meitu100.com/sztk/indexsex.ht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1" cstate="email"/>
          <a:srcRect/>
          <a:stretch>
            <a:fillRect/>
          </a:stretch>
        </a:blipFill>
        <a:effectLst/>
      </p:bgPr>
    </p:bg>
    <p:spTree>
      <p:nvGrpSpPr>
        <p:cNvPr id="1" name=""/>
        <p:cNvGrpSpPr/>
        <p:nvPr/>
      </p:nvGrpSpPr>
      <p:grpSpPr>
        <a:xfrm>
          <a:off x="0" y="0"/>
          <a:ext cx="0" cy="0"/>
          <a:chOff x="0" y="0"/>
          <a:chExt cx="0" cy="0"/>
        </a:xfrm>
      </p:grpSpPr>
      <p:sp>
        <p:nvSpPr>
          <p:cNvPr id="2053" name="Rectangle 5"/>
          <p:cNvSpPr>
            <a:spLocks noChangeArrowheads="1"/>
          </p:cNvSpPr>
          <p:nvPr>
            <p:ph type="ctrTitle"/>
          </p:nvPr>
        </p:nvSpPr>
        <p:spPr>
          <a:xfrm>
            <a:off x="1547664" y="2132856"/>
            <a:ext cx="5401816" cy="938213"/>
          </a:xfrm>
          <a:noFill/>
          <a:extLst>
            <a:ext uri="{91240B29-F687-4F45-9708-019B960494DF}">
              <a14:hiddenLine xmlns:a14="http://schemas.microsoft.com/office/drawing/2010/main" w="9525">
                <a:solidFill>
                  <a:schemeClr val="tx1"/>
                </a:solidFill>
                <a:miter lim="800000"/>
                <a:headEnd/>
                <a:tailEnd/>
              </a14:hiddenLine>
            </a:ext>
          </a:extLst>
        </p:spPr>
        <p:txBody>
          <a:bodyPr/>
          <a:lstStyle/>
          <a:p>
            <a:r>
              <a:rPr lang="zh-CN" altLang="en-US" b="1" dirty="0" smtClean="0">
                <a:solidFill>
                  <a:srgbClr val="FF9900"/>
                </a:solidFill>
                <a:effectLst>
                  <a:outerShdw blurRad="38100" dist="38100" dir="2700000" algn="tl">
                    <a:srgbClr val="000000">
                      <a:alpha val="43137"/>
                    </a:srgbClr>
                  </a:outerShdw>
                </a:effectLst>
                <a:latin typeface="华文中宋" pitchFamily="2" charset="-122"/>
                <a:ea typeface="华文中宋" pitchFamily="2" charset="-122"/>
              </a:rPr>
              <a:t>走</a:t>
            </a:r>
            <a:r>
              <a:rPr lang="zh-CN" altLang="en-US" b="1" dirty="0">
                <a:solidFill>
                  <a:srgbClr val="00CC00"/>
                </a:solidFill>
                <a:effectLst>
                  <a:outerShdw blurRad="38100" dist="38100" dir="2700000" algn="tl">
                    <a:srgbClr val="000000">
                      <a:alpha val="43137"/>
                    </a:srgbClr>
                  </a:outerShdw>
                </a:effectLst>
                <a:latin typeface="华文中宋" pitchFamily="2" charset="-122"/>
                <a:ea typeface="华文中宋" pitchFamily="2" charset="-122"/>
              </a:rPr>
              <a:t>一步</a:t>
            </a:r>
            <a:r>
              <a:rPr lang="zh-CN" altLang="en-US" b="1" dirty="0">
                <a:solidFill>
                  <a:schemeClr val="tx1"/>
                </a:solidFill>
                <a:effectLst>
                  <a:outerShdw blurRad="38100" dist="38100" dir="2700000" algn="tl">
                    <a:srgbClr val="000000">
                      <a:alpha val="43137"/>
                    </a:srgbClr>
                  </a:outerShdw>
                </a:effectLst>
                <a:latin typeface="华文中宋" pitchFamily="2" charset="-122"/>
                <a:ea typeface="华文中宋" pitchFamily="2" charset="-122"/>
              </a:rPr>
              <a:t>，</a:t>
            </a:r>
            <a:r>
              <a:rPr lang="zh-CN" altLang="en-US" sz="5400" b="1" dirty="0">
                <a:solidFill>
                  <a:srgbClr val="FF0000"/>
                </a:solidFill>
                <a:effectLst>
                  <a:outerShdw blurRad="38100" dist="38100" dir="2700000" algn="tl">
                    <a:srgbClr val="000000">
                      <a:alpha val="43137"/>
                    </a:srgbClr>
                  </a:outerShdw>
                </a:effectLst>
                <a:latin typeface="华文中宋" pitchFamily="2" charset="-122"/>
                <a:ea typeface="华文中宋" pitchFamily="2" charset="-122"/>
              </a:rPr>
              <a:t>再</a:t>
            </a:r>
            <a:r>
              <a:rPr lang="zh-CN" altLang="en-US" sz="4800" b="1" dirty="0">
                <a:solidFill>
                  <a:srgbClr val="0099FF"/>
                </a:solidFill>
                <a:effectLst>
                  <a:outerShdw blurRad="38100" dist="38100" dir="2700000" algn="tl">
                    <a:srgbClr val="000000">
                      <a:alpha val="43137"/>
                    </a:srgbClr>
                  </a:outerShdw>
                </a:effectLst>
                <a:latin typeface="华文中宋" pitchFamily="2" charset="-122"/>
                <a:ea typeface="华文中宋" pitchFamily="2" charset="-122"/>
              </a:rPr>
              <a:t>走一步</a:t>
            </a:r>
            <a:endParaRPr lang="zh-CN" altLang="en-US" sz="4800" b="1" dirty="0">
              <a:solidFill>
                <a:srgbClr val="0099FF"/>
              </a:solidFill>
              <a:effectLst>
                <a:outerShdw blurRad="38100" dist="38100" dir="2700000" algn="tl">
                  <a:srgbClr val="000000">
                    <a:alpha val="43137"/>
                  </a:srgbClr>
                </a:outerShdw>
              </a:effectLst>
              <a:latin typeface="华文中宋" pitchFamily="2" charset="-122"/>
              <a:ea typeface="华文中宋" pitchFamily="2" charset="-122"/>
            </a:endParaRPr>
          </a:p>
        </p:txBody>
      </p:sp>
      <p:sp>
        <p:nvSpPr>
          <p:cNvPr id="5" name="矩形 4"/>
          <p:cNvSpPr/>
          <p:nvPr/>
        </p:nvSpPr>
        <p:spPr>
          <a:xfrm>
            <a:off x="1979712" y="4941167"/>
            <a:ext cx="2505075" cy="429895"/>
          </a:xfrm>
          <a:prstGeom prst="rect">
            <a:avLst/>
          </a:prstGeom>
        </p:spPr>
        <p:txBody>
          <a:bodyPr wrap="none">
            <a:spAutoFit/>
          </a:bodyPr>
          <a:lstStyle/>
          <a:p>
            <a:pPr marL="342900" lvl="0" indent="-342900" fontAlgn="base">
              <a:lnSpc>
                <a:spcPct val="110000"/>
              </a:lnSpc>
              <a:spcBef>
                <a:spcPct val="0"/>
              </a:spcBef>
              <a:spcAft>
                <a:spcPct val="0"/>
              </a:spcAft>
            </a:pPr>
            <a:r>
              <a:rPr lang="en-US" sz="2000" b="1" kern="0" dirty="0" smtClean="0">
                <a:solidFill>
                  <a:srgbClr val="0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www.downcc.com</a:t>
            </a:r>
            <a:endParaRPr lang="en-US" sz="2000" b="1" kern="0" dirty="0">
              <a:solidFill>
                <a:srgbClr val="0000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cSld>
  <p:clrMapOvr>
    <a:masterClrMapping/>
  </p:clrMapOvr>
  <p:transition spd="med">
    <p:blinds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780" name="Picture 4"/>
          <p:cNvPicPr>
            <a:picLocks noChangeAspect="1" noChangeArrowheads="1"/>
          </p:cNvPicPr>
          <p:nvPr>
            <p:ph type="body" idx="1"/>
          </p:nvPr>
        </p:nvPicPr>
        <p:blipFill>
          <a:blip r:embed="rId1"/>
          <a:srcRect/>
          <a:stretch>
            <a:fillRect/>
          </a:stretch>
        </p:blipFill>
        <p:spPr>
          <a:xfrm>
            <a:off x="5148263" y="1484313"/>
            <a:ext cx="3671887" cy="43195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aphicFrame>
        <p:nvGraphicFramePr>
          <p:cNvPr id="75809" name="Group 33"/>
          <p:cNvGraphicFramePr>
            <a:graphicFrameLocks noGrp="1"/>
          </p:cNvGraphicFramePr>
          <p:nvPr>
            <p:ph type="title"/>
          </p:nvPr>
        </p:nvGraphicFramePr>
        <p:xfrm>
          <a:off x="179388" y="1125538"/>
          <a:ext cx="4680644" cy="4968240"/>
        </p:xfrm>
        <a:graphic>
          <a:graphicData uri="http://schemas.openxmlformats.org/drawingml/2006/table">
            <a:tbl>
              <a:tblPr/>
              <a:tblGrid>
                <a:gridCol w="4680644"/>
              </a:tblGrid>
              <a:tr h="4319588">
                <a:tc>
                  <a:txBody>
                    <a:body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en-US" altLang="zh-CN" sz="2800" b="0" i="0" u="none" strike="noStrike" cap="none" normalizeH="0" baseline="0" dirty="0" smtClean="0">
                          <a:ln>
                            <a:noFill/>
                          </a:ln>
                          <a:solidFill>
                            <a:schemeClr val="tx1"/>
                          </a:solidFill>
                          <a:effectLst/>
                          <a:latin typeface="宋体" panose="02010600030101010101" pitchFamily="2" charset="-122"/>
                          <a:ea typeface="楷体_GB2312" pitchFamily="49" charset="-122"/>
                        </a:rPr>
                        <a:t>     </a:t>
                      </a:r>
                      <a:r>
                        <a:rPr kumimoji="0" lang="zh-CN" altLang="en-US" sz="2800" b="0" i="0" u="none" strike="noStrike" cap="none" normalizeH="0" baseline="0" dirty="0" smtClean="0">
                          <a:ln>
                            <a:noFill/>
                          </a:ln>
                          <a:solidFill>
                            <a:schemeClr val="tx1"/>
                          </a:solidFill>
                          <a:effectLst/>
                          <a:latin typeface="宋体" panose="02010600030101010101" pitchFamily="2" charset="-122"/>
                          <a:ea typeface="楷体_GB2312" pitchFamily="49" charset="-122"/>
                        </a:rPr>
                        <a:t>莫顿</a:t>
                      </a:r>
                      <a:r>
                        <a:rPr kumimoji="0" lang="en-US" altLang="zh-CN" sz="2800" b="0" i="0" u="none" strike="noStrike" cap="none" normalizeH="0" baseline="0" dirty="0" smtClean="0">
                          <a:ln>
                            <a:noFill/>
                          </a:ln>
                          <a:solidFill>
                            <a:schemeClr val="tx1"/>
                          </a:solidFill>
                          <a:effectLst/>
                          <a:latin typeface="Arial" panose="020B0604020202020204"/>
                          <a:ea typeface="楷体_GB2312" pitchFamily="49" charset="-122"/>
                        </a:rPr>
                        <a:t>·</a:t>
                      </a:r>
                      <a:r>
                        <a:rPr kumimoji="0" lang="zh-CN" altLang="en-US" sz="2800" b="0" i="0" u="none" strike="noStrike" cap="none" normalizeH="0" baseline="0" dirty="0" smtClean="0">
                          <a:ln>
                            <a:noFill/>
                          </a:ln>
                          <a:solidFill>
                            <a:schemeClr val="tx1"/>
                          </a:solidFill>
                          <a:effectLst/>
                          <a:latin typeface="宋体" panose="02010600030101010101" pitchFamily="2" charset="-122"/>
                          <a:ea typeface="楷体_GB2312" pitchFamily="49" charset="-122"/>
                        </a:rPr>
                        <a:t>亨特是一位擅长写励志类文章的作家，他的</a:t>
                      </a:r>
                      <a:r>
                        <a:rPr kumimoji="0" lang="en-US" altLang="zh-CN" sz="2800" b="0" i="0" u="none" strike="noStrike" cap="none" normalizeH="0" baseline="0" dirty="0" smtClean="0">
                          <a:ln>
                            <a:noFill/>
                          </a:ln>
                          <a:solidFill>
                            <a:schemeClr val="tx1"/>
                          </a:solidFill>
                          <a:effectLst/>
                          <a:latin typeface="宋体" panose="02010600030101010101" pitchFamily="2" charset="-122"/>
                          <a:ea typeface="楷体_GB2312" pitchFamily="49" charset="-122"/>
                        </a:rPr>
                        <a:t>《</a:t>
                      </a:r>
                      <a:r>
                        <a:rPr kumimoji="0" lang="zh-CN" altLang="en-US" sz="2800" b="0" i="0" u="none" strike="noStrike" cap="none" normalizeH="0" baseline="0" dirty="0" smtClean="0">
                          <a:ln>
                            <a:noFill/>
                          </a:ln>
                          <a:solidFill>
                            <a:schemeClr val="tx1"/>
                          </a:solidFill>
                          <a:effectLst/>
                          <a:latin typeface="宋体" panose="02010600030101010101" pitchFamily="2" charset="-122"/>
                          <a:ea typeface="楷体_GB2312" pitchFamily="49" charset="-122"/>
                        </a:rPr>
                        <a:t>悬崖上的一课</a:t>
                      </a:r>
                      <a:r>
                        <a:rPr kumimoji="0" lang="en-US" altLang="zh-CN" sz="2800" b="0" i="0" u="none" strike="noStrike" cap="none" normalizeH="0" baseline="0" dirty="0" smtClean="0">
                          <a:ln>
                            <a:noFill/>
                          </a:ln>
                          <a:solidFill>
                            <a:schemeClr val="tx1"/>
                          </a:solidFill>
                          <a:effectLst/>
                          <a:latin typeface="宋体" panose="02010600030101010101" pitchFamily="2" charset="-122"/>
                          <a:ea typeface="楷体_GB2312" pitchFamily="49" charset="-122"/>
                        </a:rPr>
                        <a:t>》</a:t>
                      </a:r>
                      <a:r>
                        <a:rPr kumimoji="0" lang="zh-CN" altLang="en-US" sz="2800" b="0" i="0" u="none" strike="noStrike" cap="none" normalizeH="0" baseline="0" dirty="0" smtClean="0">
                          <a:ln>
                            <a:noFill/>
                          </a:ln>
                          <a:solidFill>
                            <a:schemeClr val="tx1"/>
                          </a:solidFill>
                          <a:effectLst/>
                          <a:latin typeface="宋体" panose="02010600030101010101" pitchFamily="2" charset="-122"/>
                          <a:ea typeface="楷体_GB2312" pitchFamily="49" charset="-122"/>
                        </a:rPr>
                        <a:t>被美国作家芭芭拉</a:t>
                      </a:r>
                      <a:r>
                        <a:rPr kumimoji="0" lang="en-US" altLang="zh-CN" sz="2800" b="0" i="0" u="none" strike="noStrike" cap="none" normalizeH="0" baseline="0" dirty="0" smtClean="0">
                          <a:ln>
                            <a:noFill/>
                          </a:ln>
                          <a:solidFill>
                            <a:schemeClr val="tx1"/>
                          </a:solidFill>
                          <a:effectLst/>
                          <a:latin typeface="Arial" panose="020B0604020202020204"/>
                          <a:ea typeface="楷体_GB2312" pitchFamily="49" charset="-122"/>
                        </a:rPr>
                        <a:t>·</a:t>
                      </a:r>
                      <a:r>
                        <a:rPr kumimoji="0" lang="zh-CN" altLang="en-US" sz="2800" b="0" i="0" u="none" strike="noStrike" cap="none" normalizeH="0" baseline="0" dirty="0" smtClean="0">
                          <a:ln>
                            <a:noFill/>
                          </a:ln>
                          <a:solidFill>
                            <a:schemeClr val="tx1"/>
                          </a:solidFill>
                          <a:effectLst/>
                          <a:latin typeface="宋体" panose="02010600030101010101" pitchFamily="2" charset="-122"/>
                          <a:ea typeface="楷体_GB2312" pitchFamily="49" charset="-122"/>
                        </a:rPr>
                        <a:t>琳达编撰的</a:t>
                      </a:r>
                      <a:r>
                        <a:rPr kumimoji="0" lang="en-US" altLang="zh-CN" sz="2800" b="0" i="0" u="none" strike="noStrike" cap="none" normalizeH="0" baseline="0" dirty="0" smtClean="0">
                          <a:ln>
                            <a:noFill/>
                          </a:ln>
                          <a:solidFill>
                            <a:schemeClr val="tx1"/>
                          </a:solidFill>
                          <a:effectLst/>
                          <a:latin typeface="宋体" panose="02010600030101010101" pitchFamily="2" charset="-122"/>
                          <a:ea typeface="楷体_GB2312" pitchFamily="49" charset="-122"/>
                        </a:rPr>
                        <a:t>《</a:t>
                      </a:r>
                      <a:r>
                        <a:rPr kumimoji="0" lang="zh-CN" altLang="en-US" sz="2800" b="0" i="0" u="none" strike="noStrike" cap="none" normalizeH="0" baseline="0" dirty="0" smtClean="0">
                          <a:ln>
                            <a:noFill/>
                          </a:ln>
                          <a:solidFill>
                            <a:schemeClr val="tx1"/>
                          </a:solidFill>
                          <a:effectLst/>
                          <a:latin typeface="宋体" panose="02010600030101010101" pitchFamily="2" charset="-122"/>
                          <a:ea typeface="楷体_GB2312" pitchFamily="49" charset="-122"/>
                        </a:rPr>
                        <a:t>假如我们原谅上帝</a:t>
                      </a:r>
                      <a:r>
                        <a:rPr kumimoji="0" lang="en-US" altLang="zh-CN" sz="2800" b="0" i="0" u="none" strike="noStrike" cap="none" normalizeH="0" baseline="0" dirty="0" smtClean="0">
                          <a:ln>
                            <a:noFill/>
                          </a:ln>
                          <a:solidFill>
                            <a:schemeClr val="tx1"/>
                          </a:solidFill>
                          <a:effectLst/>
                          <a:latin typeface="宋体" panose="02010600030101010101" pitchFamily="2" charset="-122"/>
                          <a:ea typeface="楷体_GB2312" pitchFamily="49" charset="-122"/>
                        </a:rPr>
                        <a:t>》</a:t>
                      </a:r>
                      <a:r>
                        <a:rPr kumimoji="0" lang="zh-CN" altLang="en-US" sz="2800" b="0" i="0" u="none" strike="noStrike" cap="none" normalizeH="0" baseline="0" dirty="0" smtClean="0">
                          <a:ln>
                            <a:noFill/>
                          </a:ln>
                          <a:solidFill>
                            <a:schemeClr val="tx1"/>
                          </a:solidFill>
                          <a:effectLst/>
                          <a:latin typeface="宋体" panose="02010600030101010101" pitchFamily="2" charset="-122"/>
                          <a:ea typeface="楷体_GB2312" pitchFamily="49" charset="-122"/>
                        </a:rPr>
                        <a:t>收录。此外</a:t>
                      </a:r>
                      <a:r>
                        <a:rPr kumimoji="0" lang="en-US" altLang="zh-CN" sz="2800" b="0" i="0" u="none" strike="noStrike" cap="none" normalizeH="0" baseline="0" dirty="0" smtClean="0">
                          <a:ln>
                            <a:noFill/>
                          </a:ln>
                          <a:solidFill>
                            <a:schemeClr val="tx1"/>
                          </a:solidFill>
                          <a:effectLst/>
                          <a:latin typeface="宋体" panose="02010600030101010101" pitchFamily="2" charset="-122"/>
                          <a:ea typeface="楷体_GB2312" pitchFamily="49" charset="-122"/>
                        </a:rPr>
                        <a:t>《</a:t>
                      </a:r>
                      <a:r>
                        <a:rPr kumimoji="0" lang="zh-CN" altLang="en-US" sz="2800" b="0" i="0" u="none" strike="noStrike" cap="none" normalizeH="0" baseline="0" dirty="0" smtClean="0">
                          <a:ln>
                            <a:noFill/>
                          </a:ln>
                          <a:solidFill>
                            <a:schemeClr val="tx1"/>
                          </a:solidFill>
                          <a:effectLst/>
                          <a:latin typeface="宋体" panose="02010600030101010101" pitchFamily="2" charset="-122"/>
                          <a:ea typeface="楷体_GB2312" pitchFamily="49" charset="-122"/>
                        </a:rPr>
                        <a:t>心灵鸡汤　充满阳光的成长历程</a:t>
                      </a:r>
                      <a:r>
                        <a:rPr kumimoji="0" lang="en-US" altLang="zh-CN" sz="2800" b="0" i="0" u="none" strike="noStrike" cap="none" normalizeH="0" baseline="0" dirty="0" smtClean="0">
                          <a:ln>
                            <a:noFill/>
                          </a:ln>
                          <a:solidFill>
                            <a:schemeClr val="tx1"/>
                          </a:solidFill>
                          <a:effectLst/>
                          <a:latin typeface="宋体" panose="02010600030101010101" pitchFamily="2" charset="-122"/>
                          <a:ea typeface="楷体_GB2312" pitchFamily="49" charset="-122"/>
                        </a:rPr>
                        <a:t>》</a:t>
                      </a:r>
                      <a:r>
                        <a:rPr kumimoji="0" lang="zh-CN" altLang="en-US" sz="2800" b="0" i="0" u="none" strike="noStrike" cap="none" normalizeH="0" baseline="0" dirty="0" smtClean="0">
                          <a:ln>
                            <a:noFill/>
                          </a:ln>
                          <a:solidFill>
                            <a:schemeClr val="tx1"/>
                          </a:solidFill>
                          <a:effectLst/>
                          <a:latin typeface="宋体" panose="02010600030101010101" pitchFamily="2" charset="-122"/>
                          <a:ea typeface="楷体_GB2312" pitchFamily="49" charset="-122"/>
                        </a:rPr>
                        <a:t>这本收录激励心志的成长故事的书中也收录了他的相关作品。</a:t>
                      </a:r>
                      <a:endParaRPr kumimoji="0" lang="zh-CN" altLang="en-US" sz="2800" b="0" i="0" u="none" strike="noStrike" cap="none" normalizeH="0" baseline="0" dirty="0" smtClean="0">
                        <a:ln>
                          <a:noFill/>
                        </a:ln>
                        <a:solidFill>
                          <a:schemeClr val="tx1"/>
                        </a:solidFill>
                        <a:effectLst/>
                        <a:latin typeface="Arial" panose="020B0604020202020204" pitchFamily="34" charset="0"/>
                        <a:ea typeface="楷体_GB2312" pitchFamily="49" charset="-122"/>
                      </a:endParaRPr>
                    </a:p>
                  </a:txBody>
                  <a:tcPr anchor="ctr" horzOverflow="overflow">
                    <a:lnL cap="flat">
                      <a:noFill/>
                    </a:lnL>
                    <a:lnR cap="flat">
                      <a:noFill/>
                    </a:lnR>
                    <a:lnT cap="flat">
                      <a:noFill/>
                    </a:lnT>
                    <a:lnB>
                      <a:noFill/>
                    </a:lnB>
                    <a:lnTlToBr>
                      <a:noFill/>
                    </a:lnTlToBr>
                    <a:lnBlToTr>
                      <a:noFill/>
                    </a:lnBlToTr>
                    <a:solidFill>
                      <a:srgbClr val="FFFF00">
                        <a:alpha val="50000"/>
                      </a:srgbClr>
                    </a:solidFill>
                  </a:tcPr>
                </a:tc>
              </a:tr>
              <a:tr h="153988">
                <a:tc>
                  <a:txBody>
                    <a:bodyPr/>
                    <a:lstStyle/>
                    <a:p>
                      <a:pPr marL="342900" marR="0" lvl="0" indent="-342900" algn="l" defTabSz="914400" rtl="0" eaLnBrk="1" fontAlgn="base" latinLnBrk="0" hangingPunct="1">
                        <a:lnSpc>
                          <a:spcPct val="100000"/>
                        </a:lnSpc>
                        <a:spcBef>
                          <a:spcPct val="0"/>
                        </a:spcBef>
                        <a:spcAft>
                          <a:spcPct val="0"/>
                        </a:spcAft>
                        <a:buClrTx/>
                        <a:buSzTx/>
                        <a:buFontTx/>
                        <a:buNone/>
                      </a:pPr>
                      <a:endParaRPr kumimoji="0" lang="zh-CN" altLang="zh-CN" sz="18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txBody>
                  <a:tcPr anchor="ctr" horzOverflow="overflow">
                    <a:lnL cap="flat">
                      <a:noFill/>
                    </a:lnL>
                    <a:lnR cap="flat">
                      <a:noFill/>
                    </a:lnR>
                    <a:lnT>
                      <a:noFill/>
                    </a:lnT>
                    <a:lnB>
                      <a:noFill/>
                    </a:lnB>
                    <a:lnTlToBr>
                      <a:noFill/>
                    </a:lnTlToBr>
                    <a:lnBlToTr>
                      <a:noFill/>
                    </a:lnBlToTr>
                    <a:solidFill>
                      <a:srgbClr val="FFFF00">
                        <a:alpha val="50000"/>
                      </a:srgbClr>
                    </a:solidFill>
                  </a:tcPr>
                </a:tc>
              </a:tr>
              <a:tr h="152400">
                <a:tc>
                  <a:txBody>
                    <a:bodyPr/>
                    <a:lstStyle/>
                    <a:p>
                      <a:pPr marL="342900" marR="0" lvl="0" indent="-342900" algn="l" defTabSz="914400" rtl="0" eaLnBrk="1" fontAlgn="base" latinLnBrk="0" hangingPunct="1">
                        <a:lnSpc>
                          <a:spcPct val="100000"/>
                        </a:lnSpc>
                        <a:spcBef>
                          <a:spcPct val="0"/>
                        </a:spcBef>
                        <a:spcAft>
                          <a:spcPct val="0"/>
                        </a:spcAft>
                        <a:buClrTx/>
                        <a:buSzTx/>
                        <a:buFontTx/>
                        <a:buNone/>
                      </a:pPr>
                      <a:r>
                        <a:rPr kumimoji="0" lang="zh-CN" altLang="en-US" sz="1000" b="0" i="0" u="none" strike="noStrike" cap="none" normalizeH="0" baseline="0" dirty="0" smtClean="0">
                          <a:ln>
                            <a:noFill/>
                          </a:ln>
                          <a:solidFill>
                            <a:srgbClr val="0071BC"/>
                          </a:solidFill>
                          <a:effectLst/>
                          <a:latin typeface="宋体" panose="02010600030101010101" pitchFamily="2" charset="-122"/>
                          <a:ea typeface="宋体" panose="02010600030101010101" pitchFamily="2" charset="-122"/>
                        </a:rPr>
                        <a:t>　</a:t>
                      </a:r>
                      <a:endParaRPr kumimoji="0" lang="zh-CN" altLang="en-US" sz="18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txBody>
                  <a:tcPr anchor="ctr" horzOverflow="overflow">
                    <a:lnL cap="flat">
                      <a:noFill/>
                    </a:lnL>
                    <a:lnR cap="flat">
                      <a:noFill/>
                    </a:lnR>
                    <a:lnT>
                      <a:noFill/>
                    </a:lnT>
                    <a:lnB cap="flat">
                      <a:noFill/>
                    </a:lnB>
                    <a:lnTlToBr>
                      <a:noFill/>
                    </a:lnTlToBr>
                    <a:lnBlToTr>
                      <a:noFill/>
                    </a:lnBlToTr>
                    <a:solidFill>
                      <a:srgbClr val="FFFF00">
                        <a:alpha val="50000"/>
                      </a:srgbClr>
                    </a:solidFill>
                  </a:tcPr>
                </a:tc>
              </a:tr>
            </a:tbl>
          </a:graphicData>
        </a:graphic>
      </p:graphicFrame>
      <p:sp>
        <p:nvSpPr>
          <p:cNvPr id="75810" name="AutoShape 34"/>
          <p:cNvSpPr>
            <a:spLocks noChangeArrowheads="1"/>
          </p:cNvSpPr>
          <p:nvPr/>
        </p:nvSpPr>
        <p:spPr bwMode="auto">
          <a:xfrm>
            <a:off x="0" y="188913"/>
            <a:ext cx="3167063" cy="647700"/>
          </a:xfrm>
          <a:prstGeom prst="flowChartPredefinedProcess">
            <a:avLst/>
          </a:prstGeom>
          <a:solidFill>
            <a:srgbClr val="FF9900"/>
          </a:solidFill>
          <a:ln w="9525">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800">
                <a:latin typeface="Arial" panose="020B0604020202020204" pitchFamily="34" charset="0"/>
                <a:ea typeface="宋体" panose="02010600030101010101" pitchFamily="2" charset="-122"/>
              </a:rPr>
              <a:t>预习检查</a:t>
            </a:r>
            <a:endParaRPr lang="zh-CN" altLang="en-US" sz="1800">
              <a:latin typeface="Arial" panose="020B0604020202020204" pitchFamily="34" charset="0"/>
              <a:ea typeface="宋体" panose="02010600030101010101" pitchFamily="2" charset="-122"/>
            </a:endParaRPr>
          </a:p>
        </p:txBody>
      </p:sp>
      <p:sp>
        <p:nvSpPr>
          <p:cNvPr id="75811" name="Rectangle 35"/>
          <p:cNvSpPr>
            <a:spLocks noChangeArrowheads="1"/>
          </p:cNvSpPr>
          <p:nvPr/>
        </p:nvSpPr>
        <p:spPr bwMode="auto">
          <a:xfrm>
            <a:off x="395288" y="260350"/>
            <a:ext cx="2195512" cy="533400"/>
          </a:xfrm>
          <a:prstGeom prst="rect">
            <a:avLst/>
          </a:prstGeom>
          <a:solidFill>
            <a:srgbClr val="FF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b="1">
                <a:latin typeface="Arial" panose="020B0604020202020204" pitchFamily="34" charset="0"/>
                <a:ea typeface="宋体" panose="02010600030101010101" pitchFamily="2" charset="-122"/>
              </a:rPr>
              <a:t>   </a:t>
            </a:r>
            <a:r>
              <a:rPr lang="zh-CN" altLang="en-US" sz="2900" b="1">
                <a:latin typeface="Arial" panose="020B0604020202020204" pitchFamily="34" charset="0"/>
                <a:ea typeface="宋体" panose="02010600030101010101" pitchFamily="2" charset="-122"/>
              </a:rPr>
              <a:t>作者介绍</a:t>
            </a:r>
            <a:endParaRPr lang="zh-CN" altLang="en-US" sz="2900" b="1">
              <a:latin typeface="Arial" panose="020B0604020202020204" pitchFamily="34" charset="0"/>
              <a:ea typeface="宋体" panose="02010600030101010101" pitchFamily="2" charset="-122"/>
            </a:endParaRPr>
          </a:p>
        </p:txBody>
      </p:sp>
    </p:spTree>
  </p:cSld>
  <p:clrMapOvr>
    <a:masterClrMapping/>
  </p:clrMapOvr>
  <p:transition spd="med">
    <p:blinds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30" name="AutoShape 6"/>
          <p:cNvSpPr>
            <a:spLocks noChangeArrowheads="1"/>
          </p:cNvSpPr>
          <p:nvPr/>
        </p:nvSpPr>
        <p:spPr bwMode="auto">
          <a:xfrm>
            <a:off x="0" y="188913"/>
            <a:ext cx="3167063" cy="647700"/>
          </a:xfrm>
          <a:prstGeom prst="flowChartPredefinedProcess">
            <a:avLst/>
          </a:prstGeom>
          <a:solidFill>
            <a:srgbClr val="FF9900"/>
          </a:solidFill>
          <a:ln w="9525">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800">
                <a:latin typeface="Arial" panose="020B0604020202020204" pitchFamily="34" charset="0"/>
                <a:ea typeface="宋体" panose="02010600030101010101" pitchFamily="2" charset="-122"/>
              </a:rPr>
              <a:t>预习检查</a:t>
            </a:r>
            <a:endParaRPr lang="zh-CN" altLang="en-US" sz="1800">
              <a:latin typeface="Arial" panose="020B0604020202020204" pitchFamily="34" charset="0"/>
              <a:ea typeface="宋体" panose="02010600030101010101" pitchFamily="2" charset="-122"/>
            </a:endParaRPr>
          </a:p>
        </p:txBody>
      </p:sp>
      <p:sp>
        <p:nvSpPr>
          <p:cNvPr id="77831" name="Rectangle 7"/>
          <p:cNvSpPr>
            <a:spLocks noChangeArrowheads="1"/>
          </p:cNvSpPr>
          <p:nvPr/>
        </p:nvSpPr>
        <p:spPr bwMode="auto">
          <a:xfrm>
            <a:off x="395288" y="260350"/>
            <a:ext cx="2195512" cy="533400"/>
          </a:xfrm>
          <a:prstGeom prst="rect">
            <a:avLst/>
          </a:prstGeom>
          <a:solidFill>
            <a:srgbClr val="FF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b="1">
                <a:latin typeface="Arial" panose="020B0604020202020204" pitchFamily="34" charset="0"/>
                <a:ea typeface="宋体" panose="02010600030101010101" pitchFamily="2" charset="-122"/>
              </a:rPr>
              <a:t>   </a:t>
            </a:r>
            <a:r>
              <a:rPr lang="zh-CN" altLang="en-US" sz="2900" b="1">
                <a:latin typeface="Arial" panose="020B0604020202020204" pitchFamily="34" charset="0"/>
              </a:rPr>
              <a:t>自</a:t>
            </a:r>
            <a:r>
              <a:rPr lang="zh-CN" altLang="en-US" b="1">
                <a:solidFill>
                  <a:schemeClr val="tx2"/>
                </a:solidFill>
              </a:rPr>
              <a:t>读课文</a:t>
            </a:r>
            <a:endParaRPr lang="zh-CN" altLang="en-US" b="1">
              <a:solidFill>
                <a:schemeClr val="tx2"/>
              </a:solidFill>
            </a:endParaRPr>
          </a:p>
        </p:txBody>
      </p:sp>
      <p:sp>
        <p:nvSpPr>
          <p:cNvPr id="77834" name="Rectangle 10"/>
          <p:cNvSpPr>
            <a:spLocks noChangeArrowheads="1"/>
          </p:cNvSpPr>
          <p:nvPr/>
        </p:nvSpPr>
        <p:spPr bwMode="auto">
          <a:xfrm>
            <a:off x="4716463" y="1484313"/>
            <a:ext cx="3051175" cy="955675"/>
          </a:xfrm>
          <a:prstGeom prst="rect">
            <a:avLst/>
          </a:prstGeom>
          <a:solidFill>
            <a:srgbClr val="FFFF99">
              <a:alpha val="61000"/>
            </a:srgbClr>
          </a:solidFill>
          <a:ln w="9525" algn="ctr">
            <a:solidFill>
              <a:srgbClr val="FF9900"/>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b="1"/>
              <a:t>读书法　有三到　</a:t>
            </a:r>
            <a:endParaRPr lang="zh-CN" altLang="en-US" b="1"/>
          </a:p>
          <a:p>
            <a:r>
              <a:rPr lang="zh-CN" altLang="en-US" b="1"/>
              <a:t>心眼口　信皆要</a:t>
            </a:r>
            <a:endParaRPr lang="zh-CN" altLang="en-US" b="1"/>
          </a:p>
        </p:txBody>
      </p:sp>
      <p:sp>
        <p:nvSpPr>
          <p:cNvPr id="77835" name="Rectangle 11"/>
          <p:cNvSpPr>
            <a:spLocks noChangeArrowheads="1"/>
          </p:cNvSpPr>
          <p:nvPr/>
        </p:nvSpPr>
        <p:spPr bwMode="auto">
          <a:xfrm>
            <a:off x="3924300" y="2781300"/>
            <a:ext cx="4824413" cy="2236788"/>
          </a:xfrm>
          <a:prstGeom prst="rect">
            <a:avLst/>
          </a:prstGeom>
          <a:solidFill>
            <a:srgbClr val="FFFF00">
              <a:alpha val="25000"/>
            </a:srgbClr>
          </a:solidFill>
          <a:ln w="9525" algn="ctr">
            <a:solidFill>
              <a:srgbClr val="FF9900"/>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b="1" dirty="0"/>
              <a:t> </a:t>
            </a:r>
            <a:r>
              <a:rPr lang="zh-CN" altLang="en-US" b="1" dirty="0"/>
              <a:t>要求：</a:t>
            </a:r>
            <a:endParaRPr lang="zh-CN" altLang="en-US" b="1" dirty="0"/>
          </a:p>
          <a:p>
            <a:r>
              <a:rPr lang="en-US" altLang="zh-CN" b="1" dirty="0"/>
              <a:t>1 </a:t>
            </a:r>
            <a:r>
              <a:rPr lang="zh-CN" altLang="en-US" b="1" dirty="0"/>
              <a:t>快速</a:t>
            </a:r>
            <a:r>
              <a:rPr lang="en-US" altLang="zh-CN" b="1" dirty="0"/>
              <a:t>(</a:t>
            </a:r>
            <a:r>
              <a:rPr lang="zh-CN" altLang="en-US" b="1" dirty="0"/>
              <a:t>每分钟不少于</a:t>
            </a:r>
            <a:r>
              <a:rPr lang="en-US" altLang="zh-CN" b="1" dirty="0"/>
              <a:t>500</a:t>
            </a:r>
            <a:r>
              <a:rPr lang="zh-CN" altLang="en-US" b="1" dirty="0"/>
              <a:t>字）</a:t>
            </a:r>
            <a:endParaRPr lang="zh-CN" altLang="en-US" b="1" dirty="0"/>
          </a:p>
          <a:p>
            <a:r>
              <a:rPr lang="zh-CN" altLang="en-US" b="1" dirty="0"/>
              <a:t>  时间：</a:t>
            </a:r>
            <a:r>
              <a:rPr lang="en-US" altLang="zh-CN" b="1" dirty="0"/>
              <a:t>4</a:t>
            </a:r>
            <a:r>
              <a:rPr lang="zh-CN" altLang="en-US" b="1" dirty="0"/>
              <a:t>分钟</a:t>
            </a:r>
            <a:endParaRPr lang="zh-CN" altLang="en-US" b="1" dirty="0"/>
          </a:p>
          <a:p>
            <a:r>
              <a:rPr lang="en-US" altLang="zh-CN" b="1" dirty="0"/>
              <a:t>2 </a:t>
            </a:r>
            <a:r>
              <a:rPr lang="zh-CN" altLang="en-US" b="1" dirty="0"/>
              <a:t>理清时间、地点、人物、 环境、情节                                  </a:t>
            </a:r>
            <a:endParaRPr lang="zh-CN" altLang="en-US" b="1" dirty="0"/>
          </a:p>
        </p:txBody>
      </p:sp>
      <p:pic>
        <p:nvPicPr>
          <p:cNvPr id="77837" name="Picture 13" descr="我会滑倒摔死的"/>
          <p:cNvPicPr>
            <a:picLocks noChangeAspect="1" noChangeArrowheads="1"/>
          </p:cNvPicPr>
          <p:nvPr>
            <p:ph type="body" idx="1"/>
          </p:nvPr>
        </p:nvPicPr>
        <p:blipFill>
          <a:blip r:embed="rId1" cstate="email"/>
          <a:srcRect/>
          <a:stretch>
            <a:fillRect/>
          </a:stretch>
        </p:blipFill>
        <p:spPr>
          <a:xfrm>
            <a:off x="611188" y="1341438"/>
            <a:ext cx="2740025" cy="39354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ransition spd="med">
    <p:blinds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body" idx="1"/>
          </p:nvPr>
        </p:nvSpPr>
        <p:spPr/>
        <p:txBody>
          <a:bodyPr/>
          <a:lstStyle/>
          <a:p>
            <a:pPr>
              <a:buFontTx/>
              <a:buNone/>
            </a:pPr>
            <a:r>
              <a:rPr lang="en-US" altLang="zh-CN" i="1"/>
              <a:t>          </a:t>
            </a:r>
            <a:endParaRPr lang="en-US" altLang="zh-CN">
              <a:latin typeface="楷体_GB2312" pitchFamily="49" charset="-122"/>
              <a:ea typeface="楷体_GB2312" pitchFamily="49" charset="-122"/>
            </a:endParaRPr>
          </a:p>
        </p:txBody>
      </p:sp>
      <p:sp>
        <p:nvSpPr>
          <p:cNvPr id="88067" name="AutoShape 3"/>
          <p:cNvSpPr>
            <a:spLocks noChangeArrowheads="1"/>
          </p:cNvSpPr>
          <p:nvPr/>
        </p:nvSpPr>
        <p:spPr bwMode="auto">
          <a:xfrm>
            <a:off x="0" y="188913"/>
            <a:ext cx="3167063" cy="647700"/>
          </a:xfrm>
          <a:prstGeom prst="flowChartPredefinedProcess">
            <a:avLst/>
          </a:prstGeom>
          <a:solidFill>
            <a:srgbClr val="FF9900"/>
          </a:solidFill>
          <a:ln w="9525">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800">
                <a:latin typeface="Arial" panose="020B0604020202020204" pitchFamily="34" charset="0"/>
                <a:ea typeface="宋体" panose="02010600030101010101" pitchFamily="2" charset="-122"/>
              </a:rPr>
              <a:t>预习检查</a:t>
            </a:r>
            <a:endParaRPr lang="zh-CN" altLang="en-US" sz="1800">
              <a:latin typeface="Arial" panose="020B0604020202020204" pitchFamily="34" charset="0"/>
              <a:ea typeface="宋体" panose="02010600030101010101" pitchFamily="2" charset="-122"/>
            </a:endParaRPr>
          </a:p>
        </p:txBody>
      </p:sp>
      <p:sp>
        <p:nvSpPr>
          <p:cNvPr id="88068" name="Rectangle 4"/>
          <p:cNvSpPr>
            <a:spLocks noChangeArrowheads="1"/>
          </p:cNvSpPr>
          <p:nvPr/>
        </p:nvSpPr>
        <p:spPr bwMode="auto">
          <a:xfrm>
            <a:off x="395288" y="260350"/>
            <a:ext cx="2195512" cy="519113"/>
          </a:xfrm>
          <a:prstGeom prst="rect">
            <a:avLst/>
          </a:prstGeom>
          <a:solidFill>
            <a:srgbClr val="FF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b="1">
                <a:latin typeface="Arial" panose="020B0604020202020204" pitchFamily="34" charset="0"/>
                <a:ea typeface="宋体" panose="02010600030101010101" pitchFamily="2" charset="-122"/>
              </a:rPr>
              <a:t> </a:t>
            </a:r>
            <a:r>
              <a:rPr lang="zh-CN" altLang="en-US" b="1">
                <a:latin typeface="Arial" panose="020B0604020202020204" pitchFamily="34" charset="0"/>
                <a:ea typeface="宋体" panose="02010600030101010101" pitchFamily="2" charset="-122"/>
              </a:rPr>
              <a:t>　  </a:t>
            </a:r>
            <a:r>
              <a:rPr kumimoji="1" lang="zh-CN" altLang="en-US" b="1">
                <a:solidFill>
                  <a:schemeClr val="tx2"/>
                </a:solidFill>
              </a:rPr>
              <a:t>抢答</a:t>
            </a:r>
            <a:endParaRPr lang="zh-CN" altLang="en-US" sz="2900" b="1">
              <a:latin typeface="Arial" panose="020B0604020202020204" pitchFamily="34" charset="0"/>
              <a:ea typeface="宋体" panose="02010600030101010101" pitchFamily="2" charset="-122"/>
            </a:endParaRPr>
          </a:p>
        </p:txBody>
      </p:sp>
      <p:sp>
        <p:nvSpPr>
          <p:cNvPr id="88069" name="Text Box 5"/>
          <p:cNvSpPr txBox="1">
            <a:spLocks noChangeArrowheads="1"/>
          </p:cNvSpPr>
          <p:nvPr/>
        </p:nvSpPr>
        <p:spPr bwMode="auto">
          <a:xfrm>
            <a:off x="468313" y="981075"/>
            <a:ext cx="7543800" cy="1282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en-US" altLang="zh-CN" sz="3600" b="1">
                <a:solidFill>
                  <a:srgbClr val="6600CC"/>
                </a:solidFill>
                <a:latin typeface="Times New Roman" panose="02020603050405020304" pitchFamily="18" charset="0"/>
                <a:ea typeface="宋体" panose="02010600030101010101" pitchFamily="2" charset="-122"/>
              </a:rPr>
              <a:t>1</a:t>
            </a:r>
            <a:r>
              <a:rPr kumimoji="1" lang="zh-CN" altLang="en-US" sz="3600" b="1">
                <a:solidFill>
                  <a:srgbClr val="6600CC"/>
                </a:solidFill>
                <a:latin typeface="Times New Roman" panose="02020603050405020304" pitchFamily="18" charset="0"/>
                <a:ea typeface="宋体" panose="02010600030101010101" pitchFamily="2" charset="-122"/>
              </a:rPr>
              <a:t>、</a:t>
            </a:r>
            <a:r>
              <a:rPr kumimoji="1" lang="zh-CN" altLang="en-US" sz="3600" b="1">
                <a:solidFill>
                  <a:srgbClr val="6600CC"/>
                </a:solidFill>
                <a:latin typeface="Times New Roman" panose="02020603050405020304" pitchFamily="18" charset="0"/>
              </a:rPr>
              <a:t>故事发生在美国的哪个城市？</a:t>
            </a:r>
            <a:endParaRPr kumimoji="1" lang="zh-CN" altLang="en-US" sz="3600" b="1">
              <a:solidFill>
                <a:srgbClr val="6600CC"/>
              </a:solidFill>
              <a:latin typeface="Times New Roman" panose="02020603050405020304" pitchFamily="18" charset="0"/>
            </a:endParaRPr>
          </a:p>
          <a:p>
            <a:pPr>
              <a:spcBef>
                <a:spcPct val="50000"/>
              </a:spcBef>
            </a:pPr>
            <a:r>
              <a:rPr kumimoji="1" lang="zh-CN" altLang="en-US" b="1" i="1"/>
              <a:t>      </a:t>
            </a:r>
            <a:r>
              <a:rPr kumimoji="1" lang="en-US" altLang="zh-CN" b="1" i="1">
                <a:latin typeface="Arial" panose="020B0604020202020204"/>
              </a:rPr>
              <a:t>——</a:t>
            </a:r>
            <a:r>
              <a:rPr kumimoji="1" lang="zh-CN" altLang="en-US" b="1" i="1"/>
              <a:t>费城</a:t>
            </a:r>
            <a:r>
              <a:rPr kumimoji="1" lang="zh-CN" altLang="en-US"/>
              <a:t> </a:t>
            </a:r>
            <a:endParaRPr kumimoji="1" lang="zh-CN" altLang="en-US"/>
          </a:p>
        </p:txBody>
      </p:sp>
      <p:sp>
        <p:nvSpPr>
          <p:cNvPr id="88070" name="Text Box 6"/>
          <p:cNvSpPr txBox="1">
            <a:spLocks noChangeArrowheads="1"/>
          </p:cNvSpPr>
          <p:nvPr/>
        </p:nvSpPr>
        <p:spPr bwMode="auto">
          <a:xfrm>
            <a:off x="250825" y="4149725"/>
            <a:ext cx="6781800" cy="1282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en-US" altLang="zh-CN" sz="3600" b="1">
                <a:solidFill>
                  <a:srgbClr val="6600CC"/>
                </a:solidFill>
              </a:rPr>
              <a:t> 3</a:t>
            </a:r>
            <a:r>
              <a:rPr kumimoji="1" lang="zh-CN" altLang="en-US" sz="3600" b="1">
                <a:solidFill>
                  <a:srgbClr val="6600CC"/>
                </a:solidFill>
              </a:rPr>
              <a:t>、爬悬崖的一共有几个孩子？</a:t>
            </a:r>
            <a:endParaRPr kumimoji="1" lang="zh-CN" altLang="en-US" sz="3600" b="1">
              <a:solidFill>
                <a:srgbClr val="6600CC"/>
              </a:solidFill>
            </a:endParaRPr>
          </a:p>
          <a:p>
            <a:pPr>
              <a:spcBef>
                <a:spcPct val="50000"/>
              </a:spcBef>
            </a:pPr>
            <a:r>
              <a:rPr kumimoji="1" lang="zh-CN" altLang="en-US" b="1" i="1"/>
              <a:t>  </a:t>
            </a:r>
            <a:r>
              <a:rPr kumimoji="1" lang="en-US" altLang="zh-CN" b="1" i="1">
                <a:latin typeface="Arial" panose="020B0604020202020204"/>
              </a:rPr>
              <a:t>——</a:t>
            </a:r>
            <a:r>
              <a:rPr kumimoji="1" lang="en-US" altLang="zh-CN" b="1" i="1"/>
              <a:t>6</a:t>
            </a:r>
            <a:r>
              <a:rPr kumimoji="1" lang="zh-CN" altLang="en-US" b="1" i="1"/>
              <a:t>个。</a:t>
            </a:r>
            <a:endParaRPr kumimoji="1" lang="zh-CN" altLang="en-US"/>
          </a:p>
        </p:txBody>
      </p:sp>
      <p:sp>
        <p:nvSpPr>
          <p:cNvPr id="88075" name="Text Box 11"/>
          <p:cNvSpPr txBox="1">
            <a:spLocks noChangeArrowheads="1"/>
          </p:cNvSpPr>
          <p:nvPr/>
        </p:nvSpPr>
        <p:spPr bwMode="auto">
          <a:xfrm>
            <a:off x="611188" y="2636838"/>
            <a:ext cx="7200900" cy="1282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en-US" altLang="zh-CN" sz="3600" b="1">
                <a:solidFill>
                  <a:srgbClr val="6600CC"/>
                </a:solidFill>
                <a:latin typeface="Times New Roman" panose="02020603050405020304" pitchFamily="18" charset="0"/>
              </a:rPr>
              <a:t>2</a:t>
            </a:r>
            <a:r>
              <a:rPr kumimoji="1" lang="zh-CN" altLang="en-US" sz="3600" b="1">
                <a:solidFill>
                  <a:srgbClr val="6600CC"/>
                </a:solidFill>
                <a:latin typeface="Times New Roman" panose="02020603050405020304" pitchFamily="18" charset="0"/>
              </a:rPr>
              <a:t>、故事发生在什么时间？</a:t>
            </a:r>
            <a:endParaRPr kumimoji="1" lang="zh-CN" altLang="en-US" sz="3600" b="1">
              <a:solidFill>
                <a:srgbClr val="6600CC"/>
              </a:solidFill>
              <a:latin typeface="Times New Roman" panose="02020603050405020304" pitchFamily="18" charset="0"/>
            </a:endParaRPr>
          </a:p>
          <a:p>
            <a:pPr>
              <a:spcBef>
                <a:spcPct val="50000"/>
              </a:spcBef>
            </a:pPr>
            <a:r>
              <a:rPr lang="en-US" altLang="zh-CN" b="1" i="1">
                <a:latin typeface="Arial" panose="020B0604020202020204"/>
              </a:rPr>
              <a:t>——</a:t>
            </a:r>
            <a:r>
              <a:rPr lang="zh-CN" altLang="en-US" b="1" i="1"/>
              <a:t>七月里一个闷热的日子。</a:t>
            </a:r>
            <a:endParaRPr lang="zh-CN" altLang="en-US" i="1"/>
          </a:p>
        </p:txBody>
      </p:sp>
    </p:spTree>
  </p:cSld>
  <p:clrMapOvr>
    <a:masterClrMapping/>
  </p:clrMapOvr>
  <p:transition spd="med">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88069">
                                            <p:txEl>
                                              <p:pRg st="0" end="0"/>
                                            </p:txEl>
                                          </p:spTgt>
                                        </p:tgtEl>
                                        <p:attrNameLst>
                                          <p:attrName>style.visibility</p:attrName>
                                        </p:attrNameLst>
                                      </p:cBhvr>
                                      <p:to>
                                        <p:strVal val="visible"/>
                                      </p:to>
                                    </p:set>
                                    <p:animEffect transition="in" filter="blinds(horizontal)">
                                      <p:cBhvr>
                                        <p:cTn id="7" dur="500"/>
                                        <p:tgtEl>
                                          <p:spTgt spid="8806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88069">
                                            <p:txEl>
                                              <p:pRg st="1" end="1"/>
                                            </p:txEl>
                                          </p:spTgt>
                                        </p:tgtEl>
                                        <p:attrNameLst>
                                          <p:attrName>style.visibility</p:attrName>
                                        </p:attrNameLst>
                                      </p:cBhvr>
                                      <p:to>
                                        <p:strVal val="visible"/>
                                      </p:to>
                                    </p:set>
                                    <p:animEffect transition="in" filter="blinds(horizontal)">
                                      <p:cBhvr>
                                        <p:cTn id="12" dur="500"/>
                                        <p:tgtEl>
                                          <p:spTgt spid="8806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88075">
                                            <p:txEl>
                                              <p:pRg st="0" end="0"/>
                                            </p:txEl>
                                          </p:spTgt>
                                        </p:tgtEl>
                                        <p:attrNameLst>
                                          <p:attrName>style.visibility</p:attrName>
                                        </p:attrNameLst>
                                      </p:cBhvr>
                                      <p:to>
                                        <p:strVal val="visible"/>
                                      </p:to>
                                    </p:set>
                                    <p:animEffect transition="in" filter="blinds(horizontal)">
                                      <p:cBhvr>
                                        <p:cTn id="17" dur="500"/>
                                        <p:tgtEl>
                                          <p:spTgt spid="88075">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88075">
                                            <p:txEl>
                                              <p:pRg st="1" end="1"/>
                                            </p:txEl>
                                          </p:spTgt>
                                        </p:tgtEl>
                                        <p:attrNameLst>
                                          <p:attrName>style.visibility</p:attrName>
                                        </p:attrNameLst>
                                      </p:cBhvr>
                                      <p:to>
                                        <p:strVal val="visible"/>
                                      </p:to>
                                    </p:set>
                                    <p:animEffect transition="in" filter="blinds(horizontal)">
                                      <p:cBhvr>
                                        <p:cTn id="22" dur="500"/>
                                        <p:tgtEl>
                                          <p:spTgt spid="88075">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88070">
                                            <p:txEl>
                                              <p:pRg st="0" end="0"/>
                                            </p:txEl>
                                          </p:spTgt>
                                        </p:tgtEl>
                                        <p:attrNameLst>
                                          <p:attrName>style.visibility</p:attrName>
                                        </p:attrNameLst>
                                      </p:cBhvr>
                                      <p:to>
                                        <p:strVal val="visible"/>
                                      </p:to>
                                    </p:set>
                                    <p:animEffect transition="in" filter="blinds(horizontal)">
                                      <p:cBhvr>
                                        <p:cTn id="27" dur="500"/>
                                        <p:tgtEl>
                                          <p:spTgt spid="88070">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88070">
                                            <p:txEl>
                                              <p:pRg st="1" end="1"/>
                                            </p:txEl>
                                          </p:spTgt>
                                        </p:tgtEl>
                                        <p:attrNameLst>
                                          <p:attrName>style.visibility</p:attrName>
                                        </p:attrNameLst>
                                      </p:cBhvr>
                                      <p:to>
                                        <p:strVal val="visible"/>
                                      </p:to>
                                    </p:set>
                                    <p:animEffect transition="in" filter="blinds(horizontal)">
                                      <p:cBhvr>
                                        <p:cTn id="32" dur="500"/>
                                        <p:tgtEl>
                                          <p:spTgt spid="8807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body" idx="1"/>
          </p:nvPr>
        </p:nvSpPr>
        <p:spPr/>
        <p:txBody>
          <a:bodyPr/>
          <a:lstStyle/>
          <a:p>
            <a:pPr>
              <a:buFontTx/>
              <a:buNone/>
            </a:pPr>
            <a:r>
              <a:rPr lang="en-US" altLang="zh-CN" i="1"/>
              <a:t>          </a:t>
            </a:r>
            <a:endParaRPr lang="en-US" altLang="zh-CN">
              <a:latin typeface="楷体_GB2312" pitchFamily="49" charset="-122"/>
              <a:ea typeface="楷体_GB2312" pitchFamily="49" charset="-122"/>
            </a:endParaRPr>
          </a:p>
        </p:txBody>
      </p:sp>
      <p:sp>
        <p:nvSpPr>
          <p:cNvPr id="90115" name="AutoShape 3"/>
          <p:cNvSpPr>
            <a:spLocks noChangeArrowheads="1"/>
          </p:cNvSpPr>
          <p:nvPr/>
        </p:nvSpPr>
        <p:spPr bwMode="auto">
          <a:xfrm>
            <a:off x="0" y="188913"/>
            <a:ext cx="3167063" cy="647700"/>
          </a:xfrm>
          <a:prstGeom prst="flowChartPredefinedProcess">
            <a:avLst/>
          </a:prstGeom>
          <a:solidFill>
            <a:srgbClr val="FF9900"/>
          </a:solidFill>
          <a:ln w="9525">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800">
                <a:latin typeface="Arial" panose="020B0604020202020204" pitchFamily="34" charset="0"/>
                <a:ea typeface="宋体" panose="02010600030101010101" pitchFamily="2" charset="-122"/>
              </a:rPr>
              <a:t>预习检查</a:t>
            </a:r>
            <a:endParaRPr lang="zh-CN" altLang="en-US" sz="1800">
              <a:latin typeface="Arial" panose="020B0604020202020204" pitchFamily="34" charset="0"/>
              <a:ea typeface="宋体" panose="02010600030101010101" pitchFamily="2" charset="-122"/>
            </a:endParaRPr>
          </a:p>
        </p:txBody>
      </p:sp>
      <p:sp>
        <p:nvSpPr>
          <p:cNvPr id="90116" name="Rectangle 4"/>
          <p:cNvSpPr>
            <a:spLocks noChangeArrowheads="1"/>
          </p:cNvSpPr>
          <p:nvPr/>
        </p:nvSpPr>
        <p:spPr bwMode="auto">
          <a:xfrm>
            <a:off x="395288" y="260350"/>
            <a:ext cx="2195512" cy="519113"/>
          </a:xfrm>
          <a:prstGeom prst="rect">
            <a:avLst/>
          </a:prstGeom>
          <a:solidFill>
            <a:srgbClr val="FF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b="1">
                <a:latin typeface="Arial" panose="020B0604020202020204" pitchFamily="34" charset="0"/>
                <a:ea typeface="宋体" panose="02010600030101010101" pitchFamily="2" charset="-122"/>
              </a:rPr>
              <a:t> </a:t>
            </a:r>
            <a:r>
              <a:rPr lang="zh-CN" altLang="en-US" b="1">
                <a:latin typeface="Arial" panose="020B0604020202020204" pitchFamily="34" charset="0"/>
                <a:ea typeface="宋体" panose="02010600030101010101" pitchFamily="2" charset="-122"/>
              </a:rPr>
              <a:t>　  </a:t>
            </a:r>
            <a:r>
              <a:rPr kumimoji="1" lang="zh-CN" altLang="en-US" b="1">
                <a:solidFill>
                  <a:schemeClr val="tx2"/>
                </a:solidFill>
              </a:rPr>
              <a:t>抢答</a:t>
            </a:r>
            <a:endParaRPr lang="zh-CN" altLang="en-US" sz="2900" b="1">
              <a:latin typeface="Arial" panose="020B0604020202020204" pitchFamily="34" charset="0"/>
              <a:ea typeface="宋体" panose="02010600030101010101" pitchFamily="2" charset="-122"/>
            </a:endParaRPr>
          </a:p>
        </p:txBody>
      </p:sp>
      <p:sp>
        <p:nvSpPr>
          <p:cNvPr id="90119" name="Text Box 7"/>
          <p:cNvSpPr txBox="1">
            <a:spLocks noChangeArrowheads="1"/>
          </p:cNvSpPr>
          <p:nvPr/>
        </p:nvSpPr>
        <p:spPr bwMode="auto">
          <a:xfrm>
            <a:off x="179388" y="2997200"/>
            <a:ext cx="5761037"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en-US" altLang="zh-CN" sz="3600" b="1">
                <a:solidFill>
                  <a:srgbClr val="6600CC"/>
                </a:solidFill>
              </a:rPr>
              <a:t>5</a:t>
            </a:r>
            <a:r>
              <a:rPr kumimoji="1" lang="zh-CN" altLang="en-US" sz="3600" b="1">
                <a:solidFill>
                  <a:srgbClr val="6600CC"/>
                </a:solidFill>
              </a:rPr>
              <a:t>、那悬崖有多高？岩石架</a:t>
            </a:r>
            <a:endParaRPr kumimoji="1" lang="zh-CN" altLang="en-US" sz="3600" b="1">
              <a:solidFill>
                <a:srgbClr val="6600CC"/>
              </a:solidFill>
            </a:endParaRPr>
          </a:p>
          <a:p>
            <a:pPr>
              <a:spcBef>
                <a:spcPct val="50000"/>
              </a:spcBef>
            </a:pPr>
            <a:r>
              <a:rPr kumimoji="1" lang="zh-CN" altLang="en-US" sz="3600" b="1">
                <a:solidFill>
                  <a:srgbClr val="6600CC"/>
                </a:solidFill>
              </a:rPr>
              <a:t>有多高？右图有什么问题？</a:t>
            </a:r>
            <a:endParaRPr kumimoji="1" lang="zh-CN" altLang="en-US" sz="3600" b="1">
              <a:solidFill>
                <a:srgbClr val="6600CC"/>
              </a:solidFill>
            </a:endParaRPr>
          </a:p>
          <a:p>
            <a:pPr>
              <a:spcBef>
                <a:spcPct val="50000"/>
              </a:spcBef>
            </a:pPr>
            <a:r>
              <a:rPr kumimoji="1" lang="en-US" altLang="zh-CN" sz="3600" b="1">
                <a:latin typeface="Times New Roman" panose="02020603050405020304"/>
              </a:rPr>
              <a:t>——</a:t>
            </a:r>
            <a:r>
              <a:rPr kumimoji="1" lang="en-US" altLang="zh-CN" sz="3600" b="1"/>
              <a:t> </a:t>
            </a:r>
            <a:r>
              <a:rPr kumimoji="1" lang="zh-CN" altLang="en-US" b="1" i="1"/>
              <a:t>约</a:t>
            </a:r>
            <a:r>
              <a:rPr kumimoji="1" lang="en-US" altLang="zh-CN" b="1" i="1"/>
              <a:t>20</a:t>
            </a:r>
            <a:r>
              <a:rPr kumimoji="1" lang="zh-CN" altLang="en-US" b="1" i="1"/>
              <a:t>米；约</a:t>
            </a:r>
            <a:r>
              <a:rPr kumimoji="1" lang="en-US" altLang="zh-CN" b="1" i="1"/>
              <a:t>7</a:t>
            </a:r>
            <a:r>
              <a:rPr kumimoji="1" lang="zh-CN" altLang="en-US" b="1" i="1"/>
              <a:t>米。</a:t>
            </a:r>
            <a:r>
              <a:rPr kumimoji="1" lang="zh-CN" altLang="en-US"/>
              <a:t> </a:t>
            </a:r>
            <a:endParaRPr kumimoji="1" lang="zh-CN" altLang="en-US"/>
          </a:p>
        </p:txBody>
      </p:sp>
      <p:sp>
        <p:nvSpPr>
          <p:cNvPr id="90120" name="Text Box 8"/>
          <p:cNvSpPr txBox="1">
            <a:spLocks noChangeArrowheads="1"/>
          </p:cNvSpPr>
          <p:nvPr/>
        </p:nvSpPr>
        <p:spPr bwMode="auto">
          <a:xfrm>
            <a:off x="395288" y="1484313"/>
            <a:ext cx="8353425" cy="1465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en-US" altLang="zh-CN" sz="3600" b="1">
                <a:solidFill>
                  <a:srgbClr val="6600CC"/>
                </a:solidFill>
              </a:rPr>
              <a:t>4 </a:t>
            </a:r>
            <a:r>
              <a:rPr kumimoji="1" lang="zh-CN" altLang="en-US" sz="3600" b="1">
                <a:solidFill>
                  <a:srgbClr val="6600CC"/>
                </a:solidFill>
              </a:rPr>
              <a:t>有名字的是哪两个？</a:t>
            </a:r>
            <a:endParaRPr kumimoji="1" lang="zh-CN" altLang="en-US" sz="3600" b="1">
              <a:solidFill>
                <a:srgbClr val="6600CC"/>
              </a:solidFill>
            </a:endParaRPr>
          </a:p>
          <a:p>
            <a:pPr>
              <a:spcBef>
                <a:spcPct val="50000"/>
              </a:spcBef>
            </a:pPr>
            <a:r>
              <a:rPr kumimoji="1" lang="en-US" altLang="zh-CN" sz="3600" b="1">
                <a:latin typeface="Times New Roman" panose="02020603050405020304"/>
              </a:rPr>
              <a:t>——</a:t>
            </a:r>
            <a:r>
              <a:rPr kumimoji="1" lang="zh-CN" altLang="en-US" b="1" i="1"/>
              <a:t>内德、杰利。</a:t>
            </a:r>
            <a:endParaRPr kumimoji="1" lang="zh-CN" altLang="en-US" sz="3600" b="1">
              <a:solidFill>
                <a:srgbClr val="6600CC"/>
              </a:solidFill>
            </a:endParaRPr>
          </a:p>
        </p:txBody>
      </p:sp>
      <p:pic>
        <p:nvPicPr>
          <p:cNvPr id="90123" name="Picture 11" descr="我会滑倒摔死的"/>
          <p:cNvPicPr>
            <a:picLocks noChangeAspect="1" noChangeArrowheads="1"/>
          </p:cNvPicPr>
          <p:nvPr/>
        </p:nvPicPr>
        <p:blipFill>
          <a:blip r:embed="rId1" cstate="email"/>
          <a:srcRect/>
          <a:stretch>
            <a:fillRect/>
          </a:stretch>
        </p:blipFill>
        <p:spPr bwMode="auto">
          <a:xfrm>
            <a:off x="6011863" y="1773238"/>
            <a:ext cx="2419350" cy="3475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90120">
                                            <p:txEl>
                                              <p:pRg st="0" end="0"/>
                                            </p:txEl>
                                          </p:spTgt>
                                        </p:tgtEl>
                                        <p:attrNameLst>
                                          <p:attrName>style.visibility</p:attrName>
                                        </p:attrNameLst>
                                      </p:cBhvr>
                                      <p:to>
                                        <p:strVal val="visible"/>
                                      </p:to>
                                    </p:set>
                                    <p:animEffect transition="in" filter="blinds(horizontal)">
                                      <p:cBhvr>
                                        <p:cTn id="7" dur="500"/>
                                        <p:tgtEl>
                                          <p:spTgt spid="9012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90120">
                                            <p:txEl>
                                              <p:pRg st="1" end="1"/>
                                            </p:txEl>
                                          </p:spTgt>
                                        </p:tgtEl>
                                        <p:attrNameLst>
                                          <p:attrName>style.visibility</p:attrName>
                                        </p:attrNameLst>
                                      </p:cBhvr>
                                      <p:to>
                                        <p:strVal val="visible"/>
                                      </p:to>
                                    </p:set>
                                    <p:animEffect transition="in" filter="blinds(horizontal)">
                                      <p:cBhvr>
                                        <p:cTn id="12" dur="500"/>
                                        <p:tgtEl>
                                          <p:spTgt spid="9012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90119">
                                            <p:txEl>
                                              <p:pRg st="0" end="0"/>
                                            </p:txEl>
                                          </p:spTgt>
                                        </p:tgtEl>
                                        <p:attrNameLst>
                                          <p:attrName>style.visibility</p:attrName>
                                        </p:attrNameLst>
                                      </p:cBhvr>
                                      <p:to>
                                        <p:strVal val="visible"/>
                                      </p:to>
                                    </p:set>
                                    <p:animEffect transition="in" filter="blinds(horizontal)">
                                      <p:cBhvr>
                                        <p:cTn id="17" dur="500"/>
                                        <p:tgtEl>
                                          <p:spTgt spid="90119">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90119">
                                            <p:txEl>
                                              <p:pRg st="1" end="1"/>
                                            </p:txEl>
                                          </p:spTgt>
                                        </p:tgtEl>
                                        <p:attrNameLst>
                                          <p:attrName>style.visibility</p:attrName>
                                        </p:attrNameLst>
                                      </p:cBhvr>
                                      <p:to>
                                        <p:strVal val="visible"/>
                                      </p:to>
                                    </p:set>
                                    <p:animEffect transition="in" filter="blinds(horizontal)">
                                      <p:cBhvr>
                                        <p:cTn id="22" dur="500"/>
                                        <p:tgtEl>
                                          <p:spTgt spid="90119">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90119">
                                            <p:txEl>
                                              <p:pRg st="2" end="2"/>
                                            </p:txEl>
                                          </p:spTgt>
                                        </p:tgtEl>
                                        <p:attrNameLst>
                                          <p:attrName>style.visibility</p:attrName>
                                        </p:attrNameLst>
                                      </p:cBhvr>
                                      <p:to>
                                        <p:strVal val="visible"/>
                                      </p:to>
                                    </p:set>
                                    <p:animEffect transition="in" filter="blinds(horizontal)">
                                      <p:cBhvr>
                                        <p:cTn id="27" dur="500"/>
                                        <p:tgtEl>
                                          <p:spTgt spid="9011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body" idx="1"/>
          </p:nvPr>
        </p:nvSpPr>
        <p:spPr/>
        <p:txBody>
          <a:bodyPr/>
          <a:lstStyle/>
          <a:p>
            <a:pPr>
              <a:buFontTx/>
              <a:buNone/>
            </a:pPr>
            <a:r>
              <a:rPr lang="en-US" altLang="zh-CN" i="1"/>
              <a:t>       </a:t>
            </a:r>
            <a:endParaRPr lang="en-US" altLang="zh-CN">
              <a:latin typeface="楷体_GB2312" pitchFamily="49" charset="-122"/>
              <a:ea typeface="楷体_GB2312" pitchFamily="49" charset="-122"/>
            </a:endParaRPr>
          </a:p>
        </p:txBody>
      </p:sp>
      <p:sp>
        <p:nvSpPr>
          <p:cNvPr id="89091" name="AutoShape 3"/>
          <p:cNvSpPr>
            <a:spLocks noChangeArrowheads="1"/>
          </p:cNvSpPr>
          <p:nvPr/>
        </p:nvSpPr>
        <p:spPr bwMode="auto">
          <a:xfrm>
            <a:off x="0" y="188913"/>
            <a:ext cx="3167063" cy="647700"/>
          </a:xfrm>
          <a:prstGeom prst="flowChartPredefinedProcess">
            <a:avLst/>
          </a:prstGeom>
          <a:solidFill>
            <a:srgbClr val="FF9900"/>
          </a:solidFill>
          <a:ln w="9525">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800">
                <a:latin typeface="Arial" panose="020B0604020202020204" pitchFamily="34" charset="0"/>
                <a:ea typeface="宋体" panose="02010600030101010101" pitchFamily="2" charset="-122"/>
              </a:rPr>
              <a:t>预习检查</a:t>
            </a:r>
            <a:endParaRPr lang="zh-CN" altLang="en-US" sz="1800">
              <a:latin typeface="Arial" panose="020B0604020202020204" pitchFamily="34" charset="0"/>
              <a:ea typeface="宋体" panose="02010600030101010101" pitchFamily="2" charset="-122"/>
            </a:endParaRPr>
          </a:p>
        </p:txBody>
      </p:sp>
      <p:sp>
        <p:nvSpPr>
          <p:cNvPr id="89092" name="Rectangle 4"/>
          <p:cNvSpPr>
            <a:spLocks noChangeArrowheads="1"/>
          </p:cNvSpPr>
          <p:nvPr/>
        </p:nvSpPr>
        <p:spPr bwMode="auto">
          <a:xfrm>
            <a:off x="395288" y="260350"/>
            <a:ext cx="2195512" cy="533400"/>
          </a:xfrm>
          <a:prstGeom prst="rect">
            <a:avLst/>
          </a:prstGeom>
          <a:solidFill>
            <a:srgbClr val="FF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b="1" dirty="0">
                <a:latin typeface="Arial" panose="020B0604020202020204" pitchFamily="34" charset="0"/>
                <a:ea typeface="宋体" panose="02010600030101010101" pitchFamily="2" charset="-122"/>
              </a:rPr>
              <a:t> </a:t>
            </a:r>
            <a:r>
              <a:rPr lang="zh-CN" altLang="en-US" b="1" dirty="0">
                <a:latin typeface="Arial" panose="020B0604020202020204" pitchFamily="34" charset="0"/>
                <a:ea typeface="宋体" panose="02010600030101010101" pitchFamily="2" charset="-122"/>
              </a:rPr>
              <a:t>　</a:t>
            </a:r>
            <a:r>
              <a:rPr lang="zh-CN" altLang="en-US" sz="2900" b="1" dirty="0">
                <a:latin typeface="Arial" panose="020B0604020202020204" pitchFamily="34" charset="0"/>
                <a:ea typeface="宋体" panose="02010600030101010101" pitchFamily="2" charset="-122"/>
              </a:rPr>
              <a:t>整体感知</a:t>
            </a:r>
            <a:endParaRPr lang="zh-CN" altLang="en-US" sz="2900" b="1" dirty="0">
              <a:latin typeface="Arial" panose="020B0604020202020204" pitchFamily="34" charset="0"/>
              <a:ea typeface="宋体" panose="02010600030101010101" pitchFamily="2" charset="-122"/>
            </a:endParaRPr>
          </a:p>
        </p:txBody>
      </p:sp>
      <p:sp>
        <p:nvSpPr>
          <p:cNvPr id="89093" name="Rectangle 5"/>
          <p:cNvSpPr>
            <a:spLocks noChangeArrowheads="1"/>
          </p:cNvSpPr>
          <p:nvPr/>
        </p:nvSpPr>
        <p:spPr bwMode="auto">
          <a:xfrm>
            <a:off x="755650" y="1774825"/>
            <a:ext cx="7488238" cy="2663825"/>
          </a:xfrm>
          <a:prstGeom prst="rect">
            <a:avLst/>
          </a:prstGeom>
          <a:solidFill>
            <a:srgbClr val="FFFF99">
              <a:alpha val="67999"/>
            </a:srgbClr>
          </a:solidFill>
          <a:ln w="9525" algn="ctr">
            <a:solidFill>
              <a:srgbClr val="FF6600"/>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n-US" altLang="zh-CN" dirty="0"/>
              <a:t>1 </a:t>
            </a:r>
            <a:r>
              <a:rPr lang="zh-CN" altLang="en-US" dirty="0"/>
              <a:t>简洁地复述课文的主要情节。</a:t>
            </a:r>
            <a:endParaRPr lang="zh-CN" altLang="en-US" dirty="0"/>
          </a:p>
          <a:p>
            <a:r>
              <a:rPr lang="en-US" altLang="zh-CN" dirty="0"/>
              <a:t>2</a:t>
            </a:r>
            <a:r>
              <a:rPr lang="zh-CN" altLang="en-US" dirty="0"/>
              <a:t>记叙顺序：顺序、倒叙还是插叙？</a:t>
            </a:r>
            <a:endParaRPr lang="zh-CN" altLang="en-US" dirty="0"/>
          </a:p>
          <a:p>
            <a:pPr algn="ctr"/>
            <a:r>
              <a:rPr lang="zh-CN" altLang="en-US" dirty="0"/>
              <a:t>   </a:t>
            </a:r>
            <a:r>
              <a:rPr lang="en-US" altLang="zh-CN" dirty="0">
                <a:latin typeface="Arial" panose="020B0604020202020204"/>
              </a:rPr>
              <a:t>——</a:t>
            </a:r>
            <a:r>
              <a:rPr lang="zh-CN" altLang="en-US" dirty="0"/>
              <a:t>顺叙 </a:t>
            </a:r>
            <a:endParaRPr lang="zh-CN" altLang="en-US" dirty="0"/>
          </a:p>
          <a:p>
            <a:r>
              <a:rPr lang="en-US" altLang="zh-CN" dirty="0"/>
              <a:t>3</a:t>
            </a:r>
            <a:r>
              <a:rPr lang="zh-CN" altLang="en-US" dirty="0"/>
              <a:t>给段落标上记号，并把文章分成起因、经过、结果、启示四个部分。</a:t>
            </a:r>
            <a:endParaRPr lang="zh-CN" altLang="en-US" dirty="0"/>
          </a:p>
          <a:p>
            <a:endParaRPr lang="en-US" altLang="zh-CN" dirty="0"/>
          </a:p>
        </p:txBody>
      </p:sp>
      <p:sp>
        <p:nvSpPr>
          <p:cNvPr id="89094" name="Text Box 6"/>
          <p:cNvSpPr txBox="1">
            <a:spLocks noChangeArrowheads="1"/>
          </p:cNvSpPr>
          <p:nvPr/>
        </p:nvSpPr>
        <p:spPr bwMode="auto">
          <a:xfrm>
            <a:off x="755650" y="4797425"/>
            <a:ext cx="7129463"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a:t>我和朋友爬山遇险，在父亲的鼓励下，我鼓足勇气战胜困难。</a:t>
            </a:r>
            <a:endParaRPr lang="zh-CN" altLang="en-US"/>
          </a:p>
        </p:txBody>
      </p:sp>
    </p:spTree>
  </p:cSld>
  <p:clrMapOvr>
    <a:masterClrMapping/>
  </p:clrMapOvr>
  <p:transition spd="med">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89093">
                                            <p:txEl>
                                              <p:pRg st="0" end="0"/>
                                            </p:txEl>
                                          </p:spTgt>
                                        </p:tgtEl>
                                        <p:attrNameLst>
                                          <p:attrName>style.visibility</p:attrName>
                                        </p:attrNameLst>
                                      </p:cBhvr>
                                      <p:to>
                                        <p:strVal val="visible"/>
                                      </p:to>
                                    </p:set>
                                    <p:animEffect transition="in" filter="blinds(horizontal)">
                                      <p:cBhvr>
                                        <p:cTn id="7" dur="500"/>
                                        <p:tgtEl>
                                          <p:spTgt spid="8909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9094"/>
                                        </p:tgtEl>
                                        <p:attrNameLst>
                                          <p:attrName>style.visibility</p:attrName>
                                        </p:attrNameLst>
                                      </p:cBhvr>
                                      <p:to>
                                        <p:strVal val="visible"/>
                                      </p:to>
                                    </p:set>
                                    <p:animEffect transition="in" filter="blinds(horizontal)">
                                      <p:cBhvr>
                                        <p:cTn id="12" dur="500"/>
                                        <p:tgtEl>
                                          <p:spTgt spid="8909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89093">
                                            <p:txEl>
                                              <p:pRg st="1" end="1"/>
                                            </p:txEl>
                                          </p:spTgt>
                                        </p:tgtEl>
                                        <p:attrNameLst>
                                          <p:attrName>style.visibility</p:attrName>
                                        </p:attrNameLst>
                                      </p:cBhvr>
                                      <p:to>
                                        <p:strVal val="visible"/>
                                      </p:to>
                                    </p:set>
                                    <p:animEffect transition="in" filter="blinds(horizontal)">
                                      <p:cBhvr>
                                        <p:cTn id="17" dur="500"/>
                                        <p:tgtEl>
                                          <p:spTgt spid="8909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89093">
                                            <p:txEl>
                                              <p:pRg st="2" end="2"/>
                                            </p:txEl>
                                          </p:spTgt>
                                        </p:tgtEl>
                                        <p:attrNameLst>
                                          <p:attrName>style.visibility</p:attrName>
                                        </p:attrNameLst>
                                      </p:cBhvr>
                                      <p:to>
                                        <p:strVal val="visible"/>
                                      </p:to>
                                    </p:set>
                                    <p:animEffect transition="in" filter="blinds(horizontal)">
                                      <p:cBhvr>
                                        <p:cTn id="22" dur="500"/>
                                        <p:tgtEl>
                                          <p:spTgt spid="8909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89093">
                                            <p:txEl>
                                              <p:pRg st="3" end="3"/>
                                            </p:txEl>
                                          </p:spTgt>
                                        </p:tgtEl>
                                        <p:attrNameLst>
                                          <p:attrName>style.visibility</p:attrName>
                                        </p:attrNameLst>
                                      </p:cBhvr>
                                      <p:to>
                                        <p:strVal val="visible"/>
                                      </p:to>
                                    </p:set>
                                    <p:animEffect transition="in" filter="blinds(horizontal)">
                                      <p:cBhvr>
                                        <p:cTn id="27" dur="500"/>
                                        <p:tgtEl>
                                          <p:spTgt spid="8909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body" idx="1"/>
          </p:nvPr>
        </p:nvSpPr>
        <p:spPr>
          <a:xfrm>
            <a:off x="900113" y="1989138"/>
            <a:ext cx="6192837" cy="3311525"/>
          </a:xfrm>
          <a:solidFill>
            <a:srgbClr val="FFFF00">
              <a:alpha val="28999"/>
            </a:srgbClr>
          </a:solidFill>
          <a:ln>
            <a:solidFill>
              <a:srgbClr val="FF6600"/>
            </a:solidFill>
            <a:miter lim="800000"/>
          </a:ln>
        </p:spPr>
        <p:txBody>
          <a:bodyPr/>
          <a:lstStyle/>
          <a:p>
            <a:pPr>
              <a:lnSpc>
                <a:spcPct val="90000"/>
              </a:lnSpc>
              <a:buFontTx/>
              <a:buNone/>
            </a:pPr>
            <a:r>
              <a:rPr lang="en-US" altLang="zh-CN" sz="2400" i="1" dirty="0"/>
              <a:t>   </a:t>
            </a:r>
            <a:r>
              <a:rPr lang="zh-CN" altLang="en-US" sz="2400" dirty="0">
                <a:latin typeface="楷体_GB2312" pitchFamily="49" charset="-122"/>
                <a:ea typeface="楷体_GB2312" pitchFamily="49" charset="-122"/>
              </a:rPr>
              <a:t>起因</a:t>
            </a:r>
            <a:r>
              <a:rPr lang="en-US" altLang="zh-CN" sz="2400" dirty="0">
                <a:latin typeface="Arial" panose="020B0604020202020204"/>
                <a:ea typeface="楷体_GB2312" pitchFamily="49" charset="-122"/>
              </a:rPr>
              <a:t>——</a:t>
            </a:r>
            <a:r>
              <a:rPr lang="zh-CN" altLang="en-US" sz="2400" dirty="0">
                <a:latin typeface="楷体_GB2312" pitchFamily="49" charset="-122"/>
                <a:ea typeface="楷体_GB2312" pitchFamily="49" charset="-122"/>
              </a:rPr>
              <a:t>别出花样，去爬悬崖（</a:t>
            </a:r>
            <a:r>
              <a:rPr lang="en-US" altLang="zh-CN" sz="2400" dirty="0">
                <a:latin typeface="楷体_GB2312" pitchFamily="49" charset="-122"/>
                <a:ea typeface="楷体_GB2312" pitchFamily="49" charset="-122"/>
              </a:rPr>
              <a:t>1</a:t>
            </a:r>
            <a:r>
              <a:rPr lang="zh-CN" altLang="en-US" sz="2400" dirty="0">
                <a:latin typeface="楷体_GB2312" pitchFamily="49" charset="-122"/>
                <a:ea typeface="楷体_GB2312" pitchFamily="49" charset="-122"/>
              </a:rPr>
              <a:t>～</a:t>
            </a:r>
            <a:r>
              <a:rPr lang="en-US" altLang="zh-CN" sz="2400" dirty="0">
                <a:latin typeface="楷体_GB2312" pitchFamily="49" charset="-122"/>
                <a:ea typeface="楷体_GB2312" pitchFamily="49" charset="-122"/>
              </a:rPr>
              <a:t>6</a:t>
            </a:r>
            <a:r>
              <a:rPr lang="zh-CN" altLang="en-US" sz="2400" dirty="0">
                <a:latin typeface="楷体_GB2312" pitchFamily="49" charset="-122"/>
                <a:ea typeface="楷体_GB2312" pitchFamily="49" charset="-122"/>
              </a:rPr>
              <a:t>段）</a:t>
            </a:r>
            <a:br>
              <a:rPr lang="zh-CN" altLang="en-US" sz="2400" dirty="0">
                <a:latin typeface="楷体_GB2312" pitchFamily="49" charset="-122"/>
                <a:ea typeface="楷体_GB2312" pitchFamily="49" charset="-122"/>
              </a:rPr>
            </a:br>
            <a:endParaRPr lang="zh-CN" altLang="en-US" sz="2400" dirty="0">
              <a:latin typeface="楷体_GB2312" pitchFamily="49" charset="-122"/>
              <a:ea typeface="楷体_GB2312" pitchFamily="49" charset="-122"/>
            </a:endParaRPr>
          </a:p>
          <a:p>
            <a:pPr>
              <a:lnSpc>
                <a:spcPct val="90000"/>
              </a:lnSpc>
              <a:buFontTx/>
              <a:buNone/>
            </a:pPr>
            <a:r>
              <a:rPr lang="zh-CN" altLang="en-US" sz="2400" dirty="0">
                <a:latin typeface="楷体_GB2312" pitchFamily="49" charset="-122"/>
                <a:ea typeface="楷体_GB2312" pitchFamily="49" charset="-122"/>
              </a:rPr>
              <a:t> 经过</a:t>
            </a:r>
            <a:r>
              <a:rPr lang="en-US" altLang="zh-CN" sz="2400" dirty="0">
                <a:latin typeface="Arial" panose="020B0604020202020204"/>
                <a:ea typeface="楷体_GB2312" pitchFamily="49" charset="-122"/>
              </a:rPr>
              <a:t>——</a:t>
            </a:r>
            <a:r>
              <a:rPr lang="zh-CN" altLang="en-US" sz="2400" dirty="0">
                <a:latin typeface="楷体_GB2312" pitchFamily="49" charset="-122"/>
                <a:ea typeface="楷体_GB2312" pitchFamily="49" charset="-122"/>
              </a:rPr>
              <a:t>中途被弃，进退两难（</a:t>
            </a:r>
            <a:r>
              <a:rPr lang="en-US" altLang="zh-CN" sz="2400" dirty="0">
                <a:latin typeface="楷体_GB2312" pitchFamily="49" charset="-122"/>
                <a:ea typeface="楷体_GB2312" pitchFamily="49" charset="-122"/>
              </a:rPr>
              <a:t>7</a:t>
            </a:r>
            <a:r>
              <a:rPr lang="zh-CN" altLang="en-US" sz="2400" dirty="0">
                <a:latin typeface="楷体_GB2312" pitchFamily="49" charset="-122"/>
                <a:ea typeface="楷体_GB2312" pitchFamily="49" charset="-122"/>
              </a:rPr>
              <a:t>～</a:t>
            </a:r>
            <a:r>
              <a:rPr lang="en-US" altLang="zh-CN" sz="2400" dirty="0">
                <a:latin typeface="楷体_GB2312" pitchFamily="49" charset="-122"/>
                <a:ea typeface="楷体_GB2312" pitchFamily="49" charset="-122"/>
              </a:rPr>
              <a:t>15</a:t>
            </a:r>
            <a:r>
              <a:rPr lang="zh-CN" altLang="en-US" sz="2400" dirty="0">
                <a:latin typeface="楷体_GB2312" pitchFamily="49" charset="-122"/>
                <a:ea typeface="楷体_GB2312" pitchFamily="49" charset="-122"/>
              </a:rPr>
              <a:t>段）</a:t>
            </a:r>
            <a:br>
              <a:rPr lang="zh-CN" altLang="en-US" sz="2400" dirty="0">
                <a:latin typeface="楷体_GB2312" pitchFamily="49" charset="-122"/>
                <a:ea typeface="楷体_GB2312" pitchFamily="49" charset="-122"/>
              </a:rPr>
            </a:br>
            <a:endParaRPr lang="zh-CN" altLang="en-US" sz="2400" dirty="0">
              <a:latin typeface="楷体_GB2312" pitchFamily="49" charset="-122"/>
              <a:ea typeface="楷体_GB2312" pitchFamily="49" charset="-122"/>
            </a:endParaRPr>
          </a:p>
          <a:p>
            <a:pPr>
              <a:lnSpc>
                <a:spcPct val="90000"/>
              </a:lnSpc>
              <a:buFontTx/>
              <a:buNone/>
            </a:pPr>
            <a:r>
              <a:rPr lang="zh-CN" altLang="en-US" sz="2400" dirty="0">
                <a:latin typeface="楷体_GB2312" pitchFamily="49" charset="-122"/>
                <a:ea typeface="楷体_GB2312" pitchFamily="49" charset="-122"/>
              </a:rPr>
              <a:t> 结果</a:t>
            </a:r>
            <a:r>
              <a:rPr lang="en-US" altLang="zh-CN" sz="2400" dirty="0">
                <a:latin typeface="Arial" panose="020B0604020202020204"/>
                <a:ea typeface="楷体_GB2312" pitchFamily="49" charset="-122"/>
              </a:rPr>
              <a:t>——</a:t>
            </a:r>
            <a:r>
              <a:rPr lang="zh-CN" altLang="en-US" sz="2400" dirty="0">
                <a:latin typeface="楷体_GB2312" pitchFamily="49" charset="-122"/>
                <a:ea typeface="楷体_GB2312" pitchFamily="49" charset="-122"/>
              </a:rPr>
              <a:t>父亲指点，摆脱困境（</a:t>
            </a:r>
            <a:r>
              <a:rPr lang="en-US" altLang="zh-CN" sz="2400" dirty="0">
                <a:latin typeface="楷体_GB2312" pitchFamily="49" charset="-122"/>
                <a:ea typeface="楷体_GB2312" pitchFamily="49" charset="-122"/>
              </a:rPr>
              <a:t>16</a:t>
            </a:r>
            <a:r>
              <a:rPr lang="zh-CN" altLang="en-US" sz="2400" dirty="0">
                <a:latin typeface="楷体_GB2312" pitchFamily="49" charset="-122"/>
                <a:ea typeface="楷体_GB2312" pitchFamily="49" charset="-122"/>
              </a:rPr>
              <a:t>～</a:t>
            </a:r>
            <a:r>
              <a:rPr lang="en-US" altLang="zh-CN" sz="2400" dirty="0">
                <a:latin typeface="楷体_GB2312" pitchFamily="49" charset="-122"/>
                <a:ea typeface="楷体_GB2312" pitchFamily="49" charset="-122"/>
              </a:rPr>
              <a:t>22</a:t>
            </a:r>
            <a:r>
              <a:rPr lang="zh-CN" altLang="en-US" sz="2400" dirty="0">
                <a:latin typeface="楷体_GB2312" pitchFamily="49" charset="-122"/>
                <a:ea typeface="楷体_GB2312" pitchFamily="49" charset="-122"/>
              </a:rPr>
              <a:t>段）</a:t>
            </a:r>
            <a:br>
              <a:rPr lang="zh-CN" altLang="en-US" sz="2400" dirty="0">
                <a:latin typeface="楷体_GB2312" pitchFamily="49" charset="-122"/>
                <a:ea typeface="楷体_GB2312" pitchFamily="49" charset="-122"/>
              </a:rPr>
            </a:br>
            <a:endParaRPr lang="zh-CN" altLang="en-US" sz="2400" dirty="0">
              <a:latin typeface="楷体_GB2312" pitchFamily="49" charset="-122"/>
              <a:ea typeface="楷体_GB2312" pitchFamily="49" charset="-122"/>
            </a:endParaRPr>
          </a:p>
          <a:p>
            <a:pPr>
              <a:lnSpc>
                <a:spcPct val="90000"/>
              </a:lnSpc>
              <a:buFontTx/>
              <a:buNone/>
            </a:pPr>
            <a:r>
              <a:rPr lang="zh-CN" altLang="en-US" sz="2400" dirty="0">
                <a:latin typeface="楷体_GB2312" pitchFamily="49" charset="-122"/>
                <a:ea typeface="楷体_GB2312" pitchFamily="49" charset="-122"/>
              </a:rPr>
              <a:t> 启示</a:t>
            </a:r>
            <a:r>
              <a:rPr lang="en-US" altLang="zh-CN" sz="2400" dirty="0">
                <a:latin typeface="Arial" panose="020B0604020202020204"/>
                <a:ea typeface="楷体_GB2312" pitchFamily="49" charset="-122"/>
              </a:rPr>
              <a:t>——</a:t>
            </a:r>
            <a:r>
              <a:rPr lang="zh-CN" altLang="en-US" sz="2400" dirty="0">
                <a:latin typeface="楷体_GB2312" pitchFamily="49" charset="-122"/>
                <a:ea typeface="楷体_GB2312" pitchFamily="49" charset="-122"/>
              </a:rPr>
              <a:t>走一步，再走一步（</a:t>
            </a:r>
            <a:r>
              <a:rPr lang="en-US" altLang="zh-CN" sz="2400" dirty="0">
                <a:latin typeface="楷体_GB2312" pitchFamily="49" charset="-122"/>
                <a:ea typeface="楷体_GB2312" pitchFamily="49" charset="-122"/>
              </a:rPr>
              <a:t>23</a:t>
            </a:r>
            <a:r>
              <a:rPr lang="zh-CN" altLang="en-US" sz="2400" dirty="0">
                <a:latin typeface="楷体_GB2312" pitchFamily="49" charset="-122"/>
                <a:ea typeface="楷体_GB2312" pitchFamily="49" charset="-122"/>
              </a:rPr>
              <a:t>段）</a:t>
            </a:r>
            <a:endParaRPr lang="zh-CN" altLang="en-US" sz="2400" dirty="0">
              <a:latin typeface="楷体_GB2312" pitchFamily="49" charset="-122"/>
              <a:ea typeface="楷体_GB2312" pitchFamily="49" charset="-122"/>
            </a:endParaRPr>
          </a:p>
        </p:txBody>
      </p:sp>
      <p:sp>
        <p:nvSpPr>
          <p:cNvPr id="91139" name="AutoShape 3"/>
          <p:cNvSpPr>
            <a:spLocks noChangeArrowheads="1"/>
          </p:cNvSpPr>
          <p:nvPr/>
        </p:nvSpPr>
        <p:spPr bwMode="auto">
          <a:xfrm>
            <a:off x="0" y="188913"/>
            <a:ext cx="3167063" cy="647700"/>
          </a:xfrm>
          <a:prstGeom prst="flowChartPredefinedProcess">
            <a:avLst/>
          </a:prstGeom>
          <a:solidFill>
            <a:srgbClr val="FF9900"/>
          </a:solidFill>
          <a:ln w="9525">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800">
                <a:latin typeface="Arial" panose="020B0604020202020204" pitchFamily="34" charset="0"/>
                <a:ea typeface="宋体" panose="02010600030101010101" pitchFamily="2" charset="-122"/>
              </a:rPr>
              <a:t>预习检查</a:t>
            </a:r>
            <a:endParaRPr lang="zh-CN" altLang="en-US" sz="1800">
              <a:latin typeface="Arial" panose="020B0604020202020204" pitchFamily="34" charset="0"/>
              <a:ea typeface="宋体" panose="02010600030101010101" pitchFamily="2" charset="-122"/>
            </a:endParaRPr>
          </a:p>
        </p:txBody>
      </p:sp>
      <p:sp>
        <p:nvSpPr>
          <p:cNvPr id="91140" name="Rectangle 4"/>
          <p:cNvSpPr>
            <a:spLocks noChangeArrowheads="1"/>
          </p:cNvSpPr>
          <p:nvPr/>
        </p:nvSpPr>
        <p:spPr bwMode="auto">
          <a:xfrm>
            <a:off x="395288" y="260350"/>
            <a:ext cx="2195512" cy="519113"/>
          </a:xfrm>
          <a:prstGeom prst="rect">
            <a:avLst/>
          </a:prstGeom>
          <a:solidFill>
            <a:srgbClr val="FF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b="1" dirty="0">
                <a:latin typeface="Arial" panose="020B0604020202020204" pitchFamily="34" charset="0"/>
                <a:ea typeface="宋体" panose="02010600030101010101" pitchFamily="2" charset="-122"/>
              </a:rPr>
              <a:t> </a:t>
            </a:r>
            <a:r>
              <a:rPr lang="zh-CN" altLang="en-US" b="1" dirty="0">
                <a:latin typeface="Arial" panose="020B0604020202020204" pitchFamily="34" charset="0"/>
                <a:ea typeface="宋体" panose="02010600030101010101" pitchFamily="2" charset="-122"/>
              </a:rPr>
              <a:t>　</a:t>
            </a:r>
            <a:r>
              <a:rPr lang="zh-CN" altLang="en-US" b="1" dirty="0"/>
              <a:t>文章结构</a:t>
            </a:r>
            <a:endParaRPr lang="zh-CN" altLang="en-US" sz="2900" b="1" dirty="0">
              <a:latin typeface="Arial" panose="020B0604020202020204" pitchFamily="34" charset="0"/>
              <a:ea typeface="宋体" panose="02010600030101010101" pitchFamily="2" charset="-122"/>
            </a:endParaRPr>
          </a:p>
        </p:txBody>
      </p:sp>
    </p:spTree>
  </p:cSld>
  <p:clrMapOvr>
    <a:masterClrMapping/>
  </p:clrMapOvr>
  <p:transition spd="med">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91138">
                                            <p:txEl>
                                              <p:pRg st="0" end="0"/>
                                            </p:txEl>
                                          </p:spTgt>
                                        </p:tgtEl>
                                        <p:attrNameLst>
                                          <p:attrName>style.visibility</p:attrName>
                                        </p:attrNameLst>
                                      </p:cBhvr>
                                      <p:to>
                                        <p:strVal val="visible"/>
                                      </p:to>
                                    </p:set>
                                    <p:animEffect transition="in" filter="blinds(horizontal)">
                                      <p:cBhvr>
                                        <p:cTn id="7" dur="500"/>
                                        <p:tgtEl>
                                          <p:spTgt spid="9113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91138">
                                            <p:txEl>
                                              <p:pRg st="1" end="1"/>
                                            </p:txEl>
                                          </p:spTgt>
                                        </p:tgtEl>
                                        <p:attrNameLst>
                                          <p:attrName>style.visibility</p:attrName>
                                        </p:attrNameLst>
                                      </p:cBhvr>
                                      <p:to>
                                        <p:strVal val="visible"/>
                                      </p:to>
                                    </p:set>
                                    <p:animEffect transition="in" filter="blinds(horizontal)">
                                      <p:cBhvr>
                                        <p:cTn id="12" dur="500"/>
                                        <p:tgtEl>
                                          <p:spTgt spid="9113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91138">
                                            <p:txEl>
                                              <p:pRg st="2" end="2"/>
                                            </p:txEl>
                                          </p:spTgt>
                                        </p:tgtEl>
                                        <p:attrNameLst>
                                          <p:attrName>style.visibility</p:attrName>
                                        </p:attrNameLst>
                                      </p:cBhvr>
                                      <p:to>
                                        <p:strVal val="visible"/>
                                      </p:to>
                                    </p:set>
                                    <p:animEffect transition="in" filter="blinds(horizontal)">
                                      <p:cBhvr>
                                        <p:cTn id="17" dur="500"/>
                                        <p:tgtEl>
                                          <p:spTgt spid="9113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91138">
                                            <p:txEl>
                                              <p:pRg st="3" end="3"/>
                                            </p:txEl>
                                          </p:spTgt>
                                        </p:tgtEl>
                                        <p:attrNameLst>
                                          <p:attrName>style.visibility</p:attrName>
                                        </p:attrNameLst>
                                      </p:cBhvr>
                                      <p:to>
                                        <p:strVal val="visible"/>
                                      </p:to>
                                    </p:set>
                                    <p:animEffect transition="in" filter="blinds(horizontal)">
                                      <p:cBhvr>
                                        <p:cTn id="22" dur="500"/>
                                        <p:tgtEl>
                                          <p:spTgt spid="9113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4" name="Text Box 4"/>
          <p:cNvSpPr txBox="1">
            <a:spLocks noChangeArrowheads="1"/>
          </p:cNvSpPr>
          <p:nvPr/>
        </p:nvSpPr>
        <p:spPr bwMode="auto">
          <a:xfrm>
            <a:off x="539750" y="1628775"/>
            <a:ext cx="7704138" cy="3938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b="1" i="1" dirty="0"/>
              <a:t>从课文内容、联系结尾的议论看， </a:t>
            </a:r>
            <a:endParaRPr lang="zh-CN" altLang="en-US" b="1" i="1" dirty="0"/>
          </a:p>
          <a:p>
            <a:pPr>
              <a:spcBef>
                <a:spcPct val="50000"/>
              </a:spcBef>
            </a:pPr>
            <a:r>
              <a:rPr lang="zh-CN" altLang="en-US" i="1" dirty="0">
                <a:latin typeface="Arial" panose="020B0604020202020204"/>
              </a:rPr>
              <a:t>“</a:t>
            </a:r>
            <a:r>
              <a:rPr lang="zh-CN" altLang="en-US" i="1" dirty="0"/>
              <a:t>不要想着距离有多远，你只要想着你是在走一小步，你能办得到的</a:t>
            </a:r>
            <a:r>
              <a:rPr lang="zh-CN" altLang="en-US" i="1" dirty="0">
                <a:latin typeface="Arial" panose="020B0604020202020204"/>
              </a:rPr>
              <a:t>”</a:t>
            </a:r>
            <a:endParaRPr lang="zh-CN" altLang="en-US" i="1" dirty="0"/>
          </a:p>
          <a:p>
            <a:pPr>
              <a:spcBef>
                <a:spcPct val="50000"/>
              </a:spcBef>
            </a:pPr>
            <a:r>
              <a:rPr lang="zh-CN" altLang="en-US" i="1" dirty="0">
                <a:latin typeface="Arial" panose="020B0604020202020204"/>
              </a:rPr>
              <a:t>“</a:t>
            </a:r>
            <a:r>
              <a:rPr lang="zh-CN" altLang="en-US" i="1" dirty="0"/>
              <a:t>着眼于那最初的一小步，走了这一步再走下一步，直到抵达我所要到的地方</a:t>
            </a:r>
            <a:r>
              <a:rPr lang="zh-CN" altLang="en-US" i="1" dirty="0">
                <a:latin typeface="Arial" panose="020B0604020202020204"/>
              </a:rPr>
              <a:t>”</a:t>
            </a:r>
            <a:r>
              <a:rPr lang="zh-CN" altLang="en-US" dirty="0"/>
              <a:t> </a:t>
            </a:r>
            <a:endParaRPr lang="zh-CN" altLang="en-US" dirty="0"/>
          </a:p>
          <a:p>
            <a:pPr>
              <a:spcBef>
                <a:spcPct val="50000"/>
              </a:spcBef>
            </a:pPr>
            <a:r>
              <a:rPr lang="zh-CN" altLang="en-US" b="1" i="1" dirty="0"/>
              <a:t>题目</a:t>
            </a:r>
            <a:r>
              <a:rPr lang="zh-CN" altLang="en-US" b="1" i="1" dirty="0">
                <a:latin typeface="Arial" panose="020B0604020202020204"/>
              </a:rPr>
              <a:t>“</a:t>
            </a:r>
            <a:r>
              <a:rPr lang="zh-CN" altLang="en-US" b="1" i="1" dirty="0"/>
              <a:t>走一步，再走一步</a:t>
            </a:r>
            <a:r>
              <a:rPr lang="zh-CN" altLang="en-US" b="1" i="1" dirty="0">
                <a:latin typeface="Arial" panose="020B0604020202020204"/>
              </a:rPr>
              <a:t>”</a:t>
            </a:r>
            <a:r>
              <a:rPr lang="zh-CN" altLang="en-US" b="1" i="1" dirty="0"/>
              <a:t>是什么意思？</a:t>
            </a:r>
            <a:endParaRPr lang="zh-CN" altLang="en-US" b="1" i="1" dirty="0"/>
          </a:p>
          <a:p>
            <a:pPr>
              <a:spcBef>
                <a:spcPct val="50000"/>
              </a:spcBef>
            </a:pPr>
            <a:endParaRPr lang="en-US" altLang="zh-CN" dirty="0"/>
          </a:p>
        </p:txBody>
      </p:sp>
      <p:sp>
        <p:nvSpPr>
          <p:cNvPr id="117768" name="Text Box 8"/>
          <p:cNvSpPr txBox="1">
            <a:spLocks noChangeArrowheads="1"/>
          </p:cNvSpPr>
          <p:nvPr/>
        </p:nvSpPr>
        <p:spPr bwMode="auto">
          <a:xfrm>
            <a:off x="1979613" y="981075"/>
            <a:ext cx="338455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a:t>齐读最后一段</a:t>
            </a:r>
            <a:endParaRPr lang="zh-CN" altLang="en-US"/>
          </a:p>
        </p:txBody>
      </p:sp>
    </p:spTree>
  </p:cSld>
  <p:clrMapOvr>
    <a:masterClrMapping/>
  </p:clrMapOvr>
  <p:transition spd="med">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17764"/>
                                        </p:tgtEl>
                                        <p:attrNameLst>
                                          <p:attrName>style.visibility</p:attrName>
                                        </p:attrNameLst>
                                      </p:cBhvr>
                                      <p:to>
                                        <p:strVal val="visible"/>
                                      </p:to>
                                    </p:set>
                                    <p:animEffect transition="in" filter="blinds(horizontal)">
                                      <p:cBhvr>
                                        <p:cTn id="7" dur="500"/>
                                        <p:tgtEl>
                                          <p:spTgt spid="1177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76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a:xfrm>
            <a:off x="0" y="0"/>
            <a:ext cx="8229600" cy="1143000"/>
          </a:xfrm>
        </p:spPr>
        <p:txBody>
          <a:bodyPr/>
          <a:lstStyle/>
          <a:p>
            <a:r>
              <a:rPr lang="en-US" altLang="zh-CN" sz="4000" b="1">
                <a:solidFill>
                  <a:schemeClr val="tx1"/>
                </a:solidFill>
              </a:rPr>
              <a:t>“</a:t>
            </a:r>
            <a:r>
              <a:rPr lang="zh-CN" altLang="en-US" sz="4000" b="1">
                <a:solidFill>
                  <a:schemeClr val="tx1"/>
                </a:solidFill>
              </a:rPr>
              <a:t>走一步，再走一步”是什么意思？</a:t>
            </a:r>
            <a:endParaRPr lang="zh-CN" altLang="en-US" sz="4000" b="1">
              <a:solidFill>
                <a:schemeClr val="tx1"/>
              </a:solidFill>
            </a:endParaRPr>
          </a:p>
        </p:txBody>
      </p:sp>
      <p:sp>
        <p:nvSpPr>
          <p:cNvPr id="118788" name="Text Box 4"/>
          <p:cNvSpPr txBox="1">
            <a:spLocks noChangeArrowheads="1"/>
          </p:cNvSpPr>
          <p:nvPr>
            <p:ph type="body" idx="1"/>
          </p:nvPr>
        </p:nvSpPr>
        <p:spPr>
          <a:xfrm>
            <a:off x="0" y="908050"/>
            <a:ext cx="9144000" cy="5949950"/>
          </a:xfrm>
          <a:noFill/>
          <a:extLst>
            <a:ext uri="{91240B29-F687-4F45-9708-019B960494DF}">
              <a14:hiddenLine xmlns:a14="http://schemas.microsoft.com/office/drawing/2010/main" w="9525">
                <a:solidFill>
                  <a:schemeClr val="tx1"/>
                </a:solidFill>
                <a:prstDash val="solid"/>
                <a:miter lim="800000"/>
                <a:headEnd/>
                <a:tailEnd/>
              </a14:hiddenLine>
            </a:ext>
          </a:extLst>
        </p:spPr>
        <p:txBody>
          <a:bodyPr/>
          <a:lstStyle/>
          <a:p>
            <a:pPr>
              <a:spcBef>
                <a:spcPct val="50000"/>
              </a:spcBef>
              <a:buFontTx/>
              <a:buNone/>
            </a:pPr>
            <a:r>
              <a:rPr lang="zh-CN" altLang="en-US" b="1" i="1" dirty="0">
                <a:latin typeface="华文行楷" panose="02010800040101010101" pitchFamily="2" charset="-122"/>
                <a:ea typeface="华文行楷" panose="02010800040101010101" pitchFamily="2" charset="-122"/>
              </a:rPr>
              <a:t>化整为零</a:t>
            </a:r>
            <a:r>
              <a:rPr lang="zh-CN" altLang="en-US" dirty="0">
                <a:latin typeface="华文行楷" panose="02010800040101010101" pitchFamily="2" charset="-122"/>
                <a:ea typeface="华文行楷" panose="02010800040101010101" pitchFamily="2" charset="-122"/>
              </a:rPr>
              <a:t> </a:t>
            </a:r>
            <a:r>
              <a:rPr lang="en-US" altLang="zh-CN" dirty="0">
                <a:latin typeface="Arial" panose="020B0604020202020204"/>
                <a:ea typeface="华文行楷" panose="02010800040101010101" pitchFamily="2" charset="-122"/>
              </a:rPr>
              <a:t>——</a:t>
            </a:r>
            <a:endParaRPr lang="en-US" altLang="zh-CN" dirty="0">
              <a:latin typeface="华文行楷" panose="02010800040101010101" pitchFamily="2" charset="-122"/>
              <a:ea typeface="华文行楷" panose="02010800040101010101" pitchFamily="2" charset="-122"/>
            </a:endParaRPr>
          </a:p>
          <a:p>
            <a:pPr>
              <a:spcBef>
                <a:spcPct val="50000"/>
              </a:spcBef>
              <a:buFontTx/>
              <a:buNone/>
            </a:pPr>
            <a:r>
              <a:rPr lang="zh-CN" altLang="en-US" b="1" i="1" dirty="0"/>
              <a:t>无论怎样的危险和困难，都是由小困难组成的，只要把它分解开来，分解为一小步一小步。一步步战胜了小困难，最后就是战胜了巨大的困难。</a:t>
            </a:r>
            <a:r>
              <a:rPr lang="zh-CN" altLang="en-US" b="1" dirty="0"/>
              <a:t> </a:t>
            </a:r>
            <a:endParaRPr lang="zh-CN" altLang="en-US" b="1" dirty="0"/>
          </a:p>
          <a:p>
            <a:pPr>
              <a:spcBef>
                <a:spcPct val="50000"/>
              </a:spcBef>
              <a:buFontTx/>
              <a:buNone/>
            </a:pPr>
            <a:r>
              <a:rPr lang="zh-CN" altLang="en-US" b="1" i="1" dirty="0">
                <a:latin typeface="华文行楷" panose="02010800040101010101" pitchFamily="2" charset="-122"/>
                <a:ea typeface="华文行楷" panose="02010800040101010101" pitchFamily="2" charset="-122"/>
              </a:rPr>
              <a:t>坚持不懈</a:t>
            </a:r>
            <a:r>
              <a:rPr lang="zh-CN" altLang="en-US" dirty="0">
                <a:latin typeface="华文行楷" panose="02010800040101010101" pitchFamily="2" charset="-122"/>
                <a:ea typeface="华文行楷" panose="02010800040101010101" pitchFamily="2" charset="-122"/>
              </a:rPr>
              <a:t> </a:t>
            </a:r>
            <a:r>
              <a:rPr lang="en-US" altLang="zh-CN" dirty="0">
                <a:latin typeface="Arial" panose="020B0604020202020204"/>
                <a:ea typeface="华文行楷" panose="02010800040101010101" pitchFamily="2" charset="-122"/>
              </a:rPr>
              <a:t>——</a:t>
            </a:r>
            <a:endParaRPr lang="en-US" altLang="zh-CN" dirty="0">
              <a:latin typeface="华文行楷" panose="02010800040101010101" pitchFamily="2" charset="-122"/>
              <a:ea typeface="华文行楷" panose="02010800040101010101" pitchFamily="2" charset="-122"/>
            </a:endParaRPr>
          </a:p>
          <a:p>
            <a:pPr>
              <a:spcBef>
                <a:spcPct val="50000"/>
              </a:spcBef>
              <a:buFontTx/>
              <a:buNone/>
            </a:pPr>
            <a:r>
              <a:rPr lang="zh-CN" altLang="en-US" b="1" dirty="0"/>
              <a:t>一步步战胜了小困难，重要的还在于走好每一步，一步一步坚持不懈地走下去。</a:t>
            </a:r>
            <a:r>
              <a:rPr lang="zh-CN" altLang="en-US" dirty="0"/>
              <a:t> </a:t>
            </a:r>
            <a:endParaRPr lang="zh-CN" altLang="en-US" dirty="0"/>
          </a:p>
          <a:p>
            <a:pPr>
              <a:spcBef>
                <a:spcPct val="50000"/>
              </a:spcBef>
              <a:buFontTx/>
              <a:buNone/>
            </a:pPr>
            <a:r>
              <a:rPr lang="zh-CN" altLang="en-US" b="1" i="1" dirty="0">
                <a:latin typeface="华文行楷" panose="02010800040101010101" pitchFamily="2" charset="-122"/>
                <a:ea typeface="华文行楷" panose="02010800040101010101" pitchFamily="2" charset="-122"/>
              </a:rPr>
              <a:t>重在走第一步时的勇气、信心</a:t>
            </a:r>
            <a:r>
              <a:rPr lang="zh-CN" altLang="en-US" i="1" dirty="0">
                <a:latin typeface="华文行楷" panose="02010800040101010101" pitchFamily="2" charset="-122"/>
                <a:ea typeface="华文行楷" panose="02010800040101010101" pitchFamily="2" charset="-122"/>
              </a:rPr>
              <a:t> </a:t>
            </a:r>
            <a:r>
              <a:rPr lang="en-US" altLang="zh-CN" i="1" dirty="0">
                <a:latin typeface="Arial" panose="020B0604020202020204"/>
                <a:ea typeface="华文行楷" panose="02010800040101010101" pitchFamily="2" charset="-122"/>
              </a:rPr>
              <a:t>——</a:t>
            </a:r>
            <a:endParaRPr lang="en-US" altLang="zh-CN" i="1" dirty="0">
              <a:latin typeface="华文行楷" panose="02010800040101010101" pitchFamily="2" charset="-122"/>
              <a:ea typeface="华文行楷" panose="02010800040101010101" pitchFamily="2" charset="-122"/>
            </a:endParaRPr>
          </a:p>
          <a:p>
            <a:pPr>
              <a:spcBef>
                <a:spcPct val="50000"/>
              </a:spcBef>
              <a:buFontTx/>
              <a:buNone/>
            </a:pPr>
            <a:r>
              <a:rPr lang="en-US" altLang="zh-CN" b="1" dirty="0"/>
              <a:t>“</a:t>
            </a:r>
            <a:r>
              <a:rPr lang="zh-CN" altLang="en-US" b="1" dirty="0"/>
              <a:t>着眼于那最初的一小步” </a:t>
            </a:r>
            <a:endParaRPr lang="zh-CN" altLang="en-US" b="1" dirty="0"/>
          </a:p>
          <a:p>
            <a:pPr>
              <a:spcBef>
                <a:spcPct val="50000"/>
              </a:spcBef>
              <a:buFontTx/>
              <a:buNone/>
            </a:pPr>
            <a:endParaRPr lang="en-US" altLang="zh-CN" b="1" dirty="0"/>
          </a:p>
        </p:txBody>
      </p:sp>
    </p:spTree>
  </p:cSld>
  <p:clrMapOvr>
    <a:masterClrMapping/>
  </p:clrMapOvr>
  <p:transition spd="med">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18788">
                                            <p:txEl>
                                              <p:pRg st="0" end="0"/>
                                            </p:txEl>
                                          </p:spTgt>
                                        </p:tgtEl>
                                        <p:attrNameLst>
                                          <p:attrName>style.visibility</p:attrName>
                                        </p:attrNameLst>
                                      </p:cBhvr>
                                      <p:to>
                                        <p:strVal val="visible"/>
                                      </p:to>
                                    </p:set>
                                    <p:animEffect transition="in" filter="blinds(horizontal)">
                                      <p:cBhvr>
                                        <p:cTn id="7" dur="500"/>
                                        <p:tgtEl>
                                          <p:spTgt spid="11878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18788">
                                            <p:txEl>
                                              <p:pRg st="1" end="1"/>
                                            </p:txEl>
                                          </p:spTgt>
                                        </p:tgtEl>
                                        <p:attrNameLst>
                                          <p:attrName>style.visibility</p:attrName>
                                        </p:attrNameLst>
                                      </p:cBhvr>
                                      <p:to>
                                        <p:strVal val="visible"/>
                                      </p:to>
                                    </p:set>
                                    <p:animEffect transition="in" filter="blinds(horizontal)">
                                      <p:cBhvr>
                                        <p:cTn id="12" dur="500"/>
                                        <p:tgtEl>
                                          <p:spTgt spid="11878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18788">
                                            <p:txEl>
                                              <p:pRg st="2" end="2"/>
                                            </p:txEl>
                                          </p:spTgt>
                                        </p:tgtEl>
                                        <p:attrNameLst>
                                          <p:attrName>style.visibility</p:attrName>
                                        </p:attrNameLst>
                                      </p:cBhvr>
                                      <p:to>
                                        <p:strVal val="visible"/>
                                      </p:to>
                                    </p:set>
                                    <p:animEffect transition="in" filter="blinds(horizontal)">
                                      <p:cBhvr>
                                        <p:cTn id="17" dur="500"/>
                                        <p:tgtEl>
                                          <p:spTgt spid="11878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18788">
                                            <p:txEl>
                                              <p:pRg st="3" end="3"/>
                                            </p:txEl>
                                          </p:spTgt>
                                        </p:tgtEl>
                                        <p:attrNameLst>
                                          <p:attrName>style.visibility</p:attrName>
                                        </p:attrNameLst>
                                      </p:cBhvr>
                                      <p:to>
                                        <p:strVal val="visible"/>
                                      </p:to>
                                    </p:set>
                                    <p:animEffect transition="in" filter="blinds(horizontal)">
                                      <p:cBhvr>
                                        <p:cTn id="22" dur="500"/>
                                        <p:tgtEl>
                                          <p:spTgt spid="118788">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18788">
                                            <p:txEl>
                                              <p:pRg st="4" end="4"/>
                                            </p:txEl>
                                          </p:spTgt>
                                        </p:tgtEl>
                                        <p:attrNameLst>
                                          <p:attrName>style.visibility</p:attrName>
                                        </p:attrNameLst>
                                      </p:cBhvr>
                                      <p:to>
                                        <p:strVal val="visible"/>
                                      </p:to>
                                    </p:set>
                                    <p:animEffect transition="in" filter="blinds(horizontal)">
                                      <p:cBhvr>
                                        <p:cTn id="27" dur="500"/>
                                        <p:tgtEl>
                                          <p:spTgt spid="118788">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118788">
                                            <p:txEl>
                                              <p:pRg st="5" end="5"/>
                                            </p:txEl>
                                          </p:spTgt>
                                        </p:tgtEl>
                                        <p:attrNameLst>
                                          <p:attrName>style.visibility</p:attrName>
                                        </p:attrNameLst>
                                      </p:cBhvr>
                                      <p:to>
                                        <p:strVal val="visible"/>
                                      </p:to>
                                    </p:set>
                                    <p:animEffect transition="in" filter="blinds(horizontal)">
                                      <p:cBhvr>
                                        <p:cTn id="32" dur="500"/>
                                        <p:tgtEl>
                                          <p:spTgt spid="118788">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9330" name="Rectangle 2"/>
          <p:cNvSpPr>
            <a:spLocks noGrp="1" noChangeArrowheads="1"/>
          </p:cNvSpPr>
          <p:nvPr>
            <p:ph type="body" idx="1"/>
          </p:nvPr>
        </p:nvSpPr>
        <p:spPr>
          <a:xfrm>
            <a:off x="457200" y="1600200"/>
            <a:ext cx="8229600" cy="3916363"/>
          </a:xfrm>
          <a:solidFill>
            <a:srgbClr val="FFFF99">
              <a:alpha val="85001"/>
            </a:srgbClr>
          </a:solidFill>
          <a:ln>
            <a:solidFill>
              <a:srgbClr val="FF6600"/>
            </a:solidFill>
            <a:miter lim="800000"/>
          </a:ln>
        </p:spPr>
        <p:txBody>
          <a:bodyPr/>
          <a:lstStyle/>
          <a:p>
            <a:pPr>
              <a:buFontTx/>
              <a:buNone/>
            </a:pPr>
            <a:r>
              <a:rPr lang="en-US" altLang="zh-CN" dirty="0">
                <a:latin typeface="楷体_GB2312" pitchFamily="49" charset="-122"/>
                <a:ea typeface="楷体_GB2312" pitchFamily="49" charset="-122"/>
              </a:rPr>
              <a:t>1</a:t>
            </a:r>
            <a:r>
              <a:rPr lang="zh-CN" altLang="en-US" dirty="0">
                <a:latin typeface="楷体_GB2312" pitchFamily="49" charset="-122"/>
                <a:ea typeface="楷体_GB2312" pitchFamily="49" charset="-122"/>
              </a:rPr>
              <a:t>、从课文内容看，题目</a:t>
            </a:r>
            <a:r>
              <a:rPr lang="zh-CN" altLang="en-US" dirty="0">
                <a:latin typeface="Arial" panose="020B0604020202020204"/>
                <a:ea typeface="楷体_GB2312" pitchFamily="49" charset="-122"/>
              </a:rPr>
              <a:t>“</a:t>
            </a:r>
            <a:r>
              <a:rPr lang="zh-CN" altLang="en-US" dirty="0">
                <a:latin typeface="楷体_GB2312" pitchFamily="49" charset="-122"/>
                <a:ea typeface="楷体_GB2312" pitchFamily="49" charset="-122"/>
              </a:rPr>
              <a:t>走一步，再走一步</a:t>
            </a:r>
            <a:r>
              <a:rPr lang="zh-CN" altLang="en-US" dirty="0">
                <a:latin typeface="Arial" panose="020B0604020202020204"/>
                <a:ea typeface="楷体_GB2312" pitchFamily="49" charset="-122"/>
              </a:rPr>
              <a:t>”</a:t>
            </a:r>
            <a:r>
              <a:rPr lang="zh-CN" altLang="en-US" dirty="0">
                <a:latin typeface="楷体_GB2312" pitchFamily="49" charset="-122"/>
                <a:ea typeface="楷体_GB2312" pitchFamily="49" charset="-122"/>
              </a:rPr>
              <a:t>是什么意思？</a:t>
            </a:r>
            <a:endParaRPr lang="zh-CN" altLang="en-US" dirty="0">
              <a:latin typeface="楷体_GB2312" pitchFamily="49" charset="-122"/>
              <a:ea typeface="楷体_GB2312" pitchFamily="49" charset="-122"/>
            </a:endParaRPr>
          </a:p>
          <a:p>
            <a:pPr>
              <a:buFontTx/>
              <a:buNone/>
            </a:pPr>
            <a:r>
              <a:rPr lang="en-US" altLang="zh-CN" dirty="0">
                <a:latin typeface="楷体_GB2312" pitchFamily="49" charset="-122"/>
                <a:ea typeface="楷体_GB2312" pitchFamily="49" charset="-122"/>
              </a:rPr>
              <a:t>2</a:t>
            </a:r>
            <a:r>
              <a:rPr lang="zh-CN" altLang="en-US" dirty="0">
                <a:latin typeface="楷体_GB2312" pitchFamily="49" charset="-122"/>
                <a:ea typeface="楷体_GB2312" pitchFamily="49" charset="-122"/>
              </a:rPr>
              <a:t>、在人生道路上，面对困难，</a:t>
            </a:r>
            <a:r>
              <a:rPr lang="zh-CN" altLang="en-US" dirty="0">
                <a:latin typeface="Arial" panose="020B0604020202020204"/>
                <a:ea typeface="楷体_GB2312" pitchFamily="49" charset="-122"/>
              </a:rPr>
              <a:t>“</a:t>
            </a:r>
            <a:r>
              <a:rPr lang="zh-CN" altLang="en-US" dirty="0">
                <a:latin typeface="楷体_GB2312" pitchFamily="49" charset="-122"/>
                <a:ea typeface="楷体_GB2312" pitchFamily="49" charset="-122"/>
              </a:rPr>
              <a:t>走了这一步再走下一步</a:t>
            </a:r>
            <a:r>
              <a:rPr lang="zh-CN" altLang="en-US" dirty="0">
                <a:latin typeface="Arial" panose="020B0604020202020204"/>
                <a:ea typeface="楷体_GB2312" pitchFamily="49" charset="-122"/>
              </a:rPr>
              <a:t>”</a:t>
            </a:r>
            <a:r>
              <a:rPr lang="zh-CN" altLang="en-US" dirty="0">
                <a:latin typeface="楷体_GB2312" pitchFamily="49" charset="-122"/>
                <a:ea typeface="楷体_GB2312" pitchFamily="49" charset="-122"/>
              </a:rPr>
              <a:t>是什么意思？ </a:t>
            </a:r>
            <a:endParaRPr lang="zh-CN" altLang="en-US" dirty="0">
              <a:latin typeface="楷体_GB2312" pitchFamily="49" charset="-122"/>
              <a:ea typeface="楷体_GB2312" pitchFamily="49" charset="-122"/>
            </a:endParaRPr>
          </a:p>
          <a:p>
            <a:pPr>
              <a:buFontTx/>
              <a:buNone/>
            </a:pPr>
            <a:r>
              <a:rPr lang="en-US" altLang="zh-CN" dirty="0">
                <a:latin typeface="楷体_GB2312" pitchFamily="49" charset="-122"/>
                <a:ea typeface="楷体_GB2312" pitchFamily="49" charset="-122"/>
              </a:rPr>
              <a:t>3</a:t>
            </a:r>
            <a:r>
              <a:rPr lang="zh-CN" altLang="en-US" dirty="0">
                <a:latin typeface="楷体_GB2312" pitchFamily="49" charset="-122"/>
                <a:ea typeface="楷体_GB2312" pitchFamily="49" charset="-122"/>
              </a:rPr>
              <a:t>、一个巨大的困难分成</a:t>
            </a:r>
            <a:r>
              <a:rPr lang="zh-CN" altLang="en-US" dirty="0">
                <a:latin typeface="Arial" panose="020B0604020202020204"/>
                <a:ea typeface="楷体_GB2312" pitchFamily="49" charset="-122"/>
              </a:rPr>
              <a:t>“</a:t>
            </a:r>
            <a:r>
              <a:rPr lang="zh-CN" altLang="en-US" dirty="0">
                <a:latin typeface="楷体_GB2312" pitchFamily="49" charset="-122"/>
                <a:ea typeface="楷体_GB2312" pitchFamily="49" charset="-122"/>
              </a:rPr>
              <a:t>一步一步</a:t>
            </a:r>
            <a:r>
              <a:rPr lang="zh-CN" altLang="en-US" dirty="0">
                <a:latin typeface="Arial" panose="020B0604020202020204"/>
                <a:ea typeface="楷体_GB2312" pitchFamily="49" charset="-122"/>
              </a:rPr>
              <a:t>”</a:t>
            </a:r>
            <a:r>
              <a:rPr lang="zh-CN" altLang="en-US" dirty="0">
                <a:latin typeface="楷体_GB2312" pitchFamily="49" charset="-122"/>
                <a:ea typeface="楷体_GB2312" pitchFamily="49" charset="-122"/>
              </a:rPr>
              <a:t>是什么意思？ </a:t>
            </a:r>
            <a:endParaRPr lang="zh-CN" altLang="en-US" dirty="0">
              <a:latin typeface="楷体_GB2312" pitchFamily="49" charset="-122"/>
              <a:ea typeface="楷体_GB2312" pitchFamily="49" charset="-122"/>
            </a:endParaRPr>
          </a:p>
          <a:p>
            <a:pPr>
              <a:buFontTx/>
              <a:buNone/>
            </a:pPr>
            <a:r>
              <a:rPr lang="en-US" altLang="zh-CN" dirty="0">
                <a:latin typeface="楷体_GB2312" pitchFamily="49" charset="-122"/>
                <a:ea typeface="楷体_GB2312" pitchFamily="49" charset="-122"/>
              </a:rPr>
              <a:t>4</a:t>
            </a:r>
            <a:r>
              <a:rPr lang="zh-CN" altLang="en-US" dirty="0">
                <a:latin typeface="楷体_GB2312" pitchFamily="49" charset="-122"/>
                <a:ea typeface="楷体_GB2312" pitchFamily="49" charset="-122"/>
              </a:rPr>
              <a:t>为什么不要想着距离有多远？ </a:t>
            </a:r>
            <a:endParaRPr lang="zh-CN" altLang="en-US" dirty="0">
              <a:latin typeface="楷体_GB2312" pitchFamily="49" charset="-122"/>
              <a:ea typeface="楷体_GB2312" pitchFamily="49" charset="-122"/>
            </a:endParaRPr>
          </a:p>
        </p:txBody>
      </p:sp>
      <p:sp>
        <p:nvSpPr>
          <p:cNvPr id="99331" name="AutoShape 3"/>
          <p:cNvSpPr>
            <a:spLocks noChangeArrowheads="1"/>
          </p:cNvSpPr>
          <p:nvPr/>
        </p:nvSpPr>
        <p:spPr bwMode="auto">
          <a:xfrm>
            <a:off x="0" y="188913"/>
            <a:ext cx="3167063" cy="647700"/>
          </a:xfrm>
          <a:prstGeom prst="flowChartPredefinedProcess">
            <a:avLst/>
          </a:prstGeom>
          <a:solidFill>
            <a:srgbClr val="FF9900"/>
          </a:solidFill>
          <a:ln w="9525">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800">
                <a:latin typeface="Arial" panose="020B0604020202020204" pitchFamily="34" charset="0"/>
                <a:ea typeface="宋体" panose="02010600030101010101" pitchFamily="2" charset="-122"/>
              </a:rPr>
              <a:t>预习检查</a:t>
            </a:r>
            <a:endParaRPr lang="zh-CN" altLang="en-US" sz="1800">
              <a:latin typeface="Arial" panose="020B0604020202020204" pitchFamily="34" charset="0"/>
              <a:ea typeface="宋体" panose="02010600030101010101" pitchFamily="2" charset="-122"/>
            </a:endParaRPr>
          </a:p>
        </p:txBody>
      </p:sp>
      <p:sp>
        <p:nvSpPr>
          <p:cNvPr id="99332" name="Rectangle 4"/>
          <p:cNvSpPr>
            <a:spLocks noChangeArrowheads="1"/>
          </p:cNvSpPr>
          <p:nvPr/>
        </p:nvSpPr>
        <p:spPr bwMode="auto">
          <a:xfrm>
            <a:off x="395288" y="260350"/>
            <a:ext cx="2195512" cy="519113"/>
          </a:xfrm>
          <a:prstGeom prst="rect">
            <a:avLst/>
          </a:prstGeom>
          <a:solidFill>
            <a:srgbClr val="FF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b="1" dirty="0"/>
              <a:t> </a:t>
            </a:r>
            <a:r>
              <a:rPr lang="zh-CN" altLang="en-US" b="1" dirty="0"/>
              <a:t>主旨研讨</a:t>
            </a:r>
            <a:endParaRPr lang="zh-CN" altLang="en-US" sz="2900" b="1" dirty="0">
              <a:latin typeface="Arial" panose="020B0604020202020204" pitchFamily="34" charset="0"/>
              <a:ea typeface="宋体" panose="02010600030101010101" pitchFamily="2" charset="-122"/>
            </a:endParaRPr>
          </a:p>
        </p:txBody>
      </p:sp>
    </p:spTree>
  </p:cSld>
  <p:clrMapOvr>
    <a:masterClrMapping/>
  </p:clrMapOvr>
  <p:transition spd="med">
    <p:blinds dir="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2162" name="Rectangle 2"/>
          <p:cNvSpPr>
            <a:spLocks noGrp="1" noChangeArrowheads="1"/>
          </p:cNvSpPr>
          <p:nvPr>
            <p:ph type="body" idx="1"/>
          </p:nvPr>
        </p:nvSpPr>
        <p:spPr>
          <a:xfrm>
            <a:off x="457200" y="1600200"/>
            <a:ext cx="8229600" cy="2908300"/>
          </a:xfrm>
          <a:solidFill>
            <a:srgbClr val="FFFF00">
              <a:alpha val="19000"/>
            </a:srgbClr>
          </a:solidFill>
          <a:ln>
            <a:solidFill>
              <a:srgbClr val="FF6600"/>
            </a:solidFill>
            <a:miter lim="800000"/>
          </a:ln>
        </p:spPr>
        <p:txBody>
          <a:bodyPr/>
          <a:lstStyle/>
          <a:p>
            <a:pPr>
              <a:buFontTx/>
              <a:buNone/>
            </a:pPr>
            <a:r>
              <a:rPr lang="en-US" altLang="zh-CN" dirty="0">
                <a:latin typeface="楷体_GB2312" pitchFamily="49" charset="-122"/>
                <a:ea typeface="楷体_GB2312" pitchFamily="49" charset="-122"/>
              </a:rPr>
              <a:t>1</a:t>
            </a:r>
            <a:r>
              <a:rPr lang="zh-CN" altLang="en-US" dirty="0">
                <a:latin typeface="楷体_GB2312" pitchFamily="49" charset="-122"/>
                <a:ea typeface="楷体_GB2312" pitchFamily="49" charset="-122"/>
              </a:rPr>
              <a:t>、从课文内容看，题目</a:t>
            </a:r>
            <a:r>
              <a:rPr lang="zh-CN" altLang="en-US" dirty="0">
                <a:latin typeface="Arial" panose="020B0604020202020204"/>
                <a:ea typeface="楷体_GB2312" pitchFamily="49" charset="-122"/>
              </a:rPr>
              <a:t>“</a:t>
            </a:r>
            <a:r>
              <a:rPr lang="zh-CN" altLang="en-US" dirty="0">
                <a:latin typeface="楷体_GB2312" pitchFamily="49" charset="-122"/>
                <a:ea typeface="楷体_GB2312" pitchFamily="49" charset="-122"/>
              </a:rPr>
              <a:t>走一步，再走一步</a:t>
            </a:r>
            <a:r>
              <a:rPr lang="zh-CN" altLang="en-US" dirty="0">
                <a:latin typeface="Arial" panose="020B0604020202020204"/>
                <a:ea typeface="楷体_GB2312" pitchFamily="49" charset="-122"/>
              </a:rPr>
              <a:t>”</a:t>
            </a:r>
            <a:r>
              <a:rPr lang="zh-CN" altLang="en-US" dirty="0">
                <a:latin typeface="楷体_GB2312" pitchFamily="49" charset="-122"/>
                <a:ea typeface="楷体_GB2312" pitchFamily="49" charset="-122"/>
              </a:rPr>
              <a:t>是什么意思？</a:t>
            </a:r>
            <a:endParaRPr lang="zh-CN" altLang="en-US" dirty="0">
              <a:latin typeface="楷体_GB2312" pitchFamily="49" charset="-122"/>
              <a:ea typeface="楷体_GB2312" pitchFamily="49" charset="-122"/>
            </a:endParaRPr>
          </a:p>
          <a:p>
            <a:pPr>
              <a:buFontTx/>
              <a:buNone/>
            </a:pPr>
            <a:r>
              <a:rPr lang="zh-CN" altLang="en-US" dirty="0">
                <a:latin typeface="楷体_GB2312" pitchFamily="49" charset="-122"/>
                <a:ea typeface="楷体_GB2312" pitchFamily="49" charset="-122"/>
              </a:rPr>
              <a:t>   </a:t>
            </a:r>
            <a:endParaRPr lang="zh-CN" altLang="en-US" dirty="0">
              <a:latin typeface="楷体_GB2312" pitchFamily="49" charset="-122"/>
              <a:ea typeface="楷体_GB2312" pitchFamily="49" charset="-122"/>
            </a:endParaRPr>
          </a:p>
          <a:p>
            <a:pPr>
              <a:buFontTx/>
              <a:buNone/>
            </a:pPr>
            <a:r>
              <a:rPr lang="zh-CN" altLang="en-US" dirty="0">
                <a:latin typeface="楷体_GB2312" pitchFamily="49" charset="-122"/>
                <a:ea typeface="楷体_GB2312" pitchFamily="49" charset="-122"/>
              </a:rPr>
              <a:t>  无论怎样的危险和困难，只要把它分解开来，分解为一小步一小步，困难就不大了。</a:t>
            </a:r>
            <a:endParaRPr lang="zh-CN" altLang="en-US" dirty="0">
              <a:latin typeface="楷体_GB2312" pitchFamily="49" charset="-122"/>
              <a:ea typeface="楷体_GB2312" pitchFamily="49" charset="-122"/>
            </a:endParaRPr>
          </a:p>
        </p:txBody>
      </p:sp>
      <p:sp>
        <p:nvSpPr>
          <p:cNvPr id="92163" name="AutoShape 3"/>
          <p:cNvSpPr>
            <a:spLocks noChangeArrowheads="1"/>
          </p:cNvSpPr>
          <p:nvPr/>
        </p:nvSpPr>
        <p:spPr bwMode="auto">
          <a:xfrm>
            <a:off x="0" y="188913"/>
            <a:ext cx="3167063" cy="647700"/>
          </a:xfrm>
          <a:prstGeom prst="flowChartPredefinedProcess">
            <a:avLst/>
          </a:prstGeom>
          <a:solidFill>
            <a:srgbClr val="FF9900"/>
          </a:solidFill>
          <a:ln w="9525">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800">
                <a:latin typeface="Arial" panose="020B0604020202020204" pitchFamily="34" charset="0"/>
                <a:ea typeface="宋体" panose="02010600030101010101" pitchFamily="2" charset="-122"/>
              </a:rPr>
              <a:t>预习检查</a:t>
            </a:r>
            <a:endParaRPr lang="zh-CN" altLang="en-US" sz="1800">
              <a:latin typeface="Arial" panose="020B0604020202020204" pitchFamily="34" charset="0"/>
              <a:ea typeface="宋体" panose="02010600030101010101" pitchFamily="2" charset="-122"/>
            </a:endParaRPr>
          </a:p>
        </p:txBody>
      </p:sp>
      <p:sp>
        <p:nvSpPr>
          <p:cNvPr id="92164" name="Rectangle 4"/>
          <p:cNvSpPr>
            <a:spLocks noChangeArrowheads="1"/>
          </p:cNvSpPr>
          <p:nvPr/>
        </p:nvSpPr>
        <p:spPr bwMode="auto">
          <a:xfrm>
            <a:off x="395288" y="260350"/>
            <a:ext cx="2195512" cy="519113"/>
          </a:xfrm>
          <a:prstGeom prst="rect">
            <a:avLst/>
          </a:prstGeom>
          <a:solidFill>
            <a:srgbClr val="FF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b="1"/>
              <a:t> </a:t>
            </a:r>
            <a:r>
              <a:rPr lang="zh-CN" altLang="en-US" b="1"/>
              <a:t>主旨研讨</a:t>
            </a:r>
            <a:endParaRPr lang="zh-CN" altLang="en-US" sz="2900" b="1">
              <a:latin typeface="Arial" panose="020B0604020202020204" pitchFamily="34" charset="0"/>
              <a:ea typeface="宋体" panose="02010600030101010101" pitchFamily="2" charset="-122"/>
            </a:endParaRPr>
          </a:p>
        </p:txBody>
      </p:sp>
    </p:spTree>
  </p:cSld>
  <p:clrMapOvr>
    <a:masterClrMapping/>
  </p:clrMapOvr>
  <p:transition spd="med">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92162">
                                            <p:txEl>
                                              <p:pRg st="2" end="2"/>
                                            </p:txEl>
                                          </p:spTgt>
                                        </p:tgtEl>
                                        <p:attrNameLst>
                                          <p:attrName>style.visibility</p:attrName>
                                        </p:attrNameLst>
                                      </p:cBhvr>
                                      <p:to>
                                        <p:strVal val="visible"/>
                                      </p:to>
                                    </p:set>
                                    <p:animEffect transition="in" filter="blinds(horizontal)">
                                      <p:cBhvr>
                                        <p:cTn id="7" dur="500"/>
                                        <p:tgtEl>
                                          <p:spTgt spid="9216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AutoShape 2"/>
          <p:cNvSpPr>
            <a:spLocks noChangeArrowheads="1"/>
          </p:cNvSpPr>
          <p:nvPr/>
        </p:nvSpPr>
        <p:spPr bwMode="auto">
          <a:xfrm>
            <a:off x="0" y="188913"/>
            <a:ext cx="3167063" cy="647700"/>
          </a:xfrm>
          <a:prstGeom prst="flowChartPredefinedProcess">
            <a:avLst/>
          </a:prstGeom>
          <a:solidFill>
            <a:srgbClr val="FF9900"/>
          </a:solidFill>
          <a:ln w="9525">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800">
                <a:latin typeface="Arial" panose="020B0604020202020204" pitchFamily="34" charset="0"/>
                <a:ea typeface="宋体" panose="02010600030101010101" pitchFamily="2" charset="-122"/>
              </a:rPr>
              <a:t>预习检查</a:t>
            </a:r>
            <a:endParaRPr lang="zh-CN" altLang="en-US" sz="1800">
              <a:latin typeface="Arial" panose="020B0604020202020204" pitchFamily="34" charset="0"/>
              <a:ea typeface="宋体" panose="02010600030101010101" pitchFamily="2" charset="-122"/>
            </a:endParaRPr>
          </a:p>
        </p:txBody>
      </p:sp>
      <p:sp>
        <p:nvSpPr>
          <p:cNvPr id="59395" name="Rectangle 3"/>
          <p:cNvSpPr>
            <a:spLocks noChangeArrowheads="1"/>
          </p:cNvSpPr>
          <p:nvPr/>
        </p:nvSpPr>
        <p:spPr bwMode="auto">
          <a:xfrm>
            <a:off x="539750" y="260350"/>
            <a:ext cx="2195513" cy="533400"/>
          </a:xfrm>
          <a:prstGeom prst="rect">
            <a:avLst/>
          </a:prstGeom>
          <a:solidFill>
            <a:srgbClr val="FF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b="1" dirty="0">
                <a:latin typeface="Arial" panose="020B0604020202020204" pitchFamily="34" charset="0"/>
                <a:ea typeface="宋体" panose="02010600030101010101" pitchFamily="2" charset="-122"/>
              </a:rPr>
              <a:t> </a:t>
            </a:r>
            <a:r>
              <a:rPr lang="zh-CN" altLang="en-US" b="1" dirty="0">
                <a:latin typeface="Arial" panose="020B0604020202020204" pitchFamily="34" charset="0"/>
                <a:ea typeface="宋体" panose="02010600030101010101" pitchFamily="2" charset="-122"/>
              </a:rPr>
              <a:t>　</a:t>
            </a:r>
            <a:r>
              <a:rPr lang="zh-CN" altLang="en-US" sz="2900" b="1" dirty="0">
                <a:latin typeface="Arial" panose="020B0604020202020204" pitchFamily="34" charset="0"/>
                <a:ea typeface="宋体" panose="02010600030101010101" pitchFamily="2" charset="-122"/>
              </a:rPr>
              <a:t>预习检查</a:t>
            </a:r>
            <a:endParaRPr lang="zh-CN" altLang="en-US" sz="2900" b="1" dirty="0">
              <a:latin typeface="Arial" panose="020B0604020202020204" pitchFamily="34" charset="0"/>
              <a:ea typeface="宋体" panose="02010600030101010101" pitchFamily="2" charset="-122"/>
            </a:endParaRPr>
          </a:p>
        </p:txBody>
      </p:sp>
      <p:sp>
        <p:nvSpPr>
          <p:cNvPr id="59403" name="Text Box 11"/>
          <p:cNvSpPr txBox="1">
            <a:spLocks noChangeArrowheads="1"/>
          </p:cNvSpPr>
          <p:nvPr/>
        </p:nvSpPr>
        <p:spPr bwMode="auto">
          <a:xfrm>
            <a:off x="684213" y="2205038"/>
            <a:ext cx="7772400" cy="393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sz="3600" b="1" dirty="0">
                <a:latin typeface="Times New Roman" panose="02020603050405020304" pitchFamily="18" charset="0"/>
              </a:rPr>
              <a:t>训</a:t>
            </a:r>
            <a:r>
              <a:rPr kumimoji="1" lang="zh-CN" altLang="en-US" sz="3600" b="1" u="sng" dirty="0">
                <a:solidFill>
                  <a:schemeClr val="tx2"/>
                </a:solidFill>
                <a:latin typeface="Times New Roman" panose="02020603050405020304" pitchFamily="18" charset="0"/>
              </a:rPr>
              <a:t>诫</a:t>
            </a:r>
            <a:r>
              <a:rPr kumimoji="1" lang="zh-CN" altLang="en-US" sz="3600" b="1" u="sng" dirty="0">
                <a:solidFill>
                  <a:schemeClr val="tx2"/>
                </a:solidFill>
                <a:latin typeface="Times New Roman" panose="02020603050405020304" pitchFamily="18" charset="0"/>
                <a:ea typeface="宋体" panose="02010600030101010101" pitchFamily="2" charset="-122"/>
              </a:rPr>
              <a:t> </a:t>
            </a:r>
            <a:r>
              <a:rPr kumimoji="1" lang="zh-CN" altLang="en-US" sz="3600" b="1" u="sng" dirty="0">
                <a:latin typeface="Times New Roman" panose="02020603050405020304" pitchFamily="18" charset="0"/>
                <a:ea typeface="宋体" panose="02010600030101010101" pitchFamily="2" charset="-122"/>
              </a:rPr>
              <a:t> </a:t>
            </a:r>
            <a:r>
              <a:rPr kumimoji="1" lang="zh-CN" altLang="en-US" sz="3600" b="1" dirty="0">
                <a:latin typeface="Times New Roman" panose="02020603050405020304" pitchFamily="18" charset="0"/>
                <a:ea typeface="宋体" panose="02010600030101010101" pitchFamily="2" charset="-122"/>
              </a:rPr>
              <a:t>      </a:t>
            </a:r>
            <a:r>
              <a:rPr kumimoji="1" lang="zh-CN" altLang="en-US" sz="3600" b="1" u="sng" dirty="0">
                <a:solidFill>
                  <a:schemeClr val="tx2"/>
                </a:solidFill>
                <a:latin typeface="Times New Roman" panose="02020603050405020304" pitchFamily="18" charset="0"/>
              </a:rPr>
              <a:t>耸</a:t>
            </a:r>
            <a:r>
              <a:rPr kumimoji="1" lang="zh-CN" altLang="en-US" sz="3600" b="1" dirty="0">
                <a:latin typeface="Times New Roman" panose="02020603050405020304" pitchFamily="18" charset="0"/>
              </a:rPr>
              <a:t>立</a:t>
            </a:r>
            <a:r>
              <a:rPr kumimoji="1" lang="zh-CN" altLang="en-US" sz="3600" b="1" dirty="0">
                <a:latin typeface="Times New Roman" panose="02020603050405020304" pitchFamily="18" charset="0"/>
                <a:ea typeface="宋体" panose="02010600030101010101" pitchFamily="2" charset="-122"/>
              </a:rPr>
              <a:t>        </a:t>
            </a:r>
            <a:r>
              <a:rPr kumimoji="1" lang="zh-CN" altLang="en-US" sz="3600" b="1" u="sng" dirty="0">
                <a:solidFill>
                  <a:schemeClr val="tx2"/>
                </a:solidFill>
                <a:latin typeface="Times New Roman" panose="02020603050405020304" pitchFamily="18" charset="0"/>
              </a:rPr>
              <a:t>迂</a:t>
            </a:r>
            <a:r>
              <a:rPr kumimoji="1" lang="zh-CN" altLang="en-US" sz="3600" b="1" dirty="0">
                <a:latin typeface="Times New Roman" panose="02020603050405020304" pitchFamily="18" charset="0"/>
              </a:rPr>
              <a:t>回</a:t>
            </a:r>
            <a:r>
              <a:rPr kumimoji="1" lang="zh-CN" altLang="en-US" sz="3600" b="1" dirty="0">
                <a:latin typeface="Times New Roman" panose="02020603050405020304" pitchFamily="18" charset="0"/>
                <a:ea typeface="宋体" panose="02010600030101010101" pitchFamily="2" charset="-122"/>
              </a:rPr>
              <a:t>         </a:t>
            </a:r>
            <a:r>
              <a:rPr kumimoji="1" lang="zh-CN" altLang="en-US" sz="3600" b="1" u="sng" dirty="0">
                <a:solidFill>
                  <a:schemeClr val="tx2"/>
                </a:solidFill>
                <a:latin typeface="Times New Roman" panose="02020603050405020304" pitchFamily="18" charset="0"/>
              </a:rPr>
              <a:t>凝</a:t>
            </a:r>
            <a:r>
              <a:rPr kumimoji="1" lang="zh-CN" altLang="en-US" sz="3600" b="1" dirty="0">
                <a:latin typeface="Times New Roman" panose="02020603050405020304" pitchFamily="18" charset="0"/>
              </a:rPr>
              <a:t>视</a:t>
            </a:r>
            <a:r>
              <a:rPr kumimoji="1" lang="zh-CN" altLang="en-US" sz="3600" b="1" dirty="0">
                <a:latin typeface="Times New Roman" panose="02020603050405020304" pitchFamily="18" charset="0"/>
                <a:ea typeface="宋体" panose="02010600030101010101" pitchFamily="2" charset="-122"/>
              </a:rPr>
              <a:t>  </a:t>
            </a:r>
            <a:endParaRPr kumimoji="1" lang="zh-CN" altLang="en-US" sz="3600" b="1" dirty="0">
              <a:latin typeface="Times New Roman" panose="02020603050405020304" pitchFamily="18" charset="0"/>
              <a:ea typeface="宋体" panose="02010600030101010101" pitchFamily="2" charset="-122"/>
            </a:endParaRPr>
          </a:p>
          <a:p>
            <a:pPr>
              <a:spcBef>
                <a:spcPct val="50000"/>
              </a:spcBef>
            </a:pPr>
            <a:endParaRPr kumimoji="1" lang="zh-CN" altLang="en-US" sz="3600" b="1" dirty="0">
              <a:latin typeface="Times New Roman" panose="02020603050405020304" pitchFamily="18" charset="0"/>
              <a:ea typeface="宋体" panose="02010600030101010101" pitchFamily="2" charset="-122"/>
            </a:endParaRPr>
          </a:p>
          <a:p>
            <a:pPr>
              <a:spcBef>
                <a:spcPct val="50000"/>
              </a:spcBef>
            </a:pPr>
            <a:r>
              <a:rPr kumimoji="1" lang="zh-CN" altLang="en-US" sz="3600" b="1" u="sng" dirty="0">
                <a:solidFill>
                  <a:schemeClr val="tx2"/>
                </a:solidFill>
                <a:latin typeface="Times New Roman" panose="02020603050405020304" pitchFamily="18" charset="0"/>
              </a:rPr>
              <a:t>啜</a:t>
            </a:r>
            <a:r>
              <a:rPr kumimoji="1" lang="zh-CN" altLang="en-US" sz="3600" b="1" dirty="0">
                <a:latin typeface="Times New Roman" panose="02020603050405020304" pitchFamily="18" charset="0"/>
              </a:rPr>
              <a:t>泣</a:t>
            </a:r>
            <a:r>
              <a:rPr kumimoji="1" lang="zh-CN" altLang="en-US" sz="3600" b="1" dirty="0">
                <a:latin typeface="Times New Roman" panose="02020603050405020304" pitchFamily="18" charset="0"/>
                <a:ea typeface="宋体" panose="02010600030101010101" pitchFamily="2" charset="-122"/>
              </a:rPr>
              <a:t>          </a:t>
            </a:r>
            <a:r>
              <a:rPr kumimoji="1" lang="zh-CN" altLang="en-US" sz="3600" b="1" dirty="0">
                <a:solidFill>
                  <a:schemeClr val="tx2"/>
                </a:solidFill>
                <a:latin typeface="Times New Roman" panose="02020603050405020304" pitchFamily="18" charset="0"/>
              </a:rPr>
              <a:t>纳</a:t>
            </a:r>
            <a:r>
              <a:rPr kumimoji="1" lang="zh-CN" altLang="en-US" sz="3600" b="1" u="sng" dirty="0">
                <a:latin typeface="Times New Roman" panose="02020603050405020304" pitchFamily="18" charset="0"/>
              </a:rPr>
              <a:t>罕</a:t>
            </a:r>
            <a:r>
              <a:rPr kumimoji="1" lang="zh-CN" altLang="en-US" sz="3600" b="1" dirty="0">
                <a:latin typeface="Times New Roman" panose="02020603050405020304" pitchFamily="18" charset="0"/>
                <a:ea typeface="宋体" panose="02010600030101010101" pitchFamily="2" charset="-122"/>
              </a:rPr>
              <a:t>            </a:t>
            </a:r>
            <a:r>
              <a:rPr kumimoji="1" lang="zh-CN" altLang="en-US" sz="3600" b="1" dirty="0"/>
              <a:t>瘦骨</a:t>
            </a:r>
            <a:r>
              <a:rPr kumimoji="1" lang="zh-CN" altLang="en-US" sz="3600" b="1" u="sng" dirty="0">
                <a:solidFill>
                  <a:schemeClr val="tx2"/>
                </a:solidFill>
              </a:rPr>
              <a:t>嶙峋</a:t>
            </a:r>
            <a:r>
              <a:rPr kumimoji="1" lang="zh-CN" altLang="en-US" sz="3600" b="1" dirty="0"/>
              <a:t>  </a:t>
            </a:r>
            <a:endParaRPr kumimoji="1" lang="zh-CN" altLang="en-US" sz="3600" b="1" dirty="0"/>
          </a:p>
          <a:p>
            <a:pPr>
              <a:spcBef>
                <a:spcPct val="50000"/>
              </a:spcBef>
            </a:pPr>
            <a:endParaRPr kumimoji="1" lang="zh-CN" altLang="en-US" sz="3600" b="1" dirty="0">
              <a:latin typeface="Times New Roman" panose="02020603050405020304" pitchFamily="18" charset="0"/>
              <a:ea typeface="宋体" panose="02010600030101010101" pitchFamily="2" charset="-122"/>
            </a:endParaRPr>
          </a:p>
          <a:p>
            <a:pPr>
              <a:spcBef>
                <a:spcPct val="50000"/>
              </a:spcBef>
            </a:pPr>
            <a:r>
              <a:rPr kumimoji="1" lang="zh-CN" altLang="en-US" sz="3600" b="1" dirty="0">
                <a:latin typeface="Times New Roman" panose="02020603050405020304" pitchFamily="18" charset="0"/>
                <a:ea typeface="宋体" panose="02010600030101010101" pitchFamily="2" charset="-122"/>
              </a:rPr>
              <a:t> </a:t>
            </a:r>
            <a:r>
              <a:rPr kumimoji="1" lang="zh-CN" altLang="en-US" sz="3600" b="1" dirty="0">
                <a:latin typeface="Times New Roman" panose="02020603050405020304" pitchFamily="18" charset="0"/>
              </a:rPr>
              <a:t>头晕目</a:t>
            </a:r>
            <a:r>
              <a:rPr kumimoji="1" lang="zh-CN" altLang="en-US" sz="3600" b="1" u="sng" dirty="0">
                <a:solidFill>
                  <a:schemeClr val="tx2"/>
                </a:solidFill>
                <a:latin typeface="Times New Roman" panose="02020603050405020304" pitchFamily="18" charset="0"/>
              </a:rPr>
              <a:t>眩</a:t>
            </a:r>
            <a:r>
              <a:rPr kumimoji="1" lang="zh-CN" altLang="en-US" sz="3600" b="1" dirty="0">
                <a:latin typeface="Times New Roman" panose="02020603050405020304" pitchFamily="18" charset="0"/>
                <a:ea typeface="宋体" panose="02010600030101010101" pitchFamily="2" charset="-122"/>
              </a:rPr>
              <a:t>       </a:t>
            </a:r>
            <a:r>
              <a:rPr kumimoji="1" lang="zh-CN" altLang="en-US" sz="3600" b="1" dirty="0">
                <a:latin typeface="Times New Roman" panose="02020603050405020304" pitchFamily="18" charset="0"/>
              </a:rPr>
              <a:t>小心</a:t>
            </a:r>
            <a:r>
              <a:rPr kumimoji="1" lang="zh-CN" altLang="en-US" sz="3600" b="1" u="sng" dirty="0">
                <a:solidFill>
                  <a:schemeClr val="tx2"/>
                </a:solidFill>
                <a:latin typeface="Times New Roman" panose="02020603050405020304" pitchFamily="18" charset="0"/>
              </a:rPr>
              <a:t>翼</a:t>
            </a:r>
            <a:r>
              <a:rPr kumimoji="1" lang="zh-CN" altLang="en-US" sz="3600" b="1" dirty="0">
                <a:latin typeface="Times New Roman" panose="02020603050405020304" pitchFamily="18" charset="0"/>
              </a:rPr>
              <a:t>翼</a:t>
            </a:r>
            <a:endParaRPr kumimoji="1" lang="zh-CN" altLang="en-US" sz="3600" b="1" dirty="0">
              <a:latin typeface="Times New Roman" panose="02020603050405020304" pitchFamily="18" charset="0"/>
            </a:endParaRPr>
          </a:p>
        </p:txBody>
      </p:sp>
      <p:sp>
        <p:nvSpPr>
          <p:cNvPr id="59404" name="Text Box 12"/>
          <p:cNvSpPr txBox="1">
            <a:spLocks noChangeArrowheads="1"/>
          </p:cNvSpPr>
          <p:nvPr/>
        </p:nvSpPr>
        <p:spPr bwMode="auto">
          <a:xfrm>
            <a:off x="1116013" y="1484313"/>
            <a:ext cx="98107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en-US" altLang="zh-CN" sz="4000" b="1">
                <a:solidFill>
                  <a:srgbClr val="CC0000"/>
                </a:solidFill>
                <a:latin typeface="Times New Roman" panose="02020603050405020304" pitchFamily="18" charset="0"/>
                <a:ea typeface="宋体" panose="02010600030101010101" pitchFamily="2" charset="-122"/>
              </a:rPr>
              <a:t>ji</a:t>
            </a:r>
            <a:r>
              <a:rPr kumimoji="1" lang="en-US" altLang="zh-CN" sz="4000" b="1">
                <a:solidFill>
                  <a:srgbClr val="CC0000"/>
                </a:solidFill>
                <a:latin typeface="Times New Roman" panose="02020603050405020304" pitchFamily="18" charset="0"/>
                <a:ea typeface="宋体" panose="02010600030101010101" pitchFamily="2" charset="-122"/>
                <a:cs typeface="Times New Roman" panose="02020603050405020304" pitchFamily="18" charset="0"/>
              </a:rPr>
              <a:t>è</a:t>
            </a:r>
            <a:endParaRPr kumimoji="1" lang="en-US" altLang="zh-CN" sz="4000" b="1">
              <a:solidFill>
                <a:srgbClr val="CC0000"/>
              </a:solidFill>
              <a:latin typeface="Times New Roman" panose="02020603050405020304" pitchFamily="18" charset="0"/>
              <a:ea typeface="宋体" panose="02010600030101010101" pitchFamily="2" charset="-122"/>
            </a:endParaRPr>
          </a:p>
        </p:txBody>
      </p:sp>
      <p:sp>
        <p:nvSpPr>
          <p:cNvPr id="59405" name="Text Box 13"/>
          <p:cNvSpPr txBox="1">
            <a:spLocks noChangeArrowheads="1"/>
          </p:cNvSpPr>
          <p:nvPr/>
        </p:nvSpPr>
        <p:spPr bwMode="auto">
          <a:xfrm>
            <a:off x="2339975" y="1484313"/>
            <a:ext cx="14478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en-US" altLang="zh-CN" sz="4000" b="1" dirty="0" err="1">
                <a:solidFill>
                  <a:srgbClr val="CC0000"/>
                </a:solidFill>
                <a:latin typeface="Times New Roman" panose="02020603050405020304" pitchFamily="18" charset="0"/>
                <a:ea typeface="宋体" panose="02010600030101010101" pitchFamily="2" charset="-122"/>
              </a:rPr>
              <a:t>s</a:t>
            </a:r>
            <a:r>
              <a:rPr kumimoji="1" lang="en-US" altLang="zh-CN" sz="4000" b="1" dirty="0" err="1">
                <a:solidFill>
                  <a:srgbClr val="CC0000"/>
                </a:solidFill>
                <a:latin typeface="Times New Roman" panose="02020603050405020304" pitchFamily="18" charset="0"/>
                <a:ea typeface="宋体" panose="02010600030101010101" pitchFamily="2" charset="-122"/>
                <a:cs typeface="Times New Roman" panose="02020603050405020304" pitchFamily="18" charset="0"/>
              </a:rPr>
              <a:t>ŏ</a:t>
            </a:r>
            <a:r>
              <a:rPr kumimoji="1" lang="en-US" altLang="zh-CN" sz="4000" b="1" dirty="0" err="1">
                <a:solidFill>
                  <a:srgbClr val="CC0000"/>
                </a:solidFill>
                <a:latin typeface="Times New Roman" panose="02020603050405020304" pitchFamily="18" charset="0"/>
                <a:ea typeface="宋体" panose="02010600030101010101" pitchFamily="2" charset="-122"/>
              </a:rPr>
              <a:t>ng</a:t>
            </a:r>
            <a:endParaRPr kumimoji="1" lang="en-US" altLang="zh-CN" sz="4000" b="1" dirty="0">
              <a:solidFill>
                <a:srgbClr val="CC0000"/>
              </a:solidFill>
              <a:latin typeface="Times New Roman" panose="02020603050405020304" pitchFamily="18" charset="0"/>
              <a:ea typeface="宋体" panose="02010600030101010101" pitchFamily="2" charset="-122"/>
            </a:endParaRPr>
          </a:p>
        </p:txBody>
      </p:sp>
      <p:sp>
        <p:nvSpPr>
          <p:cNvPr id="59406" name="Text Box 14"/>
          <p:cNvSpPr txBox="1">
            <a:spLocks noChangeArrowheads="1"/>
          </p:cNvSpPr>
          <p:nvPr/>
        </p:nvSpPr>
        <p:spPr bwMode="auto">
          <a:xfrm>
            <a:off x="4356100" y="1557338"/>
            <a:ext cx="8382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en-US" altLang="zh-CN" sz="4000" b="1">
                <a:solidFill>
                  <a:srgbClr val="CC0000"/>
                </a:solidFill>
                <a:latin typeface="Times New Roman" panose="02020603050405020304" pitchFamily="18" charset="0"/>
                <a:ea typeface="宋体" panose="02010600030101010101" pitchFamily="2" charset="-122"/>
              </a:rPr>
              <a:t>y</a:t>
            </a:r>
            <a:r>
              <a:rPr kumimoji="1" lang="en-US" altLang="zh-CN" sz="4000" b="1">
                <a:solidFill>
                  <a:srgbClr val="CC0000"/>
                </a:solidFill>
                <a:latin typeface="Times New Roman" panose="02020603050405020304" pitchFamily="18" charset="0"/>
                <a:ea typeface="宋体" panose="02010600030101010101" pitchFamily="2" charset="-122"/>
                <a:cs typeface="Times New Roman" panose="02020603050405020304" pitchFamily="18" charset="0"/>
              </a:rPr>
              <a:t>ū</a:t>
            </a:r>
            <a:endParaRPr kumimoji="1" lang="en-US" altLang="zh-CN" sz="4000" b="1">
              <a:solidFill>
                <a:srgbClr val="CC0000"/>
              </a:solidFill>
              <a:latin typeface="Times New Roman" panose="02020603050405020304" pitchFamily="18" charset="0"/>
              <a:ea typeface="宋体" panose="02010600030101010101" pitchFamily="2" charset="-122"/>
            </a:endParaRPr>
          </a:p>
        </p:txBody>
      </p:sp>
      <p:sp>
        <p:nvSpPr>
          <p:cNvPr id="59407" name="Text Box 15"/>
          <p:cNvSpPr txBox="1">
            <a:spLocks noChangeArrowheads="1"/>
          </p:cNvSpPr>
          <p:nvPr/>
        </p:nvSpPr>
        <p:spPr bwMode="auto">
          <a:xfrm>
            <a:off x="6084888" y="1557338"/>
            <a:ext cx="12954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en-US" altLang="zh-CN" sz="4000" b="1">
                <a:solidFill>
                  <a:srgbClr val="CC0000"/>
                </a:solidFill>
                <a:latin typeface="Times New Roman" panose="02020603050405020304" pitchFamily="18" charset="0"/>
                <a:ea typeface="宋体" panose="02010600030101010101" pitchFamily="2" charset="-122"/>
              </a:rPr>
              <a:t>n</a:t>
            </a:r>
            <a:r>
              <a:rPr kumimoji="1" lang="en-US" altLang="zh-CN" sz="4000" b="1">
                <a:solidFill>
                  <a:srgbClr val="CC0000"/>
                </a:solidFill>
                <a:latin typeface="Times New Roman" panose="02020603050405020304" pitchFamily="18" charset="0"/>
                <a:ea typeface="宋体" panose="02010600030101010101" pitchFamily="2" charset="-122"/>
                <a:cs typeface="Times New Roman" panose="02020603050405020304" pitchFamily="18" charset="0"/>
              </a:rPr>
              <a:t>í</a:t>
            </a:r>
            <a:r>
              <a:rPr kumimoji="1" lang="en-US" altLang="zh-CN" sz="4000" b="1">
                <a:solidFill>
                  <a:srgbClr val="CC0000"/>
                </a:solidFill>
                <a:latin typeface="Times New Roman" panose="02020603050405020304" pitchFamily="18" charset="0"/>
                <a:ea typeface="宋体" panose="02010600030101010101" pitchFamily="2" charset="-122"/>
              </a:rPr>
              <a:t>ng</a:t>
            </a:r>
            <a:endParaRPr kumimoji="1" lang="en-US" altLang="zh-CN" sz="4000" b="1">
              <a:solidFill>
                <a:srgbClr val="CC0000"/>
              </a:solidFill>
              <a:latin typeface="Times New Roman" panose="02020603050405020304" pitchFamily="18" charset="0"/>
              <a:ea typeface="宋体" panose="02010600030101010101" pitchFamily="2" charset="-122"/>
            </a:endParaRPr>
          </a:p>
        </p:txBody>
      </p:sp>
      <p:sp>
        <p:nvSpPr>
          <p:cNvPr id="59408" name="Text Box 16"/>
          <p:cNvSpPr txBox="1">
            <a:spLocks noChangeArrowheads="1"/>
          </p:cNvSpPr>
          <p:nvPr/>
        </p:nvSpPr>
        <p:spPr bwMode="auto">
          <a:xfrm>
            <a:off x="611188" y="3213100"/>
            <a:ext cx="16764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en-US" altLang="zh-CN" sz="4000" b="1">
                <a:solidFill>
                  <a:srgbClr val="CC0000"/>
                </a:solidFill>
                <a:latin typeface="Times New Roman" panose="02020603050405020304" pitchFamily="18" charset="0"/>
                <a:ea typeface="宋体" panose="02010600030101010101" pitchFamily="2" charset="-122"/>
              </a:rPr>
              <a:t>chu</a:t>
            </a:r>
            <a:r>
              <a:rPr kumimoji="1" lang="en-US" altLang="zh-CN" sz="4000" b="1">
                <a:solidFill>
                  <a:srgbClr val="CC0000"/>
                </a:solidFill>
                <a:latin typeface="Times New Roman" panose="02020603050405020304" pitchFamily="18" charset="0"/>
                <a:ea typeface="宋体" panose="02010600030101010101" pitchFamily="2" charset="-122"/>
                <a:cs typeface="Times New Roman" panose="02020603050405020304" pitchFamily="18" charset="0"/>
              </a:rPr>
              <a:t>ò</a:t>
            </a:r>
            <a:endParaRPr kumimoji="1" lang="en-US" altLang="zh-CN" sz="4000" b="1">
              <a:solidFill>
                <a:srgbClr val="CC0000"/>
              </a:solidFill>
              <a:latin typeface="Times New Roman" panose="02020603050405020304" pitchFamily="18" charset="0"/>
              <a:ea typeface="宋体" panose="02010600030101010101" pitchFamily="2" charset="-122"/>
            </a:endParaRPr>
          </a:p>
        </p:txBody>
      </p:sp>
      <p:sp>
        <p:nvSpPr>
          <p:cNvPr id="59409" name="Text Box 17"/>
          <p:cNvSpPr txBox="1">
            <a:spLocks noChangeArrowheads="1"/>
          </p:cNvSpPr>
          <p:nvPr/>
        </p:nvSpPr>
        <p:spPr bwMode="auto">
          <a:xfrm>
            <a:off x="5508625" y="3141663"/>
            <a:ext cx="19812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en-US" altLang="zh-CN" sz="4000" b="1">
                <a:solidFill>
                  <a:srgbClr val="CC0000"/>
                </a:solidFill>
                <a:latin typeface="Times New Roman" panose="02020603050405020304" pitchFamily="18" charset="0"/>
                <a:ea typeface="宋体" panose="02010600030101010101" pitchFamily="2" charset="-122"/>
              </a:rPr>
              <a:t>l</a:t>
            </a:r>
            <a:r>
              <a:rPr kumimoji="1" lang="en-US" altLang="zh-CN" sz="4000" b="1">
                <a:solidFill>
                  <a:srgbClr val="CC0000"/>
                </a:solidFill>
                <a:latin typeface="Times New Roman" panose="02020603050405020304" pitchFamily="18" charset="0"/>
                <a:ea typeface="宋体" panose="02010600030101010101" pitchFamily="2" charset="-122"/>
                <a:cs typeface="Times New Roman" panose="02020603050405020304" pitchFamily="18" charset="0"/>
              </a:rPr>
              <a:t>í</a:t>
            </a:r>
            <a:r>
              <a:rPr kumimoji="1" lang="en-US" altLang="zh-CN" sz="4000" b="1">
                <a:solidFill>
                  <a:srgbClr val="CC0000"/>
                </a:solidFill>
                <a:latin typeface="Times New Roman" panose="02020603050405020304" pitchFamily="18" charset="0"/>
                <a:ea typeface="宋体" panose="02010600030101010101" pitchFamily="2" charset="-122"/>
              </a:rPr>
              <a:t>n  x</a:t>
            </a:r>
            <a:r>
              <a:rPr kumimoji="1" lang="en-US" altLang="zh-CN" sz="4000" b="1">
                <a:solidFill>
                  <a:srgbClr val="CC0000"/>
                </a:solidFill>
                <a:latin typeface="Times New Roman" panose="02020603050405020304" pitchFamily="18" charset="0"/>
                <a:ea typeface="宋体" panose="02010600030101010101" pitchFamily="2" charset="-122"/>
                <a:cs typeface="Times New Roman" panose="02020603050405020304" pitchFamily="18" charset="0"/>
              </a:rPr>
              <a:t>ú</a:t>
            </a:r>
            <a:r>
              <a:rPr kumimoji="1" lang="en-US" altLang="zh-CN" sz="4000" b="1">
                <a:solidFill>
                  <a:srgbClr val="CC0000"/>
                </a:solidFill>
                <a:latin typeface="Times New Roman" panose="02020603050405020304" pitchFamily="18" charset="0"/>
                <a:ea typeface="宋体" panose="02010600030101010101" pitchFamily="2" charset="-122"/>
              </a:rPr>
              <a:t>n</a:t>
            </a:r>
            <a:endParaRPr kumimoji="1" lang="en-US" altLang="zh-CN" sz="4000" b="1">
              <a:solidFill>
                <a:srgbClr val="CC0000"/>
              </a:solidFill>
              <a:latin typeface="Times New Roman" panose="02020603050405020304" pitchFamily="18" charset="0"/>
              <a:ea typeface="宋体" panose="02010600030101010101" pitchFamily="2" charset="-122"/>
            </a:endParaRPr>
          </a:p>
        </p:txBody>
      </p:sp>
      <p:sp>
        <p:nvSpPr>
          <p:cNvPr id="59410" name="Text Box 18"/>
          <p:cNvSpPr txBox="1">
            <a:spLocks noChangeArrowheads="1"/>
          </p:cNvSpPr>
          <p:nvPr/>
        </p:nvSpPr>
        <p:spPr bwMode="auto">
          <a:xfrm>
            <a:off x="1763713" y="4868863"/>
            <a:ext cx="15240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en-US" altLang="zh-CN" sz="4000" b="1">
                <a:solidFill>
                  <a:srgbClr val="CC0000"/>
                </a:solidFill>
                <a:latin typeface="Times New Roman" panose="02020603050405020304" pitchFamily="18" charset="0"/>
                <a:ea typeface="宋体" panose="02010600030101010101" pitchFamily="2" charset="-122"/>
              </a:rPr>
              <a:t>xu</a:t>
            </a:r>
            <a:r>
              <a:rPr kumimoji="1" lang="en-US" altLang="zh-CN" sz="4000" b="1">
                <a:solidFill>
                  <a:srgbClr val="CC0000"/>
                </a:solidFill>
                <a:latin typeface="Times New Roman" panose="02020603050405020304" pitchFamily="18" charset="0"/>
                <a:ea typeface="宋体" panose="02010600030101010101" pitchFamily="2" charset="-122"/>
                <a:cs typeface="Times New Roman" panose="02020603050405020304" pitchFamily="18" charset="0"/>
              </a:rPr>
              <a:t>à</a:t>
            </a:r>
            <a:r>
              <a:rPr kumimoji="1" lang="en-US" altLang="zh-CN" sz="4000" b="1">
                <a:solidFill>
                  <a:srgbClr val="CC0000"/>
                </a:solidFill>
                <a:latin typeface="Times New Roman" panose="02020603050405020304" pitchFamily="18" charset="0"/>
                <a:ea typeface="宋体" panose="02010600030101010101" pitchFamily="2" charset="-122"/>
              </a:rPr>
              <a:t>n</a:t>
            </a:r>
            <a:endParaRPr kumimoji="1" lang="en-US" altLang="zh-CN" sz="4000" b="1">
              <a:solidFill>
                <a:srgbClr val="CC0000"/>
              </a:solidFill>
              <a:latin typeface="Times New Roman" panose="02020603050405020304" pitchFamily="18" charset="0"/>
              <a:ea typeface="宋体" panose="02010600030101010101" pitchFamily="2" charset="-122"/>
            </a:endParaRPr>
          </a:p>
        </p:txBody>
      </p:sp>
      <p:sp>
        <p:nvSpPr>
          <p:cNvPr id="59411" name="Text Box 19"/>
          <p:cNvSpPr txBox="1">
            <a:spLocks noChangeArrowheads="1"/>
          </p:cNvSpPr>
          <p:nvPr/>
        </p:nvSpPr>
        <p:spPr bwMode="auto">
          <a:xfrm>
            <a:off x="4427538" y="4797425"/>
            <a:ext cx="990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en-US" altLang="zh-CN" sz="4000" b="1">
                <a:solidFill>
                  <a:srgbClr val="CC0000"/>
                </a:solidFill>
                <a:latin typeface="Times New Roman" panose="02020603050405020304" pitchFamily="18" charset="0"/>
                <a:ea typeface="宋体" panose="02010600030101010101" pitchFamily="2" charset="-122"/>
              </a:rPr>
              <a:t>y</a:t>
            </a:r>
            <a:r>
              <a:rPr kumimoji="1" lang="en-US" altLang="zh-CN" sz="4000" b="1">
                <a:solidFill>
                  <a:srgbClr val="CC0000"/>
                </a:solidFill>
                <a:latin typeface="Times New Roman" panose="02020603050405020304" pitchFamily="18" charset="0"/>
                <a:ea typeface="宋体" panose="02010600030101010101" pitchFamily="2" charset="-122"/>
                <a:cs typeface="Times New Roman" panose="02020603050405020304" pitchFamily="18" charset="0"/>
              </a:rPr>
              <a:t>ì</a:t>
            </a:r>
            <a:endParaRPr kumimoji="1" lang="en-US" altLang="zh-CN" sz="4000" b="1">
              <a:solidFill>
                <a:srgbClr val="CC0000"/>
              </a:solidFill>
              <a:latin typeface="Times New Roman" panose="02020603050405020304" pitchFamily="18" charset="0"/>
              <a:ea typeface="宋体" panose="02010600030101010101" pitchFamily="2" charset="-122"/>
            </a:endParaRPr>
          </a:p>
        </p:txBody>
      </p:sp>
      <p:sp>
        <p:nvSpPr>
          <p:cNvPr id="59412" name="Rectangle 20"/>
          <p:cNvSpPr>
            <a:spLocks noChangeArrowheads="1"/>
          </p:cNvSpPr>
          <p:nvPr/>
        </p:nvSpPr>
        <p:spPr bwMode="auto">
          <a:xfrm>
            <a:off x="250825" y="946150"/>
            <a:ext cx="3571875" cy="528638"/>
          </a:xfrm>
          <a:prstGeom prst="rect">
            <a:avLst/>
          </a:prstGeom>
          <a:solidFill>
            <a:srgbClr val="FFFF99"/>
          </a:solidFill>
          <a:ln w="9525">
            <a:solidFill>
              <a:srgbClr val="FF6600"/>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zh-CN" altLang="en-US" dirty="0"/>
              <a:t>（</a:t>
            </a:r>
            <a:r>
              <a:rPr lang="en-US" altLang="zh-CN" dirty="0"/>
              <a:t>1</a:t>
            </a:r>
            <a:r>
              <a:rPr lang="zh-CN" altLang="en-US" dirty="0"/>
              <a:t>）给划线字注音：</a:t>
            </a:r>
            <a:endParaRPr lang="zh-CN" altLang="en-US" i="1" dirty="0"/>
          </a:p>
        </p:txBody>
      </p:sp>
      <p:sp>
        <p:nvSpPr>
          <p:cNvPr id="59413" name="Text Box 21"/>
          <p:cNvSpPr txBox="1">
            <a:spLocks noChangeArrowheads="1"/>
          </p:cNvSpPr>
          <p:nvPr/>
        </p:nvSpPr>
        <p:spPr bwMode="auto">
          <a:xfrm>
            <a:off x="2987675" y="3213100"/>
            <a:ext cx="1008063"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en-US" altLang="zh-CN" sz="4000" b="1">
                <a:solidFill>
                  <a:srgbClr val="CC0000"/>
                </a:solidFill>
                <a:latin typeface="Times New Roman" panose="02020603050405020304" pitchFamily="18" charset="0"/>
                <a:ea typeface="宋体" panose="02010600030101010101" pitchFamily="2" charset="-122"/>
              </a:rPr>
              <a:t>hǎn</a:t>
            </a:r>
            <a:endParaRPr kumimoji="1" lang="en-US" altLang="zh-CN" sz="4000" b="1">
              <a:solidFill>
                <a:srgbClr val="CC0000"/>
              </a:solidFill>
              <a:latin typeface="Times New Roman" panose="02020603050405020304" pitchFamily="18" charset="0"/>
              <a:ea typeface="宋体" panose="02010600030101010101" pitchFamily="2" charset="-122"/>
            </a:endParaRPr>
          </a:p>
        </p:txBody>
      </p:sp>
    </p:spTree>
  </p:cSld>
  <p:clrMapOvr>
    <a:masterClrMapping/>
  </p:clrMapOvr>
  <p:transition spd="med">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9403">
                                            <p:txEl>
                                              <p:pRg st="0" end="0"/>
                                            </p:txEl>
                                          </p:spTgt>
                                        </p:tgtEl>
                                        <p:attrNameLst>
                                          <p:attrName>style.visibility</p:attrName>
                                        </p:attrNameLst>
                                      </p:cBhvr>
                                      <p:to>
                                        <p:strVal val="visible"/>
                                      </p:to>
                                    </p:set>
                                    <p:animEffect transition="in" filter="blinds(horizontal)">
                                      <p:cBhvr>
                                        <p:cTn id="7" dur="500"/>
                                        <p:tgtEl>
                                          <p:spTgt spid="5940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59403">
                                            <p:txEl>
                                              <p:pRg st="2" end="2"/>
                                            </p:txEl>
                                          </p:spTgt>
                                        </p:tgtEl>
                                        <p:attrNameLst>
                                          <p:attrName>style.visibility</p:attrName>
                                        </p:attrNameLst>
                                      </p:cBhvr>
                                      <p:to>
                                        <p:strVal val="visible"/>
                                      </p:to>
                                    </p:set>
                                    <p:animEffect transition="in" filter="blinds(horizontal)">
                                      <p:cBhvr>
                                        <p:cTn id="10" dur="500"/>
                                        <p:tgtEl>
                                          <p:spTgt spid="59403">
                                            <p:txEl>
                                              <p:pRg st="2" end="2"/>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59403">
                                            <p:txEl>
                                              <p:pRg st="4" end="4"/>
                                            </p:txEl>
                                          </p:spTgt>
                                        </p:tgtEl>
                                        <p:attrNameLst>
                                          <p:attrName>style.visibility</p:attrName>
                                        </p:attrNameLst>
                                      </p:cBhvr>
                                      <p:to>
                                        <p:strVal val="visible"/>
                                      </p:to>
                                    </p:set>
                                    <p:animEffect transition="in" filter="blinds(horizontal)">
                                      <p:cBhvr>
                                        <p:cTn id="13" dur="500"/>
                                        <p:tgtEl>
                                          <p:spTgt spid="59403">
                                            <p:txEl>
                                              <p:pRg st="4" end="4"/>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59404"/>
                                        </p:tgtEl>
                                        <p:attrNameLst>
                                          <p:attrName>style.visibility</p:attrName>
                                        </p:attrNameLst>
                                      </p:cBhvr>
                                      <p:to>
                                        <p:strVal val="visible"/>
                                      </p:to>
                                    </p:set>
                                    <p:animEffect transition="in" filter="blinds(horizontal)">
                                      <p:cBhvr>
                                        <p:cTn id="18" dur="500"/>
                                        <p:tgtEl>
                                          <p:spTgt spid="59404"/>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59405"/>
                                        </p:tgtEl>
                                        <p:attrNameLst>
                                          <p:attrName>style.visibility</p:attrName>
                                        </p:attrNameLst>
                                      </p:cBhvr>
                                      <p:to>
                                        <p:strVal val="visible"/>
                                      </p:to>
                                    </p:set>
                                    <p:animEffect transition="in" filter="blinds(horizontal)">
                                      <p:cBhvr>
                                        <p:cTn id="23" dur="500"/>
                                        <p:tgtEl>
                                          <p:spTgt spid="59405"/>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59406"/>
                                        </p:tgtEl>
                                        <p:attrNameLst>
                                          <p:attrName>style.visibility</p:attrName>
                                        </p:attrNameLst>
                                      </p:cBhvr>
                                      <p:to>
                                        <p:strVal val="visible"/>
                                      </p:to>
                                    </p:set>
                                    <p:animEffect transition="in" filter="blinds(horizontal)">
                                      <p:cBhvr>
                                        <p:cTn id="28" dur="500"/>
                                        <p:tgtEl>
                                          <p:spTgt spid="59406"/>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grpId="0" nodeType="clickEffect">
                                  <p:stCondLst>
                                    <p:cond delay="0"/>
                                  </p:stCondLst>
                                  <p:childTnLst>
                                    <p:set>
                                      <p:cBhvr>
                                        <p:cTn id="32" dur="1" fill="hold">
                                          <p:stCondLst>
                                            <p:cond delay="0"/>
                                          </p:stCondLst>
                                        </p:cTn>
                                        <p:tgtEl>
                                          <p:spTgt spid="59407"/>
                                        </p:tgtEl>
                                        <p:attrNameLst>
                                          <p:attrName>style.visibility</p:attrName>
                                        </p:attrNameLst>
                                      </p:cBhvr>
                                      <p:to>
                                        <p:strVal val="visible"/>
                                      </p:to>
                                    </p:set>
                                    <p:animEffect transition="in" filter="blinds(horizontal)">
                                      <p:cBhvr>
                                        <p:cTn id="33" dur="500"/>
                                        <p:tgtEl>
                                          <p:spTgt spid="59407"/>
                                        </p:tgtEl>
                                      </p:cBhvr>
                                    </p:animEffect>
                                  </p:childTnLst>
                                </p:cTn>
                              </p:par>
                            </p:childTnLst>
                          </p:cTn>
                        </p:par>
                      </p:childTnLst>
                    </p:cTn>
                  </p:par>
                  <p:par>
                    <p:cTn id="34" fill="hold">
                      <p:stCondLst>
                        <p:cond delay="indefinite"/>
                      </p:stCondLst>
                      <p:childTnLst>
                        <p:par>
                          <p:cTn id="35" fill="hold">
                            <p:stCondLst>
                              <p:cond delay="0"/>
                            </p:stCondLst>
                            <p:childTnLst>
                              <p:par>
                                <p:cTn id="36" presetID="3" presetClass="entr" presetSubtype="10" fill="hold" grpId="0" nodeType="clickEffect">
                                  <p:stCondLst>
                                    <p:cond delay="0"/>
                                  </p:stCondLst>
                                  <p:childTnLst>
                                    <p:set>
                                      <p:cBhvr>
                                        <p:cTn id="37" dur="1" fill="hold">
                                          <p:stCondLst>
                                            <p:cond delay="0"/>
                                          </p:stCondLst>
                                        </p:cTn>
                                        <p:tgtEl>
                                          <p:spTgt spid="59408"/>
                                        </p:tgtEl>
                                        <p:attrNameLst>
                                          <p:attrName>style.visibility</p:attrName>
                                        </p:attrNameLst>
                                      </p:cBhvr>
                                      <p:to>
                                        <p:strVal val="visible"/>
                                      </p:to>
                                    </p:set>
                                    <p:animEffect transition="in" filter="blinds(horizontal)">
                                      <p:cBhvr>
                                        <p:cTn id="38" dur="500"/>
                                        <p:tgtEl>
                                          <p:spTgt spid="59408"/>
                                        </p:tgtEl>
                                      </p:cBhvr>
                                    </p:animEffect>
                                  </p:childTnLst>
                                </p:cTn>
                              </p:par>
                            </p:childTnLst>
                          </p:cTn>
                        </p:par>
                      </p:childTnLst>
                    </p:cTn>
                  </p:par>
                  <p:par>
                    <p:cTn id="39" fill="hold">
                      <p:stCondLst>
                        <p:cond delay="indefinite"/>
                      </p:stCondLst>
                      <p:childTnLst>
                        <p:par>
                          <p:cTn id="40" fill="hold">
                            <p:stCondLst>
                              <p:cond delay="0"/>
                            </p:stCondLst>
                            <p:childTnLst>
                              <p:par>
                                <p:cTn id="41" presetID="3" presetClass="entr" presetSubtype="10" fill="hold" grpId="0" nodeType="clickEffect">
                                  <p:stCondLst>
                                    <p:cond delay="0"/>
                                  </p:stCondLst>
                                  <p:childTnLst>
                                    <p:set>
                                      <p:cBhvr>
                                        <p:cTn id="42" dur="1" fill="hold">
                                          <p:stCondLst>
                                            <p:cond delay="0"/>
                                          </p:stCondLst>
                                        </p:cTn>
                                        <p:tgtEl>
                                          <p:spTgt spid="59413"/>
                                        </p:tgtEl>
                                        <p:attrNameLst>
                                          <p:attrName>style.visibility</p:attrName>
                                        </p:attrNameLst>
                                      </p:cBhvr>
                                      <p:to>
                                        <p:strVal val="visible"/>
                                      </p:to>
                                    </p:set>
                                    <p:animEffect transition="in" filter="blinds(horizontal)">
                                      <p:cBhvr>
                                        <p:cTn id="43" dur="500"/>
                                        <p:tgtEl>
                                          <p:spTgt spid="59413"/>
                                        </p:tgtEl>
                                      </p:cBhvr>
                                    </p:animEffect>
                                  </p:childTnLst>
                                </p:cTn>
                              </p:par>
                            </p:childTnLst>
                          </p:cTn>
                        </p:par>
                      </p:childTnLst>
                    </p:cTn>
                  </p:par>
                  <p:par>
                    <p:cTn id="44" fill="hold">
                      <p:stCondLst>
                        <p:cond delay="indefinite"/>
                      </p:stCondLst>
                      <p:childTnLst>
                        <p:par>
                          <p:cTn id="45" fill="hold">
                            <p:stCondLst>
                              <p:cond delay="0"/>
                            </p:stCondLst>
                            <p:childTnLst>
                              <p:par>
                                <p:cTn id="46" presetID="3" presetClass="entr" presetSubtype="10" fill="hold" grpId="0" nodeType="clickEffect">
                                  <p:stCondLst>
                                    <p:cond delay="0"/>
                                  </p:stCondLst>
                                  <p:childTnLst>
                                    <p:set>
                                      <p:cBhvr>
                                        <p:cTn id="47" dur="1" fill="hold">
                                          <p:stCondLst>
                                            <p:cond delay="0"/>
                                          </p:stCondLst>
                                        </p:cTn>
                                        <p:tgtEl>
                                          <p:spTgt spid="59409"/>
                                        </p:tgtEl>
                                        <p:attrNameLst>
                                          <p:attrName>style.visibility</p:attrName>
                                        </p:attrNameLst>
                                      </p:cBhvr>
                                      <p:to>
                                        <p:strVal val="visible"/>
                                      </p:to>
                                    </p:set>
                                    <p:animEffect transition="in" filter="blinds(horizontal)">
                                      <p:cBhvr>
                                        <p:cTn id="48" dur="500"/>
                                        <p:tgtEl>
                                          <p:spTgt spid="59409"/>
                                        </p:tgtEl>
                                      </p:cBhvr>
                                    </p:animEffect>
                                  </p:childTnLst>
                                </p:cTn>
                              </p:par>
                            </p:childTnLst>
                          </p:cTn>
                        </p:par>
                      </p:childTnLst>
                    </p:cTn>
                  </p:par>
                  <p:par>
                    <p:cTn id="49" fill="hold">
                      <p:stCondLst>
                        <p:cond delay="indefinite"/>
                      </p:stCondLst>
                      <p:childTnLst>
                        <p:par>
                          <p:cTn id="50" fill="hold">
                            <p:stCondLst>
                              <p:cond delay="0"/>
                            </p:stCondLst>
                            <p:childTnLst>
                              <p:par>
                                <p:cTn id="51" presetID="3" presetClass="entr" presetSubtype="10" fill="hold" grpId="0" nodeType="clickEffect">
                                  <p:stCondLst>
                                    <p:cond delay="0"/>
                                  </p:stCondLst>
                                  <p:childTnLst>
                                    <p:set>
                                      <p:cBhvr>
                                        <p:cTn id="52" dur="1" fill="hold">
                                          <p:stCondLst>
                                            <p:cond delay="0"/>
                                          </p:stCondLst>
                                        </p:cTn>
                                        <p:tgtEl>
                                          <p:spTgt spid="59410"/>
                                        </p:tgtEl>
                                        <p:attrNameLst>
                                          <p:attrName>style.visibility</p:attrName>
                                        </p:attrNameLst>
                                      </p:cBhvr>
                                      <p:to>
                                        <p:strVal val="visible"/>
                                      </p:to>
                                    </p:set>
                                    <p:animEffect transition="in" filter="blinds(horizontal)">
                                      <p:cBhvr>
                                        <p:cTn id="53" dur="500"/>
                                        <p:tgtEl>
                                          <p:spTgt spid="59410"/>
                                        </p:tgtEl>
                                      </p:cBhvr>
                                    </p:animEffect>
                                  </p:childTnLst>
                                </p:cTn>
                              </p:par>
                            </p:childTnLst>
                          </p:cTn>
                        </p:par>
                      </p:childTnLst>
                    </p:cTn>
                  </p:par>
                  <p:par>
                    <p:cTn id="54" fill="hold">
                      <p:stCondLst>
                        <p:cond delay="indefinite"/>
                      </p:stCondLst>
                      <p:childTnLst>
                        <p:par>
                          <p:cTn id="55" fill="hold">
                            <p:stCondLst>
                              <p:cond delay="0"/>
                            </p:stCondLst>
                            <p:childTnLst>
                              <p:par>
                                <p:cTn id="56" presetID="3" presetClass="entr" presetSubtype="10" fill="hold" grpId="0" nodeType="clickEffect">
                                  <p:stCondLst>
                                    <p:cond delay="0"/>
                                  </p:stCondLst>
                                  <p:childTnLst>
                                    <p:set>
                                      <p:cBhvr>
                                        <p:cTn id="57" dur="1" fill="hold">
                                          <p:stCondLst>
                                            <p:cond delay="0"/>
                                          </p:stCondLst>
                                        </p:cTn>
                                        <p:tgtEl>
                                          <p:spTgt spid="59411"/>
                                        </p:tgtEl>
                                        <p:attrNameLst>
                                          <p:attrName>style.visibility</p:attrName>
                                        </p:attrNameLst>
                                      </p:cBhvr>
                                      <p:to>
                                        <p:strVal val="visible"/>
                                      </p:to>
                                    </p:set>
                                    <p:animEffect transition="in" filter="blinds(horizontal)">
                                      <p:cBhvr>
                                        <p:cTn id="58" dur="500"/>
                                        <p:tgtEl>
                                          <p:spTgt spid="594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404" grpId="0"/>
      <p:bldP spid="59405" grpId="0"/>
      <p:bldP spid="59406" grpId="0"/>
      <p:bldP spid="59407" grpId="0"/>
      <p:bldP spid="59408" grpId="0"/>
      <p:bldP spid="59409" grpId="0"/>
      <p:bldP spid="59410" grpId="0"/>
      <p:bldP spid="59411" grpId="0"/>
      <p:bldP spid="59413" grpId="0"/>
    </p:bld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3186" name="Rectangle 2"/>
          <p:cNvSpPr>
            <a:spLocks noGrp="1" noChangeArrowheads="1"/>
          </p:cNvSpPr>
          <p:nvPr>
            <p:ph type="body" idx="1"/>
          </p:nvPr>
        </p:nvSpPr>
        <p:spPr>
          <a:xfrm>
            <a:off x="457200" y="1600200"/>
            <a:ext cx="8229600" cy="3484563"/>
          </a:xfrm>
          <a:solidFill>
            <a:schemeClr val="accent1">
              <a:alpha val="57001"/>
            </a:schemeClr>
          </a:solidFill>
          <a:ln>
            <a:solidFill>
              <a:srgbClr val="FFCC00"/>
            </a:solidFill>
            <a:miter lim="800000"/>
          </a:ln>
        </p:spPr>
        <p:txBody>
          <a:bodyPr/>
          <a:lstStyle/>
          <a:p>
            <a:pPr>
              <a:buFontTx/>
              <a:buNone/>
            </a:pPr>
            <a:r>
              <a:rPr lang="en-US" altLang="zh-CN">
                <a:latin typeface="楷体_GB2312" pitchFamily="49" charset="-122"/>
                <a:ea typeface="楷体_GB2312" pitchFamily="49" charset="-122"/>
              </a:rPr>
              <a:t>2</a:t>
            </a:r>
            <a:r>
              <a:rPr lang="zh-CN" altLang="en-US">
                <a:latin typeface="楷体_GB2312" pitchFamily="49" charset="-122"/>
                <a:ea typeface="楷体_GB2312" pitchFamily="49" charset="-122"/>
              </a:rPr>
              <a:t>、在人生道路上，面对困难，</a:t>
            </a:r>
            <a:r>
              <a:rPr lang="zh-CN" altLang="en-US">
                <a:latin typeface="Arial" panose="020B0604020202020204"/>
                <a:ea typeface="楷体_GB2312" pitchFamily="49" charset="-122"/>
              </a:rPr>
              <a:t>“</a:t>
            </a:r>
            <a:r>
              <a:rPr lang="zh-CN" altLang="en-US">
                <a:latin typeface="楷体_GB2312" pitchFamily="49" charset="-122"/>
                <a:ea typeface="楷体_GB2312" pitchFamily="49" charset="-122"/>
              </a:rPr>
              <a:t>走了这一步再走下一步</a:t>
            </a:r>
            <a:r>
              <a:rPr lang="zh-CN" altLang="en-US">
                <a:latin typeface="Arial" panose="020B0604020202020204"/>
                <a:ea typeface="楷体_GB2312" pitchFamily="49" charset="-122"/>
              </a:rPr>
              <a:t>”</a:t>
            </a:r>
            <a:r>
              <a:rPr lang="zh-CN" altLang="en-US">
                <a:latin typeface="楷体_GB2312" pitchFamily="49" charset="-122"/>
                <a:ea typeface="楷体_GB2312" pitchFamily="49" charset="-122"/>
              </a:rPr>
              <a:t>是什么意思？   </a:t>
            </a:r>
            <a:endParaRPr lang="zh-CN" altLang="en-US">
              <a:latin typeface="楷体_GB2312" pitchFamily="49" charset="-122"/>
              <a:ea typeface="楷体_GB2312" pitchFamily="49" charset="-122"/>
            </a:endParaRPr>
          </a:p>
          <a:p>
            <a:pPr>
              <a:buFontTx/>
              <a:buNone/>
            </a:pPr>
            <a:endParaRPr lang="zh-CN" altLang="en-US">
              <a:latin typeface="楷体_GB2312" pitchFamily="49" charset="-122"/>
              <a:ea typeface="楷体_GB2312" pitchFamily="49" charset="-122"/>
            </a:endParaRPr>
          </a:p>
          <a:p>
            <a:pPr>
              <a:buFontTx/>
              <a:buNone/>
            </a:pPr>
            <a:r>
              <a:rPr lang="en-US" altLang="zh-CN">
                <a:latin typeface="Arial" panose="020B0604020202020204"/>
                <a:ea typeface="楷体_GB2312" pitchFamily="49" charset="-122"/>
              </a:rPr>
              <a:t>——“</a:t>
            </a:r>
            <a:r>
              <a:rPr lang="zh-CN" altLang="en-US">
                <a:latin typeface="楷体_GB2312" pitchFamily="49" charset="-122"/>
                <a:ea typeface="楷体_GB2312" pitchFamily="49" charset="-122"/>
              </a:rPr>
              <a:t>你只要是想着你在走一小步</a:t>
            </a:r>
            <a:r>
              <a:rPr lang="zh-CN" altLang="en-US">
                <a:latin typeface="Arial" panose="020B0604020202020204"/>
                <a:ea typeface="楷体_GB2312" pitchFamily="49" charset="-122"/>
              </a:rPr>
              <a:t>”</a:t>
            </a:r>
            <a:r>
              <a:rPr lang="zh-CN" altLang="en-US">
                <a:latin typeface="楷体_GB2312" pitchFamily="49" charset="-122"/>
                <a:ea typeface="楷体_GB2312" pitchFamily="49" charset="-122"/>
              </a:rPr>
              <a:t>，</a:t>
            </a:r>
            <a:r>
              <a:rPr lang="zh-CN" altLang="en-US">
                <a:latin typeface="Arial" panose="020B0604020202020204"/>
                <a:ea typeface="楷体_GB2312" pitchFamily="49" charset="-122"/>
              </a:rPr>
              <a:t>“</a:t>
            </a:r>
            <a:r>
              <a:rPr lang="zh-CN" altLang="en-US">
                <a:latin typeface="楷体_GB2312" pitchFamily="49" charset="-122"/>
                <a:ea typeface="楷体_GB2312" pitchFamily="49" charset="-122"/>
              </a:rPr>
              <a:t>走了这一步再走下一步</a:t>
            </a:r>
            <a:r>
              <a:rPr lang="zh-CN" altLang="en-US">
                <a:latin typeface="Arial" panose="020B0604020202020204"/>
                <a:ea typeface="楷体_GB2312" pitchFamily="49" charset="-122"/>
              </a:rPr>
              <a:t>”</a:t>
            </a:r>
            <a:r>
              <a:rPr lang="zh-CN" altLang="en-US">
                <a:latin typeface="楷体_GB2312" pitchFamily="49" charset="-122"/>
                <a:ea typeface="楷体_GB2312" pitchFamily="49" charset="-122"/>
              </a:rPr>
              <a:t>，一步一步走下去，有天大的困难也是可以闯过来的。</a:t>
            </a:r>
            <a:endParaRPr lang="zh-CN" altLang="en-US" i="1"/>
          </a:p>
        </p:txBody>
      </p:sp>
      <p:sp>
        <p:nvSpPr>
          <p:cNvPr id="93187" name="AutoShape 3"/>
          <p:cNvSpPr>
            <a:spLocks noChangeArrowheads="1"/>
          </p:cNvSpPr>
          <p:nvPr/>
        </p:nvSpPr>
        <p:spPr bwMode="auto">
          <a:xfrm>
            <a:off x="0" y="188913"/>
            <a:ext cx="3167063" cy="647700"/>
          </a:xfrm>
          <a:prstGeom prst="flowChartPredefinedProcess">
            <a:avLst/>
          </a:prstGeom>
          <a:solidFill>
            <a:srgbClr val="FF9900"/>
          </a:solidFill>
          <a:ln w="9525">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800">
                <a:latin typeface="Arial" panose="020B0604020202020204" pitchFamily="34" charset="0"/>
                <a:ea typeface="宋体" panose="02010600030101010101" pitchFamily="2" charset="-122"/>
              </a:rPr>
              <a:t>预习检查</a:t>
            </a:r>
            <a:endParaRPr lang="zh-CN" altLang="en-US" sz="1800">
              <a:latin typeface="Arial" panose="020B0604020202020204" pitchFamily="34" charset="0"/>
              <a:ea typeface="宋体" panose="02010600030101010101" pitchFamily="2" charset="-122"/>
            </a:endParaRPr>
          </a:p>
        </p:txBody>
      </p:sp>
      <p:sp>
        <p:nvSpPr>
          <p:cNvPr id="93188" name="Rectangle 4"/>
          <p:cNvSpPr>
            <a:spLocks noChangeArrowheads="1"/>
          </p:cNvSpPr>
          <p:nvPr/>
        </p:nvSpPr>
        <p:spPr bwMode="auto">
          <a:xfrm>
            <a:off x="395288" y="260350"/>
            <a:ext cx="2195512" cy="533400"/>
          </a:xfrm>
          <a:prstGeom prst="rect">
            <a:avLst/>
          </a:prstGeom>
          <a:solidFill>
            <a:srgbClr val="FF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b="1">
                <a:latin typeface="Arial" panose="020B0604020202020204" pitchFamily="34" charset="0"/>
                <a:ea typeface="宋体" panose="02010600030101010101" pitchFamily="2" charset="-122"/>
              </a:rPr>
              <a:t> </a:t>
            </a:r>
            <a:r>
              <a:rPr lang="zh-CN" altLang="en-US" b="1">
                <a:latin typeface="Arial" panose="020B0604020202020204" pitchFamily="34" charset="0"/>
                <a:ea typeface="宋体" panose="02010600030101010101" pitchFamily="2" charset="-122"/>
              </a:rPr>
              <a:t>　</a:t>
            </a:r>
            <a:r>
              <a:rPr lang="zh-CN" altLang="en-US" sz="2900" b="1">
                <a:latin typeface="Arial" panose="020B0604020202020204" pitchFamily="34" charset="0"/>
                <a:ea typeface="宋体" panose="02010600030101010101" pitchFamily="2" charset="-122"/>
              </a:rPr>
              <a:t>小故事</a:t>
            </a:r>
            <a:endParaRPr lang="zh-CN" altLang="en-US" sz="2900" b="1">
              <a:latin typeface="Arial" panose="020B0604020202020204" pitchFamily="34" charset="0"/>
              <a:ea typeface="宋体" panose="02010600030101010101" pitchFamily="2" charset="-122"/>
            </a:endParaRPr>
          </a:p>
        </p:txBody>
      </p:sp>
      <p:sp>
        <p:nvSpPr>
          <p:cNvPr id="93189" name="Rectangle 5"/>
          <p:cNvSpPr>
            <a:spLocks noChangeArrowheads="1"/>
          </p:cNvSpPr>
          <p:nvPr/>
        </p:nvSpPr>
        <p:spPr bwMode="auto">
          <a:xfrm>
            <a:off x="395288" y="260350"/>
            <a:ext cx="2195512" cy="519113"/>
          </a:xfrm>
          <a:prstGeom prst="rect">
            <a:avLst/>
          </a:prstGeom>
          <a:solidFill>
            <a:srgbClr val="FF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b="1"/>
              <a:t> </a:t>
            </a:r>
            <a:r>
              <a:rPr lang="zh-CN" altLang="en-US" b="1"/>
              <a:t>主旨研讨</a:t>
            </a:r>
            <a:endParaRPr lang="zh-CN" altLang="en-US" sz="2900" b="1">
              <a:latin typeface="Arial" panose="020B0604020202020204" pitchFamily="34" charset="0"/>
              <a:ea typeface="宋体" panose="02010600030101010101" pitchFamily="2" charset="-122"/>
            </a:endParaRPr>
          </a:p>
        </p:txBody>
      </p:sp>
    </p:spTree>
  </p:cSld>
  <p:clrMapOvr>
    <a:masterClrMapping/>
  </p:clrMapOvr>
  <p:transition spd="med">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93186">
                                            <p:txEl>
                                              <p:pRg st="2" end="2"/>
                                            </p:txEl>
                                          </p:spTgt>
                                        </p:tgtEl>
                                        <p:attrNameLst>
                                          <p:attrName>style.visibility</p:attrName>
                                        </p:attrNameLst>
                                      </p:cBhvr>
                                      <p:to>
                                        <p:strVal val="visible"/>
                                      </p:to>
                                    </p:set>
                                    <p:animEffect transition="in" filter="blinds(horizontal)">
                                      <p:cBhvr>
                                        <p:cTn id="7" dur="500"/>
                                        <p:tgtEl>
                                          <p:spTgt spid="9318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4210" name="Rectangle 2"/>
          <p:cNvSpPr>
            <a:spLocks noGrp="1" noChangeArrowheads="1"/>
          </p:cNvSpPr>
          <p:nvPr>
            <p:ph type="body" idx="1"/>
          </p:nvPr>
        </p:nvSpPr>
        <p:spPr>
          <a:xfrm>
            <a:off x="457200" y="1600200"/>
            <a:ext cx="8229600" cy="3484563"/>
          </a:xfrm>
          <a:solidFill>
            <a:srgbClr val="CC99FF">
              <a:alpha val="39000"/>
            </a:srgbClr>
          </a:solidFill>
          <a:ln>
            <a:solidFill>
              <a:srgbClr val="FF6600"/>
            </a:solidFill>
            <a:miter lim="800000"/>
          </a:ln>
        </p:spPr>
        <p:txBody>
          <a:bodyPr/>
          <a:lstStyle/>
          <a:p>
            <a:pPr>
              <a:lnSpc>
                <a:spcPct val="90000"/>
              </a:lnSpc>
              <a:buFontTx/>
              <a:buNone/>
            </a:pPr>
            <a:r>
              <a:rPr lang="en-US" altLang="zh-CN">
                <a:latin typeface="楷体_GB2312" pitchFamily="49" charset="-122"/>
                <a:ea typeface="楷体_GB2312" pitchFamily="49" charset="-122"/>
              </a:rPr>
              <a:t>3</a:t>
            </a:r>
            <a:r>
              <a:rPr lang="zh-CN" altLang="en-US">
                <a:latin typeface="楷体_GB2312" pitchFamily="49" charset="-122"/>
                <a:ea typeface="楷体_GB2312" pitchFamily="49" charset="-122"/>
              </a:rPr>
              <a:t>、一个巨大的困难分成</a:t>
            </a:r>
            <a:r>
              <a:rPr lang="zh-CN" altLang="en-US">
                <a:latin typeface="Arial" panose="020B0604020202020204"/>
                <a:ea typeface="楷体_GB2312" pitchFamily="49" charset="-122"/>
              </a:rPr>
              <a:t>“</a:t>
            </a:r>
            <a:r>
              <a:rPr lang="zh-CN" altLang="en-US">
                <a:latin typeface="楷体_GB2312" pitchFamily="49" charset="-122"/>
                <a:ea typeface="楷体_GB2312" pitchFamily="49" charset="-122"/>
              </a:rPr>
              <a:t>一步一步</a:t>
            </a:r>
            <a:r>
              <a:rPr lang="zh-CN" altLang="en-US">
                <a:latin typeface="Arial" panose="020B0604020202020204"/>
                <a:ea typeface="楷体_GB2312" pitchFamily="49" charset="-122"/>
              </a:rPr>
              <a:t>”</a:t>
            </a:r>
            <a:r>
              <a:rPr lang="zh-CN" altLang="en-US">
                <a:latin typeface="楷体_GB2312" pitchFamily="49" charset="-122"/>
                <a:ea typeface="楷体_GB2312" pitchFamily="49" charset="-122"/>
              </a:rPr>
              <a:t>是什么意思？                     </a:t>
            </a:r>
            <a:endParaRPr lang="zh-CN" altLang="en-US">
              <a:latin typeface="楷体_GB2312" pitchFamily="49" charset="-122"/>
              <a:ea typeface="楷体_GB2312" pitchFamily="49" charset="-122"/>
            </a:endParaRPr>
          </a:p>
          <a:p>
            <a:pPr>
              <a:lnSpc>
                <a:spcPct val="90000"/>
              </a:lnSpc>
              <a:buFontTx/>
              <a:buNone/>
            </a:pPr>
            <a:r>
              <a:rPr lang="zh-CN" altLang="en-US">
                <a:latin typeface="楷体_GB2312" pitchFamily="49" charset="-122"/>
                <a:ea typeface="楷体_GB2312" pitchFamily="49" charset="-122"/>
              </a:rPr>
              <a:t>  </a:t>
            </a:r>
            <a:r>
              <a:rPr lang="en-US" altLang="zh-CN">
                <a:latin typeface="Arial" panose="020B0604020202020204"/>
                <a:ea typeface="楷体_GB2312" pitchFamily="49" charset="-122"/>
              </a:rPr>
              <a:t>——</a:t>
            </a:r>
            <a:r>
              <a:rPr lang="zh-CN" altLang="en-US">
                <a:latin typeface="楷体_GB2312" pitchFamily="49" charset="-122"/>
                <a:ea typeface="楷体_GB2312" pitchFamily="49" charset="-122"/>
              </a:rPr>
              <a:t>关键是化整为零。大困难是由小困难组成的，小困难是不难战胜的，一步步战胜了小论南，最后就是战胜了巨大的困难。当然，重要的还在于走好每一步，一步一步坚持不懈地走下去。</a:t>
            </a:r>
            <a:endParaRPr lang="zh-CN" altLang="en-US">
              <a:latin typeface="楷体_GB2312" pitchFamily="49" charset="-122"/>
              <a:ea typeface="楷体_GB2312" pitchFamily="49" charset="-122"/>
            </a:endParaRPr>
          </a:p>
        </p:txBody>
      </p:sp>
      <p:sp>
        <p:nvSpPr>
          <p:cNvPr id="94211" name="AutoShape 3"/>
          <p:cNvSpPr>
            <a:spLocks noChangeArrowheads="1"/>
          </p:cNvSpPr>
          <p:nvPr/>
        </p:nvSpPr>
        <p:spPr bwMode="auto">
          <a:xfrm>
            <a:off x="0" y="188913"/>
            <a:ext cx="3167063" cy="647700"/>
          </a:xfrm>
          <a:prstGeom prst="flowChartPredefinedProcess">
            <a:avLst/>
          </a:prstGeom>
          <a:solidFill>
            <a:srgbClr val="FF9900"/>
          </a:solidFill>
          <a:ln w="9525">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800">
                <a:latin typeface="Arial" panose="020B0604020202020204" pitchFamily="34" charset="0"/>
                <a:ea typeface="宋体" panose="02010600030101010101" pitchFamily="2" charset="-122"/>
              </a:rPr>
              <a:t>预习检查</a:t>
            </a:r>
            <a:endParaRPr lang="zh-CN" altLang="en-US" sz="1800">
              <a:latin typeface="Arial" panose="020B0604020202020204" pitchFamily="34" charset="0"/>
              <a:ea typeface="宋体" panose="02010600030101010101" pitchFamily="2" charset="-122"/>
            </a:endParaRPr>
          </a:p>
        </p:txBody>
      </p:sp>
      <p:sp>
        <p:nvSpPr>
          <p:cNvPr id="94212" name="Rectangle 4"/>
          <p:cNvSpPr>
            <a:spLocks noChangeArrowheads="1"/>
          </p:cNvSpPr>
          <p:nvPr/>
        </p:nvSpPr>
        <p:spPr bwMode="auto">
          <a:xfrm>
            <a:off x="395288" y="260350"/>
            <a:ext cx="2195512" cy="533400"/>
          </a:xfrm>
          <a:prstGeom prst="rect">
            <a:avLst/>
          </a:prstGeom>
          <a:solidFill>
            <a:srgbClr val="FF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b="1">
                <a:latin typeface="Arial" panose="020B0604020202020204" pitchFamily="34" charset="0"/>
                <a:ea typeface="宋体" panose="02010600030101010101" pitchFamily="2" charset="-122"/>
              </a:rPr>
              <a:t> </a:t>
            </a:r>
            <a:r>
              <a:rPr lang="zh-CN" altLang="en-US" b="1">
                <a:latin typeface="Arial" panose="020B0604020202020204" pitchFamily="34" charset="0"/>
                <a:ea typeface="宋体" panose="02010600030101010101" pitchFamily="2" charset="-122"/>
              </a:rPr>
              <a:t>　</a:t>
            </a:r>
            <a:r>
              <a:rPr lang="zh-CN" altLang="en-US" sz="2900" b="1">
                <a:latin typeface="Arial" panose="020B0604020202020204" pitchFamily="34" charset="0"/>
                <a:ea typeface="宋体" panose="02010600030101010101" pitchFamily="2" charset="-122"/>
              </a:rPr>
              <a:t>小故事</a:t>
            </a:r>
            <a:endParaRPr lang="zh-CN" altLang="en-US" sz="2900" b="1">
              <a:latin typeface="Arial" panose="020B0604020202020204" pitchFamily="34" charset="0"/>
              <a:ea typeface="宋体" panose="02010600030101010101" pitchFamily="2" charset="-122"/>
            </a:endParaRPr>
          </a:p>
        </p:txBody>
      </p:sp>
      <p:sp>
        <p:nvSpPr>
          <p:cNvPr id="94213" name="Rectangle 5"/>
          <p:cNvSpPr>
            <a:spLocks noChangeArrowheads="1"/>
          </p:cNvSpPr>
          <p:nvPr/>
        </p:nvSpPr>
        <p:spPr bwMode="auto">
          <a:xfrm>
            <a:off x="395288" y="260350"/>
            <a:ext cx="2195512" cy="519113"/>
          </a:xfrm>
          <a:prstGeom prst="rect">
            <a:avLst/>
          </a:prstGeom>
          <a:solidFill>
            <a:srgbClr val="FF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b="1"/>
              <a:t> </a:t>
            </a:r>
            <a:r>
              <a:rPr lang="zh-CN" altLang="en-US" b="1"/>
              <a:t>主旨研讨</a:t>
            </a:r>
            <a:endParaRPr lang="zh-CN" altLang="en-US" sz="2900" b="1">
              <a:latin typeface="Arial" panose="020B0604020202020204" pitchFamily="34" charset="0"/>
              <a:ea typeface="宋体" panose="02010600030101010101" pitchFamily="2" charset="-122"/>
            </a:endParaRPr>
          </a:p>
        </p:txBody>
      </p:sp>
    </p:spTree>
  </p:cSld>
  <p:clrMapOvr>
    <a:masterClrMapping/>
  </p:clrMapOvr>
  <p:transition spd="med">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94210">
                                            <p:txEl>
                                              <p:pRg st="1" end="1"/>
                                            </p:txEl>
                                          </p:spTgt>
                                        </p:tgtEl>
                                        <p:attrNameLst>
                                          <p:attrName>style.visibility</p:attrName>
                                        </p:attrNameLst>
                                      </p:cBhvr>
                                      <p:to>
                                        <p:strVal val="visible"/>
                                      </p:to>
                                    </p:set>
                                    <p:animEffect transition="in" filter="blinds(horizontal)">
                                      <p:cBhvr>
                                        <p:cTn id="7" dur="500"/>
                                        <p:tgtEl>
                                          <p:spTgt spid="942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5234" name="Rectangle 2"/>
          <p:cNvSpPr>
            <a:spLocks noGrp="1" noChangeArrowheads="1"/>
          </p:cNvSpPr>
          <p:nvPr>
            <p:ph type="body" idx="1"/>
          </p:nvPr>
        </p:nvSpPr>
        <p:spPr>
          <a:xfrm>
            <a:off x="468313" y="1628775"/>
            <a:ext cx="8064500" cy="3197225"/>
          </a:xfrm>
          <a:solidFill>
            <a:srgbClr val="FF99CC">
              <a:alpha val="24001"/>
            </a:srgbClr>
          </a:solidFill>
          <a:ln>
            <a:solidFill>
              <a:srgbClr val="FF9900"/>
            </a:solidFill>
            <a:miter lim="800000"/>
          </a:ln>
        </p:spPr>
        <p:txBody>
          <a:bodyPr/>
          <a:lstStyle/>
          <a:p>
            <a:pPr>
              <a:buFontTx/>
              <a:buNone/>
            </a:pPr>
            <a:r>
              <a:rPr lang="en-US" altLang="zh-CN"/>
              <a:t>4</a:t>
            </a:r>
            <a:r>
              <a:rPr lang="zh-CN" altLang="en-US"/>
              <a:t>为什么不要想着距离有多远？                      </a:t>
            </a:r>
            <a:endParaRPr lang="zh-CN" altLang="en-US"/>
          </a:p>
          <a:p>
            <a:pPr>
              <a:buFontTx/>
              <a:buNone/>
            </a:pPr>
            <a:r>
              <a:rPr lang="zh-CN" altLang="en-US"/>
              <a:t>   </a:t>
            </a:r>
            <a:endParaRPr lang="zh-CN" altLang="en-US"/>
          </a:p>
          <a:p>
            <a:pPr>
              <a:buFontTx/>
              <a:buNone/>
            </a:pPr>
            <a:r>
              <a:rPr lang="en-US" altLang="zh-CN"/>
              <a:t>——</a:t>
            </a:r>
            <a:r>
              <a:rPr lang="zh-CN" altLang="en-US"/>
              <a:t>在人生道路上，面对困难，“走一步，再走一步”这种人生经验，给人以战胜一切艰难险阻的信心。</a:t>
            </a:r>
            <a:endParaRPr lang="zh-CN" altLang="en-US"/>
          </a:p>
        </p:txBody>
      </p:sp>
      <p:sp>
        <p:nvSpPr>
          <p:cNvPr id="95235" name="AutoShape 3"/>
          <p:cNvSpPr>
            <a:spLocks noChangeArrowheads="1"/>
          </p:cNvSpPr>
          <p:nvPr/>
        </p:nvSpPr>
        <p:spPr bwMode="auto">
          <a:xfrm>
            <a:off x="0" y="188913"/>
            <a:ext cx="3167063" cy="647700"/>
          </a:xfrm>
          <a:prstGeom prst="flowChartPredefinedProcess">
            <a:avLst/>
          </a:prstGeom>
          <a:solidFill>
            <a:srgbClr val="FF9900"/>
          </a:solidFill>
          <a:ln w="9525">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800">
                <a:latin typeface="Arial" panose="020B0604020202020204" pitchFamily="34" charset="0"/>
                <a:ea typeface="宋体" panose="02010600030101010101" pitchFamily="2" charset="-122"/>
              </a:rPr>
              <a:t>预习检查</a:t>
            </a:r>
            <a:endParaRPr lang="zh-CN" altLang="en-US" sz="1800">
              <a:latin typeface="Arial" panose="020B0604020202020204" pitchFamily="34" charset="0"/>
              <a:ea typeface="宋体" panose="02010600030101010101" pitchFamily="2" charset="-122"/>
            </a:endParaRPr>
          </a:p>
        </p:txBody>
      </p:sp>
      <p:sp>
        <p:nvSpPr>
          <p:cNvPr id="95236" name="Rectangle 4"/>
          <p:cNvSpPr>
            <a:spLocks noChangeArrowheads="1"/>
          </p:cNvSpPr>
          <p:nvPr/>
        </p:nvSpPr>
        <p:spPr bwMode="auto">
          <a:xfrm>
            <a:off x="395288" y="260350"/>
            <a:ext cx="2195512" cy="533400"/>
          </a:xfrm>
          <a:prstGeom prst="rect">
            <a:avLst/>
          </a:prstGeom>
          <a:solidFill>
            <a:srgbClr val="FF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b="1">
                <a:latin typeface="Arial" panose="020B0604020202020204" pitchFamily="34" charset="0"/>
                <a:ea typeface="宋体" panose="02010600030101010101" pitchFamily="2" charset="-122"/>
              </a:rPr>
              <a:t> </a:t>
            </a:r>
            <a:r>
              <a:rPr lang="zh-CN" altLang="en-US" b="1">
                <a:latin typeface="Arial" panose="020B0604020202020204" pitchFamily="34" charset="0"/>
                <a:ea typeface="宋体" panose="02010600030101010101" pitchFamily="2" charset="-122"/>
              </a:rPr>
              <a:t>　</a:t>
            </a:r>
            <a:r>
              <a:rPr lang="zh-CN" altLang="en-US" sz="2900" b="1">
                <a:latin typeface="Arial" panose="020B0604020202020204" pitchFamily="34" charset="0"/>
                <a:ea typeface="宋体" panose="02010600030101010101" pitchFamily="2" charset="-122"/>
              </a:rPr>
              <a:t>小故事</a:t>
            </a:r>
            <a:endParaRPr lang="zh-CN" altLang="en-US" sz="2900" b="1">
              <a:latin typeface="Arial" panose="020B0604020202020204" pitchFamily="34" charset="0"/>
              <a:ea typeface="宋体" panose="02010600030101010101" pitchFamily="2" charset="-122"/>
            </a:endParaRPr>
          </a:p>
        </p:txBody>
      </p:sp>
      <p:sp>
        <p:nvSpPr>
          <p:cNvPr id="95237" name="Rectangle 5"/>
          <p:cNvSpPr>
            <a:spLocks noChangeArrowheads="1"/>
          </p:cNvSpPr>
          <p:nvPr/>
        </p:nvSpPr>
        <p:spPr bwMode="auto">
          <a:xfrm>
            <a:off x="395288" y="260350"/>
            <a:ext cx="2195512" cy="519113"/>
          </a:xfrm>
          <a:prstGeom prst="rect">
            <a:avLst/>
          </a:prstGeom>
          <a:solidFill>
            <a:srgbClr val="FF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b="1"/>
              <a:t> </a:t>
            </a:r>
            <a:r>
              <a:rPr lang="zh-CN" altLang="en-US" b="1"/>
              <a:t>主旨研讨</a:t>
            </a:r>
            <a:endParaRPr lang="zh-CN" altLang="en-US" sz="2900" b="1">
              <a:latin typeface="Arial" panose="020B0604020202020204" pitchFamily="34" charset="0"/>
              <a:ea typeface="宋体" panose="02010600030101010101" pitchFamily="2" charset="-122"/>
            </a:endParaRPr>
          </a:p>
        </p:txBody>
      </p:sp>
    </p:spTree>
  </p:cSld>
  <p:clrMapOvr>
    <a:masterClrMapping/>
  </p:clrMapOvr>
  <p:transition spd="med">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95234">
                                            <p:txEl>
                                              <p:pRg st="2" end="2"/>
                                            </p:txEl>
                                          </p:spTgt>
                                        </p:tgtEl>
                                        <p:attrNameLst>
                                          <p:attrName>style.visibility</p:attrName>
                                        </p:attrNameLst>
                                      </p:cBhvr>
                                      <p:to>
                                        <p:strVal val="visible"/>
                                      </p:to>
                                    </p:set>
                                    <p:animEffect transition="in" filter="blinds(horizontal)">
                                      <p:cBhvr>
                                        <p:cTn id="7" dur="500"/>
                                        <p:tgtEl>
                                          <p:spTgt spid="9523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body" idx="1"/>
          </p:nvPr>
        </p:nvSpPr>
        <p:spPr>
          <a:xfrm>
            <a:off x="457200" y="1412875"/>
            <a:ext cx="8229600" cy="4464050"/>
          </a:xfrm>
          <a:solidFill>
            <a:srgbClr val="99CC00">
              <a:alpha val="35001"/>
            </a:srgbClr>
          </a:solidFill>
          <a:ln>
            <a:solidFill>
              <a:srgbClr val="FF9900"/>
            </a:solidFill>
            <a:miter lim="800000"/>
          </a:ln>
        </p:spPr>
        <p:txBody>
          <a:bodyPr/>
          <a:lstStyle/>
          <a:p>
            <a:pPr>
              <a:buFontTx/>
              <a:buNone/>
            </a:pPr>
            <a:r>
              <a:rPr lang="zh-CN" altLang="en-US" dirty="0">
                <a:ea typeface="楷体_GB2312" pitchFamily="49" charset="-122"/>
              </a:rPr>
              <a:t>第二部分：当“我”被弃于悬崖，我是一种怎样的心理？找出描写作者处于险境中的心理状态的词句。</a:t>
            </a:r>
            <a:endParaRPr lang="zh-CN" altLang="en-US" dirty="0">
              <a:ea typeface="楷体_GB2312" pitchFamily="49" charset="-122"/>
            </a:endParaRPr>
          </a:p>
          <a:p>
            <a:r>
              <a:rPr lang="zh-CN" altLang="en-US" sz="2800" dirty="0">
                <a:latin typeface="楷体_GB2312" pitchFamily="49" charset="-122"/>
                <a:ea typeface="楷体_GB2312" pitchFamily="49" charset="-122"/>
              </a:rPr>
              <a:t>全身颤抖，冷汗直冒，心在瘦骨磷峋的胸腔里冬冬直跳，心惊肉跳，吓得几乎要晕倒，软弱地哀求，头晕目眩，啜泣，恐惧和疲乏，全身麻木，不能动弹</a:t>
            </a:r>
            <a:r>
              <a:rPr lang="en-US" altLang="zh-CN" sz="2800" dirty="0">
                <a:latin typeface="Arial" panose="020B0604020202020204"/>
                <a:ea typeface="楷体_GB2312" pitchFamily="49" charset="-122"/>
              </a:rPr>
              <a:t>……</a:t>
            </a:r>
            <a:endParaRPr lang="en-US" altLang="zh-CN" sz="2800" dirty="0">
              <a:latin typeface="楷体_GB2312" pitchFamily="49" charset="-122"/>
              <a:ea typeface="楷体_GB2312" pitchFamily="49" charset="-122"/>
            </a:endParaRPr>
          </a:p>
          <a:p>
            <a:r>
              <a:rPr lang="zh-CN" altLang="en-US" sz="2800" dirty="0">
                <a:latin typeface="楷体_GB2312" pitchFamily="49" charset="-122"/>
                <a:ea typeface="楷体_GB2312" pitchFamily="49" charset="-122"/>
              </a:rPr>
              <a:t>这里有委屈、羞辱、迷惘、后悔，以及强烈的恐惧感。 </a:t>
            </a:r>
            <a:endParaRPr lang="zh-CN" altLang="en-US" sz="2800" dirty="0">
              <a:latin typeface="楷体_GB2312" pitchFamily="49" charset="-122"/>
              <a:ea typeface="楷体_GB2312" pitchFamily="49" charset="-122"/>
            </a:endParaRPr>
          </a:p>
        </p:txBody>
      </p:sp>
      <p:sp>
        <p:nvSpPr>
          <p:cNvPr id="96259" name="AutoShape 3"/>
          <p:cNvSpPr>
            <a:spLocks noChangeArrowheads="1"/>
          </p:cNvSpPr>
          <p:nvPr/>
        </p:nvSpPr>
        <p:spPr bwMode="auto">
          <a:xfrm>
            <a:off x="0" y="188913"/>
            <a:ext cx="3167063" cy="647700"/>
          </a:xfrm>
          <a:prstGeom prst="flowChartPredefinedProcess">
            <a:avLst/>
          </a:prstGeom>
          <a:solidFill>
            <a:srgbClr val="FF9900"/>
          </a:solidFill>
          <a:ln w="9525">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800">
                <a:latin typeface="Arial" panose="020B0604020202020204" pitchFamily="34" charset="0"/>
                <a:ea typeface="宋体" panose="02010600030101010101" pitchFamily="2" charset="-122"/>
              </a:rPr>
              <a:t>预习检查</a:t>
            </a:r>
            <a:endParaRPr lang="zh-CN" altLang="en-US" sz="1800">
              <a:latin typeface="Arial" panose="020B0604020202020204" pitchFamily="34" charset="0"/>
              <a:ea typeface="宋体" panose="02010600030101010101" pitchFamily="2" charset="-122"/>
            </a:endParaRPr>
          </a:p>
        </p:txBody>
      </p:sp>
      <p:sp>
        <p:nvSpPr>
          <p:cNvPr id="96260" name="Rectangle 4"/>
          <p:cNvSpPr>
            <a:spLocks noChangeArrowheads="1"/>
          </p:cNvSpPr>
          <p:nvPr/>
        </p:nvSpPr>
        <p:spPr bwMode="auto">
          <a:xfrm>
            <a:off x="395288" y="260350"/>
            <a:ext cx="2195512" cy="519113"/>
          </a:xfrm>
          <a:prstGeom prst="rect">
            <a:avLst/>
          </a:prstGeom>
          <a:solidFill>
            <a:srgbClr val="FF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b="1">
                <a:latin typeface="Arial" panose="020B0604020202020204" pitchFamily="34" charset="0"/>
                <a:ea typeface="宋体" panose="02010600030101010101" pitchFamily="2" charset="-122"/>
              </a:rPr>
              <a:t> </a:t>
            </a:r>
            <a:r>
              <a:rPr lang="zh-CN" altLang="en-US" b="1">
                <a:latin typeface="Arial" panose="020B0604020202020204" pitchFamily="34" charset="0"/>
                <a:ea typeface="宋体" panose="02010600030101010101" pitchFamily="2" charset="-122"/>
              </a:rPr>
              <a:t>　</a:t>
            </a:r>
            <a:r>
              <a:rPr lang="zh-CN" altLang="en-US" b="1"/>
              <a:t>局部品味</a:t>
            </a:r>
            <a:endParaRPr lang="zh-CN" altLang="en-US" sz="2900" b="1">
              <a:latin typeface="Arial" panose="020B0604020202020204" pitchFamily="34" charset="0"/>
              <a:ea typeface="宋体" panose="02010600030101010101" pitchFamily="2" charset="-122"/>
            </a:endParaRPr>
          </a:p>
        </p:txBody>
      </p:sp>
      <p:sp>
        <p:nvSpPr>
          <p:cNvPr id="96261" name="Text Box 5"/>
          <p:cNvSpPr txBox="1">
            <a:spLocks noChangeArrowheads="1"/>
          </p:cNvSpPr>
          <p:nvPr/>
        </p:nvSpPr>
        <p:spPr bwMode="auto">
          <a:xfrm>
            <a:off x="3492500" y="836613"/>
            <a:ext cx="2663825"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a:t>齐读第二部分</a:t>
            </a:r>
            <a:endParaRPr lang="zh-CN" altLang="en-US"/>
          </a:p>
        </p:txBody>
      </p:sp>
    </p:spTree>
  </p:cSld>
  <p:clrMapOvr>
    <a:masterClrMapping/>
  </p:clrMapOvr>
  <p:transition spd="med">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96258">
                                            <p:txEl>
                                              <p:pRg st="0" end="0"/>
                                            </p:txEl>
                                          </p:spTgt>
                                        </p:tgtEl>
                                        <p:attrNameLst>
                                          <p:attrName>style.visibility</p:attrName>
                                        </p:attrNameLst>
                                      </p:cBhvr>
                                      <p:to>
                                        <p:strVal val="visible"/>
                                      </p:to>
                                    </p:set>
                                    <p:animEffect transition="in" filter="blinds(horizontal)">
                                      <p:cBhvr>
                                        <p:cTn id="7" dur="500"/>
                                        <p:tgtEl>
                                          <p:spTgt spid="9625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96258">
                                            <p:txEl>
                                              <p:pRg st="1" end="1"/>
                                            </p:txEl>
                                          </p:spTgt>
                                        </p:tgtEl>
                                        <p:attrNameLst>
                                          <p:attrName>style.visibility</p:attrName>
                                        </p:attrNameLst>
                                      </p:cBhvr>
                                      <p:to>
                                        <p:strVal val="visible"/>
                                      </p:to>
                                    </p:set>
                                    <p:animEffect transition="in" filter="blinds(horizontal)">
                                      <p:cBhvr>
                                        <p:cTn id="12" dur="500"/>
                                        <p:tgtEl>
                                          <p:spTgt spid="9625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96258">
                                            <p:txEl>
                                              <p:pRg st="2" end="2"/>
                                            </p:txEl>
                                          </p:spTgt>
                                        </p:tgtEl>
                                        <p:attrNameLst>
                                          <p:attrName>style.visibility</p:attrName>
                                        </p:attrNameLst>
                                      </p:cBhvr>
                                      <p:to>
                                        <p:strVal val="visible"/>
                                      </p:to>
                                    </p:set>
                                    <p:animEffect transition="in" filter="blinds(horizontal)">
                                      <p:cBhvr>
                                        <p:cTn id="17" dur="500"/>
                                        <p:tgtEl>
                                          <p:spTgt spid="9625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a:xfrm>
            <a:off x="0" y="1052513"/>
            <a:ext cx="8229600" cy="1143000"/>
          </a:xfrm>
        </p:spPr>
        <p:txBody>
          <a:bodyPr/>
          <a:lstStyle/>
          <a:p>
            <a:pPr algn="l"/>
            <a:r>
              <a:rPr lang="zh-CN" altLang="en-US" sz="4000"/>
              <a:t>作者还用什么方法刻画了我当时的</a:t>
            </a:r>
            <a:br>
              <a:rPr lang="zh-CN" altLang="en-US" sz="4000"/>
            </a:br>
            <a:r>
              <a:rPr lang="zh-CN" altLang="en-US" sz="4000"/>
              <a:t>心理状态？ </a:t>
            </a:r>
            <a:endParaRPr lang="zh-CN" altLang="en-US" sz="4000"/>
          </a:p>
        </p:txBody>
      </p:sp>
      <p:sp>
        <p:nvSpPr>
          <p:cNvPr id="120835" name="Rectangle 3"/>
          <p:cNvSpPr>
            <a:spLocks noGrp="1" noChangeArrowheads="1"/>
          </p:cNvSpPr>
          <p:nvPr>
            <p:ph type="body" idx="1"/>
          </p:nvPr>
        </p:nvSpPr>
        <p:spPr>
          <a:xfrm>
            <a:off x="395288" y="2565400"/>
            <a:ext cx="8229600" cy="4525963"/>
          </a:xfrm>
        </p:spPr>
        <p:txBody>
          <a:bodyPr/>
          <a:lstStyle/>
          <a:p>
            <a:pPr>
              <a:buFontTx/>
              <a:buNone/>
            </a:pPr>
            <a:r>
              <a:rPr lang="zh-CN" altLang="en-US" b="1" i="1"/>
              <a:t>环境描写，突出“在我眼中却是高不可攀的险峰”：“耸立 垂直的峭壁 只有</a:t>
            </a:r>
            <a:r>
              <a:rPr lang="en-US" altLang="zh-CN" b="1" i="1"/>
              <a:t>…</a:t>
            </a:r>
            <a:r>
              <a:rPr lang="zh-CN" altLang="en-US" b="1" i="1"/>
              <a:t>但</a:t>
            </a:r>
            <a:r>
              <a:rPr lang="en-US" altLang="zh-CN" b="1" i="1"/>
              <a:t>…</a:t>
            </a:r>
            <a:r>
              <a:rPr lang="zh-CN" altLang="en-US" b="1" i="1"/>
              <a:t>却是”</a:t>
            </a:r>
            <a:endParaRPr lang="zh-CN" altLang="en-US" b="1" i="1"/>
          </a:p>
          <a:p>
            <a:pPr>
              <a:buFontTx/>
              <a:buNone/>
            </a:pPr>
            <a:endParaRPr lang="zh-CN" altLang="en-US" b="1" i="1"/>
          </a:p>
          <a:p>
            <a:pPr>
              <a:buFontTx/>
              <a:buNone/>
            </a:pPr>
            <a:r>
              <a:rPr lang="zh-CN" altLang="en-US" b="1" i="1"/>
              <a:t>动作描写：爬、蹲、靠、望、啜泣、伏</a:t>
            </a:r>
            <a:br>
              <a:rPr lang="zh-CN" altLang="en-US" b="1" i="1"/>
            </a:br>
            <a:br>
              <a:rPr lang="zh-CN" altLang="en-US" i="1"/>
            </a:br>
            <a:endParaRPr lang="zh-CN" altLang="en-US" i="1"/>
          </a:p>
        </p:txBody>
      </p:sp>
    </p:spTree>
  </p:cSld>
  <p:clrMapOvr>
    <a:masterClrMapping/>
  </p:clrMapOvr>
  <p:transition spd="med">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20835">
                                            <p:txEl>
                                              <p:pRg st="0" end="0"/>
                                            </p:txEl>
                                          </p:spTgt>
                                        </p:tgtEl>
                                        <p:attrNameLst>
                                          <p:attrName>style.visibility</p:attrName>
                                        </p:attrNameLst>
                                      </p:cBhvr>
                                      <p:to>
                                        <p:strVal val="visible"/>
                                      </p:to>
                                    </p:set>
                                    <p:animEffect transition="in" filter="blinds(horizontal)">
                                      <p:cBhvr>
                                        <p:cTn id="7" dur="500"/>
                                        <p:tgtEl>
                                          <p:spTgt spid="12083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20835">
                                            <p:txEl>
                                              <p:pRg st="2" end="2"/>
                                            </p:txEl>
                                          </p:spTgt>
                                        </p:tgtEl>
                                        <p:attrNameLst>
                                          <p:attrName>style.visibility</p:attrName>
                                        </p:attrNameLst>
                                      </p:cBhvr>
                                      <p:to>
                                        <p:strVal val="visible"/>
                                      </p:to>
                                    </p:set>
                                    <p:animEffect transition="in" filter="blinds(horizontal)">
                                      <p:cBhvr>
                                        <p:cTn id="12" dur="500"/>
                                        <p:tgtEl>
                                          <p:spTgt spid="12083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835"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ChangeArrowheads="1"/>
          </p:cNvSpPr>
          <p:nvPr>
            <p:ph type="body" idx="1"/>
          </p:nvPr>
        </p:nvSpPr>
        <p:spPr>
          <a:xfrm>
            <a:off x="755650" y="1700213"/>
            <a:ext cx="3683000" cy="3168650"/>
          </a:xfrm>
          <a:solidFill>
            <a:srgbClr val="FFCC99">
              <a:alpha val="59000"/>
            </a:srgbClr>
          </a:solidFill>
          <a:ln>
            <a:solidFill>
              <a:srgbClr val="FFCC00"/>
            </a:solidFill>
            <a:miter lim="800000"/>
          </a:ln>
        </p:spPr>
        <p:txBody>
          <a:bodyPr/>
          <a:lstStyle/>
          <a:p>
            <a:pPr>
              <a:buFontTx/>
              <a:buNone/>
            </a:pPr>
            <a:r>
              <a:rPr lang="zh-CN" altLang="en-US">
                <a:ea typeface="楷体_GB2312" pitchFamily="49" charset="-122"/>
              </a:rPr>
              <a:t>第三部分：</a:t>
            </a:r>
            <a:endParaRPr lang="zh-CN" altLang="en-US">
              <a:ea typeface="楷体_GB2312" pitchFamily="49" charset="-122"/>
            </a:endParaRPr>
          </a:p>
          <a:p>
            <a:pPr>
              <a:buFontTx/>
              <a:buNone/>
            </a:pPr>
            <a:r>
              <a:rPr lang="zh-CN" altLang="en-US">
                <a:ea typeface="楷体_GB2312" pitchFamily="49" charset="-122"/>
              </a:rPr>
              <a:t>       孩子在父亲的指点下，终于征服悬崖，请概括出“我”爬下悬崖时心理变化的过程。</a:t>
            </a:r>
            <a:endParaRPr lang="zh-CN" altLang="en-US" sz="2800">
              <a:ea typeface="楷体_GB2312" pitchFamily="49" charset="-122"/>
            </a:endParaRPr>
          </a:p>
        </p:txBody>
      </p:sp>
      <p:sp>
        <p:nvSpPr>
          <p:cNvPr id="126979" name="AutoShape 3"/>
          <p:cNvSpPr>
            <a:spLocks noChangeArrowheads="1"/>
          </p:cNvSpPr>
          <p:nvPr/>
        </p:nvSpPr>
        <p:spPr bwMode="auto">
          <a:xfrm>
            <a:off x="0" y="188913"/>
            <a:ext cx="3167063" cy="647700"/>
          </a:xfrm>
          <a:prstGeom prst="flowChartPredefinedProcess">
            <a:avLst/>
          </a:prstGeom>
          <a:solidFill>
            <a:srgbClr val="FF9900"/>
          </a:solidFill>
          <a:ln w="9525">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800">
                <a:latin typeface="Arial" panose="020B0604020202020204" pitchFamily="34" charset="0"/>
                <a:ea typeface="宋体" panose="02010600030101010101" pitchFamily="2" charset="-122"/>
              </a:rPr>
              <a:t>预习检查</a:t>
            </a:r>
            <a:endParaRPr lang="zh-CN" altLang="en-US" sz="1800">
              <a:latin typeface="Arial" panose="020B0604020202020204" pitchFamily="34" charset="0"/>
              <a:ea typeface="宋体" panose="02010600030101010101" pitchFamily="2" charset="-122"/>
            </a:endParaRPr>
          </a:p>
        </p:txBody>
      </p:sp>
      <p:sp>
        <p:nvSpPr>
          <p:cNvPr id="126980" name="Rectangle 4"/>
          <p:cNvSpPr>
            <a:spLocks noChangeArrowheads="1"/>
          </p:cNvSpPr>
          <p:nvPr/>
        </p:nvSpPr>
        <p:spPr bwMode="auto">
          <a:xfrm>
            <a:off x="395288" y="260350"/>
            <a:ext cx="2195512" cy="533400"/>
          </a:xfrm>
          <a:prstGeom prst="rect">
            <a:avLst/>
          </a:prstGeom>
          <a:solidFill>
            <a:srgbClr val="FF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b="1">
                <a:latin typeface="Arial" panose="020B0604020202020204" pitchFamily="34" charset="0"/>
                <a:ea typeface="宋体" panose="02010600030101010101" pitchFamily="2" charset="-122"/>
              </a:rPr>
              <a:t> </a:t>
            </a:r>
            <a:r>
              <a:rPr lang="zh-CN" altLang="en-US" b="1">
                <a:latin typeface="Arial" panose="020B0604020202020204" pitchFamily="34" charset="0"/>
                <a:ea typeface="宋体" panose="02010600030101010101" pitchFamily="2" charset="-122"/>
              </a:rPr>
              <a:t>　</a:t>
            </a:r>
            <a:r>
              <a:rPr lang="zh-CN" altLang="en-US" sz="2900" b="1">
                <a:latin typeface="Arial" panose="020B0604020202020204" pitchFamily="34" charset="0"/>
                <a:ea typeface="宋体" panose="02010600030101010101" pitchFamily="2" charset="-122"/>
              </a:rPr>
              <a:t>小故事</a:t>
            </a:r>
            <a:endParaRPr lang="zh-CN" altLang="en-US" sz="2900" b="1">
              <a:latin typeface="Arial" panose="020B0604020202020204" pitchFamily="34" charset="0"/>
              <a:ea typeface="宋体" panose="02010600030101010101" pitchFamily="2" charset="-122"/>
            </a:endParaRPr>
          </a:p>
        </p:txBody>
      </p:sp>
      <p:sp>
        <p:nvSpPr>
          <p:cNvPr id="126981" name="Rectangle 5"/>
          <p:cNvSpPr>
            <a:spLocks noChangeArrowheads="1"/>
          </p:cNvSpPr>
          <p:nvPr/>
        </p:nvSpPr>
        <p:spPr bwMode="auto">
          <a:xfrm>
            <a:off x="395288" y="260350"/>
            <a:ext cx="2195512" cy="519113"/>
          </a:xfrm>
          <a:prstGeom prst="rect">
            <a:avLst/>
          </a:prstGeom>
          <a:solidFill>
            <a:srgbClr val="FF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b="1">
                <a:latin typeface="Arial" panose="020B0604020202020204" pitchFamily="34" charset="0"/>
                <a:ea typeface="宋体" panose="02010600030101010101" pitchFamily="2" charset="-122"/>
              </a:rPr>
              <a:t> </a:t>
            </a:r>
            <a:r>
              <a:rPr lang="zh-CN" altLang="en-US" b="1">
                <a:latin typeface="Arial" panose="020B0604020202020204" pitchFamily="34" charset="0"/>
                <a:ea typeface="宋体" panose="02010600030101010101" pitchFamily="2" charset="-122"/>
              </a:rPr>
              <a:t>　</a:t>
            </a:r>
            <a:r>
              <a:rPr lang="zh-CN" altLang="en-US" b="1"/>
              <a:t>局部品味</a:t>
            </a:r>
            <a:endParaRPr lang="zh-CN" altLang="en-US" sz="2900" b="1">
              <a:latin typeface="Arial" panose="020B0604020202020204" pitchFamily="34" charset="0"/>
              <a:ea typeface="宋体" panose="02010600030101010101" pitchFamily="2" charset="-122"/>
            </a:endParaRPr>
          </a:p>
        </p:txBody>
      </p:sp>
      <p:pic>
        <p:nvPicPr>
          <p:cNvPr id="126982" name="Picture 6" descr="002迈出第一步"/>
          <p:cNvPicPr>
            <a:picLocks noChangeAspect="1" noChangeArrowheads="1"/>
          </p:cNvPicPr>
          <p:nvPr/>
        </p:nvPicPr>
        <p:blipFill>
          <a:blip r:embed="rId1" cstate="email"/>
          <a:srcRect/>
          <a:stretch>
            <a:fillRect/>
          </a:stretch>
        </p:blipFill>
        <p:spPr bwMode="auto">
          <a:xfrm>
            <a:off x="4716463" y="1268413"/>
            <a:ext cx="3187700" cy="4595812"/>
          </a:xfrm>
          <a:prstGeom prst="rect">
            <a:avLst/>
          </a:prstGeom>
          <a:noFill/>
          <a:extLst>
            <a:ext uri="{909E8E84-426E-40DD-AFC4-6F175D3DCCD1}">
              <a14:hiddenFill xmlns:a14="http://schemas.microsoft.com/office/drawing/2010/main">
                <a:solidFill>
                  <a:srgbClr val="FFFFFF"/>
                </a:solidFill>
              </a14:hiddenFill>
            </a:ext>
          </a:extLst>
        </p:spPr>
      </p:pic>
      <p:sp>
        <p:nvSpPr>
          <p:cNvPr id="126983" name="Text Box 7"/>
          <p:cNvSpPr txBox="1">
            <a:spLocks noChangeArrowheads="1"/>
          </p:cNvSpPr>
          <p:nvPr/>
        </p:nvSpPr>
        <p:spPr bwMode="auto">
          <a:xfrm>
            <a:off x="755650" y="1125538"/>
            <a:ext cx="3240088"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a:t>分角色读第三部分</a:t>
            </a:r>
            <a:endParaRPr lang="zh-CN" altLang="en-US"/>
          </a:p>
        </p:txBody>
      </p:sp>
    </p:spTree>
  </p:cSld>
  <p:clrMapOvr>
    <a:masterClrMapping/>
  </p:clrMapOvr>
  <p:transition spd="med">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26978">
                                            <p:txEl>
                                              <p:pRg st="0" end="0"/>
                                            </p:txEl>
                                          </p:spTgt>
                                        </p:tgtEl>
                                        <p:attrNameLst>
                                          <p:attrName>style.visibility</p:attrName>
                                        </p:attrNameLst>
                                      </p:cBhvr>
                                      <p:to>
                                        <p:strVal val="visible"/>
                                      </p:to>
                                    </p:set>
                                    <p:animEffect transition="in" filter="blinds(horizontal)">
                                      <p:cBhvr>
                                        <p:cTn id="7" dur="500"/>
                                        <p:tgtEl>
                                          <p:spTgt spid="12697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26978">
                                            <p:txEl>
                                              <p:pRg st="1" end="1"/>
                                            </p:txEl>
                                          </p:spTgt>
                                        </p:tgtEl>
                                        <p:attrNameLst>
                                          <p:attrName>style.visibility</p:attrName>
                                        </p:attrNameLst>
                                      </p:cBhvr>
                                      <p:to>
                                        <p:strVal val="visible"/>
                                      </p:to>
                                    </p:set>
                                    <p:animEffect transition="in" filter="blinds(horizontal)">
                                      <p:cBhvr>
                                        <p:cTn id="12" dur="500"/>
                                        <p:tgtEl>
                                          <p:spTgt spid="12697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body" idx="1"/>
          </p:nvPr>
        </p:nvSpPr>
        <p:spPr>
          <a:xfrm>
            <a:off x="179388" y="981075"/>
            <a:ext cx="6192837" cy="647700"/>
          </a:xfrm>
          <a:solidFill>
            <a:schemeClr val="accent1">
              <a:alpha val="63000"/>
            </a:schemeClr>
          </a:solidFill>
          <a:ln>
            <a:solidFill>
              <a:srgbClr val="FFCC00"/>
            </a:solidFill>
            <a:miter lim="800000"/>
          </a:ln>
        </p:spPr>
        <p:txBody>
          <a:bodyPr/>
          <a:lstStyle/>
          <a:p>
            <a:pPr>
              <a:buFontTx/>
              <a:buNone/>
            </a:pPr>
            <a:r>
              <a:rPr lang="en-US" altLang="zh-CN"/>
              <a:t>“</a:t>
            </a:r>
            <a:r>
              <a:rPr lang="zh-CN" altLang="en-US"/>
              <a:t>我”爬下悬崖时心理变化的过程。</a:t>
            </a:r>
            <a:endParaRPr lang="zh-CN" altLang="en-US" sz="2800"/>
          </a:p>
        </p:txBody>
      </p:sp>
      <p:sp>
        <p:nvSpPr>
          <p:cNvPr id="101379" name="AutoShape 3"/>
          <p:cNvSpPr>
            <a:spLocks noChangeArrowheads="1"/>
          </p:cNvSpPr>
          <p:nvPr/>
        </p:nvSpPr>
        <p:spPr bwMode="auto">
          <a:xfrm>
            <a:off x="0" y="188913"/>
            <a:ext cx="3167063" cy="647700"/>
          </a:xfrm>
          <a:prstGeom prst="flowChartPredefinedProcess">
            <a:avLst/>
          </a:prstGeom>
          <a:solidFill>
            <a:srgbClr val="FF9900"/>
          </a:solidFill>
          <a:ln w="9525">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800">
                <a:latin typeface="Arial" panose="020B0604020202020204" pitchFamily="34" charset="0"/>
                <a:ea typeface="宋体" panose="02010600030101010101" pitchFamily="2" charset="-122"/>
              </a:rPr>
              <a:t>预习检查</a:t>
            </a:r>
            <a:endParaRPr lang="zh-CN" altLang="en-US" sz="1800">
              <a:latin typeface="Arial" panose="020B0604020202020204" pitchFamily="34" charset="0"/>
              <a:ea typeface="宋体" panose="02010600030101010101" pitchFamily="2" charset="-122"/>
            </a:endParaRPr>
          </a:p>
        </p:txBody>
      </p:sp>
      <p:sp>
        <p:nvSpPr>
          <p:cNvPr id="101380" name="Rectangle 4"/>
          <p:cNvSpPr>
            <a:spLocks noChangeArrowheads="1"/>
          </p:cNvSpPr>
          <p:nvPr/>
        </p:nvSpPr>
        <p:spPr bwMode="auto">
          <a:xfrm>
            <a:off x="395288" y="260350"/>
            <a:ext cx="2195512" cy="533400"/>
          </a:xfrm>
          <a:prstGeom prst="rect">
            <a:avLst/>
          </a:prstGeom>
          <a:solidFill>
            <a:srgbClr val="FF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b="1">
                <a:latin typeface="Arial" panose="020B0604020202020204" pitchFamily="34" charset="0"/>
                <a:ea typeface="宋体" panose="02010600030101010101" pitchFamily="2" charset="-122"/>
              </a:rPr>
              <a:t> </a:t>
            </a:r>
            <a:r>
              <a:rPr lang="zh-CN" altLang="en-US" b="1">
                <a:latin typeface="Arial" panose="020B0604020202020204" pitchFamily="34" charset="0"/>
                <a:ea typeface="宋体" panose="02010600030101010101" pitchFamily="2" charset="-122"/>
              </a:rPr>
              <a:t>　</a:t>
            </a:r>
            <a:r>
              <a:rPr lang="zh-CN" altLang="en-US" sz="2900" b="1">
                <a:latin typeface="Arial" panose="020B0604020202020204" pitchFamily="34" charset="0"/>
                <a:ea typeface="宋体" panose="02010600030101010101" pitchFamily="2" charset="-122"/>
              </a:rPr>
              <a:t>小故事</a:t>
            </a:r>
            <a:endParaRPr lang="zh-CN" altLang="en-US" sz="2900" b="1">
              <a:latin typeface="Arial" panose="020B0604020202020204" pitchFamily="34" charset="0"/>
              <a:ea typeface="宋体" panose="02010600030101010101" pitchFamily="2" charset="-122"/>
            </a:endParaRPr>
          </a:p>
        </p:txBody>
      </p:sp>
      <p:sp>
        <p:nvSpPr>
          <p:cNvPr id="101381" name="Rectangle 5"/>
          <p:cNvSpPr>
            <a:spLocks noChangeArrowheads="1"/>
          </p:cNvSpPr>
          <p:nvPr/>
        </p:nvSpPr>
        <p:spPr bwMode="auto">
          <a:xfrm>
            <a:off x="395288" y="260350"/>
            <a:ext cx="2195512" cy="519113"/>
          </a:xfrm>
          <a:prstGeom prst="rect">
            <a:avLst/>
          </a:prstGeom>
          <a:solidFill>
            <a:srgbClr val="FF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b="1">
                <a:latin typeface="Arial" panose="020B0604020202020204" pitchFamily="34" charset="0"/>
                <a:ea typeface="宋体" panose="02010600030101010101" pitchFamily="2" charset="-122"/>
              </a:rPr>
              <a:t> </a:t>
            </a:r>
            <a:r>
              <a:rPr lang="zh-CN" altLang="en-US" b="1">
                <a:latin typeface="Arial" panose="020B0604020202020204" pitchFamily="34" charset="0"/>
                <a:ea typeface="宋体" panose="02010600030101010101" pitchFamily="2" charset="-122"/>
              </a:rPr>
              <a:t>　</a:t>
            </a:r>
            <a:r>
              <a:rPr lang="zh-CN" altLang="en-US" b="1"/>
              <a:t>局部品味</a:t>
            </a:r>
            <a:endParaRPr lang="zh-CN" altLang="en-US" sz="2900" b="1">
              <a:latin typeface="Arial" panose="020B0604020202020204" pitchFamily="34" charset="0"/>
              <a:ea typeface="宋体" panose="02010600030101010101" pitchFamily="2" charset="-122"/>
            </a:endParaRPr>
          </a:p>
        </p:txBody>
      </p:sp>
      <p:pic>
        <p:nvPicPr>
          <p:cNvPr id="101382" name="Picture 6" descr="jiaoyin1"/>
          <p:cNvPicPr>
            <a:picLocks noChangeAspect="1" noChangeArrowheads="1" noCrop="1"/>
          </p:cNvPicPr>
          <p:nvPr/>
        </p:nvPicPr>
        <p:blipFill>
          <a:blip r:embed="rId1" cstate="email"/>
          <a:srcRect/>
          <a:stretch>
            <a:fillRect/>
          </a:stretch>
        </p:blipFill>
        <p:spPr bwMode="auto">
          <a:xfrm>
            <a:off x="539750" y="1916113"/>
            <a:ext cx="922338"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1383" name="Picture 7" descr="jiaoyin1"/>
          <p:cNvPicPr>
            <a:picLocks noChangeAspect="1" noChangeArrowheads="1" noCrop="1"/>
          </p:cNvPicPr>
          <p:nvPr/>
        </p:nvPicPr>
        <p:blipFill>
          <a:blip r:embed="rId1"/>
          <a:srcRect/>
          <a:stretch>
            <a:fillRect/>
          </a:stretch>
        </p:blipFill>
        <p:spPr bwMode="auto">
          <a:xfrm>
            <a:off x="1331913" y="2851150"/>
            <a:ext cx="1079500" cy="99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1384" name="Picture 8" descr="jiaoyin1"/>
          <p:cNvPicPr>
            <a:picLocks noChangeAspect="1" noChangeArrowheads="1" noCrop="1"/>
          </p:cNvPicPr>
          <p:nvPr/>
        </p:nvPicPr>
        <p:blipFill>
          <a:blip r:embed="rId1"/>
          <a:srcRect/>
          <a:stretch>
            <a:fillRect/>
          </a:stretch>
        </p:blipFill>
        <p:spPr bwMode="auto">
          <a:xfrm>
            <a:off x="3492500" y="4713288"/>
            <a:ext cx="1150938" cy="1150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1385" name="Picture 9" descr="jiaoyin1"/>
          <p:cNvPicPr>
            <a:picLocks noChangeAspect="1" noChangeArrowheads="1" noCrop="1"/>
          </p:cNvPicPr>
          <p:nvPr/>
        </p:nvPicPr>
        <p:blipFill>
          <a:blip r:embed="rId1"/>
          <a:srcRect/>
          <a:stretch>
            <a:fillRect/>
          </a:stretch>
        </p:blipFill>
        <p:spPr bwMode="auto">
          <a:xfrm>
            <a:off x="2411413" y="3775075"/>
            <a:ext cx="1081087" cy="1081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1386" name="Text Box 10"/>
          <p:cNvSpPr txBox="1">
            <a:spLocks noChangeArrowheads="1"/>
          </p:cNvSpPr>
          <p:nvPr/>
        </p:nvSpPr>
        <p:spPr bwMode="auto">
          <a:xfrm>
            <a:off x="1619250" y="2133600"/>
            <a:ext cx="2881313" cy="528638"/>
          </a:xfrm>
          <a:prstGeom prst="rect">
            <a:avLst/>
          </a:prstGeom>
          <a:solidFill>
            <a:srgbClr val="FFFF99">
              <a:alpha val="66000"/>
            </a:srgbClr>
          </a:solidFill>
          <a:ln w="9525" algn="ctr">
            <a:solidFill>
              <a:srgbClr val="99CC00"/>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t>1</a:t>
            </a:r>
            <a:r>
              <a:rPr lang="zh-CN" altLang="en-US"/>
              <a:t>最初：毫无信心 </a:t>
            </a:r>
            <a:endParaRPr lang="zh-CN" altLang="en-US"/>
          </a:p>
        </p:txBody>
      </p:sp>
      <p:sp>
        <p:nvSpPr>
          <p:cNvPr id="101387" name="Text Box 11"/>
          <p:cNvSpPr txBox="1">
            <a:spLocks noChangeArrowheads="1"/>
          </p:cNvSpPr>
          <p:nvPr/>
        </p:nvSpPr>
        <p:spPr bwMode="auto">
          <a:xfrm>
            <a:off x="3851275" y="3860800"/>
            <a:ext cx="2881313" cy="528638"/>
          </a:xfrm>
          <a:prstGeom prst="rect">
            <a:avLst/>
          </a:prstGeom>
          <a:solidFill>
            <a:srgbClr val="FF99CC">
              <a:alpha val="32001"/>
            </a:srgbClr>
          </a:solidFill>
          <a:ln w="9525" algn="ctr">
            <a:solidFill>
              <a:srgbClr val="FF6600"/>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t>3</a:t>
            </a:r>
            <a:r>
              <a:rPr lang="zh-CN" altLang="en-US"/>
              <a:t>随后：信心大增 </a:t>
            </a:r>
            <a:endParaRPr lang="zh-CN" altLang="en-US"/>
          </a:p>
        </p:txBody>
      </p:sp>
      <p:sp>
        <p:nvSpPr>
          <p:cNvPr id="101388" name="Text Box 12"/>
          <p:cNvSpPr txBox="1">
            <a:spLocks noChangeArrowheads="1"/>
          </p:cNvSpPr>
          <p:nvPr/>
        </p:nvSpPr>
        <p:spPr bwMode="auto">
          <a:xfrm>
            <a:off x="2916238" y="2924175"/>
            <a:ext cx="2879725" cy="528638"/>
          </a:xfrm>
          <a:prstGeom prst="rect">
            <a:avLst/>
          </a:prstGeom>
          <a:solidFill>
            <a:schemeClr val="folHlink">
              <a:alpha val="32001"/>
            </a:schemeClr>
          </a:solidFill>
          <a:ln w="9525" algn="ctr">
            <a:solidFill>
              <a:srgbClr val="FFFF00"/>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t>2</a:t>
            </a:r>
            <a:r>
              <a:rPr lang="zh-CN" altLang="en-US"/>
              <a:t>继而：信心萌发</a:t>
            </a:r>
            <a:endParaRPr lang="zh-CN" altLang="en-US"/>
          </a:p>
        </p:txBody>
      </p:sp>
      <p:sp>
        <p:nvSpPr>
          <p:cNvPr id="101389" name="Text Box 13"/>
          <p:cNvSpPr txBox="1">
            <a:spLocks noChangeArrowheads="1"/>
          </p:cNvSpPr>
          <p:nvPr/>
        </p:nvSpPr>
        <p:spPr bwMode="auto">
          <a:xfrm>
            <a:off x="4859338" y="5084763"/>
            <a:ext cx="3816350" cy="528637"/>
          </a:xfrm>
          <a:prstGeom prst="rect">
            <a:avLst/>
          </a:prstGeom>
          <a:solidFill>
            <a:srgbClr val="FF0000">
              <a:alpha val="39999"/>
            </a:srgbClr>
          </a:solidFill>
          <a:ln w="9525" algn="ctr">
            <a:solidFill>
              <a:srgbClr val="0000FF"/>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t>4</a:t>
            </a:r>
            <a:r>
              <a:rPr lang="zh-CN" altLang="en-US"/>
              <a:t>最后：巨大的成就感</a:t>
            </a:r>
            <a:endParaRPr lang="zh-CN" altLang="en-US"/>
          </a:p>
        </p:txBody>
      </p:sp>
      <p:sp>
        <p:nvSpPr>
          <p:cNvPr id="101390" name="Text Box 14"/>
          <p:cNvSpPr txBox="1">
            <a:spLocks noChangeArrowheads="1"/>
          </p:cNvSpPr>
          <p:nvPr/>
        </p:nvSpPr>
        <p:spPr bwMode="auto">
          <a:xfrm>
            <a:off x="4572000" y="2205038"/>
            <a:ext cx="42116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000" b="1"/>
              <a:t>我下不去 我会掉下去 我会摔死的</a:t>
            </a:r>
            <a:endParaRPr lang="zh-CN" altLang="en-US" sz="2000" b="1"/>
          </a:p>
        </p:txBody>
      </p:sp>
      <p:sp>
        <p:nvSpPr>
          <p:cNvPr id="101391" name="Text Box 15"/>
          <p:cNvSpPr txBox="1">
            <a:spLocks noChangeArrowheads="1"/>
          </p:cNvSpPr>
          <p:nvPr/>
        </p:nvSpPr>
        <p:spPr bwMode="auto">
          <a:xfrm>
            <a:off x="5940425" y="2997200"/>
            <a:ext cx="24479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000" b="1"/>
              <a:t>这似乎能办得到</a:t>
            </a:r>
            <a:endParaRPr lang="zh-CN" altLang="en-US" sz="2000" b="1"/>
          </a:p>
        </p:txBody>
      </p:sp>
      <p:sp>
        <p:nvSpPr>
          <p:cNvPr id="101392" name="Text Box 16"/>
          <p:cNvSpPr txBox="1">
            <a:spLocks noChangeArrowheads="1"/>
          </p:cNvSpPr>
          <p:nvPr/>
        </p:nvSpPr>
        <p:spPr bwMode="auto">
          <a:xfrm>
            <a:off x="3563938" y="4508500"/>
            <a:ext cx="57959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000" b="1"/>
              <a:t>我顿时有了信心 我的信心大增 我能办得到的</a:t>
            </a:r>
            <a:endParaRPr lang="zh-CN" altLang="en-US" sz="2000" b="1"/>
          </a:p>
        </p:txBody>
      </p:sp>
      <p:sp>
        <p:nvSpPr>
          <p:cNvPr id="101394" name="Text Box 18"/>
          <p:cNvSpPr txBox="1">
            <a:spLocks noChangeArrowheads="1"/>
          </p:cNvSpPr>
          <p:nvPr/>
        </p:nvSpPr>
        <p:spPr bwMode="auto">
          <a:xfrm>
            <a:off x="4427538" y="5734050"/>
            <a:ext cx="52197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000" b="1"/>
              <a:t>第一次清醒地意识到自己身上的潜在力量</a:t>
            </a:r>
            <a:endParaRPr lang="zh-CN" altLang="en-US" sz="2000" b="1"/>
          </a:p>
        </p:txBody>
      </p:sp>
    </p:spTree>
  </p:cSld>
  <p:clrMapOvr>
    <a:masterClrMapping/>
  </p:clrMapOvr>
  <p:transition spd="med">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1378">
                                            <p:bg/>
                                          </p:spTgt>
                                        </p:tgtEl>
                                        <p:attrNameLst>
                                          <p:attrName>style.visibility</p:attrName>
                                        </p:attrNameLst>
                                      </p:cBhvr>
                                      <p:to>
                                        <p:strVal val="visible"/>
                                      </p:to>
                                    </p:set>
                                    <p:animEffect transition="in" filter="blinds(horizontal)">
                                      <p:cBhvr>
                                        <p:cTn id="7" dur="500"/>
                                        <p:tgtEl>
                                          <p:spTgt spid="101378">
                                            <p:bg/>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01378">
                                            <p:txEl>
                                              <p:pRg st="0" end="0"/>
                                            </p:txEl>
                                          </p:spTgt>
                                        </p:tgtEl>
                                        <p:attrNameLst>
                                          <p:attrName>style.visibility</p:attrName>
                                        </p:attrNameLst>
                                      </p:cBhvr>
                                      <p:to>
                                        <p:strVal val="visible"/>
                                      </p:to>
                                    </p:set>
                                    <p:animEffect transition="in" filter="blinds(horizontal)">
                                      <p:cBhvr>
                                        <p:cTn id="12" dur="500"/>
                                        <p:tgtEl>
                                          <p:spTgt spid="10137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01382"/>
                                        </p:tgtEl>
                                        <p:attrNameLst>
                                          <p:attrName>style.visibility</p:attrName>
                                        </p:attrNameLst>
                                      </p:cBhvr>
                                      <p:to>
                                        <p:strVal val="visible"/>
                                      </p:to>
                                    </p:set>
                                    <p:animEffect transition="in" filter="blinds(horizontal)">
                                      <p:cBhvr>
                                        <p:cTn id="17" dur="500"/>
                                        <p:tgtEl>
                                          <p:spTgt spid="101382"/>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01386"/>
                                        </p:tgtEl>
                                        <p:attrNameLst>
                                          <p:attrName>style.visibility</p:attrName>
                                        </p:attrNameLst>
                                      </p:cBhvr>
                                      <p:to>
                                        <p:strVal val="visible"/>
                                      </p:to>
                                    </p:set>
                                    <p:animEffect transition="in" filter="blinds(horizontal)">
                                      <p:cBhvr>
                                        <p:cTn id="22" dur="500"/>
                                        <p:tgtEl>
                                          <p:spTgt spid="101386"/>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01390"/>
                                        </p:tgtEl>
                                        <p:attrNameLst>
                                          <p:attrName>style.visibility</p:attrName>
                                        </p:attrNameLst>
                                      </p:cBhvr>
                                      <p:to>
                                        <p:strVal val="visible"/>
                                      </p:to>
                                    </p:set>
                                    <p:animEffect transition="in" filter="blinds(horizontal)">
                                      <p:cBhvr>
                                        <p:cTn id="27" dur="500"/>
                                        <p:tgtEl>
                                          <p:spTgt spid="101390"/>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101383"/>
                                        </p:tgtEl>
                                        <p:attrNameLst>
                                          <p:attrName>style.visibility</p:attrName>
                                        </p:attrNameLst>
                                      </p:cBhvr>
                                      <p:to>
                                        <p:strVal val="visible"/>
                                      </p:to>
                                    </p:set>
                                    <p:animEffect transition="in" filter="blinds(horizontal)">
                                      <p:cBhvr>
                                        <p:cTn id="32" dur="500"/>
                                        <p:tgtEl>
                                          <p:spTgt spid="101383"/>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101388"/>
                                        </p:tgtEl>
                                        <p:attrNameLst>
                                          <p:attrName>style.visibility</p:attrName>
                                        </p:attrNameLst>
                                      </p:cBhvr>
                                      <p:to>
                                        <p:strVal val="visible"/>
                                      </p:to>
                                    </p:set>
                                    <p:animEffect transition="in" filter="blinds(horizontal)">
                                      <p:cBhvr>
                                        <p:cTn id="37" dur="500"/>
                                        <p:tgtEl>
                                          <p:spTgt spid="101388"/>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101391">
                                            <p:txEl>
                                              <p:pRg st="0" end="0"/>
                                            </p:txEl>
                                          </p:spTgt>
                                        </p:tgtEl>
                                        <p:attrNameLst>
                                          <p:attrName>style.visibility</p:attrName>
                                        </p:attrNameLst>
                                      </p:cBhvr>
                                      <p:to>
                                        <p:strVal val="visible"/>
                                      </p:to>
                                    </p:set>
                                    <p:animEffect transition="in" filter="blinds(horizontal)">
                                      <p:cBhvr>
                                        <p:cTn id="42" dur="500"/>
                                        <p:tgtEl>
                                          <p:spTgt spid="101391">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101385"/>
                                        </p:tgtEl>
                                        <p:attrNameLst>
                                          <p:attrName>style.visibility</p:attrName>
                                        </p:attrNameLst>
                                      </p:cBhvr>
                                      <p:to>
                                        <p:strVal val="visible"/>
                                      </p:to>
                                    </p:set>
                                    <p:animEffect transition="in" filter="blinds(horizontal)">
                                      <p:cBhvr>
                                        <p:cTn id="47" dur="500"/>
                                        <p:tgtEl>
                                          <p:spTgt spid="101385"/>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grpId="0" nodeType="clickEffect">
                                  <p:stCondLst>
                                    <p:cond delay="0"/>
                                  </p:stCondLst>
                                  <p:childTnLst>
                                    <p:set>
                                      <p:cBhvr>
                                        <p:cTn id="51" dur="1" fill="hold">
                                          <p:stCondLst>
                                            <p:cond delay="0"/>
                                          </p:stCondLst>
                                        </p:cTn>
                                        <p:tgtEl>
                                          <p:spTgt spid="101387"/>
                                        </p:tgtEl>
                                        <p:attrNameLst>
                                          <p:attrName>style.visibility</p:attrName>
                                        </p:attrNameLst>
                                      </p:cBhvr>
                                      <p:to>
                                        <p:strVal val="visible"/>
                                      </p:to>
                                    </p:set>
                                    <p:animEffect transition="in" filter="blinds(horizontal)">
                                      <p:cBhvr>
                                        <p:cTn id="52" dur="500"/>
                                        <p:tgtEl>
                                          <p:spTgt spid="101387"/>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nodeType="clickEffect">
                                  <p:stCondLst>
                                    <p:cond delay="0"/>
                                  </p:stCondLst>
                                  <p:childTnLst>
                                    <p:set>
                                      <p:cBhvr>
                                        <p:cTn id="56" dur="1" fill="hold">
                                          <p:stCondLst>
                                            <p:cond delay="0"/>
                                          </p:stCondLst>
                                        </p:cTn>
                                        <p:tgtEl>
                                          <p:spTgt spid="101392">
                                            <p:txEl>
                                              <p:pRg st="0" end="0"/>
                                            </p:txEl>
                                          </p:spTgt>
                                        </p:tgtEl>
                                        <p:attrNameLst>
                                          <p:attrName>style.visibility</p:attrName>
                                        </p:attrNameLst>
                                      </p:cBhvr>
                                      <p:to>
                                        <p:strVal val="visible"/>
                                      </p:to>
                                    </p:set>
                                    <p:animEffect transition="in" filter="blinds(horizontal)">
                                      <p:cBhvr>
                                        <p:cTn id="57" dur="500"/>
                                        <p:tgtEl>
                                          <p:spTgt spid="101392">
                                            <p:txEl>
                                              <p:pRg st="0" end="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nodeType="clickEffect">
                                  <p:stCondLst>
                                    <p:cond delay="0"/>
                                  </p:stCondLst>
                                  <p:childTnLst>
                                    <p:set>
                                      <p:cBhvr>
                                        <p:cTn id="61" dur="1" fill="hold">
                                          <p:stCondLst>
                                            <p:cond delay="0"/>
                                          </p:stCondLst>
                                        </p:cTn>
                                        <p:tgtEl>
                                          <p:spTgt spid="101384"/>
                                        </p:tgtEl>
                                        <p:attrNameLst>
                                          <p:attrName>style.visibility</p:attrName>
                                        </p:attrNameLst>
                                      </p:cBhvr>
                                      <p:to>
                                        <p:strVal val="visible"/>
                                      </p:to>
                                    </p:set>
                                    <p:animEffect transition="in" filter="blinds(horizontal)">
                                      <p:cBhvr>
                                        <p:cTn id="62" dur="500"/>
                                        <p:tgtEl>
                                          <p:spTgt spid="101384"/>
                                        </p:tgtEl>
                                      </p:cBhvr>
                                    </p:animEffect>
                                  </p:childTnLst>
                                </p:cTn>
                              </p:par>
                            </p:childTnLst>
                          </p:cTn>
                        </p:par>
                      </p:childTnLst>
                    </p:cTn>
                  </p:par>
                  <p:par>
                    <p:cTn id="63" fill="hold">
                      <p:stCondLst>
                        <p:cond delay="indefinite"/>
                      </p:stCondLst>
                      <p:childTnLst>
                        <p:par>
                          <p:cTn id="64" fill="hold">
                            <p:stCondLst>
                              <p:cond delay="0"/>
                            </p:stCondLst>
                            <p:childTnLst>
                              <p:par>
                                <p:cTn id="65" presetID="3" presetClass="entr" presetSubtype="10" fill="hold" grpId="0" nodeType="clickEffect">
                                  <p:stCondLst>
                                    <p:cond delay="0"/>
                                  </p:stCondLst>
                                  <p:childTnLst>
                                    <p:set>
                                      <p:cBhvr>
                                        <p:cTn id="66" dur="1" fill="hold">
                                          <p:stCondLst>
                                            <p:cond delay="0"/>
                                          </p:stCondLst>
                                        </p:cTn>
                                        <p:tgtEl>
                                          <p:spTgt spid="101389"/>
                                        </p:tgtEl>
                                        <p:attrNameLst>
                                          <p:attrName>style.visibility</p:attrName>
                                        </p:attrNameLst>
                                      </p:cBhvr>
                                      <p:to>
                                        <p:strVal val="visible"/>
                                      </p:to>
                                    </p:set>
                                    <p:animEffect transition="in" filter="blinds(horizontal)">
                                      <p:cBhvr>
                                        <p:cTn id="67" dur="500"/>
                                        <p:tgtEl>
                                          <p:spTgt spid="101389"/>
                                        </p:tgtEl>
                                      </p:cBhvr>
                                    </p:animEffect>
                                  </p:childTnLst>
                                </p:cTn>
                              </p:par>
                            </p:childTnLst>
                          </p:cTn>
                        </p:par>
                      </p:childTnLst>
                    </p:cTn>
                  </p:par>
                  <p:par>
                    <p:cTn id="68" fill="hold">
                      <p:stCondLst>
                        <p:cond delay="indefinite"/>
                      </p:stCondLst>
                      <p:childTnLst>
                        <p:par>
                          <p:cTn id="69" fill="hold">
                            <p:stCondLst>
                              <p:cond delay="0"/>
                            </p:stCondLst>
                            <p:childTnLst>
                              <p:par>
                                <p:cTn id="70" presetID="3" presetClass="entr" presetSubtype="10" fill="hold" nodeType="clickEffect">
                                  <p:stCondLst>
                                    <p:cond delay="0"/>
                                  </p:stCondLst>
                                  <p:childTnLst>
                                    <p:set>
                                      <p:cBhvr>
                                        <p:cTn id="71" dur="1" fill="hold">
                                          <p:stCondLst>
                                            <p:cond delay="0"/>
                                          </p:stCondLst>
                                        </p:cTn>
                                        <p:tgtEl>
                                          <p:spTgt spid="101394">
                                            <p:txEl>
                                              <p:pRg st="0" end="0"/>
                                            </p:txEl>
                                          </p:spTgt>
                                        </p:tgtEl>
                                        <p:attrNameLst>
                                          <p:attrName>style.visibility</p:attrName>
                                        </p:attrNameLst>
                                      </p:cBhvr>
                                      <p:to>
                                        <p:strVal val="visible"/>
                                      </p:to>
                                    </p:set>
                                    <p:animEffect transition="in" filter="blinds(horizontal)">
                                      <p:cBhvr>
                                        <p:cTn id="72" dur="500"/>
                                        <p:tgtEl>
                                          <p:spTgt spid="10139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78" grpId="0" animBg="1" build="p"/>
      <p:bldP spid="101386" grpId="0" animBg="1"/>
      <p:bldP spid="101387" grpId="0" animBg="1"/>
      <p:bldP spid="101388" grpId="0" animBg="1"/>
      <p:bldP spid="101389" grpId="0" animBg="1"/>
      <p:bldP spid="10139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60" name="Text Box 4"/>
          <p:cNvSpPr txBox="1">
            <a:spLocks noChangeArrowheads="1"/>
          </p:cNvSpPr>
          <p:nvPr/>
        </p:nvSpPr>
        <p:spPr bwMode="auto">
          <a:xfrm>
            <a:off x="179388" y="2997200"/>
            <a:ext cx="1871662"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i="1"/>
              <a:t>毫无信心</a:t>
            </a:r>
            <a:r>
              <a:rPr lang="zh-CN" altLang="en-US"/>
              <a:t> </a:t>
            </a:r>
            <a:endParaRPr lang="zh-CN" altLang="en-US"/>
          </a:p>
        </p:txBody>
      </p:sp>
      <p:sp>
        <p:nvSpPr>
          <p:cNvPr id="121862" name="Line 6"/>
          <p:cNvSpPr>
            <a:spLocks noChangeShapeType="1"/>
          </p:cNvSpPr>
          <p:nvPr/>
        </p:nvSpPr>
        <p:spPr bwMode="auto">
          <a:xfrm>
            <a:off x="1835150" y="3429000"/>
            <a:ext cx="649288"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zh-CN" altLang="en-US"/>
          </a:p>
        </p:txBody>
      </p:sp>
      <p:sp>
        <p:nvSpPr>
          <p:cNvPr id="121863" name="Text Box 7"/>
          <p:cNvSpPr txBox="1">
            <a:spLocks noChangeArrowheads="1"/>
          </p:cNvSpPr>
          <p:nvPr/>
        </p:nvSpPr>
        <p:spPr bwMode="auto">
          <a:xfrm>
            <a:off x="2771775" y="2924175"/>
            <a:ext cx="201612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i="1"/>
              <a:t>萌发信心</a:t>
            </a:r>
            <a:r>
              <a:rPr lang="zh-CN" altLang="en-US"/>
              <a:t> </a:t>
            </a:r>
            <a:endParaRPr lang="zh-CN" altLang="en-US"/>
          </a:p>
        </p:txBody>
      </p:sp>
      <p:sp>
        <p:nvSpPr>
          <p:cNvPr id="121864" name="Text Box 8"/>
          <p:cNvSpPr txBox="1">
            <a:spLocks noChangeArrowheads="1"/>
          </p:cNvSpPr>
          <p:nvPr/>
        </p:nvSpPr>
        <p:spPr bwMode="auto">
          <a:xfrm>
            <a:off x="5292725" y="2997200"/>
            <a:ext cx="165576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i="1"/>
              <a:t>信心大增</a:t>
            </a:r>
            <a:r>
              <a:rPr lang="zh-CN" altLang="en-US"/>
              <a:t> </a:t>
            </a:r>
            <a:endParaRPr lang="zh-CN" altLang="en-US"/>
          </a:p>
        </p:txBody>
      </p:sp>
      <p:sp>
        <p:nvSpPr>
          <p:cNvPr id="121865" name="Text Box 9"/>
          <p:cNvSpPr txBox="1">
            <a:spLocks noChangeArrowheads="1"/>
          </p:cNvSpPr>
          <p:nvPr/>
        </p:nvSpPr>
        <p:spPr bwMode="auto">
          <a:xfrm>
            <a:off x="7812088" y="2852738"/>
            <a:ext cx="1584325"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i="1"/>
              <a:t>巨大的成就感</a:t>
            </a:r>
            <a:r>
              <a:rPr lang="zh-CN" altLang="en-US"/>
              <a:t> </a:t>
            </a:r>
            <a:endParaRPr lang="zh-CN" altLang="en-US"/>
          </a:p>
        </p:txBody>
      </p:sp>
      <p:pic>
        <p:nvPicPr>
          <p:cNvPr id="121866" name="Picture 10" descr="jiaoyin1"/>
          <p:cNvPicPr>
            <a:picLocks noChangeAspect="1" noChangeArrowheads="1" noCrop="1"/>
          </p:cNvPicPr>
          <p:nvPr/>
        </p:nvPicPr>
        <p:blipFill>
          <a:blip r:embed="rId1" cstate="email"/>
          <a:srcRect/>
          <a:stretch>
            <a:fillRect/>
          </a:stretch>
        </p:blipFill>
        <p:spPr bwMode="auto">
          <a:xfrm>
            <a:off x="1835150" y="2924175"/>
            <a:ext cx="922338"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1867" name="Picture 11" descr="jiaoyin1"/>
          <p:cNvPicPr>
            <a:picLocks noChangeAspect="1" noChangeArrowheads="1" noCrop="1"/>
          </p:cNvPicPr>
          <p:nvPr/>
        </p:nvPicPr>
        <p:blipFill>
          <a:blip r:embed="rId1" cstate="email"/>
          <a:srcRect/>
          <a:stretch>
            <a:fillRect/>
          </a:stretch>
        </p:blipFill>
        <p:spPr bwMode="auto">
          <a:xfrm>
            <a:off x="4427538" y="2852738"/>
            <a:ext cx="922337"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1868" name="Picture 12" descr="jiaoyin1"/>
          <p:cNvPicPr>
            <a:picLocks noChangeAspect="1" noChangeArrowheads="1" noCrop="1"/>
          </p:cNvPicPr>
          <p:nvPr/>
        </p:nvPicPr>
        <p:blipFill>
          <a:blip r:embed="rId1" cstate="email"/>
          <a:srcRect/>
          <a:stretch>
            <a:fillRect/>
          </a:stretch>
        </p:blipFill>
        <p:spPr bwMode="auto">
          <a:xfrm>
            <a:off x="6948488" y="2852738"/>
            <a:ext cx="922337"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1869" name="Text Box 13"/>
          <p:cNvSpPr txBox="1">
            <a:spLocks noChangeArrowheads="1"/>
          </p:cNvSpPr>
          <p:nvPr/>
        </p:nvSpPr>
        <p:spPr bwMode="auto">
          <a:xfrm>
            <a:off x="1692275" y="2276475"/>
            <a:ext cx="12954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i="1"/>
              <a:t>走一步</a:t>
            </a:r>
            <a:r>
              <a:rPr lang="zh-CN" altLang="en-US"/>
              <a:t> </a:t>
            </a:r>
            <a:endParaRPr lang="zh-CN" altLang="en-US"/>
          </a:p>
        </p:txBody>
      </p:sp>
      <p:sp>
        <p:nvSpPr>
          <p:cNvPr id="121870" name="Text Box 14"/>
          <p:cNvSpPr txBox="1">
            <a:spLocks noChangeArrowheads="1"/>
          </p:cNvSpPr>
          <p:nvPr/>
        </p:nvSpPr>
        <p:spPr bwMode="auto">
          <a:xfrm>
            <a:off x="4067175" y="2276475"/>
            <a:ext cx="165576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i="1"/>
              <a:t>再走一步</a:t>
            </a:r>
            <a:r>
              <a:rPr lang="zh-CN" altLang="en-US"/>
              <a:t> </a:t>
            </a:r>
            <a:endParaRPr lang="zh-CN" altLang="en-US"/>
          </a:p>
        </p:txBody>
      </p:sp>
      <p:sp>
        <p:nvSpPr>
          <p:cNvPr id="121871" name="Text Box 15"/>
          <p:cNvSpPr txBox="1">
            <a:spLocks noChangeArrowheads="1"/>
          </p:cNvSpPr>
          <p:nvPr/>
        </p:nvSpPr>
        <p:spPr bwMode="auto">
          <a:xfrm>
            <a:off x="6588125" y="2205038"/>
            <a:ext cx="2160588"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i="1"/>
              <a:t>走下悬崖</a:t>
            </a:r>
            <a:r>
              <a:rPr lang="zh-CN" altLang="en-US"/>
              <a:t> </a:t>
            </a:r>
            <a:endParaRPr lang="zh-CN" altLang="en-US"/>
          </a:p>
        </p:txBody>
      </p:sp>
    </p:spTree>
  </p:cSld>
  <p:clrMapOvr>
    <a:masterClrMapping/>
  </p:clrMapOvr>
  <p:transition spd="med">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21860">
                                            <p:txEl>
                                              <p:pRg st="0" end="0"/>
                                            </p:txEl>
                                          </p:spTgt>
                                        </p:tgtEl>
                                        <p:attrNameLst>
                                          <p:attrName>style.visibility</p:attrName>
                                        </p:attrNameLst>
                                      </p:cBhvr>
                                      <p:to>
                                        <p:strVal val="visible"/>
                                      </p:to>
                                    </p:set>
                                    <p:animEffect transition="in" filter="blinds(horizontal)">
                                      <p:cBhvr>
                                        <p:cTn id="7" dur="500"/>
                                        <p:tgtEl>
                                          <p:spTgt spid="12186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21869">
                                            <p:txEl>
                                              <p:pRg st="0" end="0"/>
                                            </p:txEl>
                                          </p:spTgt>
                                        </p:tgtEl>
                                        <p:attrNameLst>
                                          <p:attrName>style.visibility</p:attrName>
                                        </p:attrNameLst>
                                      </p:cBhvr>
                                      <p:to>
                                        <p:strVal val="visible"/>
                                      </p:to>
                                    </p:set>
                                    <p:animEffect transition="in" filter="blinds(horizontal)">
                                      <p:cBhvr>
                                        <p:cTn id="12" dur="500"/>
                                        <p:tgtEl>
                                          <p:spTgt spid="12186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21863">
                                            <p:txEl>
                                              <p:pRg st="0" end="0"/>
                                            </p:txEl>
                                          </p:spTgt>
                                        </p:tgtEl>
                                        <p:attrNameLst>
                                          <p:attrName>style.visibility</p:attrName>
                                        </p:attrNameLst>
                                      </p:cBhvr>
                                      <p:to>
                                        <p:strVal val="visible"/>
                                      </p:to>
                                    </p:set>
                                    <p:animEffect transition="in" filter="blinds(horizontal)">
                                      <p:cBhvr>
                                        <p:cTn id="17" dur="500"/>
                                        <p:tgtEl>
                                          <p:spTgt spid="12186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21870">
                                            <p:txEl>
                                              <p:pRg st="0" end="0"/>
                                            </p:txEl>
                                          </p:spTgt>
                                        </p:tgtEl>
                                        <p:attrNameLst>
                                          <p:attrName>style.visibility</p:attrName>
                                        </p:attrNameLst>
                                      </p:cBhvr>
                                      <p:to>
                                        <p:strVal val="visible"/>
                                      </p:to>
                                    </p:set>
                                    <p:animEffect transition="in" filter="blinds(horizontal)">
                                      <p:cBhvr>
                                        <p:cTn id="22" dur="500"/>
                                        <p:tgtEl>
                                          <p:spTgt spid="121870">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21864">
                                            <p:txEl>
                                              <p:pRg st="0" end="0"/>
                                            </p:txEl>
                                          </p:spTgt>
                                        </p:tgtEl>
                                        <p:attrNameLst>
                                          <p:attrName>style.visibility</p:attrName>
                                        </p:attrNameLst>
                                      </p:cBhvr>
                                      <p:to>
                                        <p:strVal val="visible"/>
                                      </p:to>
                                    </p:set>
                                    <p:animEffect transition="in" filter="blinds(horizontal)">
                                      <p:cBhvr>
                                        <p:cTn id="27" dur="500"/>
                                        <p:tgtEl>
                                          <p:spTgt spid="121864">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121871">
                                            <p:txEl>
                                              <p:pRg st="0" end="0"/>
                                            </p:txEl>
                                          </p:spTgt>
                                        </p:tgtEl>
                                        <p:attrNameLst>
                                          <p:attrName>style.visibility</p:attrName>
                                        </p:attrNameLst>
                                      </p:cBhvr>
                                      <p:to>
                                        <p:strVal val="visible"/>
                                      </p:to>
                                    </p:set>
                                    <p:animEffect transition="in" filter="blinds(horizontal)">
                                      <p:cBhvr>
                                        <p:cTn id="32" dur="500"/>
                                        <p:tgtEl>
                                          <p:spTgt spid="121871">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121865">
                                            <p:txEl>
                                              <p:pRg st="0" end="0"/>
                                            </p:txEl>
                                          </p:spTgt>
                                        </p:tgtEl>
                                        <p:attrNameLst>
                                          <p:attrName>style.visibility</p:attrName>
                                        </p:attrNameLst>
                                      </p:cBhvr>
                                      <p:to>
                                        <p:strVal val="visible"/>
                                      </p:to>
                                    </p:set>
                                    <p:animEffect transition="in" filter="blinds(horizontal)">
                                      <p:cBhvr>
                                        <p:cTn id="37" dur="500"/>
                                        <p:tgtEl>
                                          <p:spTgt spid="12186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5954" name="Rectangle 2"/>
          <p:cNvSpPr>
            <a:spLocks noGrp="1" noChangeArrowheads="1"/>
          </p:cNvSpPr>
          <p:nvPr>
            <p:ph type="title"/>
          </p:nvPr>
        </p:nvSpPr>
        <p:spPr/>
        <p:txBody>
          <a:bodyPr/>
          <a:lstStyle/>
          <a:p>
            <a:pPr algn="l"/>
            <a:br>
              <a:rPr lang="en-US" altLang="zh-CN" sz="4000"/>
            </a:br>
            <a:br>
              <a:rPr lang="en-US" altLang="zh-CN" sz="4000"/>
            </a:br>
            <a:br>
              <a:rPr lang="en-US" altLang="zh-CN" sz="4000"/>
            </a:br>
            <a:r>
              <a:rPr lang="zh-CN" altLang="en-US" sz="4000"/>
              <a:t>例如：“我的信心大增：</a:t>
            </a:r>
            <a:r>
              <a:rPr lang="zh-CN" altLang="en-US" sz="4000">
                <a:solidFill>
                  <a:srgbClr val="FF0000"/>
                </a:solidFill>
              </a:rPr>
              <a:t>我能办到的</a:t>
            </a:r>
            <a:r>
              <a:rPr lang="zh-CN" altLang="en-US" sz="4000"/>
              <a:t>”</a:t>
            </a:r>
            <a:endParaRPr lang="zh-CN" altLang="en-US" sz="4000"/>
          </a:p>
        </p:txBody>
      </p:sp>
      <p:sp>
        <p:nvSpPr>
          <p:cNvPr id="125955" name="Rectangle 3"/>
          <p:cNvSpPr>
            <a:spLocks noGrp="1" noChangeArrowheads="1"/>
          </p:cNvSpPr>
          <p:nvPr>
            <p:ph type="body" idx="1"/>
          </p:nvPr>
        </p:nvSpPr>
        <p:spPr/>
        <p:txBody>
          <a:bodyPr/>
          <a:lstStyle/>
          <a:p>
            <a:pPr>
              <a:buFontTx/>
              <a:buNone/>
            </a:pPr>
            <a:r>
              <a:rPr lang="zh-CN" altLang="en-US">
                <a:ea typeface="华文隶书" pitchFamily="2" charset="-122"/>
              </a:rPr>
              <a:t>进入情景，展开“我”的心理活动</a:t>
            </a:r>
            <a:endParaRPr lang="zh-CN" altLang="en-US">
              <a:ea typeface="华文隶书" pitchFamily="2" charset="-122"/>
            </a:endParaRPr>
          </a:p>
        </p:txBody>
      </p:sp>
    </p:spTree>
  </p:cSld>
  <p:clrMapOvr>
    <a:masterClrMapping/>
  </p:clrMapOvr>
  <p:transition spd="med">
    <p:blinds dir="vert"/>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2402" name="Rectangle 2"/>
          <p:cNvSpPr>
            <a:spLocks noGrp="1" noChangeArrowheads="1"/>
          </p:cNvSpPr>
          <p:nvPr>
            <p:ph type="body" idx="1"/>
          </p:nvPr>
        </p:nvSpPr>
        <p:spPr>
          <a:xfrm>
            <a:off x="611560" y="1412776"/>
            <a:ext cx="7561336" cy="4465637"/>
          </a:xfrm>
          <a:solidFill>
            <a:srgbClr val="FFCC99">
              <a:alpha val="32001"/>
            </a:srgbClr>
          </a:solidFill>
          <a:ln>
            <a:solidFill>
              <a:srgbClr val="FFCC00"/>
            </a:solidFill>
            <a:miter lim="800000"/>
          </a:ln>
        </p:spPr>
        <p:txBody>
          <a:bodyPr/>
          <a:lstStyle/>
          <a:p>
            <a:pPr>
              <a:lnSpc>
                <a:spcPct val="90000"/>
              </a:lnSpc>
              <a:buFontTx/>
              <a:buNone/>
            </a:pPr>
            <a:r>
              <a:rPr lang="en-US" altLang="zh-CN" sz="2400" dirty="0">
                <a:ea typeface="楷体_GB2312" pitchFamily="49" charset="-122"/>
              </a:rPr>
              <a:t>“</a:t>
            </a:r>
            <a:r>
              <a:rPr lang="zh-CN" altLang="en-US" sz="2400" dirty="0">
                <a:ea typeface="楷体_GB2312" pitchFamily="49" charset="-122"/>
              </a:rPr>
              <a:t>永远忘不了的经验”指什么？朗读第四部分找出答案。</a:t>
            </a:r>
            <a:endParaRPr lang="zh-CN" altLang="en-US" sz="2400" dirty="0">
              <a:ea typeface="楷体_GB2312" pitchFamily="49" charset="-122"/>
            </a:endParaRPr>
          </a:p>
          <a:p>
            <a:pPr>
              <a:lnSpc>
                <a:spcPct val="90000"/>
              </a:lnSpc>
              <a:buFontTx/>
              <a:buNone/>
            </a:pPr>
            <a:endParaRPr lang="zh-CN" altLang="en-US" sz="2400" dirty="0">
              <a:latin typeface="楷体_GB2312" pitchFamily="49" charset="-122"/>
              <a:ea typeface="楷体_GB2312" pitchFamily="49" charset="-122"/>
            </a:endParaRPr>
          </a:p>
          <a:p>
            <a:pPr>
              <a:lnSpc>
                <a:spcPct val="90000"/>
              </a:lnSpc>
              <a:buFontTx/>
              <a:buNone/>
            </a:pPr>
            <a:r>
              <a:rPr lang="zh-CN" altLang="en-US" sz="2400" dirty="0">
                <a:latin typeface="Arial" panose="020B0604020202020204"/>
                <a:ea typeface="楷体_GB2312" pitchFamily="49" charset="-122"/>
              </a:rPr>
              <a:t>“</a:t>
            </a:r>
            <a:r>
              <a:rPr lang="zh-CN" altLang="en-US" sz="2400" dirty="0">
                <a:latin typeface="楷体_GB2312" pitchFamily="49" charset="-122"/>
                <a:ea typeface="楷体_GB2312" pitchFamily="49" charset="-122"/>
              </a:rPr>
              <a:t>经验</a:t>
            </a:r>
            <a:r>
              <a:rPr lang="zh-CN" altLang="en-US" sz="2400" dirty="0">
                <a:latin typeface="Arial" panose="020B0604020202020204"/>
                <a:ea typeface="楷体_GB2312" pitchFamily="49" charset="-122"/>
              </a:rPr>
              <a:t>”</a:t>
            </a:r>
            <a:r>
              <a:rPr lang="zh-CN" altLang="en-US" sz="2400" dirty="0">
                <a:latin typeface="楷体_GB2312" pitchFamily="49" charset="-122"/>
                <a:ea typeface="楷体_GB2312" pitchFamily="49" charset="-122"/>
              </a:rPr>
              <a:t>有两层意思：</a:t>
            </a:r>
            <a:endParaRPr lang="zh-CN" altLang="en-US" sz="2400" dirty="0">
              <a:latin typeface="楷体_GB2312" pitchFamily="49" charset="-122"/>
              <a:ea typeface="楷体_GB2312" pitchFamily="49" charset="-122"/>
            </a:endParaRPr>
          </a:p>
          <a:p>
            <a:pPr>
              <a:lnSpc>
                <a:spcPct val="90000"/>
              </a:lnSpc>
              <a:buFontTx/>
              <a:buNone/>
            </a:pPr>
            <a:r>
              <a:rPr lang="zh-CN" altLang="en-US" sz="2400" dirty="0">
                <a:latin typeface="楷体_GB2312" pitchFamily="49" charset="-122"/>
                <a:ea typeface="楷体_GB2312" pitchFamily="49" charset="-122"/>
              </a:rPr>
              <a:t>一是从悬崖上学到的经验使自己终生受益；</a:t>
            </a:r>
            <a:endParaRPr lang="zh-CN" altLang="en-US" sz="2400" dirty="0">
              <a:latin typeface="楷体_GB2312" pitchFamily="49" charset="-122"/>
              <a:ea typeface="楷体_GB2312" pitchFamily="49" charset="-122"/>
            </a:endParaRPr>
          </a:p>
          <a:p>
            <a:pPr>
              <a:lnSpc>
                <a:spcPct val="90000"/>
              </a:lnSpc>
              <a:buFontTx/>
              <a:buNone/>
            </a:pPr>
            <a:r>
              <a:rPr lang="zh-CN" altLang="en-US" sz="2400" dirty="0">
                <a:latin typeface="楷体_GB2312" pitchFamily="49" charset="-122"/>
                <a:ea typeface="楷体_GB2312" pitchFamily="49" charset="-122"/>
              </a:rPr>
              <a:t>二是再次将这</a:t>
            </a:r>
            <a:r>
              <a:rPr lang="zh-CN" altLang="en-US" sz="2400" dirty="0">
                <a:latin typeface="Arial" panose="020B0604020202020204"/>
                <a:ea typeface="楷体_GB2312" pitchFamily="49" charset="-122"/>
              </a:rPr>
              <a:t>“</a:t>
            </a:r>
            <a:r>
              <a:rPr lang="zh-CN" altLang="en-US" sz="2400" dirty="0">
                <a:latin typeface="楷体_GB2312" pitchFamily="49" charset="-122"/>
                <a:ea typeface="楷体_GB2312" pitchFamily="49" charset="-122"/>
              </a:rPr>
              <a:t>经验</a:t>
            </a:r>
            <a:r>
              <a:rPr lang="zh-CN" altLang="en-US" sz="2400" dirty="0">
                <a:latin typeface="Arial" panose="020B0604020202020204"/>
                <a:ea typeface="楷体_GB2312" pitchFamily="49" charset="-122"/>
              </a:rPr>
              <a:t>”</a:t>
            </a:r>
            <a:r>
              <a:rPr lang="zh-CN" altLang="en-US" sz="2400" dirty="0">
                <a:latin typeface="楷体_GB2312" pitchFamily="49" charset="-122"/>
                <a:ea typeface="楷体_GB2312" pitchFamily="49" charset="-122"/>
              </a:rPr>
              <a:t>归纳成：</a:t>
            </a:r>
            <a:r>
              <a:rPr lang="zh-CN" altLang="en-US" sz="2400" dirty="0">
                <a:latin typeface="Arial" panose="020B0604020202020204"/>
                <a:ea typeface="楷体_GB2312" pitchFamily="49" charset="-122"/>
              </a:rPr>
              <a:t>“</a:t>
            </a:r>
            <a:r>
              <a:rPr lang="zh-CN" altLang="en-US" sz="2400" dirty="0">
                <a:latin typeface="楷体_GB2312" pitchFamily="49" charset="-122"/>
                <a:ea typeface="楷体_GB2312" pitchFamily="49" charset="-122"/>
              </a:rPr>
              <a:t>不要想着远在下面的岩石，而要着眼于那最初的小小一步，走了这一步之后再走下一步，直到抵达我要到的地方为止</a:t>
            </a:r>
            <a:r>
              <a:rPr lang="zh-CN" altLang="en-US" sz="2400" dirty="0">
                <a:latin typeface="Arial" panose="020B0604020202020204"/>
                <a:ea typeface="楷体_GB2312" pitchFamily="49" charset="-122"/>
              </a:rPr>
              <a:t>”</a:t>
            </a:r>
            <a:r>
              <a:rPr lang="zh-CN" altLang="en-US" sz="2400" dirty="0">
                <a:latin typeface="楷体_GB2312" pitchFamily="49" charset="-122"/>
                <a:ea typeface="楷体_GB2312" pitchFamily="49" charset="-122"/>
              </a:rPr>
              <a:t>。这也就是告诉读者，在困难面前不应该畏难怯步，而要冷静地分析困难，化解困难，要就近起步，由易入手，循序渐进，坚持到底。这样就可能积小胜为大胜，促使困难向胜利转化。 </a:t>
            </a:r>
            <a:endParaRPr lang="zh-CN" altLang="en-US" sz="2400" dirty="0">
              <a:latin typeface="楷体_GB2312" pitchFamily="49" charset="-122"/>
              <a:ea typeface="楷体_GB2312" pitchFamily="49" charset="-122"/>
            </a:endParaRPr>
          </a:p>
        </p:txBody>
      </p:sp>
      <p:sp>
        <p:nvSpPr>
          <p:cNvPr id="102403" name="AutoShape 3"/>
          <p:cNvSpPr>
            <a:spLocks noChangeArrowheads="1"/>
          </p:cNvSpPr>
          <p:nvPr/>
        </p:nvSpPr>
        <p:spPr bwMode="auto">
          <a:xfrm>
            <a:off x="0" y="188913"/>
            <a:ext cx="3167063" cy="647700"/>
          </a:xfrm>
          <a:prstGeom prst="flowChartPredefinedProcess">
            <a:avLst/>
          </a:prstGeom>
          <a:solidFill>
            <a:srgbClr val="FF9900"/>
          </a:solidFill>
          <a:ln w="9525">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800">
                <a:latin typeface="Arial" panose="020B0604020202020204" pitchFamily="34" charset="0"/>
                <a:ea typeface="宋体" panose="02010600030101010101" pitchFamily="2" charset="-122"/>
              </a:rPr>
              <a:t>预习检查</a:t>
            </a:r>
            <a:endParaRPr lang="zh-CN" altLang="en-US" sz="1800">
              <a:latin typeface="Arial" panose="020B0604020202020204" pitchFamily="34" charset="0"/>
              <a:ea typeface="宋体" panose="02010600030101010101" pitchFamily="2" charset="-122"/>
            </a:endParaRPr>
          </a:p>
        </p:txBody>
      </p:sp>
      <p:sp>
        <p:nvSpPr>
          <p:cNvPr id="102404" name="Rectangle 4"/>
          <p:cNvSpPr>
            <a:spLocks noChangeArrowheads="1"/>
          </p:cNvSpPr>
          <p:nvPr/>
        </p:nvSpPr>
        <p:spPr bwMode="auto">
          <a:xfrm>
            <a:off x="395288" y="260350"/>
            <a:ext cx="2195512" cy="533400"/>
          </a:xfrm>
          <a:prstGeom prst="rect">
            <a:avLst/>
          </a:prstGeom>
          <a:solidFill>
            <a:srgbClr val="FF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b="1">
                <a:latin typeface="Arial" panose="020B0604020202020204" pitchFamily="34" charset="0"/>
                <a:ea typeface="宋体" panose="02010600030101010101" pitchFamily="2" charset="-122"/>
              </a:rPr>
              <a:t> </a:t>
            </a:r>
            <a:r>
              <a:rPr lang="zh-CN" altLang="en-US" b="1">
                <a:latin typeface="Arial" panose="020B0604020202020204" pitchFamily="34" charset="0"/>
                <a:ea typeface="宋体" panose="02010600030101010101" pitchFamily="2" charset="-122"/>
              </a:rPr>
              <a:t>　</a:t>
            </a:r>
            <a:r>
              <a:rPr lang="zh-CN" altLang="en-US" sz="2900" b="1">
                <a:latin typeface="Arial" panose="020B0604020202020204" pitchFamily="34" charset="0"/>
                <a:ea typeface="宋体" panose="02010600030101010101" pitchFamily="2" charset="-122"/>
              </a:rPr>
              <a:t>小故事</a:t>
            </a:r>
            <a:endParaRPr lang="zh-CN" altLang="en-US" sz="2900" b="1">
              <a:latin typeface="Arial" panose="020B0604020202020204" pitchFamily="34" charset="0"/>
              <a:ea typeface="宋体" panose="02010600030101010101" pitchFamily="2" charset="-122"/>
            </a:endParaRPr>
          </a:p>
        </p:txBody>
      </p:sp>
      <p:sp>
        <p:nvSpPr>
          <p:cNvPr id="102405" name="Rectangle 5"/>
          <p:cNvSpPr>
            <a:spLocks noChangeArrowheads="1"/>
          </p:cNvSpPr>
          <p:nvPr/>
        </p:nvSpPr>
        <p:spPr bwMode="auto">
          <a:xfrm>
            <a:off x="395288" y="260350"/>
            <a:ext cx="2195512" cy="519113"/>
          </a:xfrm>
          <a:prstGeom prst="rect">
            <a:avLst/>
          </a:prstGeom>
          <a:solidFill>
            <a:srgbClr val="FF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b="1">
                <a:latin typeface="Arial" panose="020B0604020202020204" pitchFamily="34" charset="0"/>
                <a:ea typeface="宋体" panose="02010600030101010101" pitchFamily="2" charset="-122"/>
              </a:rPr>
              <a:t> </a:t>
            </a:r>
            <a:r>
              <a:rPr lang="zh-CN" altLang="en-US" b="1">
                <a:latin typeface="Arial" panose="020B0604020202020204" pitchFamily="34" charset="0"/>
                <a:ea typeface="宋体" panose="02010600030101010101" pitchFamily="2" charset="-122"/>
              </a:rPr>
              <a:t>　</a:t>
            </a:r>
            <a:r>
              <a:rPr lang="zh-CN" altLang="en-US" b="1"/>
              <a:t>局部品味</a:t>
            </a:r>
            <a:endParaRPr lang="zh-CN" altLang="en-US" sz="2900" b="1">
              <a:latin typeface="Arial" panose="020B0604020202020204" pitchFamily="34" charset="0"/>
              <a:ea typeface="宋体" panose="02010600030101010101" pitchFamily="2" charset="-122"/>
            </a:endParaRPr>
          </a:p>
        </p:txBody>
      </p:sp>
    </p:spTree>
  </p:cSld>
  <p:clrMapOvr>
    <a:masterClrMapping/>
  </p:clrMapOvr>
  <p:transition spd="med">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2402">
                                            <p:txEl>
                                              <p:pRg st="0" end="0"/>
                                            </p:txEl>
                                          </p:spTgt>
                                        </p:tgtEl>
                                        <p:attrNameLst>
                                          <p:attrName>style.visibility</p:attrName>
                                        </p:attrNameLst>
                                      </p:cBhvr>
                                      <p:to>
                                        <p:strVal val="visible"/>
                                      </p:to>
                                    </p:set>
                                    <p:animEffect transition="in" filter="blinds(horizontal)">
                                      <p:cBhvr>
                                        <p:cTn id="7" dur="500"/>
                                        <p:tgtEl>
                                          <p:spTgt spid="10240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02402">
                                            <p:txEl>
                                              <p:pRg st="2" end="2"/>
                                            </p:txEl>
                                          </p:spTgt>
                                        </p:tgtEl>
                                        <p:attrNameLst>
                                          <p:attrName>style.visibility</p:attrName>
                                        </p:attrNameLst>
                                      </p:cBhvr>
                                      <p:to>
                                        <p:strVal val="visible"/>
                                      </p:to>
                                    </p:set>
                                    <p:animEffect transition="in" filter="blinds(horizontal)">
                                      <p:cBhvr>
                                        <p:cTn id="12" dur="500"/>
                                        <p:tgtEl>
                                          <p:spTgt spid="10240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02402">
                                            <p:txEl>
                                              <p:pRg st="3" end="3"/>
                                            </p:txEl>
                                          </p:spTgt>
                                        </p:tgtEl>
                                        <p:attrNameLst>
                                          <p:attrName>style.visibility</p:attrName>
                                        </p:attrNameLst>
                                      </p:cBhvr>
                                      <p:to>
                                        <p:strVal val="visible"/>
                                      </p:to>
                                    </p:set>
                                    <p:animEffect transition="in" filter="blinds(horizontal)">
                                      <p:cBhvr>
                                        <p:cTn id="17" dur="500"/>
                                        <p:tgtEl>
                                          <p:spTgt spid="102402">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02402">
                                            <p:txEl>
                                              <p:pRg st="4" end="4"/>
                                            </p:txEl>
                                          </p:spTgt>
                                        </p:tgtEl>
                                        <p:attrNameLst>
                                          <p:attrName>style.visibility</p:attrName>
                                        </p:attrNameLst>
                                      </p:cBhvr>
                                      <p:to>
                                        <p:strVal val="visible"/>
                                      </p:to>
                                    </p:set>
                                    <p:animEffect transition="in" filter="blinds(horizontal)">
                                      <p:cBhvr>
                                        <p:cTn id="22" dur="500"/>
                                        <p:tgtEl>
                                          <p:spTgt spid="10240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5" name="Rectangle 3"/>
          <p:cNvSpPr>
            <a:spLocks noGrp="1" noChangeArrowheads="1"/>
          </p:cNvSpPr>
          <p:nvPr>
            <p:ph type="body" idx="1"/>
          </p:nvPr>
        </p:nvSpPr>
        <p:spPr>
          <a:xfrm>
            <a:off x="539750" y="1844675"/>
            <a:ext cx="8229600" cy="2879725"/>
          </a:xfrm>
        </p:spPr>
        <p:txBody>
          <a:bodyPr/>
          <a:lstStyle/>
          <a:p>
            <a:pPr>
              <a:buFontTx/>
              <a:buNone/>
            </a:pPr>
            <a:r>
              <a:rPr lang="en-US" altLang="zh-CN" dirty="0" err="1">
                <a:solidFill>
                  <a:srgbClr val="CC0000"/>
                </a:solidFill>
              </a:rPr>
              <a:t>xuán</a:t>
            </a:r>
            <a:r>
              <a:rPr lang="en-US" altLang="zh-CN" dirty="0">
                <a:solidFill>
                  <a:srgbClr val="CC0000"/>
                </a:solidFill>
              </a:rPr>
              <a:t> </a:t>
            </a:r>
            <a:r>
              <a:rPr lang="en-US" altLang="zh-CN" dirty="0" err="1">
                <a:solidFill>
                  <a:srgbClr val="CC0000"/>
                </a:solidFill>
              </a:rPr>
              <a:t>yá</a:t>
            </a:r>
            <a:r>
              <a:rPr lang="en-US" altLang="zh-CN" dirty="0">
                <a:solidFill>
                  <a:srgbClr val="CC0000"/>
                </a:solidFill>
              </a:rPr>
              <a:t>  </a:t>
            </a:r>
            <a:r>
              <a:rPr lang="en-US" altLang="zh-CN" dirty="0"/>
              <a:t>         </a:t>
            </a:r>
            <a:r>
              <a:rPr lang="en-US" altLang="zh-CN" dirty="0" err="1">
                <a:solidFill>
                  <a:srgbClr val="CC0000"/>
                </a:solidFill>
              </a:rPr>
              <a:t>jiè</a:t>
            </a:r>
            <a:r>
              <a:rPr lang="en-US" altLang="zh-CN" dirty="0">
                <a:solidFill>
                  <a:srgbClr val="CC0000"/>
                </a:solidFill>
              </a:rPr>
              <a:t>  </a:t>
            </a:r>
            <a:r>
              <a:rPr lang="en-US" altLang="zh-CN" dirty="0"/>
              <a:t>       </a:t>
            </a:r>
            <a:r>
              <a:rPr lang="en-US" altLang="zh-CN" dirty="0" err="1">
                <a:solidFill>
                  <a:srgbClr val="CC0000"/>
                </a:solidFill>
              </a:rPr>
              <a:t>qiào</a:t>
            </a:r>
            <a:r>
              <a:rPr lang="en-US" altLang="zh-CN" dirty="0">
                <a:solidFill>
                  <a:srgbClr val="CC0000"/>
                </a:solidFill>
              </a:rPr>
              <a:t> </a:t>
            </a:r>
            <a:r>
              <a:rPr lang="en-US" altLang="zh-CN" dirty="0" err="1">
                <a:solidFill>
                  <a:srgbClr val="CC0000"/>
                </a:solidFill>
              </a:rPr>
              <a:t>bì</a:t>
            </a:r>
            <a:r>
              <a:rPr lang="en-US" altLang="zh-CN" dirty="0">
                <a:solidFill>
                  <a:srgbClr val="CC0000"/>
                </a:solidFill>
              </a:rPr>
              <a:t>    </a:t>
            </a:r>
            <a:r>
              <a:rPr lang="en-US" altLang="zh-CN" dirty="0"/>
              <a:t> </a:t>
            </a:r>
            <a:r>
              <a:rPr lang="en-US" altLang="zh-CN" dirty="0" err="1">
                <a:solidFill>
                  <a:srgbClr val="CC0000"/>
                </a:solidFill>
              </a:rPr>
              <a:t>guàn</a:t>
            </a:r>
            <a:r>
              <a:rPr lang="en-US" altLang="zh-CN" dirty="0">
                <a:solidFill>
                  <a:srgbClr val="CC0000"/>
                </a:solidFill>
              </a:rPr>
              <a:t> </a:t>
            </a:r>
            <a:r>
              <a:rPr lang="en-US" altLang="zh-CN" dirty="0"/>
              <a:t>         </a:t>
            </a:r>
            <a:endParaRPr lang="en-US" altLang="zh-CN" dirty="0"/>
          </a:p>
          <a:p>
            <a:pPr>
              <a:buFontTx/>
              <a:buNone/>
            </a:pPr>
            <a:r>
              <a:rPr lang="zh-CN" altLang="en-US" dirty="0"/>
              <a:t>（           ）  训（    ）（        ）（    ）木 </a:t>
            </a:r>
            <a:endParaRPr lang="zh-CN" altLang="en-US" dirty="0"/>
          </a:p>
          <a:p>
            <a:pPr>
              <a:buFontTx/>
              <a:buNone/>
            </a:pPr>
            <a:r>
              <a:rPr lang="zh-CN" altLang="en-US" dirty="0"/>
              <a:t>            </a:t>
            </a:r>
            <a:r>
              <a:rPr lang="en-US" altLang="zh-CN" dirty="0" err="1">
                <a:solidFill>
                  <a:srgbClr val="CC0000"/>
                </a:solidFill>
              </a:rPr>
              <a:t>lín</a:t>
            </a:r>
            <a:r>
              <a:rPr lang="en-US" altLang="zh-CN" dirty="0">
                <a:solidFill>
                  <a:srgbClr val="CC0000"/>
                </a:solidFill>
              </a:rPr>
              <a:t> </a:t>
            </a:r>
            <a:r>
              <a:rPr lang="en-US" altLang="zh-CN" dirty="0" err="1">
                <a:solidFill>
                  <a:srgbClr val="CC0000"/>
                </a:solidFill>
              </a:rPr>
              <a:t>xún</a:t>
            </a:r>
            <a:r>
              <a:rPr lang="en-US" altLang="zh-CN" dirty="0">
                <a:solidFill>
                  <a:srgbClr val="CC0000"/>
                </a:solidFill>
              </a:rPr>
              <a:t>    </a:t>
            </a:r>
            <a:r>
              <a:rPr lang="en-US" altLang="zh-CN" dirty="0"/>
              <a:t>     </a:t>
            </a:r>
            <a:r>
              <a:rPr lang="en-US" altLang="zh-CN" dirty="0" err="1">
                <a:solidFill>
                  <a:srgbClr val="CC0000"/>
                </a:solidFill>
              </a:rPr>
              <a:t>lǚ</a:t>
            </a:r>
            <a:br>
              <a:rPr lang="en-US" altLang="zh-CN" dirty="0"/>
            </a:br>
            <a:r>
              <a:rPr lang="zh-CN" altLang="en-US" dirty="0"/>
              <a:t>瘦骨（       ）  （      ）次</a:t>
            </a:r>
            <a:endParaRPr lang="zh-CN" altLang="en-US" dirty="0"/>
          </a:p>
        </p:txBody>
      </p:sp>
      <p:sp>
        <p:nvSpPr>
          <p:cNvPr id="79876" name="Rectangle 4"/>
          <p:cNvSpPr>
            <a:spLocks noChangeArrowheads="1"/>
          </p:cNvSpPr>
          <p:nvPr/>
        </p:nvSpPr>
        <p:spPr bwMode="auto">
          <a:xfrm>
            <a:off x="539750" y="260350"/>
            <a:ext cx="2195513" cy="533400"/>
          </a:xfrm>
          <a:prstGeom prst="rect">
            <a:avLst/>
          </a:prstGeom>
          <a:solidFill>
            <a:srgbClr val="FF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b="1">
                <a:latin typeface="Arial" panose="020B0604020202020204" pitchFamily="34" charset="0"/>
                <a:ea typeface="宋体" panose="02010600030101010101" pitchFamily="2" charset="-122"/>
              </a:rPr>
              <a:t> </a:t>
            </a:r>
            <a:r>
              <a:rPr lang="zh-CN" altLang="en-US" b="1">
                <a:latin typeface="Arial" panose="020B0604020202020204" pitchFamily="34" charset="0"/>
                <a:ea typeface="宋体" panose="02010600030101010101" pitchFamily="2" charset="-122"/>
              </a:rPr>
              <a:t>　</a:t>
            </a:r>
            <a:r>
              <a:rPr lang="zh-CN" altLang="en-US" sz="2900" b="1">
                <a:latin typeface="Arial" panose="020B0604020202020204" pitchFamily="34" charset="0"/>
                <a:ea typeface="宋体" panose="02010600030101010101" pitchFamily="2" charset="-122"/>
              </a:rPr>
              <a:t>预习检查</a:t>
            </a:r>
            <a:endParaRPr lang="zh-CN" altLang="en-US" sz="2900" b="1">
              <a:latin typeface="Arial" panose="020B0604020202020204" pitchFamily="34" charset="0"/>
              <a:ea typeface="宋体" panose="02010600030101010101" pitchFamily="2" charset="-122"/>
            </a:endParaRPr>
          </a:p>
        </p:txBody>
      </p:sp>
      <p:sp>
        <p:nvSpPr>
          <p:cNvPr id="79879" name="AutoShape 7"/>
          <p:cNvSpPr>
            <a:spLocks noChangeArrowheads="1"/>
          </p:cNvSpPr>
          <p:nvPr/>
        </p:nvSpPr>
        <p:spPr bwMode="auto">
          <a:xfrm>
            <a:off x="0" y="188913"/>
            <a:ext cx="3167063" cy="647700"/>
          </a:xfrm>
          <a:prstGeom prst="flowChartPredefinedProcess">
            <a:avLst/>
          </a:prstGeom>
          <a:solidFill>
            <a:srgbClr val="FF9900"/>
          </a:solidFill>
          <a:ln w="9525">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800">
                <a:latin typeface="Arial" panose="020B0604020202020204" pitchFamily="34" charset="0"/>
                <a:ea typeface="宋体" panose="02010600030101010101" pitchFamily="2" charset="-122"/>
              </a:rPr>
              <a:t>预习检查</a:t>
            </a:r>
            <a:endParaRPr lang="zh-CN" altLang="en-US" sz="1800">
              <a:latin typeface="Arial" panose="020B0604020202020204" pitchFamily="34" charset="0"/>
              <a:ea typeface="宋体" panose="02010600030101010101" pitchFamily="2" charset="-122"/>
            </a:endParaRPr>
          </a:p>
        </p:txBody>
      </p:sp>
      <p:sp>
        <p:nvSpPr>
          <p:cNvPr id="79880" name="Rectangle 8"/>
          <p:cNvSpPr>
            <a:spLocks noChangeArrowheads="1"/>
          </p:cNvSpPr>
          <p:nvPr/>
        </p:nvSpPr>
        <p:spPr bwMode="auto">
          <a:xfrm>
            <a:off x="395288" y="260350"/>
            <a:ext cx="2195512" cy="533400"/>
          </a:xfrm>
          <a:prstGeom prst="rect">
            <a:avLst/>
          </a:prstGeom>
          <a:solidFill>
            <a:srgbClr val="FF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b="1">
                <a:latin typeface="Arial" panose="020B0604020202020204" pitchFamily="34" charset="0"/>
                <a:ea typeface="宋体" panose="02010600030101010101" pitchFamily="2" charset="-122"/>
              </a:rPr>
              <a:t> </a:t>
            </a:r>
            <a:r>
              <a:rPr lang="zh-CN" altLang="en-US" b="1">
                <a:latin typeface="Arial" panose="020B0604020202020204" pitchFamily="34" charset="0"/>
                <a:ea typeface="宋体" panose="02010600030101010101" pitchFamily="2" charset="-122"/>
              </a:rPr>
              <a:t>　</a:t>
            </a:r>
            <a:r>
              <a:rPr lang="zh-CN" altLang="en-US" sz="2900" b="1">
                <a:latin typeface="Arial" panose="020B0604020202020204" pitchFamily="34" charset="0"/>
                <a:ea typeface="宋体" panose="02010600030101010101" pitchFamily="2" charset="-122"/>
              </a:rPr>
              <a:t>预习检查</a:t>
            </a:r>
            <a:endParaRPr lang="zh-CN" altLang="en-US" sz="2900" b="1">
              <a:latin typeface="Arial" panose="020B0604020202020204" pitchFamily="34" charset="0"/>
              <a:ea typeface="宋体" panose="02010600030101010101" pitchFamily="2" charset="-122"/>
            </a:endParaRPr>
          </a:p>
        </p:txBody>
      </p:sp>
      <p:sp>
        <p:nvSpPr>
          <p:cNvPr id="79881" name="Rectangle 9"/>
          <p:cNvSpPr>
            <a:spLocks noChangeArrowheads="1"/>
          </p:cNvSpPr>
          <p:nvPr/>
        </p:nvSpPr>
        <p:spPr bwMode="auto">
          <a:xfrm>
            <a:off x="179388" y="1196975"/>
            <a:ext cx="3216275" cy="528638"/>
          </a:xfrm>
          <a:prstGeom prst="rect">
            <a:avLst/>
          </a:prstGeom>
          <a:solidFill>
            <a:srgbClr val="FFFF99"/>
          </a:solidFill>
          <a:ln w="9525">
            <a:solidFill>
              <a:srgbClr val="FF6600"/>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zh-CN" altLang="en-US" dirty="0"/>
              <a:t>（</a:t>
            </a:r>
            <a:r>
              <a:rPr lang="en-US" altLang="zh-CN" dirty="0"/>
              <a:t>2</a:t>
            </a:r>
            <a:r>
              <a:rPr lang="zh-CN" altLang="en-US" dirty="0"/>
              <a:t>）按拼音填空：</a:t>
            </a:r>
            <a:endParaRPr lang="zh-CN" altLang="en-US" dirty="0"/>
          </a:p>
        </p:txBody>
      </p:sp>
      <p:sp>
        <p:nvSpPr>
          <p:cNvPr id="79882" name="Rectangle 10"/>
          <p:cNvSpPr>
            <a:spLocks noChangeArrowheads="1"/>
          </p:cNvSpPr>
          <p:nvPr/>
        </p:nvSpPr>
        <p:spPr bwMode="auto">
          <a:xfrm>
            <a:off x="684213" y="5081588"/>
            <a:ext cx="7661275" cy="442912"/>
          </a:xfrm>
          <a:prstGeom prst="rect">
            <a:avLst/>
          </a:prstGeom>
          <a:solidFill>
            <a:srgbClr val="FFFF00">
              <a:alpha val="35001"/>
            </a:srgbClr>
          </a:solidFill>
          <a:ln w="9525" algn="ctr">
            <a:solidFill>
              <a:srgbClr val="FF9900"/>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gn="ctr">
              <a:lnSpc>
                <a:spcPct val="80000"/>
              </a:lnSpc>
              <a:spcBef>
                <a:spcPct val="20000"/>
              </a:spcBef>
            </a:pPr>
            <a:r>
              <a:rPr lang="zh-CN" altLang="en-US" dirty="0"/>
              <a:t>悬崖  训诫  峭壁  灌木  瘦骨嶙峋   屡次</a:t>
            </a:r>
            <a:endParaRPr lang="zh-CN" altLang="en-US" dirty="0"/>
          </a:p>
        </p:txBody>
      </p:sp>
    </p:spTree>
  </p:cSld>
  <p:clrMapOvr>
    <a:masterClrMapping/>
  </p:clrMapOvr>
  <p:transition spd="med">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9875">
                                            <p:txEl>
                                              <p:pRg st="0" end="0"/>
                                            </p:txEl>
                                          </p:spTgt>
                                        </p:tgtEl>
                                        <p:attrNameLst>
                                          <p:attrName>style.visibility</p:attrName>
                                        </p:attrNameLst>
                                      </p:cBhvr>
                                      <p:to>
                                        <p:strVal val="visible"/>
                                      </p:to>
                                    </p:set>
                                    <p:animEffect transition="in" filter="blinds(horizontal)">
                                      <p:cBhvr>
                                        <p:cTn id="7" dur="500"/>
                                        <p:tgtEl>
                                          <p:spTgt spid="7987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9875">
                                            <p:txEl>
                                              <p:pRg st="1" end="1"/>
                                            </p:txEl>
                                          </p:spTgt>
                                        </p:tgtEl>
                                        <p:attrNameLst>
                                          <p:attrName>style.visibility</p:attrName>
                                        </p:attrNameLst>
                                      </p:cBhvr>
                                      <p:to>
                                        <p:strVal val="visible"/>
                                      </p:to>
                                    </p:set>
                                    <p:animEffect transition="in" filter="blinds(horizontal)">
                                      <p:cBhvr>
                                        <p:cTn id="12" dur="500"/>
                                        <p:tgtEl>
                                          <p:spTgt spid="7987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79875">
                                            <p:txEl>
                                              <p:pRg st="2" end="2"/>
                                            </p:txEl>
                                          </p:spTgt>
                                        </p:tgtEl>
                                        <p:attrNameLst>
                                          <p:attrName>style.visibility</p:attrName>
                                        </p:attrNameLst>
                                      </p:cBhvr>
                                      <p:to>
                                        <p:strVal val="visible"/>
                                      </p:to>
                                    </p:set>
                                    <p:animEffect transition="in" filter="blinds(horizontal)">
                                      <p:cBhvr>
                                        <p:cTn id="17" dur="500"/>
                                        <p:tgtEl>
                                          <p:spTgt spid="7987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79882"/>
                                        </p:tgtEl>
                                        <p:attrNameLst>
                                          <p:attrName>style.visibility</p:attrName>
                                        </p:attrNameLst>
                                      </p:cBhvr>
                                      <p:to>
                                        <p:strVal val="visible"/>
                                      </p:to>
                                    </p:set>
                                    <p:animEffect transition="in" filter="blinds(horizontal)">
                                      <p:cBhvr>
                                        <p:cTn id="22" dur="500"/>
                                        <p:tgtEl>
                                          <p:spTgt spid="798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5" grpId="0" build="p"/>
      <p:bldP spid="79882"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body" idx="1"/>
          </p:nvPr>
        </p:nvSpPr>
        <p:spPr>
          <a:xfrm>
            <a:off x="250825" y="1412875"/>
            <a:ext cx="3529087" cy="3168650"/>
          </a:xfrm>
          <a:solidFill>
            <a:srgbClr val="FFCC99">
              <a:alpha val="59000"/>
            </a:srgbClr>
          </a:solidFill>
          <a:ln>
            <a:solidFill>
              <a:srgbClr val="FFCC00"/>
            </a:solidFill>
            <a:miter lim="800000"/>
          </a:ln>
        </p:spPr>
        <p:txBody>
          <a:bodyPr/>
          <a:lstStyle/>
          <a:p>
            <a:pPr>
              <a:buFontTx/>
              <a:buNone/>
            </a:pPr>
            <a:r>
              <a:rPr lang="en-US" altLang="zh-CN" dirty="0">
                <a:latin typeface="楷体_GB2312" pitchFamily="49" charset="-122"/>
                <a:ea typeface="楷体_GB2312" pitchFamily="49" charset="-122"/>
              </a:rPr>
              <a:t>     </a:t>
            </a:r>
            <a:r>
              <a:rPr lang="zh-CN" altLang="en-US" dirty="0">
                <a:latin typeface="楷体_GB2312" pitchFamily="49" charset="-122"/>
                <a:ea typeface="楷体_GB2312" pitchFamily="49" charset="-122"/>
              </a:rPr>
              <a:t>文中第二、第三部分的两个</a:t>
            </a:r>
            <a:r>
              <a:rPr lang="zh-CN" altLang="en-US" dirty="0">
                <a:latin typeface="Arial" panose="020B0604020202020204"/>
                <a:ea typeface="楷体_GB2312" pitchFamily="49" charset="-122"/>
              </a:rPr>
              <a:t>“</a:t>
            </a:r>
            <a:r>
              <a:rPr lang="zh-CN" altLang="en-US" dirty="0">
                <a:latin typeface="楷体_GB2312" pitchFamily="49" charset="-122"/>
                <a:ea typeface="楷体_GB2312" pitchFamily="49" charset="-122"/>
              </a:rPr>
              <a:t>啜泣</a:t>
            </a:r>
            <a:r>
              <a:rPr lang="zh-CN" altLang="en-US" dirty="0">
                <a:latin typeface="Arial" panose="020B0604020202020204"/>
                <a:ea typeface="楷体_GB2312" pitchFamily="49" charset="-122"/>
              </a:rPr>
              <a:t>”</a:t>
            </a:r>
            <a:r>
              <a:rPr lang="zh-CN" altLang="en-US" dirty="0">
                <a:latin typeface="楷体_GB2312" pitchFamily="49" charset="-122"/>
                <a:ea typeface="楷体_GB2312" pitchFamily="49" charset="-122"/>
              </a:rPr>
              <a:t>（</a:t>
            </a:r>
            <a:r>
              <a:rPr lang="en-US" altLang="zh-CN" dirty="0">
                <a:latin typeface="楷体_GB2312" pitchFamily="49" charset="-122"/>
                <a:ea typeface="楷体_GB2312" pitchFamily="49" charset="-122"/>
              </a:rPr>
              <a:t>14</a:t>
            </a:r>
            <a:r>
              <a:rPr lang="zh-CN" altLang="en-US" dirty="0">
                <a:latin typeface="楷体_GB2312" pitchFamily="49" charset="-122"/>
                <a:ea typeface="楷体_GB2312" pitchFamily="49" charset="-122"/>
              </a:rPr>
              <a:t>段和</a:t>
            </a:r>
            <a:r>
              <a:rPr lang="en-US" altLang="zh-CN" dirty="0">
                <a:latin typeface="楷体_GB2312" pitchFamily="49" charset="-122"/>
                <a:ea typeface="楷体_GB2312" pitchFamily="49" charset="-122"/>
              </a:rPr>
              <a:t>22</a:t>
            </a:r>
            <a:r>
              <a:rPr lang="zh-CN" altLang="en-US" dirty="0">
                <a:latin typeface="楷体_GB2312" pitchFamily="49" charset="-122"/>
                <a:ea typeface="楷体_GB2312" pitchFamily="49" charset="-122"/>
              </a:rPr>
              <a:t>段中）是否一样？</a:t>
            </a:r>
            <a:endParaRPr lang="zh-CN" altLang="en-US" dirty="0"/>
          </a:p>
        </p:txBody>
      </p:sp>
      <p:sp>
        <p:nvSpPr>
          <p:cNvPr id="128003" name="AutoShape 3"/>
          <p:cNvSpPr>
            <a:spLocks noChangeArrowheads="1"/>
          </p:cNvSpPr>
          <p:nvPr/>
        </p:nvSpPr>
        <p:spPr bwMode="auto">
          <a:xfrm>
            <a:off x="0" y="188913"/>
            <a:ext cx="3167063" cy="647700"/>
          </a:xfrm>
          <a:prstGeom prst="flowChartPredefinedProcess">
            <a:avLst/>
          </a:prstGeom>
          <a:solidFill>
            <a:srgbClr val="FF9900"/>
          </a:solidFill>
          <a:ln w="9525">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800">
                <a:latin typeface="Arial" panose="020B0604020202020204" pitchFamily="34" charset="0"/>
                <a:ea typeface="宋体" panose="02010600030101010101" pitchFamily="2" charset="-122"/>
              </a:rPr>
              <a:t>预习检查</a:t>
            </a:r>
            <a:endParaRPr lang="zh-CN" altLang="en-US" sz="1800">
              <a:latin typeface="Arial" panose="020B0604020202020204" pitchFamily="34" charset="0"/>
              <a:ea typeface="宋体" panose="02010600030101010101" pitchFamily="2" charset="-122"/>
            </a:endParaRPr>
          </a:p>
        </p:txBody>
      </p:sp>
      <p:sp>
        <p:nvSpPr>
          <p:cNvPr id="128004" name="Rectangle 4"/>
          <p:cNvSpPr>
            <a:spLocks noChangeArrowheads="1"/>
          </p:cNvSpPr>
          <p:nvPr/>
        </p:nvSpPr>
        <p:spPr bwMode="auto">
          <a:xfrm>
            <a:off x="395288" y="260350"/>
            <a:ext cx="2195512" cy="533400"/>
          </a:xfrm>
          <a:prstGeom prst="rect">
            <a:avLst/>
          </a:prstGeom>
          <a:solidFill>
            <a:srgbClr val="FF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b="1">
                <a:latin typeface="Arial" panose="020B0604020202020204" pitchFamily="34" charset="0"/>
                <a:ea typeface="宋体" panose="02010600030101010101" pitchFamily="2" charset="-122"/>
              </a:rPr>
              <a:t> </a:t>
            </a:r>
            <a:r>
              <a:rPr lang="zh-CN" altLang="en-US" b="1">
                <a:latin typeface="Arial" panose="020B0604020202020204" pitchFamily="34" charset="0"/>
                <a:ea typeface="宋体" panose="02010600030101010101" pitchFamily="2" charset="-122"/>
              </a:rPr>
              <a:t>　</a:t>
            </a:r>
            <a:r>
              <a:rPr lang="zh-CN" altLang="en-US" sz="2900" b="1">
                <a:latin typeface="Arial" panose="020B0604020202020204" pitchFamily="34" charset="0"/>
                <a:ea typeface="宋体" panose="02010600030101010101" pitchFamily="2" charset="-122"/>
              </a:rPr>
              <a:t>小故事</a:t>
            </a:r>
            <a:endParaRPr lang="zh-CN" altLang="en-US" sz="2900" b="1">
              <a:latin typeface="Arial" panose="020B0604020202020204" pitchFamily="34" charset="0"/>
              <a:ea typeface="宋体" panose="02010600030101010101" pitchFamily="2" charset="-122"/>
            </a:endParaRPr>
          </a:p>
        </p:txBody>
      </p:sp>
      <p:sp>
        <p:nvSpPr>
          <p:cNvPr id="128005" name="Rectangle 5"/>
          <p:cNvSpPr>
            <a:spLocks noChangeArrowheads="1"/>
          </p:cNvSpPr>
          <p:nvPr/>
        </p:nvSpPr>
        <p:spPr bwMode="auto">
          <a:xfrm>
            <a:off x="395288" y="260350"/>
            <a:ext cx="2195512" cy="519113"/>
          </a:xfrm>
          <a:prstGeom prst="rect">
            <a:avLst/>
          </a:prstGeom>
          <a:solidFill>
            <a:srgbClr val="FF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b="1">
                <a:latin typeface="Arial" panose="020B0604020202020204" pitchFamily="34" charset="0"/>
                <a:ea typeface="宋体" panose="02010600030101010101" pitchFamily="2" charset="-122"/>
              </a:rPr>
              <a:t> </a:t>
            </a:r>
            <a:r>
              <a:rPr lang="zh-CN" altLang="en-US" b="1">
                <a:latin typeface="Arial" panose="020B0604020202020204" pitchFamily="34" charset="0"/>
                <a:ea typeface="宋体" panose="02010600030101010101" pitchFamily="2" charset="-122"/>
              </a:rPr>
              <a:t>　</a:t>
            </a:r>
            <a:r>
              <a:rPr lang="zh-CN" altLang="en-US" b="1"/>
              <a:t>局部品味</a:t>
            </a:r>
            <a:endParaRPr lang="zh-CN" altLang="en-US" sz="2900" b="1">
              <a:latin typeface="Arial" panose="020B0604020202020204" pitchFamily="34" charset="0"/>
              <a:ea typeface="宋体" panose="02010600030101010101" pitchFamily="2" charset="-122"/>
            </a:endParaRPr>
          </a:p>
        </p:txBody>
      </p:sp>
      <p:pic>
        <p:nvPicPr>
          <p:cNvPr id="128006" name="Picture 6" descr="003回望悬崖"/>
          <p:cNvPicPr>
            <a:picLocks noChangeAspect="1" noChangeArrowheads="1"/>
          </p:cNvPicPr>
          <p:nvPr/>
        </p:nvPicPr>
        <p:blipFill>
          <a:blip r:embed="rId1" cstate="email"/>
          <a:srcRect/>
          <a:stretch>
            <a:fillRect/>
          </a:stretch>
        </p:blipFill>
        <p:spPr bwMode="auto">
          <a:xfrm>
            <a:off x="3924300" y="1989138"/>
            <a:ext cx="4795838" cy="3462337"/>
          </a:xfrm>
          <a:prstGeom prst="rect">
            <a:avLst/>
          </a:prstGeom>
          <a:noFill/>
          <a:extLst>
            <a:ext uri="{909E8E84-426E-40DD-AFC4-6F175D3DCCD1}">
              <a14:hiddenFill xmlns:a14="http://schemas.microsoft.com/office/drawing/2010/main">
                <a:solidFill>
                  <a:srgbClr val="FFFFFF"/>
                </a:solidFill>
              </a14:hiddenFill>
            </a:ext>
          </a:extLst>
        </p:spPr>
      </p:pic>
      <p:sp>
        <p:nvSpPr>
          <p:cNvPr id="128007" name="Text Box 7"/>
          <p:cNvSpPr txBox="1">
            <a:spLocks noChangeArrowheads="1"/>
          </p:cNvSpPr>
          <p:nvPr/>
        </p:nvSpPr>
        <p:spPr bwMode="auto">
          <a:xfrm>
            <a:off x="250825" y="5013325"/>
            <a:ext cx="381635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a:t>探 踩 调换位置？</a:t>
            </a:r>
            <a:endParaRPr lang="zh-CN" altLang="en-US"/>
          </a:p>
        </p:txBody>
      </p:sp>
    </p:spTree>
  </p:cSld>
  <p:clrMapOvr>
    <a:masterClrMapping/>
  </p:clrMapOvr>
  <p:transition spd="med">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28002">
                                            <p:txEl>
                                              <p:pRg st="0" end="0"/>
                                            </p:txEl>
                                          </p:spTgt>
                                        </p:tgtEl>
                                        <p:attrNameLst>
                                          <p:attrName>style.visibility</p:attrName>
                                        </p:attrNameLst>
                                      </p:cBhvr>
                                      <p:to>
                                        <p:strVal val="visible"/>
                                      </p:to>
                                    </p:set>
                                    <p:animEffect transition="in" filter="blinds(horizontal)">
                                      <p:cBhvr>
                                        <p:cTn id="7" dur="500"/>
                                        <p:tgtEl>
                                          <p:spTgt spid="12800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28007"/>
                                        </p:tgtEl>
                                        <p:attrNameLst>
                                          <p:attrName>style.visibility</p:attrName>
                                        </p:attrNameLst>
                                      </p:cBhvr>
                                      <p:to>
                                        <p:strVal val="visible"/>
                                      </p:to>
                                    </p:set>
                                    <p:animEffect transition="in" filter="blinds(horizontal)">
                                      <p:cBhvr>
                                        <p:cTn id="12" dur="500"/>
                                        <p:tgtEl>
                                          <p:spTgt spid="1280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00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body" idx="1"/>
          </p:nvPr>
        </p:nvSpPr>
        <p:spPr>
          <a:xfrm>
            <a:off x="827088" y="1412875"/>
            <a:ext cx="7283450" cy="4248150"/>
          </a:xfrm>
          <a:solidFill>
            <a:srgbClr val="FFCC99">
              <a:alpha val="59000"/>
            </a:srgbClr>
          </a:solidFill>
          <a:ln>
            <a:solidFill>
              <a:srgbClr val="FFCC00"/>
            </a:solidFill>
            <a:miter lim="800000"/>
          </a:ln>
        </p:spPr>
        <p:txBody>
          <a:bodyPr/>
          <a:lstStyle/>
          <a:p>
            <a:pPr>
              <a:lnSpc>
                <a:spcPct val="90000"/>
              </a:lnSpc>
              <a:buFontTx/>
              <a:buNone/>
            </a:pPr>
            <a:r>
              <a:rPr lang="zh-CN" altLang="en-US" dirty="0">
                <a:latin typeface="楷体_GB2312" pitchFamily="49" charset="-122"/>
                <a:ea typeface="楷体_GB2312" pitchFamily="49" charset="-122"/>
              </a:rPr>
              <a:t>文中第二、第三部分的两个</a:t>
            </a:r>
            <a:r>
              <a:rPr lang="zh-CN" altLang="en-US" dirty="0">
                <a:latin typeface="Arial" panose="020B0604020202020204"/>
                <a:ea typeface="楷体_GB2312" pitchFamily="49" charset="-122"/>
              </a:rPr>
              <a:t>“</a:t>
            </a:r>
            <a:r>
              <a:rPr lang="zh-CN" altLang="en-US" dirty="0">
                <a:latin typeface="楷体_GB2312" pitchFamily="49" charset="-122"/>
                <a:ea typeface="楷体_GB2312" pitchFamily="49" charset="-122"/>
              </a:rPr>
              <a:t>啜泣</a:t>
            </a:r>
            <a:r>
              <a:rPr lang="zh-CN" altLang="en-US" dirty="0">
                <a:latin typeface="Arial" panose="020B0604020202020204"/>
                <a:ea typeface="楷体_GB2312" pitchFamily="49" charset="-122"/>
              </a:rPr>
              <a:t>”</a:t>
            </a:r>
            <a:r>
              <a:rPr lang="zh-CN" altLang="en-US" dirty="0">
                <a:latin typeface="楷体_GB2312" pitchFamily="49" charset="-122"/>
                <a:ea typeface="楷体_GB2312" pitchFamily="49" charset="-122"/>
              </a:rPr>
              <a:t>（</a:t>
            </a:r>
            <a:r>
              <a:rPr lang="en-US" altLang="zh-CN" dirty="0">
                <a:latin typeface="楷体_GB2312" pitchFamily="49" charset="-122"/>
                <a:ea typeface="楷体_GB2312" pitchFamily="49" charset="-122"/>
              </a:rPr>
              <a:t>14</a:t>
            </a:r>
            <a:r>
              <a:rPr lang="zh-CN" altLang="en-US" dirty="0">
                <a:latin typeface="楷体_GB2312" pitchFamily="49" charset="-122"/>
                <a:ea typeface="楷体_GB2312" pitchFamily="49" charset="-122"/>
              </a:rPr>
              <a:t>段和</a:t>
            </a:r>
            <a:r>
              <a:rPr lang="en-US" altLang="zh-CN" dirty="0">
                <a:latin typeface="楷体_GB2312" pitchFamily="49" charset="-122"/>
                <a:ea typeface="楷体_GB2312" pitchFamily="49" charset="-122"/>
              </a:rPr>
              <a:t>22</a:t>
            </a:r>
            <a:r>
              <a:rPr lang="zh-CN" altLang="en-US" dirty="0">
                <a:latin typeface="楷体_GB2312" pitchFamily="49" charset="-122"/>
                <a:ea typeface="楷体_GB2312" pitchFamily="49" charset="-122"/>
              </a:rPr>
              <a:t>段中）是否一样？</a:t>
            </a:r>
            <a:endParaRPr lang="zh-CN" altLang="en-US" dirty="0">
              <a:latin typeface="楷体_GB2312" pitchFamily="49" charset="-122"/>
              <a:ea typeface="楷体_GB2312" pitchFamily="49" charset="-122"/>
            </a:endParaRPr>
          </a:p>
          <a:p>
            <a:pPr>
              <a:lnSpc>
                <a:spcPct val="90000"/>
              </a:lnSpc>
              <a:buFontTx/>
              <a:buNone/>
            </a:pPr>
            <a:r>
              <a:rPr lang="zh-CN" altLang="en-US" dirty="0">
                <a:latin typeface="楷体_GB2312" pitchFamily="49" charset="-122"/>
                <a:ea typeface="楷体_GB2312" pitchFamily="49" charset="-122"/>
              </a:rPr>
              <a:t> </a:t>
            </a:r>
            <a:br>
              <a:rPr lang="zh-CN" altLang="en-US" dirty="0">
                <a:latin typeface="楷体_GB2312" pitchFamily="49" charset="-122"/>
                <a:ea typeface="楷体_GB2312" pitchFamily="49" charset="-122"/>
              </a:rPr>
            </a:br>
            <a:r>
              <a:rPr lang="zh-CN" altLang="en-US" dirty="0">
                <a:latin typeface="楷体_GB2312" pitchFamily="49" charset="-122"/>
                <a:ea typeface="楷体_GB2312" pitchFamily="49" charset="-122"/>
              </a:rPr>
              <a:t>不一样。表面都是哭泣，其实截然不同：前者是恐惧和伤心，后者有复杂情感，有历险的余悸，有脱险的欣喜有对父亲的感激，更有一种全新的感觉</a:t>
            </a:r>
            <a:r>
              <a:rPr lang="en-US" altLang="zh-CN" dirty="0">
                <a:latin typeface="Arial" panose="020B0604020202020204"/>
                <a:ea typeface="楷体_GB2312" pitchFamily="49" charset="-122"/>
              </a:rPr>
              <a:t>——“</a:t>
            </a:r>
            <a:r>
              <a:rPr lang="zh-CN" altLang="en-US" dirty="0">
                <a:latin typeface="楷体_GB2312" pitchFamily="49" charset="-122"/>
                <a:ea typeface="楷体_GB2312" pitchFamily="49" charset="-122"/>
              </a:rPr>
              <a:t>我觉得自己有一种巨大的成就感。这是我永远忘不了的经验。</a:t>
            </a:r>
            <a:r>
              <a:rPr lang="zh-CN" altLang="en-US" dirty="0">
                <a:latin typeface="Arial" panose="020B0604020202020204"/>
                <a:ea typeface="楷体_GB2312" pitchFamily="49" charset="-122"/>
              </a:rPr>
              <a:t>”</a:t>
            </a:r>
            <a:r>
              <a:rPr lang="zh-CN" altLang="en-US" i="1" dirty="0"/>
              <a:t> </a:t>
            </a:r>
            <a:endParaRPr lang="zh-CN" altLang="en-US" dirty="0"/>
          </a:p>
        </p:txBody>
      </p:sp>
      <p:sp>
        <p:nvSpPr>
          <p:cNvPr id="103427" name="AutoShape 3"/>
          <p:cNvSpPr>
            <a:spLocks noChangeArrowheads="1"/>
          </p:cNvSpPr>
          <p:nvPr/>
        </p:nvSpPr>
        <p:spPr bwMode="auto">
          <a:xfrm>
            <a:off x="0" y="188913"/>
            <a:ext cx="3167063" cy="647700"/>
          </a:xfrm>
          <a:prstGeom prst="flowChartPredefinedProcess">
            <a:avLst/>
          </a:prstGeom>
          <a:solidFill>
            <a:srgbClr val="FF9900"/>
          </a:solidFill>
          <a:ln w="9525">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800">
                <a:latin typeface="Arial" panose="020B0604020202020204" pitchFamily="34" charset="0"/>
                <a:ea typeface="宋体" panose="02010600030101010101" pitchFamily="2" charset="-122"/>
              </a:rPr>
              <a:t>预习检查</a:t>
            </a:r>
            <a:endParaRPr lang="zh-CN" altLang="en-US" sz="1800">
              <a:latin typeface="Arial" panose="020B0604020202020204" pitchFamily="34" charset="0"/>
              <a:ea typeface="宋体" panose="02010600030101010101" pitchFamily="2" charset="-122"/>
            </a:endParaRPr>
          </a:p>
        </p:txBody>
      </p:sp>
      <p:sp>
        <p:nvSpPr>
          <p:cNvPr id="103428" name="Rectangle 4"/>
          <p:cNvSpPr>
            <a:spLocks noChangeArrowheads="1"/>
          </p:cNvSpPr>
          <p:nvPr/>
        </p:nvSpPr>
        <p:spPr bwMode="auto">
          <a:xfrm>
            <a:off x="395288" y="260350"/>
            <a:ext cx="2195512" cy="533400"/>
          </a:xfrm>
          <a:prstGeom prst="rect">
            <a:avLst/>
          </a:prstGeom>
          <a:solidFill>
            <a:srgbClr val="FF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b="1">
                <a:latin typeface="Arial" panose="020B0604020202020204" pitchFamily="34" charset="0"/>
                <a:ea typeface="宋体" panose="02010600030101010101" pitchFamily="2" charset="-122"/>
              </a:rPr>
              <a:t> </a:t>
            </a:r>
            <a:r>
              <a:rPr lang="zh-CN" altLang="en-US" b="1">
                <a:latin typeface="Arial" panose="020B0604020202020204" pitchFamily="34" charset="0"/>
                <a:ea typeface="宋体" panose="02010600030101010101" pitchFamily="2" charset="-122"/>
              </a:rPr>
              <a:t>　</a:t>
            </a:r>
            <a:r>
              <a:rPr lang="zh-CN" altLang="en-US" sz="2900" b="1">
                <a:latin typeface="Arial" panose="020B0604020202020204" pitchFamily="34" charset="0"/>
                <a:ea typeface="宋体" panose="02010600030101010101" pitchFamily="2" charset="-122"/>
              </a:rPr>
              <a:t>小故事</a:t>
            </a:r>
            <a:endParaRPr lang="zh-CN" altLang="en-US" sz="2900" b="1">
              <a:latin typeface="Arial" panose="020B0604020202020204" pitchFamily="34" charset="0"/>
              <a:ea typeface="宋体" panose="02010600030101010101" pitchFamily="2" charset="-122"/>
            </a:endParaRPr>
          </a:p>
        </p:txBody>
      </p:sp>
      <p:sp>
        <p:nvSpPr>
          <p:cNvPr id="103429" name="Rectangle 5"/>
          <p:cNvSpPr>
            <a:spLocks noChangeArrowheads="1"/>
          </p:cNvSpPr>
          <p:nvPr/>
        </p:nvSpPr>
        <p:spPr bwMode="auto">
          <a:xfrm>
            <a:off x="395288" y="260350"/>
            <a:ext cx="2195512" cy="519113"/>
          </a:xfrm>
          <a:prstGeom prst="rect">
            <a:avLst/>
          </a:prstGeom>
          <a:solidFill>
            <a:srgbClr val="FF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b="1">
                <a:latin typeface="Arial" panose="020B0604020202020204" pitchFamily="34" charset="0"/>
                <a:ea typeface="宋体" panose="02010600030101010101" pitchFamily="2" charset="-122"/>
              </a:rPr>
              <a:t> </a:t>
            </a:r>
            <a:r>
              <a:rPr lang="zh-CN" altLang="en-US" b="1">
                <a:latin typeface="Arial" panose="020B0604020202020204" pitchFamily="34" charset="0"/>
                <a:ea typeface="宋体" panose="02010600030101010101" pitchFamily="2" charset="-122"/>
              </a:rPr>
              <a:t>　</a:t>
            </a:r>
            <a:r>
              <a:rPr lang="zh-CN" altLang="en-US" b="1"/>
              <a:t>局部品味</a:t>
            </a:r>
            <a:endParaRPr lang="zh-CN" altLang="en-US" sz="2900" b="1">
              <a:latin typeface="Arial" panose="020B0604020202020204" pitchFamily="34" charset="0"/>
              <a:ea typeface="宋体" panose="02010600030101010101" pitchFamily="2" charset="-122"/>
            </a:endParaRPr>
          </a:p>
        </p:txBody>
      </p:sp>
    </p:spTree>
  </p:cSld>
  <p:clrMapOvr>
    <a:masterClrMapping/>
  </p:clrMapOvr>
  <p:transition spd="med">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3426">
                                            <p:txEl>
                                              <p:pRg st="0" end="0"/>
                                            </p:txEl>
                                          </p:spTgt>
                                        </p:tgtEl>
                                        <p:attrNameLst>
                                          <p:attrName>style.visibility</p:attrName>
                                        </p:attrNameLst>
                                      </p:cBhvr>
                                      <p:to>
                                        <p:strVal val="visible"/>
                                      </p:to>
                                    </p:set>
                                    <p:animEffect transition="in" filter="blinds(horizontal)">
                                      <p:cBhvr>
                                        <p:cTn id="7" dur="500"/>
                                        <p:tgtEl>
                                          <p:spTgt spid="10342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03426">
                                            <p:txEl>
                                              <p:pRg st="1" end="1"/>
                                            </p:txEl>
                                          </p:spTgt>
                                        </p:tgtEl>
                                        <p:attrNameLst>
                                          <p:attrName>style.visibility</p:attrName>
                                        </p:attrNameLst>
                                      </p:cBhvr>
                                      <p:to>
                                        <p:strVal val="visible"/>
                                      </p:to>
                                    </p:set>
                                    <p:animEffect transition="in" filter="blinds(horizontal)">
                                      <p:cBhvr>
                                        <p:cTn id="12" dur="500"/>
                                        <p:tgtEl>
                                          <p:spTgt spid="10342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body" idx="1"/>
          </p:nvPr>
        </p:nvSpPr>
        <p:spPr>
          <a:xfrm>
            <a:off x="1042988" y="1341438"/>
            <a:ext cx="3025775" cy="3887787"/>
          </a:xfrm>
          <a:solidFill>
            <a:srgbClr val="CC99FF">
              <a:alpha val="25000"/>
            </a:srgbClr>
          </a:solidFill>
          <a:ln>
            <a:solidFill>
              <a:srgbClr val="FFFF00"/>
            </a:solidFill>
            <a:miter lim="800000"/>
          </a:ln>
        </p:spPr>
        <p:txBody>
          <a:bodyPr/>
          <a:lstStyle/>
          <a:p>
            <a:pPr>
              <a:buFontTx/>
              <a:buNone/>
            </a:pPr>
            <a:r>
              <a:rPr lang="en-US" altLang="zh-CN">
                <a:latin typeface="楷体_GB2312" pitchFamily="49" charset="-122"/>
                <a:ea typeface="楷体_GB2312" pitchFamily="49" charset="-122"/>
              </a:rPr>
              <a:t>   </a:t>
            </a:r>
            <a:r>
              <a:rPr lang="zh-CN" altLang="en-US">
                <a:latin typeface="楷体_GB2312" pitchFamily="49" charset="-122"/>
                <a:ea typeface="楷体_GB2312" pitchFamily="49" charset="-122"/>
              </a:rPr>
              <a:t>以小见大</a:t>
            </a:r>
            <a:endParaRPr lang="zh-CN" altLang="en-US">
              <a:latin typeface="楷体_GB2312" pitchFamily="49" charset="-122"/>
              <a:ea typeface="楷体_GB2312" pitchFamily="49" charset="-122"/>
            </a:endParaRPr>
          </a:p>
          <a:p>
            <a:pPr>
              <a:buFontTx/>
              <a:buNone/>
            </a:pPr>
            <a:br>
              <a:rPr lang="zh-CN" altLang="en-US">
                <a:latin typeface="楷体_GB2312" pitchFamily="49" charset="-122"/>
                <a:ea typeface="楷体_GB2312" pitchFamily="49" charset="-122"/>
              </a:rPr>
            </a:br>
            <a:r>
              <a:rPr lang="zh-CN" altLang="en-US">
                <a:latin typeface="楷体_GB2312" pitchFamily="49" charset="-122"/>
                <a:ea typeface="楷体_GB2312" pitchFamily="49" charset="-122"/>
              </a:rPr>
              <a:t>  </a:t>
            </a:r>
            <a:r>
              <a:rPr lang="zh-CN" altLang="en-US" sz="2800">
                <a:latin typeface="楷体_GB2312" pitchFamily="49" charset="-122"/>
                <a:ea typeface="楷体_GB2312" pitchFamily="49" charset="-122"/>
              </a:rPr>
              <a:t>小悬崖</a:t>
            </a:r>
            <a:endParaRPr lang="zh-CN" altLang="en-US" sz="2800">
              <a:latin typeface="楷体_GB2312" pitchFamily="49" charset="-122"/>
              <a:ea typeface="楷体_GB2312" pitchFamily="49" charset="-122"/>
            </a:endParaRPr>
          </a:p>
          <a:p>
            <a:pPr>
              <a:buFontTx/>
              <a:buNone/>
            </a:pPr>
            <a:r>
              <a:rPr lang="zh-CN" altLang="en-US" sz="2800">
                <a:latin typeface="楷体_GB2312" pitchFamily="49" charset="-122"/>
                <a:ea typeface="楷体_GB2312" pitchFamily="49" charset="-122"/>
              </a:rPr>
              <a:t>   不着眼岩石</a:t>
            </a:r>
            <a:endParaRPr lang="zh-CN" altLang="en-US" sz="2800">
              <a:latin typeface="楷体_GB2312" pitchFamily="49" charset="-122"/>
              <a:ea typeface="楷体_GB2312" pitchFamily="49" charset="-122"/>
            </a:endParaRPr>
          </a:p>
          <a:p>
            <a:pPr>
              <a:buFontTx/>
              <a:buNone/>
            </a:pPr>
            <a:r>
              <a:rPr lang="zh-CN" altLang="en-US" sz="2800">
                <a:latin typeface="楷体_GB2312" pitchFamily="49" charset="-122"/>
                <a:ea typeface="楷体_GB2312" pitchFamily="49" charset="-122"/>
              </a:rPr>
              <a:t> 走一步再走一步</a:t>
            </a:r>
            <a:endParaRPr lang="zh-CN" altLang="en-US" sz="2800">
              <a:latin typeface="楷体_GB2312" pitchFamily="49" charset="-122"/>
              <a:ea typeface="楷体_GB2312" pitchFamily="49" charset="-122"/>
            </a:endParaRPr>
          </a:p>
          <a:p>
            <a:pPr>
              <a:buFontTx/>
              <a:buNone/>
            </a:pPr>
            <a:r>
              <a:rPr lang="zh-CN" altLang="en-US" sz="2800">
                <a:latin typeface="楷体_GB2312" pitchFamily="49" charset="-122"/>
                <a:ea typeface="楷体_GB2312" pitchFamily="49" charset="-122"/>
              </a:rPr>
              <a:t>  巨大的成就感</a:t>
            </a:r>
            <a:br>
              <a:rPr lang="zh-CN" altLang="en-US" sz="2800">
                <a:latin typeface="楷体_GB2312" pitchFamily="49" charset="-122"/>
                <a:ea typeface="楷体_GB2312" pitchFamily="49" charset="-122"/>
              </a:rPr>
            </a:br>
            <a:endParaRPr lang="zh-CN" altLang="en-US" sz="2800">
              <a:latin typeface="楷体_GB2312" pitchFamily="49" charset="-122"/>
              <a:ea typeface="楷体_GB2312" pitchFamily="49" charset="-122"/>
            </a:endParaRPr>
          </a:p>
        </p:txBody>
      </p:sp>
      <p:sp>
        <p:nvSpPr>
          <p:cNvPr id="104451" name="AutoShape 3"/>
          <p:cNvSpPr>
            <a:spLocks noChangeArrowheads="1"/>
          </p:cNvSpPr>
          <p:nvPr/>
        </p:nvSpPr>
        <p:spPr bwMode="auto">
          <a:xfrm>
            <a:off x="0" y="188913"/>
            <a:ext cx="3167063" cy="647700"/>
          </a:xfrm>
          <a:prstGeom prst="flowChartPredefinedProcess">
            <a:avLst/>
          </a:prstGeom>
          <a:solidFill>
            <a:srgbClr val="FF9900"/>
          </a:solidFill>
          <a:ln w="9525">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800">
                <a:latin typeface="Arial" panose="020B0604020202020204" pitchFamily="34" charset="0"/>
                <a:ea typeface="宋体" panose="02010600030101010101" pitchFamily="2" charset="-122"/>
              </a:rPr>
              <a:t>预习检查</a:t>
            </a:r>
            <a:endParaRPr lang="zh-CN" altLang="en-US" sz="1800">
              <a:latin typeface="Arial" panose="020B0604020202020204" pitchFamily="34" charset="0"/>
              <a:ea typeface="宋体" panose="02010600030101010101" pitchFamily="2" charset="-122"/>
            </a:endParaRPr>
          </a:p>
        </p:txBody>
      </p:sp>
      <p:sp>
        <p:nvSpPr>
          <p:cNvPr id="104452" name="Rectangle 4"/>
          <p:cNvSpPr>
            <a:spLocks noChangeArrowheads="1"/>
          </p:cNvSpPr>
          <p:nvPr/>
        </p:nvSpPr>
        <p:spPr bwMode="auto">
          <a:xfrm>
            <a:off x="395288" y="260350"/>
            <a:ext cx="2195512" cy="533400"/>
          </a:xfrm>
          <a:prstGeom prst="rect">
            <a:avLst/>
          </a:prstGeom>
          <a:solidFill>
            <a:srgbClr val="FF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b="1">
                <a:latin typeface="Arial" panose="020B0604020202020204" pitchFamily="34" charset="0"/>
                <a:ea typeface="宋体" panose="02010600030101010101" pitchFamily="2" charset="-122"/>
              </a:rPr>
              <a:t> </a:t>
            </a:r>
            <a:r>
              <a:rPr lang="zh-CN" altLang="en-US" b="1">
                <a:latin typeface="Arial" panose="020B0604020202020204" pitchFamily="34" charset="0"/>
                <a:ea typeface="宋体" panose="02010600030101010101" pitchFamily="2" charset="-122"/>
              </a:rPr>
              <a:t>　</a:t>
            </a:r>
            <a:r>
              <a:rPr lang="zh-CN" altLang="en-US" sz="2900" b="1">
                <a:latin typeface="Arial" panose="020B0604020202020204" pitchFamily="34" charset="0"/>
                <a:ea typeface="宋体" panose="02010600030101010101" pitchFamily="2" charset="-122"/>
              </a:rPr>
              <a:t>小故事</a:t>
            </a:r>
            <a:endParaRPr lang="zh-CN" altLang="en-US" sz="2900" b="1">
              <a:latin typeface="Arial" panose="020B0604020202020204" pitchFamily="34" charset="0"/>
              <a:ea typeface="宋体" panose="02010600030101010101" pitchFamily="2" charset="-122"/>
            </a:endParaRPr>
          </a:p>
        </p:txBody>
      </p:sp>
      <p:sp>
        <p:nvSpPr>
          <p:cNvPr id="104453" name="Rectangle 5"/>
          <p:cNvSpPr>
            <a:spLocks noChangeArrowheads="1"/>
          </p:cNvSpPr>
          <p:nvPr/>
        </p:nvSpPr>
        <p:spPr bwMode="auto">
          <a:xfrm>
            <a:off x="395288" y="260350"/>
            <a:ext cx="2195512" cy="519113"/>
          </a:xfrm>
          <a:prstGeom prst="rect">
            <a:avLst/>
          </a:prstGeom>
          <a:solidFill>
            <a:srgbClr val="FF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b="1">
                <a:latin typeface="Arial" panose="020B0604020202020204" pitchFamily="34" charset="0"/>
                <a:ea typeface="宋体" panose="02010600030101010101" pitchFamily="2" charset="-122"/>
              </a:rPr>
              <a:t> </a:t>
            </a:r>
            <a:r>
              <a:rPr lang="zh-CN" altLang="en-US" b="1">
                <a:latin typeface="Arial" panose="020B0604020202020204" pitchFamily="34" charset="0"/>
                <a:ea typeface="宋体" panose="02010600030101010101" pitchFamily="2" charset="-122"/>
              </a:rPr>
              <a:t>　</a:t>
            </a:r>
            <a:r>
              <a:rPr lang="zh-CN" altLang="en-US" b="1"/>
              <a:t>写作特点</a:t>
            </a:r>
            <a:endParaRPr lang="zh-CN" altLang="en-US" sz="2900" b="1">
              <a:latin typeface="Arial" panose="020B0604020202020204" pitchFamily="34" charset="0"/>
              <a:ea typeface="宋体" panose="02010600030101010101" pitchFamily="2" charset="-122"/>
            </a:endParaRPr>
          </a:p>
        </p:txBody>
      </p:sp>
      <p:sp>
        <p:nvSpPr>
          <p:cNvPr id="104454" name="Rectangle 6"/>
          <p:cNvSpPr>
            <a:spLocks noChangeArrowheads="1"/>
          </p:cNvSpPr>
          <p:nvPr/>
        </p:nvSpPr>
        <p:spPr bwMode="auto">
          <a:xfrm>
            <a:off x="4787900" y="1412875"/>
            <a:ext cx="2951163" cy="3743325"/>
          </a:xfrm>
          <a:prstGeom prst="rect">
            <a:avLst/>
          </a:prstGeom>
          <a:solidFill>
            <a:srgbClr val="FFCC99">
              <a:alpha val="32001"/>
            </a:srgbClr>
          </a:solidFill>
          <a:ln w="9525">
            <a:solidFill>
              <a:srgbClr val="FFCC00"/>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nSpc>
                <a:spcPct val="90000"/>
              </a:lnSpc>
              <a:spcBef>
                <a:spcPct val="20000"/>
              </a:spcBef>
            </a:pPr>
            <a:r>
              <a:rPr lang="en-US" altLang="zh-CN"/>
              <a:t>   </a:t>
            </a:r>
            <a:r>
              <a:rPr lang="zh-CN" altLang="en-US"/>
              <a:t>由事推理 </a:t>
            </a:r>
            <a:endParaRPr lang="zh-CN" altLang="en-US"/>
          </a:p>
          <a:p>
            <a:pPr marL="342900" indent="-342900">
              <a:lnSpc>
                <a:spcPct val="90000"/>
              </a:lnSpc>
              <a:spcBef>
                <a:spcPct val="20000"/>
              </a:spcBef>
            </a:pPr>
            <a:br>
              <a:rPr lang="zh-CN" altLang="en-US"/>
            </a:br>
            <a:br>
              <a:rPr lang="zh-CN" altLang="en-US" sz="2400"/>
            </a:br>
            <a:r>
              <a:rPr lang="zh-CN" altLang="en-US" sz="2400"/>
              <a:t>   </a:t>
            </a:r>
            <a:r>
              <a:rPr lang="zh-CN" altLang="en-US"/>
              <a:t>大人生</a:t>
            </a:r>
            <a:endParaRPr lang="zh-CN" altLang="en-US"/>
          </a:p>
          <a:p>
            <a:pPr marL="342900" indent="-342900">
              <a:lnSpc>
                <a:spcPct val="90000"/>
              </a:lnSpc>
              <a:spcBef>
                <a:spcPct val="20000"/>
              </a:spcBef>
            </a:pPr>
            <a:r>
              <a:rPr lang="zh-CN" altLang="en-US"/>
              <a:t>   不害怕困难</a:t>
            </a:r>
            <a:endParaRPr lang="zh-CN" altLang="en-US"/>
          </a:p>
          <a:p>
            <a:pPr marL="342900" indent="-342900">
              <a:lnSpc>
                <a:spcPct val="90000"/>
              </a:lnSpc>
              <a:spcBef>
                <a:spcPct val="20000"/>
              </a:spcBef>
            </a:pPr>
            <a:r>
              <a:rPr lang="zh-CN" altLang="en-US"/>
              <a:t> 积小胜渐成大胜</a:t>
            </a:r>
            <a:endParaRPr lang="zh-CN" altLang="en-US"/>
          </a:p>
          <a:p>
            <a:pPr marL="342900" indent="-342900">
              <a:lnSpc>
                <a:spcPct val="90000"/>
              </a:lnSpc>
              <a:spcBef>
                <a:spcPct val="20000"/>
              </a:spcBef>
            </a:pPr>
            <a:r>
              <a:rPr lang="zh-CN" altLang="en-US"/>
              <a:t>    取得成功</a:t>
            </a:r>
            <a:br>
              <a:rPr lang="zh-CN" altLang="en-US"/>
            </a:br>
            <a:br>
              <a:rPr lang="zh-CN" altLang="en-US"/>
            </a:br>
            <a:endParaRPr lang="zh-CN" altLang="en-US"/>
          </a:p>
        </p:txBody>
      </p:sp>
    </p:spTree>
  </p:cSld>
  <p:clrMapOvr>
    <a:masterClrMapping/>
  </p:clrMapOvr>
  <p:transition spd="med">
    <p:blinds dir="vert"/>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Text Box 2"/>
          <p:cNvSpPr txBox="1">
            <a:spLocks noChangeArrowheads="1"/>
          </p:cNvSpPr>
          <p:nvPr/>
        </p:nvSpPr>
        <p:spPr bwMode="auto">
          <a:xfrm>
            <a:off x="179388" y="2997200"/>
            <a:ext cx="1871662"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i="1"/>
              <a:t>毫无信心</a:t>
            </a:r>
            <a:r>
              <a:rPr lang="zh-CN" altLang="en-US"/>
              <a:t> </a:t>
            </a:r>
            <a:endParaRPr lang="zh-CN" altLang="en-US"/>
          </a:p>
        </p:txBody>
      </p:sp>
      <p:sp>
        <p:nvSpPr>
          <p:cNvPr id="123907" name="Line 3"/>
          <p:cNvSpPr>
            <a:spLocks noChangeShapeType="1"/>
          </p:cNvSpPr>
          <p:nvPr/>
        </p:nvSpPr>
        <p:spPr bwMode="auto">
          <a:xfrm>
            <a:off x="1835150" y="3429000"/>
            <a:ext cx="649288"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endParaRPr lang="zh-CN" altLang="en-US"/>
          </a:p>
        </p:txBody>
      </p:sp>
      <p:sp>
        <p:nvSpPr>
          <p:cNvPr id="123908" name="Text Box 4"/>
          <p:cNvSpPr txBox="1">
            <a:spLocks noChangeArrowheads="1"/>
          </p:cNvSpPr>
          <p:nvPr/>
        </p:nvSpPr>
        <p:spPr bwMode="auto">
          <a:xfrm>
            <a:off x="2771775" y="2924175"/>
            <a:ext cx="2016125"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i="1"/>
              <a:t>萌发信心</a:t>
            </a:r>
            <a:r>
              <a:rPr lang="zh-CN" altLang="en-US"/>
              <a:t> </a:t>
            </a:r>
            <a:endParaRPr lang="zh-CN" altLang="en-US"/>
          </a:p>
        </p:txBody>
      </p:sp>
      <p:sp>
        <p:nvSpPr>
          <p:cNvPr id="123909" name="Text Box 5"/>
          <p:cNvSpPr txBox="1">
            <a:spLocks noChangeArrowheads="1"/>
          </p:cNvSpPr>
          <p:nvPr/>
        </p:nvSpPr>
        <p:spPr bwMode="auto">
          <a:xfrm>
            <a:off x="5292725" y="2997200"/>
            <a:ext cx="165576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i="1"/>
              <a:t>信心大增</a:t>
            </a:r>
            <a:r>
              <a:rPr lang="zh-CN" altLang="en-US"/>
              <a:t> </a:t>
            </a:r>
            <a:endParaRPr lang="zh-CN" altLang="en-US"/>
          </a:p>
        </p:txBody>
      </p:sp>
      <p:sp>
        <p:nvSpPr>
          <p:cNvPr id="123910" name="Text Box 6"/>
          <p:cNvSpPr txBox="1">
            <a:spLocks noChangeArrowheads="1"/>
          </p:cNvSpPr>
          <p:nvPr/>
        </p:nvSpPr>
        <p:spPr bwMode="auto">
          <a:xfrm>
            <a:off x="7812088" y="2852738"/>
            <a:ext cx="1584325"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i="1"/>
              <a:t>巨大的成就感</a:t>
            </a:r>
            <a:r>
              <a:rPr lang="zh-CN" altLang="en-US"/>
              <a:t> </a:t>
            </a:r>
            <a:endParaRPr lang="zh-CN" altLang="en-US"/>
          </a:p>
        </p:txBody>
      </p:sp>
      <p:pic>
        <p:nvPicPr>
          <p:cNvPr id="123911" name="Picture 7" descr="jiaoyin1"/>
          <p:cNvPicPr>
            <a:picLocks noChangeAspect="1" noChangeArrowheads="1" noCrop="1"/>
          </p:cNvPicPr>
          <p:nvPr/>
        </p:nvPicPr>
        <p:blipFill>
          <a:blip r:embed="rId1" cstate="email"/>
          <a:srcRect/>
          <a:stretch>
            <a:fillRect/>
          </a:stretch>
        </p:blipFill>
        <p:spPr bwMode="auto">
          <a:xfrm>
            <a:off x="1835150" y="2924175"/>
            <a:ext cx="922338"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912" name="Picture 8" descr="jiaoyin1"/>
          <p:cNvPicPr>
            <a:picLocks noChangeAspect="1" noChangeArrowheads="1" noCrop="1"/>
          </p:cNvPicPr>
          <p:nvPr/>
        </p:nvPicPr>
        <p:blipFill>
          <a:blip r:embed="rId1" cstate="email"/>
          <a:srcRect/>
          <a:stretch>
            <a:fillRect/>
          </a:stretch>
        </p:blipFill>
        <p:spPr bwMode="auto">
          <a:xfrm>
            <a:off x="4427538" y="2852738"/>
            <a:ext cx="922337"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913" name="Picture 9" descr="jiaoyin1"/>
          <p:cNvPicPr>
            <a:picLocks noChangeAspect="1" noChangeArrowheads="1" noCrop="1"/>
          </p:cNvPicPr>
          <p:nvPr/>
        </p:nvPicPr>
        <p:blipFill>
          <a:blip r:embed="rId1" cstate="email"/>
          <a:srcRect/>
          <a:stretch>
            <a:fillRect/>
          </a:stretch>
        </p:blipFill>
        <p:spPr bwMode="auto">
          <a:xfrm>
            <a:off x="6948488" y="2852738"/>
            <a:ext cx="922337"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914" name="Text Box 10"/>
          <p:cNvSpPr txBox="1">
            <a:spLocks noChangeArrowheads="1"/>
          </p:cNvSpPr>
          <p:nvPr/>
        </p:nvSpPr>
        <p:spPr bwMode="auto">
          <a:xfrm>
            <a:off x="1692275" y="2276475"/>
            <a:ext cx="1295400"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i="1"/>
              <a:t>走一步</a:t>
            </a:r>
            <a:r>
              <a:rPr lang="zh-CN" altLang="en-US"/>
              <a:t> </a:t>
            </a:r>
            <a:endParaRPr lang="zh-CN" altLang="en-US"/>
          </a:p>
        </p:txBody>
      </p:sp>
      <p:sp>
        <p:nvSpPr>
          <p:cNvPr id="123915" name="Text Box 11"/>
          <p:cNvSpPr txBox="1">
            <a:spLocks noChangeArrowheads="1"/>
          </p:cNvSpPr>
          <p:nvPr/>
        </p:nvSpPr>
        <p:spPr bwMode="auto">
          <a:xfrm>
            <a:off x="4067175" y="2276475"/>
            <a:ext cx="165576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i="1"/>
              <a:t>再走一步</a:t>
            </a:r>
            <a:r>
              <a:rPr lang="zh-CN" altLang="en-US"/>
              <a:t> </a:t>
            </a:r>
            <a:endParaRPr lang="zh-CN" altLang="en-US"/>
          </a:p>
        </p:txBody>
      </p:sp>
      <p:sp>
        <p:nvSpPr>
          <p:cNvPr id="123916" name="Text Box 12"/>
          <p:cNvSpPr txBox="1">
            <a:spLocks noChangeArrowheads="1"/>
          </p:cNvSpPr>
          <p:nvPr/>
        </p:nvSpPr>
        <p:spPr bwMode="auto">
          <a:xfrm>
            <a:off x="6588125" y="2205038"/>
            <a:ext cx="2160588"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i="1"/>
              <a:t>走下悬崖</a:t>
            </a:r>
            <a:r>
              <a:rPr lang="zh-CN" altLang="en-US"/>
              <a:t> </a:t>
            </a:r>
            <a:endParaRPr lang="zh-CN" altLang="en-US"/>
          </a:p>
        </p:txBody>
      </p:sp>
      <p:sp>
        <p:nvSpPr>
          <p:cNvPr id="123917" name="Text Box 13"/>
          <p:cNvSpPr txBox="1">
            <a:spLocks noChangeArrowheads="1"/>
          </p:cNvSpPr>
          <p:nvPr/>
        </p:nvSpPr>
        <p:spPr bwMode="auto">
          <a:xfrm>
            <a:off x="1979613" y="3933825"/>
            <a:ext cx="1008062"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a:t>详</a:t>
            </a:r>
            <a:endParaRPr lang="zh-CN" altLang="en-US"/>
          </a:p>
        </p:txBody>
      </p:sp>
      <p:sp>
        <p:nvSpPr>
          <p:cNvPr id="123918" name="Text Box 14"/>
          <p:cNvSpPr txBox="1">
            <a:spLocks noChangeArrowheads="1"/>
          </p:cNvSpPr>
          <p:nvPr/>
        </p:nvSpPr>
        <p:spPr bwMode="auto">
          <a:xfrm>
            <a:off x="4572000" y="3933825"/>
            <a:ext cx="122396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a:t>略</a:t>
            </a:r>
            <a:endParaRPr lang="zh-CN" altLang="en-US"/>
          </a:p>
        </p:txBody>
      </p:sp>
      <p:sp>
        <p:nvSpPr>
          <p:cNvPr id="123919" name="Text Box 15"/>
          <p:cNvSpPr txBox="1">
            <a:spLocks noChangeArrowheads="1"/>
          </p:cNvSpPr>
          <p:nvPr/>
        </p:nvSpPr>
        <p:spPr bwMode="auto">
          <a:xfrm>
            <a:off x="2843213" y="1268413"/>
            <a:ext cx="3529012"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a:t>详略得当</a:t>
            </a:r>
            <a:endParaRPr lang="zh-CN" altLang="en-US"/>
          </a:p>
        </p:txBody>
      </p:sp>
    </p:spTree>
  </p:cSld>
  <p:clrMapOvr>
    <a:masterClrMapping/>
  </p:clrMapOvr>
  <p:transition spd="med">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23917"/>
                                        </p:tgtEl>
                                        <p:attrNameLst>
                                          <p:attrName>style.visibility</p:attrName>
                                        </p:attrNameLst>
                                      </p:cBhvr>
                                      <p:to>
                                        <p:strVal val="visible"/>
                                      </p:to>
                                    </p:set>
                                    <p:animEffect transition="in" filter="blinds(horizontal)">
                                      <p:cBhvr>
                                        <p:cTn id="7" dur="500"/>
                                        <p:tgtEl>
                                          <p:spTgt spid="12391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23918"/>
                                        </p:tgtEl>
                                        <p:attrNameLst>
                                          <p:attrName>style.visibility</p:attrName>
                                        </p:attrNameLst>
                                      </p:cBhvr>
                                      <p:to>
                                        <p:strVal val="visible"/>
                                      </p:to>
                                    </p:set>
                                    <p:animEffect transition="in" filter="blinds(horizontal)">
                                      <p:cBhvr>
                                        <p:cTn id="12" dur="500"/>
                                        <p:tgtEl>
                                          <p:spTgt spid="123918"/>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23919"/>
                                        </p:tgtEl>
                                        <p:attrNameLst>
                                          <p:attrName>style.visibility</p:attrName>
                                        </p:attrNameLst>
                                      </p:cBhvr>
                                      <p:to>
                                        <p:strVal val="visible"/>
                                      </p:to>
                                    </p:set>
                                    <p:animEffect transition="in" filter="blinds(horizontal)">
                                      <p:cBhvr>
                                        <p:cTn id="17" dur="500"/>
                                        <p:tgtEl>
                                          <p:spTgt spid="1239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917" grpId="0"/>
      <p:bldP spid="123918" grpId="0"/>
      <p:bldP spid="12391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body" idx="1"/>
          </p:nvPr>
        </p:nvSpPr>
        <p:spPr>
          <a:xfrm>
            <a:off x="755650" y="1557338"/>
            <a:ext cx="7283450" cy="4176712"/>
          </a:xfrm>
          <a:solidFill>
            <a:srgbClr val="FFCC99">
              <a:alpha val="59000"/>
            </a:srgbClr>
          </a:solidFill>
          <a:ln>
            <a:solidFill>
              <a:srgbClr val="FFCC00"/>
            </a:solidFill>
            <a:miter lim="800000"/>
          </a:ln>
        </p:spPr>
        <p:txBody>
          <a:bodyPr/>
          <a:lstStyle/>
          <a:p>
            <a:pPr>
              <a:lnSpc>
                <a:spcPct val="80000"/>
              </a:lnSpc>
              <a:buFontTx/>
              <a:buNone/>
            </a:pPr>
            <a:r>
              <a:rPr lang="en-US" altLang="zh-CN" sz="2800" dirty="0"/>
              <a:t> </a:t>
            </a:r>
            <a:r>
              <a:rPr lang="en-US" altLang="zh-CN" dirty="0">
                <a:latin typeface="楷体_GB2312" pitchFamily="49" charset="-122"/>
                <a:ea typeface="楷体_GB2312" pitchFamily="49" charset="-122"/>
              </a:rPr>
              <a:t>1</a:t>
            </a:r>
            <a:r>
              <a:rPr lang="zh-CN" altLang="en-US" dirty="0">
                <a:latin typeface="楷体_GB2312" pitchFamily="49" charset="-122"/>
                <a:ea typeface="楷体_GB2312" pitchFamily="49" charset="-122"/>
              </a:rPr>
              <a:t>、讨论：你喜欢或不喜欢哪个人物，说明理由 </a:t>
            </a:r>
            <a:endParaRPr lang="zh-CN" altLang="en-US" dirty="0">
              <a:latin typeface="楷体_GB2312" pitchFamily="49" charset="-122"/>
              <a:ea typeface="楷体_GB2312" pitchFamily="49" charset="-122"/>
            </a:endParaRPr>
          </a:p>
          <a:p>
            <a:pPr>
              <a:lnSpc>
                <a:spcPct val="80000"/>
              </a:lnSpc>
              <a:buFontTx/>
              <a:buNone/>
            </a:pPr>
            <a:r>
              <a:rPr lang="en-US" altLang="zh-CN" dirty="0">
                <a:latin typeface="楷体_GB2312" pitchFamily="49" charset="-122"/>
                <a:ea typeface="楷体_GB2312" pitchFamily="49" charset="-122"/>
              </a:rPr>
              <a:t>3</a:t>
            </a:r>
            <a:r>
              <a:rPr lang="zh-CN" altLang="en-US" dirty="0">
                <a:latin typeface="楷体_GB2312" pitchFamily="49" charset="-122"/>
                <a:ea typeface="楷体_GB2312" pitchFamily="49" charset="-122"/>
              </a:rPr>
              <a:t>、假如</a:t>
            </a:r>
            <a:r>
              <a:rPr lang="zh-CN" altLang="en-US" dirty="0">
                <a:latin typeface="Arial" panose="020B0604020202020204"/>
                <a:ea typeface="楷体_GB2312" pitchFamily="49" charset="-122"/>
              </a:rPr>
              <a:t>“</a:t>
            </a:r>
            <a:r>
              <a:rPr lang="zh-CN" altLang="en-US" dirty="0">
                <a:latin typeface="楷体_GB2312" pitchFamily="49" charset="-122"/>
                <a:ea typeface="楷体_GB2312" pitchFamily="49" charset="-122"/>
              </a:rPr>
              <a:t>我</a:t>
            </a:r>
            <a:r>
              <a:rPr lang="zh-CN" altLang="en-US" dirty="0">
                <a:latin typeface="Arial" panose="020B0604020202020204"/>
                <a:ea typeface="楷体_GB2312" pitchFamily="49" charset="-122"/>
              </a:rPr>
              <a:t>”</a:t>
            </a:r>
            <a:r>
              <a:rPr lang="zh-CN" altLang="en-US" dirty="0">
                <a:latin typeface="楷体_GB2312" pitchFamily="49" charset="-122"/>
                <a:ea typeface="楷体_GB2312" pitchFamily="49" charset="-122"/>
              </a:rPr>
              <a:t>的父亲没有来，你作为</a:t>
            </a:r>
            <a:r>
              <a:rPr lang="zh-CN" altLang="en-US" dirty="0">
                <a:latin typeface="Arial" panose="020B0604020202020204"/>
                <a:ea typeface="楷体_GB2312" pitchFamily="49" charset="-122"/>
              </a:rPr>
              <a:t>“</a:t>
            </a:r>
            <a:r>
              <a:rPr lang="zh-CN" altLang="en-US" dirty="0">
                <a:latin typeface="楷体_GB2312" pitchFamily="49" charset="-122"/>
                <a:ea typeface="楷体_GB2312" pitchFamily="49" charset="-122"/>
              </a:rPr>
              <a:t>我</a:t>
            </a:r>
            <a:r>
              <a:rPr lang="zh-CN" altLang="en-US" dirty="0">
                <a:latin typeface="Arial" panose="020B0604020202020204"/>
                <a:ea typeface="楷体_GB2312" pitchFamily="49" charset="-122"/>
              </a:rPr>
              <a:t>”</a:t>
            </a:r>
            <a:r>
              <a:rPr lang="zh-CN" altLang="en-US" dirty="0">
                <a:latin typeface="楷体_GB2312" pitchFamily="49" charset="-122"/>
                <a:ea typeface="楷体_GB2312" pitchFamily="49" charset="-122"/>
              </a:rPr>
              <a:t>的同学，你会怎么做？</a:t>
            </a:r>
            <a:endParaRPr lang="zh-CN" altLang="en-US" dirty="0">
              <a:latin typeface="楷体_GB2312" pitchFamily="49" charset="-122"/>
              <a:ea typeface="楷体_GB2312" pitchFamily="49" charset="-122"/>
            </a:endParaRPr>
          </a:p>
          <a:p>
            <a:pPr>
              <a:lnSpc>
                <a:spcPct val="80000"/>
              </a:lnSpc>
              <a:buFontTx/>
              <a:buNone/>
            </a:pPr>
            <a:r>
              <a:rPr lang="en-US" altLang="zh-CN" dirty="0">
                <a:latin typeface="楷体_GB2312" pitchFamily="49" charset="-122"/>
                <a:ea typeface="楷体_GB2312" pitchFamily="49" charset="-122"/>
              </a:rPr>
              <a:t>4</a:t>
            </a:r>
            <a:r>
              <a:rPr lang="zh-CN" altLang="en-US" dirty="0">
                <a:latin typeface="楷体_GB2312" pitchFamily="49" charset="-122"/>
                <a:ea typeface="楷体_GB2312" pitchFamily="49" charset="-122"/>
              </a:rPr>
              <a:t>、比较阅读：大家在学习了</a:t>
            </a:r>
            <a:r>
              <a:rPr lang="en-US" altLang="zh-CN" dirty="0">
                <a:latin typeface="楷体_GB2312" pitchFamily="49" charset="-122"/>
                <a:ea typeface="楷体_GB2312" pitchFamily="49" charset="-122"/>
              </a:rPr>
              <a:t>《</a:t>
            </a:r>
            <a:r>
              <a:rPr lang="zh-CN" altLang="en-US" dirty="0">
                <a:latin typeface="楷体_GB2312" pitchFamily="49" charset="-122"/>
                <a:ea typeface="楷体_GB2312" pitchFamily="49" charset="-122"/>
              </a:rPr>
              <a:t>在山的那边</a:t>
            </a:r>
            <a:r>
              <a:rPr lang="en-US" altLang="zh-CN" dirty="0">
                <a:latin typeface="楷体_GB2312" pitchFamily="49" charset="-122"/>
                <a:ea typeface="楷体_GB2312" pitchFamily="49" charset="-122"/>
              </a:rPr>
              <a:t>》</a:t>
            </a:r>
            <a:r>
              <a:rPr lang="zh-CN" altLang="en-US" dirty="0">
                <a:latin typeface="楷体_GB2312" pitchFamily="49" charset="-122"/>
                <a:ea typeface="楷体_GB2312" pitchFamily="49" charset="-122"/>
              </a:rPr>
              <a:t>、</a:t>
            </a:r>
            <a:r>
              <a:rPr lang="en-US" altLang="zh-CN" dirty="0">
                <a:latin typeface="楷体_GB2312" pitchFamily="49" charset="-122"/>
                <a:ea typeface="楷体_GB2312" pitchFamily="49" charset="-122"/>
              </a:rPr>
              <a:t>《</a:t>
            </a:r>
            <a:r>
              <a:rPr lang="zh-CN" altLang="en-US" dirty="0">
                <a:latin typeface="楷体_GB2312" pitchFamily="49" charset="-122"/>
                <a:ea typeface="楷体_GB2312" pitchFamily="49" charset="-122"/>
              </a:rPr>
              <a:t>走一步，再走一步</a:t>
            </a:r>
            <a:r>
              <a:rPr lang="en-US" altLang="zh-CN" dirty="0">
                <a:latin typeface="楷体_GB2312" pitchFamily="49" charset="-122"/>
                <a:ea typeface="楷体_GB2312" pitchFamily="49" charset="-122"/>
              </a:rPr>
              <a:t>》</a:t>
            </a:r>
            <a:r>
              <a:rPr lang="zh-CN" altLang="en-US" dirty="0">
                <a:latin typeface="楷体_GB2312" pitchFamily="49" charset="-122"/>
                <a:ea typeface="楷体_GB2312" pitchFamily="49" charset="-122"/>
              </a:rPr>
              <a:t>两篇课文，给你留下什么思考呢？你觉得它们有什么共同之处？</a:t>
            </a:r>
            <a:endParaRPr lang="zh-CN" altLang="en-US" dirty="0">
              <a:latin typeface="楷体_GB2312" pitchFamily="49" charset="-122"/>
              <a:ea typeface="楷体_GB2312" pitchFamily="49" charset="-122"/>
            </a:endParaRPr>
          </a:p>
        </p:txBody>
      </p:sp>
      <p:sp>
        <p:nvSpPr>
          <p:cNvPr id="105475" name="AutoShape 3"/>
          <p:cNvSpPr>
            <a:spLocks noChangeArrowheads="1"/>
          </p:cNvSpPr>
          <p:nvPr/>
        </p:nvSpPr>
        <p:spPr bwMode="auto">
          <a:xfrm>
            <a:off x="0" y="188913"/>
            <a:ext cx="3167063" cy="647700"/>
          </a:xfrm>
          <a:prstGeom prst="flowChartPredefinedProcess">
            <a:avLst/>
          </a:prstGeom>
          <a:solidFill>
            <a:srgbClr val="FF9900"/>
          </a:solidFill>
          <a:ln w="9525">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800">
                <a:latin typeface="Arial" panose="020B0604020202020204" pitchFamily="34" charset="0"/>
                <a:ea typeface="宋体" panose="02010600030101010101" pitchFamily="2" charset="-122"/>
              </a:rPr>
              <a:t>预习检查</a:t>
            </a:r>
            <a:endParaRPr lang="zh-CN" altLang="en-US" sz="1800">
              <a:latin typeface="Arial" panose="020B0604020202020204" pitchFamily="34" charset="0"/>
              <a:ea typeface="宋体" panose="02010600030101010101" pitchFamily="2" charset="-122"/>
            </a:endParaRPr>
          </a:p>
        </p:txBody>
      </p:sp>
      <p:sp>
        <p:nvSpPr>
          <p:cNvPr id="105476" name="Rectangle 4"/>
          <p:cNvSpPr>
            <a:spLocks noChangeArrowheads="1"/>
          </p:cNvSpPr>
          <p:nvPr/>
        </p:nvSpPr>
        <p:spPr bwMode="auto">
          <a:xfrm>
            <a:off x="395288" y="260350"/>
            <a:ext cx="2195512" cy="533400"/>
          </a:xfrm>
          <a:prstGeom prst="rect">
            <a:avLst/>
          </a:prstGeom>
          <a:solidFill>
            <a:srgbClr val="FF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b="1">
                <a:latin typeface="Arial" panose="020B0604020202020204" pitchFamily="34" charset="0"/>
                <a:ea typeface="宋体" panose="02010600030101010101" pitchFamily="2" charset="-122"/>
              </a:rPr>
              <a:t> </a:t>
            </a:r>
            <a:r>
              <a:rPr lang="zh-CN" altLang="en-US" b="1">
                <a:latin typeface="Arial" panose="020B0604020202020204" pitchFamily="34" charset="0"/>
                <a:ea typeface="宋体" panose="02010600030101010101" pitchFamily="2" charset="-122"/>
              </a:rPr>
              <a:t>　</a:t>
            </a:r>
            <a:r>
              <a:rPr lang="zh-CN" altLang="en-US" sz="2900" b="1">
                <a:latin typeface="Arial" panose="020B0604020202020204" pitchFamily="34" charset="0"/>
                <a:ea typeface="宋体" panose="02010600030101010101" pitchFamily="2" charset="-122"/>
              </a:rPr>
              <a:t>小故事</a:t>
            </a:r>
            <a:endParaRPr lang="zh-CN" altLang="en-US" sz="2900" b="1">
              <a:latin typeface="Arial" panose="020B0604020202020204" pitchFamily="34" charset="0"/>
              <a:ea typeface="宋体" panose="02010600030101010101" pitchFamily="2" charset="-122"/>
            </a:endParaRPr>
          </a:p>
        </p:txBody>
      </p:sp>
      <p:sp>
        <p:nvSpPr>
          <p:cNvPr id="105477" name="Rectangle 5"/>
          <p:cNvSpPr>
            <a:spLocks noChangeArrowheads="1"/>
          </p:cNvSpPr>
          <p:nvPr/>
        </p:nvSpPr>
        <p:spPr bwMode="auto">
          <a:xfrm>
            <a:off x="395288" y="260350"/>
            <a:ext cx="2195512" cy="519113"/>
          </a:xfrm>
          <a:prstGeom prst="rect">
            <a:avLst/>
          </a:prstGeom>
          <a:solidFill>
            <a:srgbClr val="FF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b="1" dirty="0">
                <a:latin typeface="Arial" panose="020B0604020202020204" pitchFamily="34" charset="0"/>
                <a:ea typeface="宋体" panose="02010600030101010101" pitchFamily="2" charset="-122"/>
              </a:rPr>
              <a:t> </a:t>
            </a:r>
            <a:r>
              <a:rPr lang="zh-CN" altLang="en-US" b="1" dirty="0">
                <a:latin typeface="Arial" panose="020B0604020202020204" pitchFamily="34" charset="0"/>
                <a:ea typeface="宋体" panose="02010600030101010101" pitchFamily="2" charset="-122"/>
              </a:rPr>
              <a:t>　</a:t>
            </a:r>
            <a:r>
              <a:rPr lang="zh-CN" altLang="en-US" b="1" dirty="0"/>
              <a:t>各抒己见</a:t>
            </a:r>
            <a:endParaRPr lang="zh-CN" altLang="en-US" sz="2900" b="1" dirty="0">
              <a:latin typeface="Arial" panose="020B0604020202020204" pitchFamily="34" charset="0"/>
              <a:ea typeface="宋体" panose="02010600030101010101" pitchFamily="2" charset="-122"/>
            </a:endParaRPr>
          </a:p>
        </p:txBody>
      </p:sp>
    </p:spTree>
  </p:cSld>
  <p:clrMapOvr>
    <a:masterClrMapping/>
  </p:clrMapOvr>
  <p:transition spd="med">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5474">
                                            <p:txEl>
                                              <p:pRg st="0" end="0"/>
                                            </p:txEl>
                                          </p:spTgt>
                                        </p:tgtEl>
                                        <p:attrNameLst>
                                          <p:attrName>style.visibility</p:attrName>
                                        </p:attrNameLst>
                                      </p:cBhvr>
                                      <p:to>
                                        <p:strVal val="visible"/>
                                      </p:to>
                                    </p:set>
                                    <p:animEffect transition="in" filter="blinds(horizontal)">
                                      <p:cBhvr>
                                        <p:cTn id="7" dur="500"/>
                                        <p:tgtEl>
                                          <p:spTgt spid="10547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05474">
                                            <p:txEl>
                                              <p:pRg st="1" end="1"/>
                                            </p:txEl>
                                          </p:spTgt>
                                        </p:tgtEl>
                                        <p:attrNameLst>
                                          <p:attrName>style.visibility</p:attrName>
                                        </p:attrNameLst>
                                      </p:cBhvr>
                                      <p:to>
                                        <p:strVal val="visible"/>
                                      </p:to>
                                    </p:set>
                                    <p:animEffect transition="in" filter="blinds(horizontal)">
                                      <p:cBhvr>
                                        <p:cTn id="12" dur="500"/>
                                        <p:tgtEl>
                                          <p:spTgt spid="10547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05474">
                                            <p:txEl>
                                              <p:pRg st="2" end="2"/>
                                            </p:txEl>
                                          </p:spTgt>
                                        </p:tgtEl>
                                        <p:attrNameLst>
                                          <p:attrName>style.visibility</p:attrName>
                                        </p:attrNameLst>
                                      </p:cBhvr>
                                      <p:to>
                                        <p:strVal val="visible"/>
                                      </p:to>
                                    </p:set>
                                    <p:animEffect transition="in" filter="blinds(horizontal)">
                                      <p:cBhvr>
                                        <p:cTn id="17" dur="500"/>
                                        <p:tgtEl>
                                          <p:spTgt spid="10547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body" idx="1"/>
          </p:nvPr>
        </p:nvSpPr>
        <p:spPr>
          <a:xfrm>
            <a:off x="827088" y="1412875"/>
            <a:ext cx="7283450" cy="4248150"/>
          </a:xfrm>
          <a:solidFill>
            <a:srgbClr val="FFCC99">
              <a:alpha val="59000"/>
            </a:srgbClr>
          </a:solidFill>
          <a:ln>
            <a:solidFill>
              <a:srgbClr val="FFCC00"/>
            </a:solidFill>
            <a:miter lim="800000"/>
          </a:ln>
        </p:spPr>
        <p:txBody>
          <a:bodyPr/>
          <a:lstStyle/>
          <a:p>
            <a:pPr>
              <a:lnSpc>
                <a:spcPct val="90000"/>
              </a:lnSpc>
              <a:buFontTx/>
              <a:buNone/>
            </a:pPr>
            <a:r>
              <a:rPr lang="en-US" altLang="zh-CN" sz="2400" dirty="0">
                <a:latin typeface="楷体_GB2312" pitchFamily="49" charset="-122"/>
                <a:ea typeface="楷体_GB2312" pitchFamily="49" charset="-122"/>
              </a:rPr>
              <a:t>5</a:t>
            </a:r>
            <a:r>
              <a:rPr lang="zh-CN" altLang="en-US" sz="2400" dirty="0">
                <a:latin typeface="楷体_GB2312" pitchFamily="49" charset="-122"/>
                <a:ea typeface="楷体_GB2312" pitchFamily="49" charset="-122"/>
              </a:rPr>
              <a:t>、比较阅读：大家在学习了</a:t>
            </a:r>
            <a:r>
              <a:rPr lang="en-US" altLang="zh-CN" sz="2400" dirty="0">
                <a:latin typeface="楷体_GB2312" pitchFamily="49" charset="-122"/>
                <a:ea typeface="楷体_GB2312" pitchFamily="49" charset="-122"/>
              </a:rPr>
              <a:t>《</a:t>
            </a:r>
            <a:r>
              <a:rPr lang="zh-CN" altLang="en-US" sz="2400" dirty="0">
                <a:latin typeface="楷体_GB2312" pitchFamily="49" charset="-122"/>
                <a:ea typeface="楷体_GB2312" pitchFamily="49" charset="-122"/>
              </a:rPr>
              <a:t>在山的那边</a:t>
            </a:r>
            <a:r>
              <a:rPr lang="en-US" altLang="zh-CN" sz="2400" dirty="0">
                <a:latin typeface="楷体_GB2312" pitchFamily="49" charset="-122"/>
                <a:ea typeface="楷体_GB2312" pitchFamily="49" charset="-122"/>
              </a:rPr>
              <a:t>》</a:t>
            </a:r>
            <a:r>
              <a:rPr lang="zh-CN" altLang="en-US" sz="2400" dirty="0">
                <a:latin typeface="楷体_GB2312" pitchFamily="49" charset="-122"/>
                <a:ea typeface="楷体_GB2312" pitchFamily="49" charset="-122"/>
              </a:rPr>
              <a:t>、</a:t>
            </a:r>
            <a:r>
              <a:rPr lang="en-US" altLang="zh-CN" sz="2400" dirty="0">
                <a:latin typeface="楷体_GB2312" pitchFamily="49" charset="-122"/>
                <a:ea typeface="楷体_GB2312" pitchFamily="49" charset="-122"/>
              </a:rPr>
              <a:t>《</a:t>
            </a:r>
            <a:r>
              <a:rPr lang="zh-CN" altLang="en-US" sz="2400" dirty="0">
                <a:latin typeface="楷体_GB2312" pitchFamily="49" charset="-122"/>
                <a:ea typeface="楷体_GB2312" pitchFamily="49" charset="-122"/>
              </a:rPr>
              <a:t>走一步，再走一步</a:t>
            </a:r>
            <a:r>
              <a:rPr lang="en-US" altLang="zh-CN" sz="2400" dirty="0">
                <a:latin typeface="楷体_GB2312" pitchFamily="49" charset="-122"/>
                <a:ea typeface="楷体_GB2312" pitchFamily="49" charset="-122"/>
              </a:rPr>
              <a:t>》</a:t>
            </a:r>
            <a:r>
              <a:rPr lang="zh-CN" altLang="en-US" sz="2400" dirty="0">
                <a:latin typeface="楷体_GB2312" pitchFamily="49" charset="-122"/>
                <a:ea typeface="楷体_GB2312" pitchFamily="49" charset="-122"/>
              </a:rPr>
              <a:t>两篇课文，给你留下什么思考呢？你觉得它们有什么共同之处？</a:t>
            </a:r>
            <a:endParaRPr lang="zh-CN" altLang="en-US" sz="2400" dirty="0">
              <a:latin typeface="楷体_GB2312" pitchFamily="49" charset="-122"/>
              <a:ea typeface="楷体_GB2312" pitchFamily="49" charset="-122"/>
            </a:endParaRPr>
          </a:p>
          <a:p>
            <a:pPr>
              <a:lnSpc>
                <a:spcPct val="90000"/>
              </a:lnSpc>
              <a:buFontTx/>
              <a:buNone/>
            </a:pPr>
            <a:r>
              <a:rPr lang="zh-CN" altLang="en-US" sz="2400" dirty="0">
                <a:latin typeface="楷体_GB2312" pitchFamily="49" charset="-122"/>
                <a:ea typeface="楷体_GB2312" pitchFamily="49" charset="-122"/>
              </a:rPr>
              <a:t>  </a:t>
            </a:r>
            <a:endParaRPr lang="zh-CN" altLang="en-US" sz="2400" dirty="0">
              <a:latin typeface="楷体_GB2312" pitchFamily="49" charset="-122"/>
              <a:ea typeface="楷体_GB2312" pitchFamily="49" charset="-122"/>
            </a:endParaRPr>
          </a:p>
          <a:p>
            <a:pPr>
              <a:lnSpc>
                <a:spcPct val="90000"/>
              </a:lnSpc>
              <a:buFontTx/>
              <a:buNone/>
            </a:pPr>
            <a:r>
              <a:rPr lang="zh-CN" altLang="en-US" sz="2400" dirty="0">
                <a:latin typeface="楷体_GB2312" pitchFamily="49" charset="-122"/>
                <a:ea typeface="楷体_GB2312" pitchFamily="49" charset="-122"/>
              </a:rPr>
              <a:t>  两篇文章都提到如何克服生活中遇到的困难，</a:t>
            </a:r>
            <a:r>
              <a:rPr lang="en-US" altLang="zh-CN" sz="2400" dirty="0">
                <a:latin typeface="楷体_GB2312" pitchFamily="49" charset="-122"/>
                <a:ea typeface="楷体_GB2312" pitchFamily="49" charset="-122"/>
              </a:rPr>
              <a:t>《</a:t>
            </a:r>
            <a:r>
              <a:rPr lang="zh-CN" altLang="en-US" sz="2400" dirty="0">
                <a:latin typeface="楷体_GB2312" pitchFamily="49" charset="-122"/>
                <a:ea typeface="楷体_GB2312" pitchFamily="49" charset="-122"/>
              </a:rPr>
              <a:t>在山的那边</a:t>
            </a:r>
            <a:r>
              <a:rPr lang="en-US" altLang="zh-CN" sz="2400" dirty="0">
                <a:latin typeface="楷体_GB2312" pitchFamily="49" charset="-122"/>
                <a:ea typeface="楷体_GB2312" pitchFamily="49" charset="-122"/>
              </a:rPr>
              <a:t>》</a:t>
            </a:r>
            <a:r>
              <a:rPr lang="zh-CN" altLang="en-US" sz="2400" dirty="0">
                <a:latin typeface="楷体_GB2312" pitchFamily="49" charset="-122"/>
                <a:ea typeface="楷体_GB2312" pitchFamily="49" charset="-122"/>
              </a:rPr>
              <a:t>告诉我们人们要实现远大理想，必须百折不挠，坚持奋斗，要一次次战胜失望，征服所遇到的任何困难。在困难面前，不要气馁，要坚持到底，成功就在终点等你。而</a:t>
            </a:r>
            <a:r>
              <a:rPr lang="en-US" altLang="zh-CN" sz="2400" dirty="0">
                <a:latin typeface="楷体_GB2312" pitchFamily="49" charset="-122"/>
                <a:ea typeface="楷体_GB2312" pitchFamily="49" charset="-122"/>
              </a:rPr>
              <a:t>《</a:t>
            </a:r>
            <a:r>
              <a:rPr lang="zh-CN" altLang="en-US" sz="2400" dirty="0">
                <a:latin typeface="楷体_GB2312" pitchFamily="49" charset="-122"/>
                <a:ea typeface="楷体_GB2312" pitchFamily="49" charset="-122"/>
              </a:rPr>
              <a:t>走一步，再走一步</a:t>
            </a:r>
            <a:r>
              <a:rPr lang="en-US" altLang="zh-CN" sz="2400" dirty="0">
                <a:latin typeface="楷体_GB2312" pitchFamily="49" charset="-122"/>
                <a:ea typeface="楷体_GB2312" pitchFamily="49" charset="-122"/>
              </a:rPr>
              <a:t>》</a:t>
            </a:r>
            <a:r>
              <a:rPr lang="zh-CN" altLang="en-US" sz="2400" dirty="0">
                <a:latin typeface="楷体_GB2312" pitchFamily="49" charset="-122"/>
                <a:ea typeface="楷体_GB2312" pitchFamily="49" charset="-122"/>
              </a:rPr>
              <a:t>则着重讲，遇到困难，要勇敢迈出第一步，而且要学会把困难分解，逐步克服。</a:t>
            </a:r>
            <a:endParaRPr lang="zh-CN" altLang="en-US" sz="2400" dirty="0">
              <a:latin typeface="楷体_GB2312" pitchFamily="49" charset="-122"/>
              <a:ea typeface="楷体_GB2312" pitchFamily="49" charset="-122"/>
            </a:endParaRPr>
          </a:p>
        </p:txBody>
      </p:sp>
      <p:sp>
        <p:nvSpPr>
          <p:cNvPr id="107523" name="AutoShape 3"/>
          <p:cNvSpPr>
            <a:spLocks noChangeArrowheads="1"/>
          </p:cNvSpPr>
          <p:nvPr/>
        </p:nvSpPr>
        <p:spPr bwMode="auto">
          <a:xfrm>
            <a:off x="0" y="188913"/>
            <a:ext cx="3167063" cy="647700"/>
          </a:xfrm>
          <a:prstGeom prst="flowChartPredefinedProcess">
            <a:avLst/>
          </a:prstGeom>
          <a:solidFill>
            <a:srgbClr val="FF9900"/>
          </a:solidFill>
          <a:ln w="9525">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800">
                <a:latin typeface="Arial" panose="020B0604020202020204" pitchFamily="34" charset="0"/>
                <a:ea typeface="宋体" panose="02010600030101010101" pitchFamily="2" charset="-122"/>
              </a:rPr>
              <a:t>预习检查</a:t>
            </a:r>
            <a:endParaRPr lang="zh-CN" altLang="en-US" sz="1800">
              <a:latin typeface="Arial" panose="020B0604020202020204" pitchFamily="34" charset="0"/>
              <a:ea typeface="宋体" panose="02010600030101010101" pitchFamily="2" charset="-122"/>
            </a:endParaRPr>
          </a:p>
        </p:txBody>
      </p:sp>
      <p:sp>
        <p:nvSpPr>
          <p:cNvPr id="107524" name="Rectangle 4"/>
          <p:cNvSpPr>
            <a:spLocks noChangeArrowheads="1"/>
          </p:cNvSpPr>
          <p:nvPr/>
        </p:nvSpPr>
        <p:spPr bwMode="auto">
          <a:xfrm>
            <a:off x="395288" y="260350"/>
            <a:ext cx="2195512" cy="533400"/>
          </a:xfrm>
          <a:prstGeom prst="rect">
            <a:avLst/>
          </a:prstGeom>
          <a:solidFill>
            <a:srgbClr val="FF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b="1">
                <a:latin typeface="Arial" panose="020B0604020202020204" pitchFamily="34" charset="0"/>
                <a:ea typeface="宋体" panose="02010600030101010101" pitchFamily="2" charset="-122"/>
              </a:rPr>
              <a:t> </a:t>
            </a:r>
            <a:r>
              <a:rPr lang="zh-CN" altLang="en-US" b="1">
                <a:latin typeface="Arial" panose="020B0604020202020204" pitchFamily="34" charset="0"/>
                <a:ea typeface="宋体" panose="02010600030101010101" pitchFamily="2" charset="-122"/>
              </a:rPr>
              <a:t>　</a:t>
            </a:r>
            <a:r>
              <a:rPr lang="zh-CN" altLang="en-US" sz="2900" b="1">
                <a:latin typeface="Arial" panose="020B0604020202020204" pitchFamily="34" charset="0"/>
                <a:ea typeface="宋体" panose="02010600030101010101" pitchFamily="2" charset="-122"/>
              </a:rPr>
              <a:t>小故事</a:t>
            </a:r>
            <a:endParaRPr lang="zh-CN" altLang="en-US" sz="2900" b="1">
              <a:latin typeface="Arial" panose="020B0604020202020204" pitchFamily="34" charset="0"/>
              <a:ea typeface="宋体" panose="02010600030101010101" pitchFamily="2" charset="-122"/>
            </a:endParaRPr>
          </a:p>
        </p:txBody>
      </p:sp>
      <p:sp>
        <p:nvSpPr>
          <p:cNvPr id="107525" name="Rectangle 5"/>
          <p:cNvSpPr>
            <a:spLocks noChangeArrowheads="1"/>
          </p:cNvSpPr>
          <p:nvPr/>
        </p:nvSpPr>
        <p:spPr bwMode="auto">
          <a:xfrm>
            <a:off x="395288" y="260350"/>
            <a:ext cx="2195512" cy="519113"/>
          </a:xfrm>
          <a:prstGeom prst="rect">
            <a:avLst/>
          </a:prstGeom>
          <a:solidFill>
            <a:srgbClr val="FF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b="1">
                <a:latin typeface="Arial" panose="020B0604020202020204" pitchFamily="34" charset="0"/>
                <a:ea typeface="宋体" panose="02010600030101010101" pitchFamily="2" charset="-122"/>
              </a:rPr>
              <a:t>   </a:t>
            </a:r>
            <a:r>
              <a:rPr lang="zh-CN" altLang="en-US" b="1">
                <a:latin typeface="Arial" panose="020B0604020202020204" pitchFamily="34" charset="0"/>
                <a:ea typeface="宋体" panose="02010600030101010101" pitchFamily="2" charset="-122"/>
              </a:rPr>
              <a:t>小结</a:t>
            </a:r>
            <a:endParaRPr lang="zh-CN" altLang="en-US" b="1"/>
          </a:p>
        </p:txBody>
      </p:sp>
      <p:sp>
        <p:nvSpPr>
          <p:cNvPr id="107527" name="Rectangle 7"/>
          <p:cNvSpPr>
            <a:spLocks noChangeArrowheads="1"/>
          </p:cNvSpPr>
          <p:nvPr/>
        </p:nvSpPr>
        <p:spPr bwMode="auto">
          <a:xfrm>
            <a:off x="395288" y="260350"/>
            <a:ext cx="2195512" cy="519113"/>
          </a:xfrm>
          <a:prstGeom prst="rect">
            <a:avLst/>
          </a:prstGeom>
          <a:solidFill>
            <a:srgbClr val="FF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b="1">
                <a:latin typeface="Arial" panose="020B0604020202020204" pitchFamily="34" charset="0"/>
                <a:ea typeface="宋体" panose="02010600030101010101" pitchFamily="2" charset="-122"/>
              </a:rPr>
              <a:t> </a:t>
            </a:r>
            <a:r>
              <a:rPr lang="zh-CN" altLang="en-US" b="1">
                <a:latin typeface="Arial" panose="020B0604020202020204" pitchFamily="34" charset="0"/>
                <a:ea typeface="宋体" panose="02010600030101010101" pitchFamily="2" charset="-122"/>
              </a:rPr>
              <a:t>　</a:t>
            </a:r>
            <a:r>
              <a:rPr lang="zh-CN" altLang="en-US" b="1"/>
              <a:t>各抒己见</a:t>
            </a:r>
            <a:endParaRPr lang="zh-CN" altLang="en-US" sz="2900" b="1">
              <a:latin typeface="Arial" panose="020B0604020202020204" pitchFamily="34" charset="0"/>
              <a:ea typeface="宋体" panose="02010600030101010101" pitchFamily="2" charset="-122"/>
            </a:endParaRPr>
          </a:p>
        </p:txBody>
      </p:sp>
    </p:spTree>
  </p:cSld>
  <p:clrMapOvr>
    <a:masterClrMapping/>
  </p:clrMapOvr>
  <p:transition spd="med">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7522">
                                            <p:txEl>
                                              <p:pRg st="0" end="0"/>
                                            </p:txEl>
                                          </p:spTgt>
                                        </p:tgtEl>
                                        <p:attrNameLst>
                                          <p:attrName>style.visibility</p:attrName>
                                        </p:attrNameLst>
                                      </p:cBhvr>
                                      <p:to>
                                        <p:strVal val="visible"/>
                                      </p:to>
                                    </p:set>
                                    <p:animEffect transition="in" filter="blinds(horizontal)">
                                      <p:cBhvr>
                                        <p:cTn id="7" dur="500"/>
                                        <p:tgtEl>
                                          <p:spTgt spid="10752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07522">
                                            <p:txEl>
                                              <p:pRg st="1" end="1"/>
                                            </p:txEl>
                                          </p:spTgt>
                                        </p:tgtEl>
                                        <p:attrNameLst>
                                          <p:attrName>style.visibility</p:attrName>
                                        </p:attrNameLst>
                                      </p:cBhvr>
                                      <p:to>
                                        <p:strVal val="visible"/>
                                      </p:to>
                                    </p:set>
                                    <p:animEffect transition="in" filter="blinds(horizontal)">
                                      <p:cBhvr>
                                        <p:cTn id="12" dur="500"/>
                                        <p:tgtEl>
                                          <p:spTgt spid="10752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07522">
                                            <p:txEl>
                                              <p:pRg st="2" end="2"/>
                                            </p:txEl>
                                          </p:spTgt>
                                        </p:tgtEl>
                                        <p:attrNameLst>
                                          <p:attrName>style.visibility</p:attrName>
                                        </p:attrNameLst>
                                      </p:cBhvr>
                                      <p:to>
                                        <p:strVal val="visible"/>
                                      </p:to>
                                    </p:set>
                                    <p:animEffect transition="in" filter="blinds(horizontal)">
                                      <p:cBhvr>
                                        <p:cTn id="17" dur="500"/>
                                        <p:tgtEl>
                                          <p:spTgt spid="10752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body" idx="1"/>
          </p:nvPr>
        </p:nvSpPr>
        <p:spPr>
          <a:xfrm>
            <a:off x="755650" y="1052513"/>
            <a:ext cx="3311525" cy="4535487"/>
          </a:xfrm>
          <a:solidFill>
            <a:srgbClr val="FFFF00">
              <a:alpha val="28999"/>
            </a:srgbClr>
          </a:solidFill>
          <a:ln>
            <a:solidFill>
              <a:srgbClr val="FFCC00"/>
            </a:solidFill>
            <a:miter lim="800000"/>
          </a:ln>
        </p:spPr>
        <p:txBody>
          <a:bodyPr/>
          <a:lstStyle/>
          <a:p>
            <a:pPr>
              <a:buFontTx/>
              <a:buNone/>
            </a:pPr>
            <a:r>
              <a:rPr lang="en-US" altLang="zh-CN" sz="2800" dirty="0"/>
              <a:t>        </a:t>
            </a:r>
            <a:r>
              <a:rPr lang="zh-CN" altLang="en-US" sz="2400" dirty="0">
                <a:latin typeface="楷体_GB2312" pitchFamily="49" charset="-122"/>
                <a:ea typeface="楷体_GB2312" pitchFamily="49" charset="-122"/>
              </a:rPr>
              <a:t>我的祈祷</a:t>
            </a:r>
            <a:endParaRPr lang="zh-CN" altLang="en-US" sz="2400" dirty="0">
              <a:latin typeface="楷体_GB2312" pitchFamily="49" charset="-122"/>
              <a:ea typeface="楷体_GB2312" pitchFamily="49" charset="-122"/>
            </a:endParaRPr>
          </a:p>
          <a:p>
            <a:pPr>
              <a:buFontTx/>
              <a:buNone/>
            </a:pPr>
            <a:r>
              <a:rPr lang="zh-CN" altLang="en-US" sz="2400" dirty="0">
                <a:latin typeface="楷体_GB2312" pitchFamily="49" charset="-122"/>
                <a:ea typeface="楷体_GB2312" pitchFamily="49" charset="-122"/>
              </a:rPr>
              <a:t>        </a:t>
            </a:r>
            <a:r>
              <a:rPr lang="en-US" altLang="zh-CN" sz="2400" dirty="0">
                <a:latin typeface="楷体_GB2312" pitchFamily="49" charset="-122"/>
                <a:ea typeface="楷体_GB2312" pitchFamily="49" charset="-122"/>
              </a:rPr>
              <a:t>(</a:t>
            </a:r>
            <a:r>
              <a:rPr lang="zh-CN" altLang="en-US" sz="2400" dirty="0">
                <a:latin typeface="楷体_GB2312" pitchFamily="49" charset="-122"/>
                <a:ea typeface="楷体_GB2312" pitchFamily="49" charset="-122"/>
              </a:rPr>
              <a:t>印度</a:t>
            </a:r>
            <a:r>
              <a:rPr lang="en-US" altLang="zh-CN" sz="2400" dirty="0">
                <a:latin typeface="楷体_GB2312" pitchFamily="49" charset="-122"/>
                <a:ea typeface="楷体_GB2312" pitchFamily="49" charset="-122"/>
              </a:rPr>
              <a:t>)</a:t>
            </a:r>
            <a:r>
              <a:rPr lang="zh-CN" altLang="en-US" sz="2400" dirty="0">
                <a:latin typeface="楷体_GB2312" pitchFamily="49" charset="-122"/>
                <a:ea typeface="楷体_GB2312" pitchFamily="49" charset="-122"/>
              </a:rPr>
              <a:t>泰戈尔</a:t>
            </a:r>
            <a:endParaRPr lang="zh-CN" altLang="en-US" sz="2400" dirty="0">
              <a:latin typeface="楷体_GB2312" pitchFamily="49" charset="-122"/>
              <a:ea typeface="楷体_GB2312" pitchFamily="49" charset="-122"/>
            </a:endParaRPr>
          </a:p>
          <a:p>
            <a:pPr>
              <a:buFontTx/>
              <a:buNone/>
            </a:pPr>
            <a:r>
              <a:rPr lang="zh-CN" altLang="en-US" sz="2400" b="1" dirty="0">
                <a:solidFill>
                  <a:srgbClr val="0099FF"/>
                </a:solidFill>
                <a:latin typeface="楷体_GB2312" pitchFamily="49" charset="-122"/>
                <a:ea typeface="楷体_GB2312" pitchFamily="49" charset="-122"/>
              </a:rPr>
              <a:t>让我不要祈祷</a:t>
            </a:r>
            <a:endParaRPr lang="zh-CN" altLang="en-US" sz="2400" b="1" dirty="0">
              <a:solidFill>
                <a:srgbClr val="0099FF"/>
              </a:solidFill>
              <a:latin typeface="楷体_GB2312" pitchFamily="49" charset="-122"/>
              <a:ea typeface="楷体_GB2312" pitchFamily="49" charset="-122"/>
            </a:endParaRPr>
          </a:p>
          <a:p>
            <a:pPr>
              <a:buFontTx/>
              <a:buNone/>
            </a:pPr>
            <a:r>
              <a:rPr lang="zh-CN" altLang="en-US" sz="2400" b="1" dirty="0">
                <a:solidFill>
                  <a:srgbClr val="0099FF"/>
                </a:solidFill>
                <a:latin typeface="楷体_GB2312" pitchFamily="49" charset="-122"/>
                <a:ea typeface="楷体_GB2312" pitchFamily="49" charset="-122"/>
              </a:rPr>
              <a:t>在险恶中得到庇护，</a:t>
            </a:r>
            <a:endParaRPr lang="zh-CN" altLang="en-US" sz="2400" b="1" dirty="0">
              <a:solidFill>
                <a:srgbClr val="0099FF"/>
              </a:solidFill>
              <a:latin typeface="楷体_GB2312" pitchFamily="49" charset="-122"/>
              <a:ea typeface="楷体_GB2312" pitchFamily="49" charset="-122"/>
            </a:endParaRPr>
          </a:p>
          <a:p>
            <a:pPr>
              <a:buFontTx/>
              <a:buNone/>
            </a:pPr>
            <a:r>
              <a:rPr lang="zh-CN" altLang="en-US" sz="2400" b="1" dirty="0">
                <a:solidFill>
                  <a:srgbClr val="00CC00"/>
                </a:solidFill>
                <a:latin typeface="楷体_GB2312" pitchFamily="49" charset="-122"/>
                <a:ea typeface="楷体_GB2312" pitchFamily="49" charset="-122"/>
              </a:rPr>
              <a:t>但祈祷能无畏地</a:t>
            </a:r>
            <a:endParaRPr lang="zh-CN" altLang="en-US" sz="2400" b="1" dirty="0">
              <a:solidFill>
                <a:srgbClr val="00CC00"/>
              </a:solidFill>
              <a:latin typeface="楷体_GB2312" pitchFamily="49" charset="-122"/>
              <a:ea typeface="楷体_GB2312" pitchFamily="49" charset="-122"/>
            </a:endParaRPr>
          </a:p>
          <a:p>
            <a:pPr>
              <a:buFontTx/>
              <a:buNone/>
            </a:pPr>
            <a:r>
              <a:rPr lang="zh-CN" altLang="en-US" sz="2400" b="1" dirty="0">
                <a:solidFill>
                  <a:srgbClr val="00CC00"/>
                </a:solidFill>
                <a:latin typeface="楷体_GB2312" pitchFamily="49" charset="-122"/>
                <a:ea typeface="楷体_GB2312" pitchFamily="49" charset="-122"/>
              </a:rPr>
              <a:t>面对它们，</a:t>
            </a:r>
            <a:endParaRPr lang="zh-CN" altLang="en-US" sz="2400" b="1" dirty="0">
              <a:solidFill>
                <a:srgbClr val="00CC00"/>
              </a:solidFill>
              <a:latin typeface="楷体_GB2312" pitchFamily="49" charset="-122"/>
              <a:ea typeface="楷体_GB2312" pitchFamily="49" charset="-122"/>
            </a:endParaRPr>
          </a:p>
          <a:p>
            <a:pPr>
              <a:buFontTx/>
              <a:buNone/>
            </a:pPr>
            <a:r>
              <a:rPr lang="zh-CN" altLang="en-US" sz="2400" b="1" dirty="0">
                <a:solidFill>
                  <a:srgbClr val="FF9900"/>
                </a:solidFill>
                <a:latin typeface="楷体_GB2312" pitchFamily="49" charset="-122"/>
                <a:ea typeface="楷体_GB2312" pitchFamily="49" charset="-122"/>
              </a:rPr>
              <a:t>让我不乞求</a:t>
            </a:r>
            <a:endParaRPr lang="zh-CN" altLang="en-US" sz="2400" b="1" dirty="0">
              <a:solidFill>
                <a:srgbClr val="FF9900"/>
              </a:solidFill>
              <a:latin typeface="楷体_GB2312" pitchFamily="49" charset="-122"/>
              <a:ea typeface="楷体_GB2312" pitchFamily="49" charset="-122"/>
            </a:endParaRPr>
          </a:p>
          <a:p>
            <a:pPr>
              <a:buFontTx/>
              <a:buNone/>
            </a:pPr>
            <a:r>
              <a:rPr lang="zh-CN" altLang="en-US" sz="2400" b="1" dirty="0">
                <a:solidFill>
                  <a:srgbClr val="FF9900"/>
                </a:solidFill>
                <a:latin typeface="楷体_GB2312" pitchFamily="49" charset="-122"/>
                <a:ea typeface="楷体_GB2312" pitchFamily="49" charset="-122"/>
              </a:rPr>
              <a:t>我的痛苦会静止，</a:t>
            </a:r>
            <a:endParaRPr lang="zh-CN" altLang="en-US" sz="2400" b="1" dirty="0">
              <a:solidFill>
                <a:srgbClr val="FF9900"/>
              </a:solidFill>
              <a:latin typeface="楷体_GB2312" pitchFamily="49" charset="-122"/>
              <a:ea typeface="楷体_GB2312" pitchFamily="49" charset="-122"/>
            </a:endParaRPr>
          </a:p>
          <a:p>
            <a:pPr>
              <a:buFontTx/>
              <a:buNone/>
            </a:pPr>
            <a:r>
              <a:rPr lang="zh-CN" altLang="en-US" sz="2400" b="1" dirty="0">
                <a:solidFill>
                  <a:srgbClr val="CC9900"/>
                </a:solidFill>
                <a:latin typeface="楷体_GB2312" pitchFamily="49" charset="-122"/>
                <a:ea typeface="楷体_GB2312" pitchFamily="49" charset="-122"/>
              </a:rPr>
              <a:t>但求我的心能征服它。</a:t>
            </a:r>
            <a:endParaRPr lang="zh-CN" altLang="en-US" sz="2400" b="1" dirty="0">
              <a:solidFill>
                <a:srgbClr val="CC9900"/>
              </a:solidFill>
              <a:latin typeface="楷体_GB2312" pitchFamily="49" charset="-122"/>
              <a:ea typeface="楷体_GB2312" pitchFamily="49" charset="-122"/>
            </a:endParaRPr>
          </a:p>
          <a:p>
            <a:pPr>
              <a:buFontTx/>
              <a:buNone/>
            </a:pPr>
            <a:r>
              <a:rPr lang="zh-CN" altLang="en-US" sz="2400" b="1" dirty="0">
                <a:solidFill>
                  <a:srgbClr val="CC9900"/>
                </a:solidFill>
                <a:latin typeface="Arial" panose="020B0604020202020204"/>
                <a:ea typeface="楷体_GB2312" pitchFamily="49" charset="-122"/>
              </a:rPr>
              <a:t> </a:t>
            </a:r>
            <a:endParaRPr lang="zh-CN" altLang="en-US" sz="2400" b="1" dirty="0">
              <a:solidFill>
                <a:srgbClr val="CC9900"/>
              </a:solidFill>
              <a:latin typeface="楷体_GB2312" pitchFamily="49" charset="-122"/>
              <a:ea typeface="楷体_GB2312" pitchFamily="49" charset="-122"/>
            </a:endParaRPr>
          </a:p>
        </p:txBody>
      </p:sp>
      <p:sp>
        <p:nvSpPr>
          <p:cNvPr id="109571" name="AutoShape 3"/>
          <p:cNvSpPr>
            <a:spLocks noChangeArrowheads="1"/>
          </p:cNvSpPr>
          <p:nvPr/>
        </p:nvSpPr>
        <p:spPr bwMode="auto">
          <a:xfrm>
            <a:off x="0" y="188913"/>
            <a:ext cx="3167063" cy="647700"/>
          </a:xfrm>
          <a:prstGeom prst="flowChartPredefinedProcess">
            <a:avLst/>
          </a:prstGeom>
          <a:solidFill>
            <a:srgbClr val="FF9900"/>
          </a:solidFill>
          <a:ln w="9525">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800">
                <a:latin typeface="Arial" panose="020B0604020202020204" pitchFamily="34" charset="0"/>
                <a:ea typeface="宋体" panose="02010600030101010101" pitchFamily="2" charset="-122"/>
              </a:rPr>
              <a:t>预习检查</a:t>
            </a:r>
            <a:endParaRPr lang="zh-CN" altLang="en-US" sz="1800">
              <a:latin typeface="Arial" panose="020B0604020202020204" pitchFamily="34" charset="0"/>
              <a:ea typeface="宋体" panose="02010600030101010101" pitchFamily="2" charset="-122"/>
            </a:endParaRPr>
          </a:p>
        </p:txBody>
      </p:sp>
      <p:sp>
        <p:nvSpPr>
          <p:cNvPr id="109572" name="Rectangle 4"/>
          <p:cNvSpPr>
            <a:spLocks noChangeArrowheads="1"/>
          </p:cNvSpPr>
          <p:nvPr/>
        </p:nvSpPr>
        <p:spPr bwMode="auto">
          <a:xfrm>
            <a:off x="395288" y="260350"/>
            <a:ext cx="2195512" cy="533400"/>
          </a:xfrm>
          <a:prstGeom prst="rect">
            <a:avLst/>
          </a:prstGeom>
          <a:solidFill>
            <a:srgbClr val="FF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b="1">
                <a:latin typeface="Arial" panose="020B0604020202020204" pitchFamily="34" charset="0"/>
                <a:ea typeface="宋体" panose="02010600030101010101" pitchFamily="2" charset="-122"/>
              </a:rPr>
              <a:t> </a:t>
            </a:r>
            <a:r>
              <a:rPr lang="zh-CN" altLang="en-US" b="1">
                <a:latin typeface="Arial" panose="020B0604020202020204" pitchFamily="34" charset="0"/>
                <a:ea typeface="宋体" panose="02010600030101010101" pitchFamily="2" charset="-122"/>
              </a:rPr>
              <a:t>　</a:t>
            </a:r>
            <a:r>
              <a:rPr lang="zh-CN" altLang="en-US" sz="2900" b="1">
                <a:latin typeface="Arial" panose="020B0604020202020204" pitchFamily="34" charset="0"/>
                <a:ea typeface="宋体" panose="02010600030101010101" pitchFamily="2" charset="-122"/>
              </a:rPr>
              <a:t>小故事</a:t>
            </a:r>
            <a:endParaRPr lang="zh-CN" altLang="en-US" sz="2900" b="1">
              <a:latin typeface="Arial" panose="020B0604020202020204" pitchFamily="34" charset="0"/>
              <a:ea typeface="宋体" panose="02010600030101010101" pitchFamily="2" charset="-122"/>
            </a:endParaRPr>
          </a:p>
        </p:txBody>
      </p:sp>
      <p:sp>
        <p:nvSpPr>
          <p:cNvPr id="109573" name="Rectangle 5"/>
          <p:cNvSpPr>
            <a:spLocks noChangeArrowheads="1"/>
          </p:cNvSpPr>
          <p:nvPr/>
        </p:nvSpPr>
        <p:spPr bwMode="auto">
          <a:xfrm>
            <a:off x="395288" y="260350"/>
            <a:ext cx="2376487" cy="519113"/>
          </a:xfrm>
          <a:prstGeom prst="rect">
            <a:avLst/>
          </a:prstGeom>
          <a:solidFill>
            <a:srgbClr val="FF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b="1"/>
              <a:t>佳作欣赏（一）</a:t>
            </a:r>
            <a:endParaRPr lang="zh-CN" altLang="en-US" sz="2900" b="1">
              <a:latin typeface="Arial" panose="020B0604020202020204" pitchFamily="34" charset="0"/>
              <a:ea typeface="宋体" panose="02010600030101010101" pitchFamily="2" charset="-122"/>
            </a:endParaRPr>
          </a:p>
        </p:txBody>
      </p:sp>
      <p:pic>
        <p:nvPicPr>
          <p:cNvPr id="109575" name="Picture 7" descr="2005619465410"/>
          <p:cNvPicPr>
            <a:picLocks noChangeAspect="1" noChangeArrowheads="1"/>
          </p:cNvPicPr>
          <p:nvPr/>
        </p:nvPicPr>
        <p:blipFill>
          <a:blip r:embed="rId1"/>
          <a:srcRect/>
          <a:stretch>
            <a:fillRect/>
          </a:stretch>
        </p:blipFill>
        <p:spPr bwMode="auto">
          <a:xfrm>
            <a:off x="4787900" y="1773238"/>
            <a:ext cx="3817938" cy="40735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blinds dir="vert"/>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6" name="Rectangle 4"/>
          <p:cNvSpPr>
            <a:spLocks noChangeArrowheads="1"/>
          </p:cNvSpPr>
          <p:nvPr/>
        </p:nvSpPr>
        <p:spPr bwMode="auto">
          <a:xfrm>
            <a:off x="395288" y="260350"/>
            <a:ext cx="2195512" cy="533400"/>
          </a:xfrm>
          <a:prstGeom prst="rect">
            <a:avLst/>
          </a:prstGeom>
          <a:solidFill>
            <a:srgbClr val="FF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b="1">
                <a:latin typeface="Arial" panose="020B0604020202020204" pitchFamily="34" charset="0"/>
                <a:ea typeface="宋体" panose="02010600030101010101" pitchFamily="2" charset="-122"/>
              </a:rPr>
              <a:t> </a:t>
            </a:r>
            <a:r>
              <a:rPr lang="zh-CN" altLang="en-US" b="1">
                <a:latin typeface="Arial" panose="020B0604020202020204" pitchFamily="34" charset="0"/>
                <a:ea typeface="宋体" panose="02010600030101010101" pitchFamily="2" charset="-122"/>
              </a:rPr>
              <a:t>　</a:t>
            </a:r>
            <a:r>
              <a:rPr lang="zh-CN" altLang="en-US" sz="2900" b="1">
                <a:latin typeface="Arial" panose="020B0604020202020204" pitchFamily="34" charset="0"/>
                <a:ea typeface="宋体" panose="02010600030101010101" pitchFamily="2" charset="-122"/>
              </a:rPr>
              <a:t>小故事</a:t>
            </a:r>
            <a:endParaRPr lang="zh-CN" altLang="en-US" sz="2900" b="1">
              <a:latin typeface="Arial" panose="020B0604020202020204" pitchFamily="34" charset="0"/>
              <a:ea typeface="宋体" panose="02010600030101010101" pitchFamily="2" charset="-122"/>
            </a:endParaRPr>
          </a:p>
        </p:txBody>
      </p:sp>
      <p:sp>
        <p:nvSpPr>
          <p:cNvPr id="115717" name="Rectangle 5"/>
          <p:cNvSpPr>
            <a:spLocks noChangeArrowheads="1"/>
          </p:cNvSpPr>
          <p:nvPr/>
        </p:nvSpPr>
        <p:spPr bwMode="auto">
          <a:xfrm>
            <a:off x="395288" y="260350"/>
            <a:ext cx="2376487" cy="519113"/>
          </a:xfrm>
          <a:prstGeom prst="rect">
            <a:avLst/>
          </a:prstGeom>
          <a:solidFill>
            <a:srgbClr val="FF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b="1"/>
              <a:t>佳作欣赏（一）</a:t>
            </a:r>
            <a:endParaRPr lang="zh-CN" altLang="en-US" sz="2900" b="1">
              <a:latin typeface="Arial" panose="020B0604020202020204" pitchFamily="34" charset="0"/>
              <a:ea typeface="宋体" panose="02010600030101010101" pitchFamily="2" charset="-122"/>
            </a:endParaRPr>
          </a:p>
        </p:txBody>
      </p:sp>
      <p:sp>
        <p:nvSpPr>
          <p:cNvPr id="115718" name="Rectangle 6"/>
          <p:cNvSpPr>
            <a:spLocks noChangeArrowheads="1"/>
          </p:cNvSpPr>
          <p:nvPr/>
        </p:nvSpPr>
        <p:spPr bwMode="auto">
          <a:xfrm>
            <a:off x="4500563" y="1484313"/>
            <a:ext cx="4248150" cy="4392612"/>
          </a:xfrm>
          <a:prstGeom prst="rect">
            <a:avLst/>
          </a:prstGeom>
          <a:solidFill>
            <a:srgbClr val="FFFF99">
              <a:alpha val="32001"/>
            </a:srgbClr>
          </a:solidFill>
          <a:ln w="9525">
            <a:solidFill>
              <a:srgbClr val="FFCC00"/>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nSpc>
                <a:spcPct val="80000"/>
              </a:lnSpc>
              <a:spcBef>
                <a:spcPct val="20000"/>
              </a:spcBef>
            </a:pPr>
            <a:r>
              <a:rPr lang="zh-CN" altLang="en-US" sz="2400" b="1">
                <a:solidFill>
                  <a:schemeClr val="bg2"/>
                </a:solidFill>
                <a:latin typeface="Arial" panose="020B0604020202020204" pitchFamily="34" charset="0"/>
              </a:rPr>
              <a:t>让我在生命的战场上</a:t>
            </a:r>
            <a:endParaRPr lang="zh-CN" altLang="en-US" sz="2400" b="1">
              <a:solidFill>
                <a:schemeClr val="bg2"/>
              </a:solidFill>
              <a:latin typeface="Arial" panose="020B0604020202020204" pitchFamily="34" charset="0"/>
            </a:endParaRPr>
          </a:p>
          <a:p>
            <a:pPr marL="342900" indent="-342900">
              <a:lnSpc>
                <a:spcPct val="80000"/>
              </a:lnSpc>
              <a:spcBef>
                <a:spcPct val="20000"/>
              </a:spcBef>
            </a:pPr>
            <a:r>
              <a:rPr lang="zh-CN" altLang="en-US" sz="2400" b="1">
                <a:solidFill>
                  <a:schemeClr val="bg2"/>
                </a:solidFill>
                <a:latin typeface="Arial" panose="020B0604020202020204" pitchFamily="34" charset="0"/>
              </a:rPr>
              <a:t>不盼望同盟，</a:t>
            </a:r>
            <a:endParaRPr lang="zh-CN" altLang="en-US" sz="2400" b="1">
              <a:solidFill>
                <a:schemeClr val="bg2"/>
              </a:solidFill>
              <a:latin typeface="Arial" panose="020B0604020202020204" pitchFamily="34" charset="0"/>
            </a:endParaRPr>
          </a:p>
          <a:p>
            <a:pPr marL="342900" indent="-342900">
              <a:lnSpc>
                <a:spcPct val="80000"/>
              </a:lnSpc>
              <a:spcBef>
                <a:spcPct val="20000"/>
              </a:spcBef>
            </a:pPr>
            <a:r>
              <a:rPr lang="zh-CN" altLang="en-US" sz="2400" b="1">
                <a:solidFill>
                  <a:schemeClr val="bg2"/>
                </a:solidFill>
                <a:latin typeface="Arial" panose="020B0604020202020204" pitchFamily="34" charset="0"/>
              </a:rPr>
              <a:t>而使用我自己的力量。</a:t>
            </a:r>
            <a:endParaRPr lang="zh-CN" altLang="en-US" sz="2400" b="1">
              <a:solidFill>
                <a:schemeClr val="bg2"/>
              </a:solidFill>
              <a:latin typeface="Arial" panose="020B0604020202020204" pitchFamily="34" charset="0"/>
            </a:endParaRPr>
          </a:p>
          <a:p>
            <a:pPr marL="342900" indent="-342900">
              <a:lnSpc>
                <a:spcPct val="80000"/>
              </a:lnSpc>
              <a:spcBef>
                <a:spcPct val="20000"/>
              </a:spcBef>
            </a:pPr>
            <a:r>
              <a:rPr lang="zh-CN" altLang="en-US" sz="2400" b="1">
                <a:solidFill>
                  <a:srgbClr val="CC0000"/>
                </a:solidFill>
                <a:latin typeface="Arial" panose="020B0604020202020204" pitchFamily="34" charset="0"/>
              </a:rPr>
              <a:t>让我不在忧虑的恐怖中</a:t>
            </a:r>
            <a:endParaRPr lang="zh-CN" altLang="en-US" sz="2400" b="1">
              <a:solidFill>
                <a:srgbClr val="CC0000"/>
              </a:solidFill>
              <a:latin typeface="Arial" panose="020B0604020202020204" pitchFamily="34" charset="0"/>
            </a:endParaRPr>
          </a:p>
          <a:p>
            <a:pPr marL="342900" indent="-342900">
              <a:lnSpc>
                <a:spcPct val="80000"/>
              </a:lnSpc>
              <a:spcBef>
                <a:spcPct val="20000"/>
              </a:spcBef>
            </a:pPr>
            <a:r>
              <a:rPr lang="zh-CN" altLang="en-US" sz="2400" b="1">
                <a:solidFill>
                  <a:srgbClr val="CC0000"/>
                </a:solidFill>
                <a:latin typeface="Arial" panose="020B0604020202020204" pitchFamily="34" charset="0"/>
              </a:rPr>
              <a:t>渴念被救，</a:t>
            </a:r>
            <a:endParaRPr lang="zh-CN" altLang="en-US" sz="2400" b="1">
              <a:solidFill>
                <a:srgbClr val="CC0000"/>
              </a:solidFill>
              <a:latin typeface="Arial" panose="020B0604020202020204" pitchFamily="34" charset="0"/>
            </a:endParaRPr>
          </a:p>
          <a:p>
            <a:pPr marL="342900" indent="-342900">
              <a:lnSpc>
                <a:spcPct val="80000"/>
              </a:lnSpc>
              <a:spcBef>
                <a:spcPct val="20000"/>
              </a:spcBef>
            </a:pPr>
            <a:r>
              <a:rPr lang="zh-CN" altLang="en-US" sz="2400" b="1">
                <a:solidFill>
                  <a:srgbClr val="CC0000"/>
                </a:solidFill>
                <a:latin typeface="Arial" panose="020B0604020202020204" pitchFamily="34" charset="0"/>
              </a:rPr>
              <a:t>但希望用坚忍</a:t>
            </a:r>
            <a:endParaRPr lang="zh-CN" altLang="en-US" sz="2400" b="1">
              <a:solidFill>
                <a:srgbClr val="CC0000"/>
              </a:solidFill>
              <a:latin typeface="Arial" panose="020B0604020202020204" pitchFamily="34" charset="0"/>
            </a:endParaRPr>
          </a:p>
          <a:p>
            <a:pPr marL="342900" indent="-342900">
              <a:lnSpc>
                <a:spcPct val="80000"/>
              </a:lnSpc>
              <a:spcBef>
                <a:spcPct val="20000"/>
              </a:spcBef>
            </a:pPr>
            <a:r>
              <a:rPr lang="zh-CN" altLang="en-US" sz="2400" b="1">
                <a:solidFill>
                  <a:srgbClr val="CC0000"/>
                </a:solidFill>
                <a:latin typeface="Arial" panose="020B0604020202020204" pitchFamily="34" charset="0"/>
              </a:rPr>
              <a:t>来获得我的自由。</a:t>
            </a:r>
            <a:endParaRPr lang="zh-CN" altLang="en-US" sz="2400" b="1">
              <a:solidFill>
                <a:srgbClr val="CC0000"/>
              </a:solidFill>
              <a:latin typeface="Arial" panose="020B0604020202020204" pitchFamily="34" charset="0"/>
            </a:endParaRPr>
          </a:p>
          <a:p>
            <a:pPr marL="342900" indent="-342900">
              <a:lnSpc>
                <a:spcPct val="80000"/>
              </a:lnSpc>
              <a:spcBef>
                <a:spcPct val="20000"/>
              </a:spcBef>
            </a:pPr>
            <a:r>
              <a:rPr lang="zh-CN" altLang="en-US" sz="2400" b="1">
                <a:solidFill>
                  <a:srgbClr val="00CC00"/>
                </a:solidFill>
                <a:latin typeface="Arial" panose="020B0604020202020204" pitchFamily="34" charset="0"/>
              </a:rPr>
              <a:t>允准我，我虽是一个弱者，</a:t>
            </a:r>
            <a:endParaRPr lang="zh-CN" altLang="en-US" sz="2400" b="1">
              <a:solidFill>
                <a:srgbClr val="00CC00"/>
              </a:solidFill>
              <a:latin typeface="Arial" panose="020B0604020202020204" pitchFamily="34" charset="0"/>
            </a:endParaRPr>
          </a:p>
          <a:p>
            <a:pPr marL="342900" indent="-342900">
              <a:lnSpc>
                <a:spcPct val="80000"/>
              </a:lnSpc>
              <a:spcBef>
                <a:spcPct val="20000"/>
              </a:spcBef>
            </a:pPr>
            <a:r>
              <a:rPr lang="zh-CN" altLang="en-US" sz="2400" b="1">
                <a:solidFill>
                  <a:srgbClr val="00CC00"/>
                </a:solidFill>
                <a:latin typeface="Arial" panose="020B0604020202020204" pitchFamily="34" charset="0"/>
              </a:rPr>
              <a:t>只在我成功中觉到您的仁慈，</a:t>
            </a:r>
            <a:endParaRPr lang="zh-CN" altLang="en-US" sz="2400" b="1">
              <a:solidFill>
                <a:srgbClr val="00CC00"/>
              </a:solidFill>
              <a:latin typeface="Arial" panose="020B0604020202020204" pitchFamily="34" charset="0"/>
            </a:endParaRPr>
          </a:p>
          <a:p>
            <a:pPr marL="342900" indent="-342900">
              <a:lnSpc>
                <a:spcPct val="80000"/>
              </a:lnSpc>
              <a:spcBef>
                <a:spcPct val="20000"/>
              </a:spcBef>
            </a:pPr>
            <a:r>
              <a:rPr lang="zh-CN" altLang="en-US" sz="2400" b="1">
                <a:solidFill>
                  <a:srgbClr val="00CC00"/>
                </a:solidFill>
                <a:latin typeface="Arial" panose="020B0604020202020204" pitchFamily="34" charset="0"/>
              </a:rPr>
              <a:t>但让我在失败时</a:t>
            </a:r>
            <a:endParaRPr lang="zh-CN" altLang="en-US" sz="2400" b="1">
              <a:solidFill>
                <a:srgbClr val="00CC00"/>
              </a:solidFill>
              <a:latin typeface="Arial" panose="020B0604020202020204" pitchFamily="34" charset="0"/>
            </a:endParaRPr>
          </a:p>
          <a:p>
            <a:pPr marL="342900" indent="-342900">
              <a:lnSpc>
                <a:spcPct val="80000"/>
              </a:lnSpc>
              <a:spcBef>
                <a:spcPct val="20000"/>
              </a:spcBef>
            </a:pPr>
            <a:r>
              <a:rPr lang="zh-CN" altLang="en-US" sz="2400" b="1">
                <a:solidFill>
                  <a:srgbClr val="00CC00"/>
                </a:solidFill>
                <a:latin typeface="Arial" panose="020B0604020202020204" pitchFamily="34" charset="0"/>
              </a:rPr>
              <a:t>找到你的手紧握。</a:t>
            </a:r>
            <a:endParaRPr lang="zh-CN" altLang="en-US" sz="2400" b="1">
              <a:solidFill>
                <a:srgbClr val="00CC00"/>
              </a:solidFill>
              <a:latin typeface="Arial" panose="020B0604020202020204" pitchFamily="34" charset="0"/>
            </a:endParaRPr>
          </a:p>
        </p:txBody>
      </p:sp>
      <p:sp>
        <p:nvSpPr>
          <p:cNvPr id="115721" name="Rectangle 9"/>
          <p:cNvSpPr>
            <a:spLocks noChangeArrowheads="1"/>
          </p:cNvSpPr>
          <p:nvPr/>
        </p:nvSpPr>
        <p:spPr bwMode="auto">
          <a:xfrm>
            <a:off x="179388" y="976313"/>
            <a:ext cx="4216400" cy="5319712"/>
          </a:xfrm>
          <a:prstGeom prst="rect">
            <a:avLst/>
          </a:prstGeom>
          <a:solidFill>
            <a:schemeClr val="accent1">
              <a:alpha val="60001"/>
            </a:schemeClr>
          </a:solidFill>
          <a:ln w="9525" algn="ctr">
            <a:solidFill>
              <a:srgbClr val="9933FF"/>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n-US" altLang="zh-CN" sz="1800"/>
              <a:t>Let me not to pray to get shelter in danger </a:t>
            </a:r>
            <a:br>
              <a:rPr lang="en-US" altLang="zh-CN" sz="1800"/>
            </a:br>
            <a:r>
              <a:rPr lang="en-US" altLang="zh-CN" sz="1800"/>
              <a:t>But pray can fearless face them </a:t>
            </a:r>
            <a:br>
              <a:rPr lang="en-US" altLang="zh-CN" sz="1800"/>
            </a:br>
            <a:r>
              <a:rPr lang="en-US" altLang="zh-CN" sz="1800"/>
              <a:t>The pain that lets me not to pray for me can stop </a:t>
            </a:r>
            <a:br>
              <a:rPr lang="en-US" altLang="zh-CN" sz="1800"/>
            </a:br>
            <a:r>
              <a:rPr lang="en-US" altLang="zh-CN" sz="1800"/>
              <a:t>But beg my heart to conquer it. </a:t>
            </a:r>
            <a:br>
              <a:rPr lang="en-US" altLang="zh-CN" sz="1800"/>
            </a:br>
            <a:r>
              <a:rPr lang="en-US" altLang="zh-CN" sz="1800"/>
              <a:t>Let me not to hope alliance on the battlefield of life </a:t>
            </a:r>
            <a:br>
              <a:rPr lang="en-US" altLang="zh-CN" sz="1800"/>
            </a:br>
            <a:r>
              <a:rPr lang="en-US" altLang="zh-CN" sz="1800"/>
              <a:t>And use my own strength. </a:t>
            </a:r>
            <a:br>
              <a:rPr lang="en-US" altLang="zh-CN" sz="1800"/>
            </a:br>
            <a:r>
              <a:rPr lang="en-US" altLang="zh-CN" sz="1800"/>
              <a:t>Let me be not longing for to have been saved in worried terror </a:t>
            </a:r>
            <a:br>
              <a:rPr lang="en-US" altLang="zh-CN" sz="1800"/>
            </a:br>
            <a:r>
              <a:rPr lang="en-US" altLang="zh-CN" sz="1800"/>
              <a:t>But hope to use persevering get my freedom. </a:t>
            </a:r>
            <a:br>
              <a:rPr lang="en-US" altLang="zh-CN" sz="1800"/>
            </a:br>
            <a:r>
              <a:rPr lang="en-US" altLang="zh-CN" sz="1800"/>
              <a:t>Permit to allow me, though, I am a weak person </a:t>
            </a:r>
            <a:br>
              <a:rPr lang="en-US" altLang="zh-CN" sz="1800"/>
            </a:br>
            <a:r>
              <a:rPr lang="en-US" altLang="zh-CN" sz="1800"/>
              <a:t>The benevolence that feels you only in my success </a:t>
            </a:r>
            <a:br>
              <a:rPr lang="en-US" altLang="zh-CN" sz="1800"/>
            </a:br>
            <a:r>
              <a:rPr lang="en-US" altLang="zh-CN" sz="1800"/>
              <a:t>But let me find you in failure closefisted hold.</a:t>
            </a:r>
            <a:endParaRPr lang="en-US" altLang="zh-CN" sz="1800"/>
          </a:p>
        </p:txBody>
      </p:sp>
    </p:spTree>
  </p:cSld>
  <p:clrMapOvr>
    <a:masterClrMapping/>
  </p:clrMapOvr>
  <p:transition spd="med">
    <p:blinds dir="vert"/>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body" idx="1"/>
          </p:nvPr>
        </p:nvSpPr>
        <p:spPr>
          <a:xfrm>
            <a:off x="539750" y="1052513"/>
            <a:ext cx="4176713" cy="4751387"/>
          </a:xfrm>
          <a:solidFill>
            <a:srgbClr val="CC99FF">
              <a:alpha val="17000"/>
            </a:srgbClr>
          </a:solidFill>
          <a:ln>
            <a:solidFill>
              <a:srgbClr val="FFFF00"/>
            </a:solidFill>
            <a:miter lim="800000"/>
          </a:ln>
        </p:spPr>
        <p:txBody>
          <a:bodyPr/>
          <a:lstStyle/>
          <a:p>
            <a:pPr>
              <a:lnSpc>
                <a:spcPct val="90000"/>
              </a:lnSpc>
              <a:buFontTx/>
              <a:buNone/>
            </a:pPr>
            <a:r>
              <a:rPr lang="en-US" altLang="zh-CN" sz="2400" b="1">
                <a:latin typeface="楷体_GB2312" pitchFamily="49" charset="-122"/>
                <a:ea typeface="楷体_GB2312" pitchFamily="49" charset="-122"/>
              </a:rPr>
              <a:t>   </a:t>
            </a:r>
            <a:r>
              <a:rPr lang="zh-CN" altLang="en-US" sz="2400" b="1">
                <a:latin typeface="楷体_GB2312" pitchFamily="49" charset="-122"/>
                <a:ea typeface="楷体_GB2312" pitchFamily="49" charset="-122"/>
              </a:rPr>
              <a:t>走一步，再走一步</a:t>
            </a:r>
            <a:endParaRPr lang="zh-CN" altLang="en-US" sz="2400" b="1">
              <a:latin typeface="楷体_GB2312" pitchFamily="49" charset="-122"/>
              <a:ea typeface="楷体_GB2312" pitchFamily="49" charset="-122"/>
            </a:endParaRPr>
          </a:p>
          <a:p>
            <a:pPr>
              <a:lnSpc>
                <a:spcPct val="90000"/>
              </a:lnSpc>
              <a:buFontTx/>
              <a:buNone/>
            </a:pPr>
            <a:r>
              <a:rPr lang="zh-CN" altLang="en-US" sz="2400" b="1">
                <a:latin typeface="楷体_GB2312" pitchFamily="49" charset="-122"/>
                <a:ea typeface="楷体_GB2312" pitchFamily="49" charset="-122"/>
              </a:rPr>
              <a:t> </a:t>
            </a:r>
            <a:endParaRPr lang="zh-CN" altLang="en-US" sz="2400" b="1">
              <a:latin typeface="楷体_GB2312" pitchFamily="49" charset="-122"/>
              <a:ea typeface="楷体_GB2312" pitchFamily="49" charset="-122"/>
            </a:endParaRPr>
          </a:p>
          <a:p>
            <a:pPr>
              <a:lnSpc>
                <a:spcPct val="90000"/>
              </a:lnSpc>
              <a:buFontTx/>
              <a:buNone/>
            </a:pPr>
            <a:r>
              <a:rPr lang="zh-CN" altLang="en-US" sz="2400">
                <a:solidFill>
                  <a:srgbClr val="0099FF"/>
                </a:solidFill>
                <a:latin typeface="楷体_GB2312" pitchFamily="49" charset="-122"/>
                <a:ea typeface="楷体_GB2312" pitchFamily="49" charset="-122"/>
              </a:rPr>
              <a:t>溪流再走一步是江河。</a:t>
            </a:r>
            <a:endParaRPr lang="zh-CN" altLang="en-US" sz="2400">
              <a:solidFill>
                <a:srgbClr val="0099FF"/>
              </a:solidFill>
              <a:latin typeface="楷体_GB2312" pitchFamily="49" charset="-122"/>
              <a:ea typeface="楷体_GB2312" pitchFamily="49" charset="-122"/>
            </a:endParaRPr>
          </a:p>
          <a:p>
            <a:pPr>
              <a:lnSpc>
                <a:spcPct val="90000"/>
              </a:lnSpc>
              <a:buFontTx/>
              <a:buNone/>
            </a:pPr>
            <a:r>
              <a:rPr lang="zh-CN" altLang="en-US" sz="2400">
                <a:solidFill>
                  <a:srgbClr val="0099FF"/>
                </a:solidFill>
                <a:latin typeface="楷体_GB2312" pitchFamily="49" charset="-122"/>
                <a:ea typeface="楷体_GB2312" pitchFamily="49" charset="-122"/>
              </a:rPr>
              <a:t> 江河再走一步是海洋。</a:t>
            </a:r>
            <a:endParaRPr lang="zh-CN" altLang="en-US" sz="2400">
              <a:solidFill>
                <a:srgbClr val="0099FF"/>
              </a:solidFill>
              <a:latin typeface="楷体_GB2312" pitchFamily="49" charset="-122"/>
              <a:ea typeface="楷体_GB2312" pitchFamily="49" charset="-122"/>
            </a:endParaRPr>
          </a:p>
          <a:p>
            <a:pPr>
              <a:lnSpc>
                <a:spcPct val="90000"/>
              </a:lnSpc>
              <a:buFontTx/>
              <a:buNone/>
            </a:pPr>
            <a:r>
              <a:rPr lang="zh-CN" altLang="en-US" sz="2400" b="1">
                <a:latin typeface="楷体_GB2312" pitchFamily="49" charset="-122"/>
                <a:ea typeface="楷体_GB2312" pitchFamily="49" charset="-122"/>
              </a:rPr>
              <a:t> </a:t>
            </a:r>
            <a:r>
              <a:rPr lang="zh-CN" altLang="en-US" sz="2400">
                <a:solidFill>
                  <a:srgbClr val="FF9900"/>
                </a:solidFill>
                <a:latin typeface="楷体_GB2312" pitchFamily="49" charset="-122"/>
                <a:ea typeface="楷体_GB2312" pitchFamily="49" charset="-122"/>
              </a:rPr>
              <a:t>走一步，再走一步，</a:t>
            </a:r>
            <a:endParaRPr lang="zh-CN" altLang="en-US" sz="2400">
              <a:solidFill>
                <a:srgbClr val="FF9900"/>
              </a:solidFill>
              <a:latin typeface="楷体_GB2312" pitchFamily="49" charset="-122"/>
              <a:ea typeface="楷体_GB2312" pitchFamily="49" charset="-122"/>
            </a:endParaRPr>
          </a:p>
          <a:p>
            <a:pPr>
              <a:lnSpc>
                <a:spcPct val="90000"/>
              </a:lnSpc>
              <a:buFontTx/>
              <a:buNone/>
            </a:pPr>
            <a:r>
              <a:rPr lang="zh-CN" altLang="en-US" sz="2400">
                <a:solidFill>
                  <a:srgbClr val="FF9900"/>
                </a:solidFill>
                <a:latin typeface="楷体_GB2312" pitchFamily="49" charset="-122"/>
                <a:ea typeface="楷体_GB2312" pitchFamily="49" charset="-122"/>
              </a:rPr>
              <a:t> 天地就将不一样。</a:t>
            </a:r>
            <a:br>
              <a:rPr lang="zh-CN" altLang="en-US" sz="2400">
                <a:solidFill>
                  <a:srgbClr val="FF9900"/>
                </a:solidFill>
                <a:latin typeface="楷体_GB2312" pitchFamily="49" charset="-122"/>
                <a:ea typeface="楷体_GB2312" pitchFamily="49" charset="-122"/>
              </a:rPr>
            </a:br>
            <a:endParaRPr lang="zh-CN" altLang="en-US" sz="2400">
              <a:solidFill>
                <a:srgbClr val="FF9900"/>
              </a:solidFill>
              <a:latin typeface="楷体_GB2312" pitchFamily="49" charset="-122"/>
              <a:ea typeface="楷体_GB2312" pitchFamily="49" charset="-122"/>
            </a:endParaRPr>
          </a:p>
          <a:p>
            <a:pPr>
              <a:lnSpc>
                <a:spcPct val="90000"/>
              </a:lnSpc>
              <a:buFontTx/>
              <a:buNone/>
            </a:pPr>
            <a:r>
              <a:rPr lang="zh-CN" altLang="en-US" sz="2400" b="1">
                <a:latin typeface="楷体_GB2312" pitchFamily="49" charset="-122"/>
                <a:ea typeface="楷体_GB2312" pitchFamily="49" charset="-122"/>
              </a:rPr>
              <a:t> </a:t>
            </a:r>
            <a:r>
              <a:rPr lang="zh-CN" altLang="en-US" sz="2400">
                <a:solidFill>
                  <a:srgbClr val="00CC00"/>
                </a:solidFill>
                <a:latin typeface="楷体_GB2312" pitchFamily="49" charset="-122"/>
                <a:ea typeface="楷体_GB2312" pitchFamily="49" charset="-122"/>
              </a:rPr>
              <a:t>深秋走一步是寒冬，</a:t>
            </a:r>
            <a:endParaRPr lang="zh-CN" altLang="en-US" sz="2400">
              <a:solidFill>
                <a:srgbClr val="00CC00"/>
              </a:solidFill>
              <a:latin typeface="楷体_GB2312" pitchFamily="49" charset="-122"/>
              <a:ea typeface="楷体_GB2312" pitchFamily="49" charset="-122"/>
            </a:endParaRPr>
          </a:p>
          <a:p>
            <a:pPr>
              <a:lnSpc>
                <a:spcPct val="90000"/>
              </a:lnSpc>
              <a:buFontTx/>
              <a:buNone/>
            </a:pPr>
            <a:r>
              <a:rPr lang="zh-CN" altLang="en-US" sz="2400">
                <a:solidFill>
                  <a:srgbClr val="00CC00"/>
                </a:solidFill>
                <a:latin typeface="楷体_GB2312" pitchFamily="49" charset="-122"/>
                <a:ea typeface="楷体_GB2312" pitchFamily="49" charset="-122"/>
              </a:rPr>
              <a:t> 寒冬再走一步就是春天。</a:t>
            </a:r>
            <a:endParaRPr lang="zh-CN" altLang="en-US" sz="2400">
              <a:solidFill>
                <a:srgbClr val="00CC00"/>
              </a:solidFill>
              <a:latin typeface="楷体_GB2312" pitchFamily="49" charset="-122"/>
              <a:ea typeface="楷体_GB2312" pitchFamily="49" charset="-122"/>
            </a:endParaRPr>
          </a:p>
          <a:p>
            <a:pPr>
              <a:lnSpc>
                <a:spcPct val="90000"/>
              </a:lnSpc>
              <a:buFontTx/>
              <a:buNone/>
            </a:pPr>
            <a:r>
              <a:rPr lang="zh-CN" altLang="en-US" sz="2400">
                <a:solidFill>
                  <a:srgbClr val="CC0000"/>
                </a:solidFill>
                <a:latin typeface="楷体_GB2312" pitchFamily="49" charset="-122"/>
                <a:ea typeface="楷体_GB2312" pitchFamily="49" charset="-122"/>
              </a:rPr>
              <a:t>挫折走一步或许还是失败，</a:t>
            </a:r>
            <a:endParaRPr lang="zh-CN" altLang="en-US" sz="2400">
              <a:solidFill>
                <a:srgbClr val="CC0000"/>
              </a:solidFill>
              <a:latin typeface="楷体_GB2312" pitchFamily="49" charset="-122"/>
              <a:ea typeface="楷体_GB2312" pitchFamily="49" charset="-122"/>
            </a:endParaRPr>
          </a:p>
          <a:p>
            <a:pPr>
              <a:lnSpc>
                <a:spcPct val="90000"/>
              </a:lnSpc>
              <a:buFontTx/>
              <a:buNone/>
            </a:pPr>
            <a:r>
              <a:rPr lang="zh-CN" altLang="en-US" sz="2400">
                <a:solidFill>
                  <a:srgbClr val="CC0000"/>
                </a:solidFill>
                <a:latin typeface="楷体_GB2312" pitchFamily="49" charset="-122"/>
                <a:ea typeface="楷体_GB2312" pitchFamily="49" charset="-122"/>
              </a:rPr>
              <a:t>失败再走一步可能就是成功；</a:t>
            </a:r>
            <a:endParaRPr lang="zh-CN" altLang="en-US" sz="2400">
              <a:solidFill>
                <a:srgbClr val="CC0000"/>
              </a:solidFill>
              <a:latin typeface="楷体_GB2312" pitchFamily="49" charset="-122"/>
              <a:ea typeface="楷体_GB2312" pitchFamily="49" charset="-122"/>
            </a:endParaRPr>
          </a:p>
        </p:txBody>
      </p:sp>
      <p:sp>
        <p:nvSpPr>
          <p:cNvPr id="110595" name="AutoShape 3"/>
          <p:cNvSpPr>
            <a:spLocks noChangeArrowheads="1"/>
          </p:cNvSpPr>
          <p:nvPr/>
        </p:nvSpPr>
        <p:spPr bwMode="auto">
          <a:xfrm>
            <a:off x="0" y="188913"/>
            <a:ext cx="3167063" cy="647700"/>
          </a:xfrm>
          <a:prstGeom prst="flowChartPredefinedProcess">
            <a:avLst/>
          </a:prstGeom>
          <a:solidFill>
            <a:srgbClr val="FF9900"/>
          </a:solidFill>
          <a:ln w="9525">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800">
                <a:latin typeface="Arial" panose="020B0604020202020204" pitchFamily="34" charset="0"/>
                <a:ea typeface="宋体" panose="02010600030101010101" pitchFamily="2" charset="-122"/>
              </a:rPr>
              <a:t>预习检查</a:t>
            </a:r>
            <a:endParaRPr lang="zh-CN" altLang="en-US" sz="1800">
              <a:latin typeface="Arial" panose="020B0604020202020204" pitchFamily="34" charset="0"/>
              <a:ea typeface="宋体" panose="02010600030101010101" pitchFamily="2" charset="-122"/>
            </a:endParaRPr>
          </a:p>
        </p:txBody>
      </p:sp>
      <p:sp>
        <p:nvSpPr>
          <p:cNvPr id="110596" name="Rectangle 4"/>
          <p:cNvSpPr>
            <a:spLocks noChangeArrowheads="1"/>
          </p:cNvSpPr>
          <p:nvPr/>
        </p:nvSpPr>
        <p:spPr bwMode="auto">
          <a:xfrm>
            <a:off x="395288" y="260350"/>
            <a:ext cx="2195512" cy="533400"/>
          </a:xfrm>
          <a:prstGeom prst="rect">
            <a:avLst/>
          </a:prstGeom>
          <a:solidFill>
            <a:srgbClr val="FF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b="1">
                <a:latin typeface="Arial" panose="020B0604020202020204" pitchFamily="34" charset="0"/>
                <a:ea typeface="宋体" panose="02010600030101010101" pitchFamily="2" charset="-122"/>
              </a:rPr>
              <a:t> </a:t>
            </a:r>
            <a:r>
              <a:rPr lang="zh-CN" altLang="en-US" b="1">
                <a:latin typeface="Arial" panose="020B0604020202020204" pitchFamily="34" charset="0"/>
                <a:ea typeface="宋体" panose="02010600030101010101" pitchFamily="2" charset="-122"/>
              </a:rPr>
              <a:t>　</a:t>
            </a:r>
            <a:r>
              <a:rPr lang="zh-CN" altLang="en-US" sz="2900" b="1">
                <a:latin typeface="Arial" panose="020B0604020202020204" pitchFamily="34" charset="0"/>
                <a:ea typeface="宋体" panose="02010600030101010101" pitchFamily="2" charset="-122"/>
              </a:rPr>
              <a:t>小故事</a:t>
            </a:r>
            <a:endParaRPr lang="zh-CN" altLang="en-US" sz="2900" b="1">
              <a:latin typeface="Arial" panose="020B0604020202020204" pitchFamily="34" charset="0"/>
              <a:ea typeface="宋体" panose="02010600030101010101" pitchFamily="2" charset="-122"/>
            </a:endParaRPr>
          </a:p>
        </p:txBody>
      </p:sp>
      <p:sp>
        <p:nvSpPr>
          <p:cNvPr id="110597" name="Rectangle 5"/>
          <p:cNvSpPr>
            <a:spLocks noChangeArrowheads="1"/>
          </p:cNvSpPr>
          <p:nvPr/>
        </p:nvSpPr>
        <p:spPr bwMode="auto">
          <a:xfrm>
            <a:off x="395288" y="260350"/>
            <a:ext cx="2376487" cy="519113"/>
          </a:xfrm>
          <a:prstGeom prst="rect">
            <a:avLst/>
          </a:prstGeom>
          <a:solidFill>
            <a:srgbClr val="FF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b="1"/>
              <a:t>佳作欣赏（二）</a:t>
            </a:r>
            <a:endParaRPr lang="zh-CN" altLang="en-US" sz="2900" b="1">
              <a:latin typeface="Arial" panose="020B0604020202020204" pitchFamily="34" charset="0"/>
              <a:ea typeface="宋体" panose="02010600030101010101" pitchFamily="2" charset="-122"/>
            </a:endParaRPr>
          </a:p>
        </p:txBody>
      </p:sp>
      <p:sp>
        <p:nvSpPr>
          <p:cNvPr id="110598" name="Rectangle 6"/>
          <p:cNvSpPr>
            <a:spLocks noChangeArrowheads="1"/>
          </p:cNvSpPr>
          <p:nvPr/>
        </p:nvSpPr>
        <p:spPr bwMode="auto">
          <a:xfrm>
            <a:off x="4859338" y="1916113"/>
            <a:ext cx="3744912" cy="4176712"/>
          </a:xfrm>
          <a:prstGeom prst="rect">
            <a:avLst/>
          </a:prstGeom>
          <a:solidFill>
            <a:srgbClr val="CC99FF">
              <a:alpha val="10001"/>
            </a:srgbClr>
          </a:solidFill>
          <a:ln w="9525">
            <a:solidFill>
              <a:srgbClr val="FFCC00"/>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zh-CN" altLang="en-US" sz="2400" b="1">
                <a:solidFill>
                  <a:srgbClr val="663300"/>
                </a:solidFill>
              </a:rPr>
              <a:t>咫尺天涯路，</a:t>
            </a:r>
            <a:endParaRPr lang="zh-CN" altLang="en-US" sz="2400" b="1">
              <a:solidFill>
                <a:srgbClr val="663300"/>
              </a:solidFill>
            </a:endParaRPr>
          </a:p>
          <a:p>
            <a:pPr marL="342900" indent="-342900">
              <a:spcBef>
                <a:spcPct val="20000"/>
              </a:spcBef>
            </a:pPr>
            <a:r>
              <a:rPr lang="zh-CN" altLang="en-US" sz="2400" b="1">
                <a:solidFill>
                  <a:srgbClr val="663300"/>
                </a:solidFill>
              </a:rPr>
              <a:t>　第一步往往很难迈出。</a:t>
            </a:r>
            <a:endParaRPr lang="zh-CN" altLang="en-US" sz="2400" b="1">
              <a:solidFill>
                <a:srgbClr val="663300"/>
              </a:solidFill>
            </a:endParaRPr>
          </a:p>
          <a:p>
            <a:pPr marL="342900" indent="-342900">
              <a:spcBef>
                <a:spcPct val="20000"/>
              </a:spcBef>
            </a:pPr>
            <a:r>
              <a:rPr lang="zh-CN" altLang="en-US" sz="2400" b="1"/>
              <a:t>　</a:t>
            </a:r>
            <a:r>
              <a:rPr lang="zh-CN" altLang="en-US" sz="2400" b="1">
                <a:solidFill>
                  <a:srgbClr val="CC0000"/>
                </a:solidFill>
              </a:rPr>
              <a:t>于是就没了下一步，</a:t>
            </a:r>
            <a:endParaRPr lang="zh-CN" altLang="en-US" sz="2400" b="1">
              <a:solidFill>
                <a:srgbClr val="CC0000"/>
              </a:solidFill>
            </a:endParaRPr>
          </a:p>
          <a:p>
            <a:pPr marL="342900" indent="-342900">
              <a:spcBef>
                <a:spcPct val="20000"/>
              </a:spcBef>
            </a:pPr>
            <a:r>
              <a:rPr lang="zh-CN" altLang="en-US" sz="2400" b="1">
                <a:solidFill>
                  <a:srgbClr val="CC0000"/>
                </a:solidFill>
              </a:rPr>
              <a:t>　于是就没了路</a:t>
            </a:r>
            <a:r>
              <a:rPr lang="en-US" altLang="zh-CN" sz="2400" b="1">
                <a:solidFill>
                  <a:srgbClr val="CC0000"/>
                </a:solidFill>
                <a:latin typeface="Arial" panose="020B0604020202020204"/>
              </a:rPr>
              <a:t>……</a:t>
            </a:r>
            <a:endParaRPr lang="en-US" altLang="zh-CN" sz="2400" b="1">
              <a:solidFill>
                <a:srgbClr val="CC0000"/>
              </a:solidFill>
            </a:endParaRPr>
          </a:p>
          <a:p>
            <a:pPr marL="342900" indent="-342900">
              <a:spcBef>
                <a:spcPct val="20000"/>
              </a:spcBef>
            </a:pPr>
            <a:r>
              <a:rPr lang="zh-CN" altLang="en-US" sz="2400" b="1"/>
              <a:t>　</a:t>
            </a:r>
            <a:r>
              <a:rPr lang="zh-CN" altLang="en-US" sz="2400">
                <a:solidFill>
                  <a:srgbClr val="0099FF"/>
                </a:solidFill>
              </a:rPr>
              <a:t>路尽天绝处，</a:t>
            </a:r>
            <a:endParaRPr lang="zh-CN" altLang="en-US" sz="2400">
              <a:solidFill>
                <a:srgbClr val="0099FF"/>
              </a:solidFill>
            </a:endParaRPr>
          </a:p>
          <a:p>
            <a:pPr marL="342900" indent="-342900">
              <a:spcBef>
                <a:spcPct val="20000"/>
              </a:spcBef>
            </a:pPr>
            <a:r>
              <a:rPr lang="zh-CN" altLang="en-US" sz="2400">
                <a:solidFill>
                  <a:srgbClr val="0099FF"/>
                </a:solidFill>
              </a:rPr>
              <a:t>　不妨尝试再走一步。</a:t>
            </a:r>
            <a:endParaRPr lang="zh-CN" altLang="en-US" sz="2400">
              <a:solidFill>
                <a:srgbClr val="0099FF"/>
              </a:solidFill>
            </a:endParaRPr>
          </a:p>
          <a:p>
            <a:pPr marL="342900" indent="-342900">
              <a:spcBef>
                <a:spcPct val="20000"/>
              </a:spcBef>
            </a:pPr>
            <a:r>
              <a:rPr lang="zh-CN" altLang="en-US" sz="2400" b="1"/>
              <a:t>  万水千山，</a:t>
            </a:r>
            <a:endParaRPr lang="zh-CN" altLang="en-US" sz="2400" b="1"/>
          </a:p>
          <a:p>
            <a:pPr marL="342900" indent="-342900">
              <a:spcBef>
                <a:spcPct val="20000"/>
              </a:spcBef>
            </a:pPr>
            <a:r>
              <a:rPr lang="zh-CN" altLang="en-US" sz="2400" b="1"/>
              <a:t>  只源于最初的那一步。</a:t>
            </a:r>
            <a:endParaRPr lang="zh-CN" altLang="en-US" sz="2400" b="1"/>
          </a:p>
          <a:p>
            <a:pPr marL="342900" indent="-342900">
              <a:spcBef>
                <a:spcPct val="20000"/>
              </a:spcBef>
              <a:buFontTx/>
              <a:buChar char="•"/>
            </a:pPr>
            <a:endParaRPr lang="en-US" altLang="zh-CN" sz="2400"/>
          </a:p>
        </p:txBody>
      </p:sp>
    </p:spTree>
  </p:cSld>
  <p:clrMapOvr>
    <a:masterClrMapping/>
  </p:clrMapOvr>
  <p:transition spd="med">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10594">
                                            <p:txEl>
                                              <p:pRg st="0" end="0"/>
                                            </p:txEl>
                                          </p:spTgt>
                                        </p:tgtEl>
                                        <p:attrNameLst>
                                          <p:attrName>style.visibility</p:attrName>
                                        </p:attrNameLst>
                                      </p:cBhvr>
                                      <p:to>
                                        <p:strVal val="visible"/>
                                      </p:to>
                                    </p:set>
                                    <p:animEffect transition="in" filter="blinds(horizontal)">
                                      <p:cBhvr>
                                        <p:cTn id="7" dur="500"/>
                                        <p:tgtEl>
                                          <p:spTgt spid="11059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10594">
                                            <p:txEl>
                                              <p:pRg st="1" end="1"/>
                                            </p:txEl>
                                          </p:spTgt>
                                        </p:tgtEl>
                                        <p:attrNameLst>
                                          <p:attrName>style.visibility</p:attrName>
                                        </p:attrNameLst>
                                      </p:cBhvr>
                                      <p:to>
                                        <p:strVal val="visible"/>
                                      </p:to>
                                    </p:set>
                                    <p:animEffect transition="in" filter="blinds(horizontal)">
                                      <p:cBhvr>
                                        <p:cTn id="12" dur="500"/>
                                        <p:tgtEl>
                                          <p:spTgt spid="11059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10594">
                                            <p:txEl>
                                              <p:pRg st="2" end="2"/>
                                            </p:txEl>
                                          </p:spTgt>
                                        </p:tgtEl>
                                        <p:attrNameLst>
                                          <p:attrName>style.visibility</p:attrName>
                                        </p:attrNameLst>
                                      </p:cBhvr>
                                      <p:to>
                                        <p:strVal val="visible"/>
                                      </p:to>
                                    </p:set>
                                    <p:animEffect transition="in" filter="blinds(horizontal)">
                                      <p:cBhvr>
                                        <p:cTn id="17" dur="500"/>
                                        <p:tgtEl>
                                          <p:spTgt spid="11059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10594">
                                            <p:txEl>
                                              <p:pRg st="3" end="3"/>
                                            </p:txEl>
                                          </p:spTgt>
                                        </p:tgtEl>
                                        <p:attrNameLst>
                                          <p:attrName>style.visibility</p:attrName>
                                        </p:attrNameLst>
                                      </p:cBhvr>
                                      <p:to>
                                        <p:strVal val="visible"/>
                                      </p:to>
                                    </p:set>
                                    <p:animEffect transition="in" filter="blinds(horizontal)">
                                      <p:cBhvr>
                                        <p:cTn id="22" dur="500"/>
                                        <p:tgtEl>
                                          <p:spTgt spid="11059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10594">
                                            <p:txEl>
                                              <p:pRg st="4" end="4"/>
                                            </p:txEl>
                                          </p:spTgt>
                                        </p:tgtEl>
                                        <p:attrNameLst>
                                          <p:attrName>style.visibility</p:attrName>
                                        </p:attrNameLst>
                                      </p:cBhvr>
                                      <p:to>
                                        <p:strVal val="visible"/>
                                      </p:to>
                                    </p:set>
                                    <p:animEffect transition="in" filter="blinds(horizontal)">
                                      <p:cBhvr>
                                        <p:cTn id="27" dur="500"/>
                                        <p:tgtEl>
                                          <p:spTgt spid="11059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110594">
                                            <p:txEl>
                                              <p:pRg st="5" end="5"/>
                                            </p:txEl>
                                          </p:spTgt>
                                        </p:tgtEl>
                                        <p:attrNameLst>
                                          <p:attrName>style.visibility</p:attrName>
                                        </p:attrNameLst>
                                      </p:cBhvr>
                                      <p:to>
                                        <p:strVal val="visible"/>
                                      </p:to>
                                    </p:set>
                                    <p:animEffect transition="in" filter="blinds(horizontal)">
                                      <p:cBhvr>
                                        <p:cTn id="32" dur="500"/>
                                        <p:tgtEl>
                                          <p:spTgt spid="110594">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110594">
                                            <p:txEl>
                                              <p:pRg st="6" end="6"/>
                                            </p:txEl>
                                          </p:spTgt>
                                        </p:tgtEl>
                                        <p:attrNameLst>
                                          <p:attrName>style.visibility</p:attrName>
                                        </p:attrNameLst>
                                      </p:cBhvr>
                                      <p:to>
                                        <p:strVal val="visible"/>
                                      </p:to>
                                    </p:set>
                                    <p:animEffect transition="in" filter="blinds(horizontal)">
                                      <p:cBhvr>
                                        <p:cTn id="37" dur="500"/>
                                        <p:tgtEl>
                                          <p:spTgt spid="110594">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110594">
                                            <p:txEl>
                                              <p:pRg st="7" end="7"/>
                                            </p:txEl>
                                          </p:spTgt>
                                        </p:tgtEl>
                                        <p:attrNameLst>
                                          <p:attrName>style.visibility</p:attrName>
                                        </p:attrNameLst>
                                      </p:cBhvr>
                                      <p:to>
                                        <p:strVal val="visible"/>
                                      </p:to>
                                    </p:set>
                                    <p:animEffect transition="in" filter="blinds(horizontal)">
                                      <p:cBhvr>
                                        <p:cTn id="42" dur="500"/>
                                        <p:tgtEl>
                                          <p:spTgt spid="110594">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110594">
                                            <p:txEl>
                                              <p:pRg st="8" end="8"/>
                                            </p:txEl>
                                          </p:spTgt>
                                        </p:tgtEl>
                                        <p:attrNameLst>
                                          <p:attrName>style.visibility</p:attrName>
                                        </p:attrNameLst>
                                      </p:cBhvr>
                                      <p:to>
                                        <p:strVal val="visible"/>
                                      </p:to>
                                    </p:set>
                                    <p:animEffect transition="in" filter="blinds(horizontal)">
                                      <p:cBhvr>
                                        <p:cTn id="47" dur="500"/>
                                        <p:tgtEl>
                                          <p:spTgt spid="110594">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nodeType="clickEffect">
                                  <p:stCondLst>
                                    <p:cond delay="0"/>
                                  </p:stCondLst>
                                  <p:childTnLst>
                                    <p:set>
                                      <p:cBhvr>
                                        <p:cTn id="51" dur="1" fill="hold">
                                          <p:stCondLst>
                                            <p:cond delay="0"/>
                                          </p:stCondLst>
                                        </p:cTn>
                                        <p:tgtEl>
                                          <p:spTgt spid="110594">
                                            <p:txEl>
                                              <p:pRg st="9" end="9"/>
                                            </p:txEl>
                                          </p:spTgt>
                                        </p:tgtEl>
                                        <p:attrNameLst>
                                          <p:attrName>style.visibility</p:attrName>
                                        </p:attrNameLst>
                                      </p:cBhvr>
                                      <p:to>
                                        <p:strVal val="visible"/>
                                      </p:to>
                                    </p:set>
                                    <p:animEffect transition="in" filter="blinds(horizontal)">
                                      <p:cBhvr>
                                        <p:cTn id="52" dur="500"/>
                                        <p:tgtEl>
                                          <p:spTgt spid="110594">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nodeType="clickEffect">
                                  <p:stCondLst>
                                    <p:cond delay="0"/>
                                  </p:stCondLst>
                                  <p:childTnLst>
                                    <p:set>
                                      <p:cBhvr>
                                        <p:cTn id="56" dur="1" fill="hold">
                                          <p:stCondLst>
                                            <p:cond delay="0"/>
                                          </p:stCondLst>
                                        </p:cTn>
                                        <p:tgtEl>
                                          <p:spTgt spid="110598">
                                            <p:txEl>
                                              <p:pRg st="0" end="0"/>
                                            </p:txEl>
                                          </p:spTgt>
                                        </p:tgtEl>
                                        <p:attrNameLst>
                                          <p:attrName>style.visibility</p:attrName>
                                        </p:attrNameLst>
                                      </p:cBhvr>
                                      <p:to>
                                        <p:strVal val="visible"/>
                                      </p:to>
                                    </p:set>
                                    <p:animEffect transition="in" filter="blinds(horizontal)">
                                      <p:cBhvr>
                                        <p:cTn id="57" dur="500"/>
                                        <p:tgtEl>
                                          <p:spTgt spid="110598">
                                            <p:txEl>
                                              <p:pRg st="0" end="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nodeType="clickEffect">
                                  <p:stCondLst>
                                    <p:cond delay="0"/>
                                  </p:stCondLst>
                                  <p:childTnLst>
                                    <p:set>
                                      <p:cBhvr>
                                        <p:cTn id="61" dur="1" fill="hold">
                                          <p:stCondLst>
                                            <p:cond delay="0"/>
                                          </p:stCondLst>
                                        </p:cTn>
                                        <p:tgtEl>
                                          <p:spTgt spid="110598">
                                            <p:txEl>
                                              <p:pRg st="1" end="1"/>
                                            </p:txEl>
                                          </p:spTgt>
                                        </p:tgtEl>
                                        <p:attrNameLst>
                                          <p:attrName>style.visibility</p:attrName>
                                        </p:attrNameLst>
                                      </p:cBhvr>
                                      <p:to>
                                        <p:strVal val="visible"/>
                                      </p:to>
                                    </p:set>
                                    <p:animEffect transition="in" filter="blinds(horizontal)">
                                      <p:cBhvr>
                                        <p:cTn id="62" dur="500"/>
                                        <p:tgtEl>
                                          <p:spTgt spid="110598">
                                            <p:txEl>
                                              <p:pRg st="1" end="1"/>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3" presetClass="entr" presetSubtype="10" fill="hold" nodeType="clickEffect">
                                  <p:stCondLst>
                                    <p:cond delay="0"/>
                                  </p:stCondLst>
                                  <p:childTnLst>
                                    <p:set>
                                      <p:cBhvr>
                                        <p:cTn id="66" dur="1" fill="hold">
                                          <p:stCondLst>
                                            <p:cond delay="0"/>
                                          </p:stCondLst>
                                        </p:cTn>
                                        <p:tgtEl>
                                          <p:spTgt spid="110598">
                                            <p:txEl>
                                              <p:pRg st="2" end="2"/>
                                            </p:txEl>
                                          </p:spTgt>
                                        </p:tgtEl>
                                        <p:attrNameLst>
                                          <p:attrName>style.visibility</p:attrName>
                                        </p:attrNameLst>
                                      </p:cBhvr>
                                      <p:to>
                                        <p:strVal val="visible"/>
                                      </p:to>
                                    </p:set>
                                    <p:animEffect transition="in" filter="blinds(horizontal)">
                                      <p:cBhvr>
                                        <p:cTn id="67" dur="500"/>
                                        <p:tgtEl>
                                          <p:spTgt spid="110598">
                                            <p:txEl>
                                              <p:pRg st="2" end="2"/>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3" presetClass="entr" presetSubtype="10" fill="hold" nodeType="clickEffect">
                                  <p:stCondLst>
                                    <p:cond delay="0"/>
                                  </p:stCondLst>
                                  <p:childTnLst>
                                    <p:set>
                                      <p:cBhvr>
                                        <p:cTn id="71" dur="1" fill="hold">
                                          <p:stCondLst>
                                            <p:cond delay="0"/>
                                          </p:stCondLst>
                                        </p:cTn>
                                        <p:tgtEl>
                                          <p:spTgt spid="110598">
                                            <p:txEl>
                                              <p:pRg st="3" end="3"/>
                                            </p:txEl>
                                          </p:spTgt>
                                        </p:tgtEl>
                                        <p:attrNameLst>
                                          <p:attrName>style.visibility</p:attrName>
                                        </p:attrNameLst>
                                      </p:cBhvr>
                                      <p:to>
                                        <p:strVal val="visible"/>
                                      </p:to>
                                    </p:set>
                                    <p:animEffect transition="in" filter="blinds(horizontal)">
                                      <p:cBhvr>
                                        <p:cTn id="72" dur="500"/>
                                        <p:tgtEl>
                                          <p:spTgt spid="110598">
                                            <p:txEl>
                                              <p:pRg st="3" end="3"/>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3" presetClass="entr" presetSubtype="10" fill="hold" nodeType="clickEffect">
                                  <p:stCondLst>
                                    <p:cond delay="0"/>
                                  </p:stCondLst>
                                  <p:childTnLst>
                                    <p:set>
                                      <p:cBhvr>
                                        <p:cTn id="76" dur="1" fill="hold">
                                          <p:stCondLst>
                                            <p:cond delay="0"/>
                                          </p:stCondLst>
                                        </p:cTn>
                                        <p:tgtEl>
                                          <p:spTgt spid="110598">
                                            <p:txEl>
                                              <p:pRg st="4" end="4"/>
                                            </p:txEl>
                                          </p:spTgt>
                                        </p:tgtEl>
                                        <p:attrNameLst>
                                          <p:attrName>style.visibility</p:attrName>
                                        </p:attrNameLst>
                                      </p:cBhvr>
                                      <p:to>
                                        <p:strVal val="visible"/>
                                      </p:to>
                                    </p:set>
                                    <p:animEffect transition="in" filter="blinds(horizontal)">
                                      <p:cBhvr>
                                        <p:cTn id="77" dur="500"/>
                                        <p:tgtEl>
                                          <p:spTgt spid="110598">
                                            <p:txEl>
                                              <p:pRg st="4" end="4"/>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3" presetClass="entr" presetSubtype="10" fill="hold" nodeType="clickEffect">
                                  <p:stCondLst>
                                    <p:cond delay="0"/>
                                  </p:stCondLst>
                                  <p:childTnLst>
                                    <p:set>
                                      <p:cBhvr>
                                        <p:cTn id="81" dur="1" fill="hold">
                                          <p:stCondLst>
                                            <p:cond delay="0"/>
                                          </p:stCondLst>
                                        </p:cTn>
                                        <p:tgtEl>
                                          <p:spTgt spid="110598">
                                            <p:txEl>
                                              <p:pRg st="5" end="5"/>
                                            </p:txEl>
                                          </p:spTgt>
                                        </p:tgtEl>
                                        <p:attrNameLst>
                                          <p:attrName>style.visibility</p:attrName>
                                        </p:attrNameLst>
                                      </p:cBhvr>
                                      <p:to>
                                        <p:strVal val="visible"/>
                                      </p:to>
                                    </p:set>
                                    <p:animEffect transition="in" filter="blinds(horizontal)">
                                      <p:cBhvr>
                                        <p:cTn id="82" dur="500"/>
                                        <p:tgtEl>
                                          <p:spTgt spid="110598">
                                            <p:txEl>
                                              <p:pRg st="5" end="5"/>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3" presetClass="entr" presetSubtype="10" fill="hold" nodeType="clickEffect">
                                  <p:stCondLst>
                                    <p:cond delay="0"/>
                                  </p:stCondLst>
                                  <p:childTnLst>
                                    <p:set>
                                      <p:cBhvr>
                                        <p:cTn id="86" dur="1" fill="hold">
                                          <p:stCondLst>
                                            <p:cond delay="0"/>
                                          </p:stCondLst>
                                        </p:cTn>
                                        <p:tgtEl>
                                          <p:spTgt spid="110598">
                                            <p:txEl>
                                              <p:pRg st="6" end="6"/>
                                            </p:txEl>
                                          </p:spTgt>
                                        </p:tgtEl>
                                        <p:attrNameLst>
                                          <p:attrName>style.visibility</p:attrName>
                                        </p:attrNameLst>
                                      </p:cBhvr>
                                      <p:to>
                                        <p:strVal val="visible"/>
                                      </p:to>
                                    </p:set>
                                    <p:animEffect transition="in" filter="blinds(horizontal)">
                                      <p:cBhvr>
                                        <p:cTn id="87" dur="500"/>
                                        <p:tgtEl>
                                          <p:spTgt spid="110598">
                                            <p:txEl>
                                              <p:pRg st="6" end="6"/>
                                            </p:txEl>
                                          </p:spTgt>
                                        </p:tgtEl>
                                      </p:cBhvr>
                                    </p:animEffect>
                                  </p:childTnLst>
                                </p:cTn>
                              </p:par>
                            </p:childTnLst>
                          </p:cTn>
                        </p:par>
                      </p:childTnLst>
                    </p:cTn>
                  </p:par>
                  <p:par>
                    <p:cTn id="88" fill="hold">
                      <p:stCondLst>
                        <p:cond delay="indefinite"/>
                      </p:stCondLst>
                      <p:childTnLst>
                        <p:par>
                          <p:cTn id="89" fill="hold">
                            <p:stCondLst>
                              <p:cond delay="0"/>
                            </p:stCondLst>
                            <p:childTnLst>
                              <p:par>
                                <p:cTn id="90" presetID="3" presetClass="entr" presetSubtype="10" fill="hold" nodeType="clickEffect">
                                  <p:stCondLst>
                                    <p:cond delay="0"/>
                                  </p:stCondLst>
                                  <p:childTnLst>
                                    <p:set>
                                      <p:cBhvr>
                                        <p:cTn id="91" dur="1" fill="hold">
                                          <p:stCondLst>
                                            <p:cond delay="0"/>
                                          </p:stCondLst>
                                        </p:cTn>
                                        <p:tgtEl>
                                          <p:spTgt spid="110598">
                                            <p:txEl>
                                              <p:pRg st="7" end="7"/>
                                            </p:txEl>
                                          </p:spTgt>
                                        </p:tgtEl>
                                        <p:attrNameLst>
                                          <p:attrName>style.visibility</p:attrName>
                                        </p:attrNameLst>
                                      </p:cBhvr>
                                      <p:to>
                                        <p:strVal val="visible"/>
                                      </p:to>
                                    </p:set>
                                    <p:animEffect transition="in" filter="blinds(horizontal)">
                                      <p:cBhvr>
                                        <p:cTn id="92" dur="500"/>
                                        <p:tgtEl>
                                          <p:spTgt spid="110598">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body" idx="1"/>
          </p:nvPr>
        </p:nvSpPr>
        <p:spPr>
          <a:xfrm>
            <a:off x="755650" y="1557338"/>
            <a:ext cx="7777163" cy="3384550"/>
          </a:xfrm>
          <a:solidFill>
            <a:srgbClr val="FFCC99">
              <a:alpha val="59000"/>
            </a:srgbClr>
          </a:solidFill>
          <a:ln>
            <a:solidFill>
              <a:srgbClr val="FFCC00"/>
            </a:solidFill>
            <a:miter lim="800000"/>
          </a:ln>
        </p:spPr>
        <p:txBody>
          <a:bodyPr/>
          <a:lstStyle/>
          <a:p>
            <a:pPr>
              <a:lnSpc>
                <a:spcPct val="80000"/>
              </a:lnSpc>
              <a:buFontTx/>
              <a:buNone/>
            </a:pPr>
            <a:r>
              <a:rPr kumimoji="1" lang="en-US" altLang="zh-CN" b="1" dirty="0">
                <a:ea typeface="楷体_GB2312" pitchFamily="49" charset="-122"/>
              </a:rPr>
              <a:t>           </a:t>
            </a:r>
            <a:r>
              <a:rPr kumimoji="1" lang="zh-CN" altLang="en-US" sz="3600" dirty="0">
                <a:effectLst>
                  <a:outerShdw blurRad="38100" dist="38100" dir="2700000" algn="tl">
                    <a:srgbClr val="FFFFFF"/>
                  </a:outerShdw>
                </a:effectLst>
                <a:ea typeface="楷体_GB2312" pitchFamily="49" charset="-122"/>
              </a:rPr>
              <a:t>一个人在旅途中，不可能</a:t>
            </a:r>
            <a:r>
              <a:rPr kumimoji="1" lang="zh-CN" altLang="en-US" sz="3600" dirty="0" smtClean="0">
                <a:effectLst>
                  <a:outerShdw blurRad="38100" dist="38100" dir="2700000" algn="tl">
                    <a:srgbClr val="FFFFFF"/>
                  </a:outerShdw>
                </a:effectLst>
                <a:ea typeface="楷体_GB2312" pitchFamily="49" charset="-122"/>
              </a:rPr>
              <a:t>一帆风顺</a:t>
            </a:r>
            <a:r>
              <a:rPr kumimoji="1" lang="zh-CN" altLang="en-US" sz="3600" dirty="0">
                <a:effectLst>
                  <a:outerShdw blurRad="38100" dist="38100" dir="2700000" algn="tl">
                    <a:srgbClr val="FFFFFF"/>
                  </a:outerShdw>
                </a:effectLst>
                <a:ea typeface="楷体_GB2312" pitchFamily="49" charset="-122"/>
              </a:rPr>
              <a:t>，遇到困难，遭遇挫折，都是正常的</a:t>
            </a:r>
            <a:r>
              <a:rPr kumimoji="1" lang="zh-CN" altLang="en-US" sz="3600" dirty="0" smtClean="0">
                <a:effectLst>
                  <a:outerShdw blurRad="38100" dist="38100" dir="2700000" algn="tl">
                    <a:srgbClr val="FFFFFF"/>
                  </a:outerShdw>
                </a:effectLst>
                <a:ea typeface="楷体_GB2312" pitchFamily="49" charset="-122"/>
              </a:rPr>
              <a:t>。只要</a:t>
            </a:r>
            <a:r>
              <a:rPr kumimoji="1" lang="zh-CN" altLang="en-US" sz="3600" dirty="0">
                <a:effectLst>
                  <a:outerShdw blurRad="38100" dist="38100" dir="2700000" algn="tl">
                    <a:srgbClr val="FFFFFF"/>
                  </a:outerShdw>
                </a:effectLst>
                <a:ea typeface="楷体_GB2312" pitchFamily="49" charset="-122"/>
              </a:rPr>
              <a:t>我们不失自信，牢记</a:t>
            </a:r>
            <a:r>
              <a:rPr kumimoji="1" lang="zh-CN" altLang="en-US" sz="3600" dirty="0">
                <a:solidFill>
                  <a:srgbClr val="9933FF"/>
                </a:solidFill>
                <a:effectLst>
                  <a:outerShdw blurRad="38100" dist="38100" dir="2700000" algn="tl">
                    <a:srgbClr val="000000"/>
                  </a:outerShdw>
                </a:effectLst>
                <a:ea typeface="楷体_GB2312" pitchFamily="49" charset="-122"/>
              </a:rPr>
              <a:t>“不要想着距离</a:t>
            </a:r>
            <a:r>
              <a:rPr kumimoji="1" lang="zh-CN" altLang="en-US" sz="3600" dirty="0" smtClean="0">
                <a:solidFill>
                  <a:srgbClr val="9933FF"/>
                </a:solidFill>
                <a:effectLst>
                  <a:outerShdw blurRad="38100" dist="38100" dir="2700000" algn="tl">
                    <a:srgbClr val="000000"/>
                  </a:outerShdw>
                </a:effectLst>
                <a:ea typeface="楷体_GB2312" pitchFamily="49" charset="-122"/>
              </a:rPr>
              <a:t>有多</a:t>
            </a:r>
            <a:r>
              <a:rPr kumimoji="1" lang="zh-CN" altLang="en-US" sz="3600" dirty="0">
                <a:solidFill>
                  <a:srgbClr val="9933FF"/>
                </a:solidFill>
                <a:effectLst>
                  <a:outerShdw blurRad="38100" dist="38100" dir="2700000" algn="tl">
                    <a:srgbClr val="000000"/>
                  </a:outerShdw>
                </a:effectLst>
                <a:ea typeface="楷体_GB2312" pitchFamily="49" charset="-122"/>
              </a:rPr>
              <a:t>远，你只要想着你是在走一小步，你</a:t>
            </a:r>
            <a:r>
              <a:rPr kumimoji="1" lang="zh-CN" altLang="en-US" sz="3600" dirty="0" smtClean="0">
                <a:solidFill>
                  <a:srgbClr val="9933FF"/>
                </a:solidFill>
                <a:effectLst>
                  <a:outerShdw blurRad="38100" dist="38100" dir="2700000" algn="tl">
                    <a:srgbClr val="000000"/>
                  </a:outerShdw>
                </a:effectLst>
                <a:ea typeface="楷体_GB2312" pitchFamily="49" charset="-122"/>
              </a:rPr>
              <a:t>能办得到</a:t>
            </a:r>
            <a:r>
              <a:rPr kumimoji="1" lang="zh-CN" altLang="en-US" sz="3600" dirty="0">
                <a:solidFill>
                  <a:srgbClr val="9933FF"/>
                </a:solidFill>
                <a:effectLst>
                  <a:outerShdw blurRad="38100" dist="38100" dir="2700000" algn="tl">
                    <a:srgbClr val="000000"/>
                  </a:outerShdw>
                </a:effectLst>
                <a:ea typeface="楷体_GB2312" pitchFamily="49" charset="-122"/>
              </a:rPr>
              <a:t>的”，</a:t>
            </a:r>
            <a:r>
              <a:rPr kumimoji="1" lang="zh-CN" altLang="en-US" sz="3600" dirty="0">
                <a:effectLst>
                  <a:outerShdw blurRad="38100" dist="38100" dir="2700000" algn="tl">
                    <a:srgbClr val="FFFFFF"/>
                  </a:outerShdw>
                </a:effectLst>
                <a:ea typeface="楷体_GB2312" pitchFamily="49" charset="-122"/>
              </a:rPr>
              <a:t>那什么样的艰难险阻都将被</a:t>
            </a:r>
            <a:r>
              <a:rPr kumimoji="1" lang="zh-CN" altLang="en-US" sz="3600" dirty="0" smtClean="0">
                <a:effectLst>
                  <a:outerShdw blurRad="38100" dist="38100" dir="2700000" algn="tl">
                    <a:srgbClr val="FFFFFF"/>
                  </a:outerShdw>
                </a:effectLst>
                <a:ea typeface="楷体_GB2312" pitchFamily="49" charset="-122"/>
              </a:rPr>
              <a:t>你踩</a:t>
            </a:r>
            <a:r>
              <a:rPr kumimoji="1" lang="zh-CN" altLang="en-US" sz="3600" dirty="0">
                <a:effectLst>
                  <a:outerShdw blurRad="38100" dist="38100" dir="2700000" algn="tl">
                    <a:srgbClr val="FFFFFF"/>
                  </a:outerShdw>
                </a:effectLst>
                <a:ea typeface="楷体_GB2312" pitchFamily="49" charset="-122"/>
              </a:rPr>
              <a:t>在脚下</a:t>
            </a:r>
            <a:r>
              <a:rPr kumimoji="1" lang="zh-CN" altLang="en-US" sz="3600" dirty="0" smtClean="0">
                <a:effectLst>
                  <a:outerShdw blurRad="38100" dist="38100" dir="2700000" algn="tl">
                    <a:srgbClr val="FFFFFF"/>
                  </a:outerShdw>
                </a:effectLst>
                <a:ea typeface="楷体_GB2312" pitchFamily="49" charset="-122"/>
              </a:rPr>
              <a:t>。</a:t>
            </a:r>
            <a:endParaRPr kumimoji="1" lang="zh-CN" altLang="en-US" sz="3600" dirty="0">
              <a:effectLst>
                <a:outerShdw blurRad="38100" dist="38100" dir="2700000" algn="tl">
                  <a:srgbClr val="FFFFFF"/>
                </a:outerShdw>
              </a:effectLst>
              <a:ea typeface="楷体_GB2312" pitchFamily="49" charset="-122"/>
            </a:endParaRPr>
          </a:p>
        </p:txBody>
      </p:sp>
      <p:sp>
        <p:nvSpPr>
          <p:cNvPr id="111619" name="AutoShape 3"/>
          <p:cNvSpPr>
            <a:spLocks noChangeArrowheads="1"/>
          </p:cNvSpPr>
          <p:nvPr/>
        </p:nvSpPr>
        <p:spPr bwMode="auto">
          <a:xfrm>
            <a:off x="0" y="188913"/>
            <a:ext cx="3167063" cy="647700"/>
          </a:xfrm>
          <a:prstGeom prst="flowChartPredefinedProcess">
            <a:avLst/>
          </a:prstGeom>
          <a:solidFill>
            <a:srgbClr val="FF9900"/>
          </a:solidFill>
          <a:ln w="9525">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800">
                <a:latin typeface="Arial" panose="020B0604020202020204" pitchFamily="34" charset="0"/>
                <a:ea typeface="宋体" panose="02010600030101010101" pitchFamily="2" charset="-122"/>
              </a:rPr>
              <a:t>预习检查</a:t>
            </a:r>
            <a:endParaRPr lang="zh-CN" altLang="en-US" sz="1800">
              <a:latin typeface="Arial" panose="020B0604020202020204" pitchFamily="34" charset="0"/>
              <a:ea typeface="宋体" panose="02010600030101010101" pitchFamily="2" charset="-122"/>
            </a:endParaRPr>
          </a:p>
        </p:txBody>
      </p:sp>
      <p:sp>
        <p:nvSpPr>
          <p:cNvPr id="111620" name="Rectangle 4"/>
          <p:cNvSpPr>
            <a:spLocks noChangeArrowheads="1"/>
          </p:cNvSpPr>
          <p:nvPr/>
        </p:nvSpPr>
        <p:spPr bwMode="auto">
          <a:xfrm>
            <a:off x="395288" y="260350"/>
            <a:ext cx="2195512" cy="533400"/>
          </a:xfrm>
          <a:prstGeom prst="rect">
            <a:avLst/>
          </a:prstGeom>
          <a:solidFill>
            <a:srgbClr val="FF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b="1">
                <a:latin typeface="Arial" panose="020B0604020202020204" pitchFamily="34" charset="0"/>
                <a:ea typeface="宋体" panose="02010600030101010101" pitchFamily="2" charset="-122"/>
              </a:rPr>
              <a:t> </a:t>
            </a:r>
            <a:r>
              <a:rPr lang="zh-CN" altLang="en-US" b="1">
                <a:latin typeface="Arial" panose="020B0604020202020204" pitchFamily="34" charset="0"/>
                <a:ea typeface="宋体" panose="02010600030101010101" pitchFamily="2" charset="-122"/>
              </a:rPr>
              <a:t>　</a:t>
            </a:r>
            <a:r>
              <a:rPr lang="zh-CN" altLang="en-US" sz="2900" b="1">
                <a:latin typeface="Arial" panose="020B0604020202020204" pitchFamily="34" charset="0"/>
                <a:ea typeface="宋体" panose="02010600030101010101" pitchFamily="2" charset="-122"/>
              </a:rPr>
              <a:t>小故事</a:t>
            </a:r>
            <a:endParaRPr lang="zh-CN" altLang="en-US" sz="2900" b="1">
              <a:latin typeface="Arial" panose="020B0604020202020204" pitchFamily="34" charset="0"/>
              <a:ea typeface="宋体" panose="02010600030101010101" pitchFamily="2" charset="-122"/>
            </a:endParaRPr>
          </a:p>
        </p:txBody>
      </p:sp>
      <p:sp>
        <p:nvSpPr>
          <p:cNvPr id="111621" name="Rectangle 5"/>
          <p:cNvSpPr>
            <a:spLocks noChangeArrowheads="1"/>
          </p:cNvSpPr>
          <p:nvPr/>
        </p:nvSpPr>
        <p:spPr bwMode="auto">
          <a:xfrm>
            <a:off x="395288" y="260350"/>
            <a:ext cx="2195512" cy="519113"/>
          </a:xfrm>
          <a:prstGeom prst="rect">
            <a:avLst/>
          </a:prstGeom>
          <a:solidFill>
            <a:srgbClr val="FF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b="1">
                <a:latin typeface="Arial" panose="020B0604020202020204" pitchFamily="34" charset="0"/>
                <a:ea typeface="宋体" panose="02010600030101010101" pitchFamily="2" charset="-122"/>
              </a:rPr>
              <a:t>      </a:t>
            </a:r>
            <a:r>
              <a:rPr lang="zh-CN" altLang="en-US" b="1">
                <a:latin typeface="Arial" panose="020B0604020202020204" pitchFamily="34" charset="0"/>
                <a:ea typeface="宋体" panose="02010600030101010101" pitchFamily="2" charset="-122"/>
              </a:rPr>
              <a:t>小结</a:t>
            </a:r>
            <a:endParaRPr lang="zh-CN" altLang="en-US" sz="2900" b="1">
              <a:latin typeface="Arial" panose="020B0604020202020204" pitchFamily="34" charset="0"/>
              <a:ea typeface="宋体" panose="02010600030101010101" pitchFamily="2" charset="-122"/>
            </a:endParaRPr>
          </a:p>
        </p:txBody>
      </p:sp>
      <p:pic>
        <p:nvPicPr>
          <p:cNvPr id="111622" name="Picture 6" descr="jiaoyin1"/>
          <p:cNvPicPr>
            <a:picLocks noChangeAspect="1" noChangeArrowheads="1" noCrop="1"/>
          </p:cNvPicPr>
          <p:nvPr/>
        </p:nvPicPr>
        <p:blipFill>
          <a:blip r:embed="rId1"/>
          <a:srcRect/>
          <a:stretch>
            <a:fillRect/>
          </a:stretch>
        </p:blipFill>
        <p:spPr bwMode="auto">
          <a:xfrm>
            <a:off x="6084888" y="4076700"/>
            <a:ext cx="1871662" cy="172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11618">
                                            <p:txEl>
                                              <p:pRg st="0" end="0"/>
                                            </p:txEl>
                                          </p:spTgt>
                                        </p:tgtEl>
                                        <p:attrNameLst>
                                          <p:attrName>style.visibility</p:attrName>
                                        </p:attrNameLst>
                                      </p:cBhvr>
                                      <p:to>
                                        <p:strVal val="visible"/>
                                      </p:to>
                                    </p:set>
                                    <p:animEffect transition="in" filter="blinds(horizontal)">
                                      <p:cBhvr>
                                        <p:cTn id="7" dur="500"/>
                                        <p:tgtEl>
                                          <p:spTgt spid="11161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11622"/>
                                        </p:tgtEl>
                                        <p:attrNameLst>
                                          <p:attrName>style.visibility</p:attrName>
                                        </p:attrNameLst>
                                      </p:cBhvr>
                                      <p:to>
                                        <p:strVal val="visible"/>
                                      </p:to>
                                    </p:set>
                                    <p:animEffect transition="in" filter="blinds(horizontal)">
                                      <p:cBhvr>
                                        <p:cTn id="12" dur="500"/>
                                        <p:tgtEl>
                                          <p:spTgt spid="1116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9" name="Rectangle 3"/>
          <p:cNvSpPr>
            <a:spLocks noGrp="1" noChangeArrowheads="1"/>
          </p:cNvSpPr>
          <p:nvPr>
            <p:ph type="body" idx="1"/>
          </p:nvPr>
        </p:nvSpPr>
        <p:spPr>
          <a:xfrm>
            <a:off x="468313" y="2332038"/>
            <a:ext cx="8229600" cy="3402012"/>
          </a:xfrm>
        </p:spPr>
        <p:txBody>
          <a:bodyPr/>
          <a:lstStyle/>
          <a:p>
            <a:pPr>
              <a:buFontTx/>
              <a:buNone/>
            </a:pPr>
            <a:br>
              <a:rPr lang="en-US" altLang="zh-CN" dirty="0"/>
            </a:br>
            <a:r>
              <a:rPr lang="zh-CN" altLang="en-US" dirty="0">
                <a:latin typeface="楷体_GB2312" pitchFamily="49" charset="-122"/>
                <a:ea typeface="楷体_GB2312" pitchFamily="49" charset="-122"/>
              </a:rPr>
              <a:t>闷热</a:t>
            </a:r>
            <a:r>
              <a:rPr lang="en-US" altLang="zh-CN" dirty="0">
                <a:latin typeface="Arial" panose="020B0604020202020204"/>
                <a:ea typeface="楷体_GB2312" pitchFamily="49" charset="-122"/>
              </a:rPr>
              <a:t>——</a:t>
            </a:r>
            <a:r>
              <a:rPr lang="zh-CN" altLang="en-US" dirty="0">
                <a:latin typeface="楷体_GB2312" pitchFamily="49" charset="-122"/>
                <a:ea typeface="楷体_GB2312" pitchFamily="49" charset="-122"/>
              </a:rPr>
              <a:t>烦闷</a:t>
            </a:r>
            <a:r>
              <a:rPr lang="zh-CN" altLang="en-US" dirty="0">
                <a:latin typeface="Arial" panose="020B0604020202020204"/>
                <a:ea typeface="楷体_GB2312" pitchFamily="49" charset="-122"/>
              </a:rPr>
              <a:t>  </a:t>
            </a:r>
            <a:r>
              <a:rPr lang="zh-CN" altLang="en-US" dirty="0">
                <a:latin typeface="楷体_GB2312" pitchFamily="49" charset="-122"/>
                <a:ea typeface="楷体_GB2312" pitchFamily="49" charset="-122"/>
              </a:rPr>
              <a:t>    弹子游戏</a:t>
            </a:r>
            <a:r>
              <a:rPr lang="en-US" altLang="zh-CN" dirty="0">
                <a:latin typeface="Arial" panose="020B0604020202020204"/>
                <a:ea typeface="楷体_GB2312" pitchFamily="49" charset="-122"/>
              </a:rPr>
              <a:t>——</a:t>
            </a:r>
            <a:r>
              <a:rPr lang="zh-CN" altLang="en-US" dirty="0">
                <a:latin typeface="楷体_GB2312" pitchFamily="49" charset="-122"/>
                <a:ea typeface="楷体_GB2312" pitchFamily="49" charset="-122"/>
              </a:rPr>
              <a:t>动弹</a:t>
            </a:r>
            <a:r>
              <a:rPr lang="zh-CN" altLang="en-US" dirty="0">
                <a:latin typeface="Arial" panose="020B0604020202020204"/>
                <a:ea typeface="楷体_GB2312" pitchFamily="49" charset="-122"/>
              </a:rPr>
              <a:t>  </a:t>
            </a:r>
            <a:r>
              <a:rPr lang="zh-CN" altLang="en-US" dirty="0">
                <a:latin typeface="楷体_GB2312" pitchFamily="49" charset="-122"/>
                <a:ea typeface="楷体_GB2312" pitchFamily="49" charset="-122"/>
              </a:rPr>
              <a:t> </a:t>
            </a:r>
            <a:endParaRPr lang="zh-CN" altLang="en-US" dirty="0">
              <a:latin typeface="楷体_GB2312" pitchFamily="49" charset="-122"/>
              <a:ea typeface="楷体_GB2312" pitchFamily="49" charset="-122"/>
            </a:endParaRPr>
          </a:p>
          <a:p>
            <a:pPr>
              <a:buFontTx/>
              <a:buNone/>
            </a:pPr>
            <a:r>
              <a:rPr lang="zh-CN" altLang="en-US" dirty="0">
                <a:latin typeface="楷体_GB2312" pitchFamily="49" charset="-122"/>
                <a:ea typeface="楷体_GB2312" pitchFamily="49" charset="-122"/>
              </a:rPr>
              <a:t>  颤抖</a:t>
            </a:r>
            <a:r>
              <a:rPr lang="en-US" altLang="zh-CN" dirty="0">
                <a:latin typeface="Arial" panose="020B0604020202020204"/>
                <a:ea typeface="楷体_GB2312" pitchFamily="49" charset="-122"/>
              </a:rPr>
              <a:t>——</a:t>
            </a:r>
            <a:r>
              <a:rPr lang="zh-CN" altLang="en-US" dirty="0">
                <a:latin typeface="楷体_GB2312" pitchFamily="49" charset="-122"/>
                <a:ea typeface="楷体_GB2312" pitchFamily="49" charset="-122"/>
              </a:rPr>
              <a:t>颤动</a:t>
            </a:r>
            <a:r>
              <a:rPr lang="zh-CN" altLang="en-US" dirty="0">
                <a:latin typeface="Arial" panose="020B0604020202020204"/>
                <a:ea typeface="楷体_GB2312" pitchFamily="49" charset="-122"/>
              </a:rPr>
              <a:t>  </a:t>
            </a:r>
            <a:r>
              <a:rPr lang="zh-CN" altLang="en-US" dirty="0">
                <a:latin typeface="楷体_GB2312" pitchFamily="49" charset="-122"/>
                <a:ea typeface="楷体_GB2312" pitchFamily="49" charset="-122"/>
              </a:rPr>
              <a:t>      晕倒</a:t>
            </a:r>
            <a:r>
              <a:rPr lang="en-US" altLang="zh-CN" dirty="0">
                <a:latin typeface="Arial" panose="020B0604020202020204"/>
                <a:ea typeface="楷体_GB2312" pitchFamily="49" charset="-122"/>
              </a:rPr>
              <a:t>——</a:t>
            </a:r>
            <a:r>
              <a:rPr lang="zh-CN" altLang="en-US" dirty="0">
                <a:latin typeface="楷体_GB2312" pitchFamily="49" charset="-122"/>
                <a:ea typeface="楷体_GB2312" pitchFamily="49" charset="-122"/>
              </a:rPr>
              <a:t>日晕</a:t>
            </a:r>
            <a:br>
              <a:rPr lang="zh-CN" altLang="en-US" dirty="0">
                <a:latin typeface="楷体_GB2312" pitchFamily="49" charset="-122"/>
                <a:ea typeface="楷体_GB2312" pitchFamily="49" charset="-122"/>
              </a:rPr>
            </a:br>
            <a:r>
              <a:rPr lang="zh-CN" altLang="en-US" dirty="0">
                <a:latin typeface="楷体_GB2312" pitchFamily="49" charset="-122"/>
                <a:ea typeface="楷体_GB2312" pitchFamily="49" charset="-122"/>
              </a:rPr>
              <a:t>落日</a:t>
            </a:r>
            <a:r>
              <a:rPr lang="en-US" altLang="zh-CN" dirty="0">
                <a:latin typeface="Arial" panose="020B0604020202020204"/>
                <a:ea typeface="楷体_GB2312" pitchFamily="49" charset="-122"/>
              </a:rPr>
              <a:t>——</a:t>
            </a:r>
            <a:r>
              <a:rPr lang="zh-CN" altLang="en-US" dirty="0">
                <a:latin typeface="楷体_GB2312" pitchFamily="49" charset="-122"/>
                <a:ea typeface="楷体_GB2312" pitchFamily="49" charset="-122"/>
              </a:rPr>
              <a:t>落下       尽量</a:t>
            </a:r>
            <a:r>
              <a:rPr lang="en-US" altLang="zh-CN" dirty="0">
                <a:latin typeface="Arial" panose="020B0604020202020204"/>
                <a:ea typeface="楷体_GB2312" pitchFamily="49" charset="-122"/>
              </a:rPr>
              <a:t>——</a:t>
            </a:r>
            <a:r>
              <a:rPr lang="zh-CN" altLang="en-US" dirty="0">
                <a:latin typeface="楷体_GB2312" pitchFamily="49" charset="-122"/>
                <a:ea typeface="楷体_GB2312" pitchFamily="49" charset="-122"/>
              </a:rPr>
              <a:t>尽力  </a:t>
            </a:r>
            <a:br>
              <a:rPr lang="zh-CN" altLang="en-US" dirty="0">
                <a:latin typeface="楷体_GB2312" pitchFamily="49" charset="-122"/>
                <a:ea typeface="楷体_GB2312" pitchFamily="49" charset="-122"/>
              </a:rPr>
            </a:br>
            <a:r>
              <a:rPr lang="zh-CN" altLang="en-US" dirty="0">
                <a:latin typeface="楷体_GB2312" pitchFamily="49" charset="-122"/>
                <a:ea typeface="楷体_GB2312" pitchFamily="49" charset="-122"/>
              </a:rPr>
              <a:t>折断</a:t>
            </a:r>
            <a:r>
              <a:rPr lang="en-US" altLang="zh-CN" dirty="0">
                <a:latin typeface="Arial" panose="020B0604020202020204"/>
                <a:ea typeface="楷体_GB2312" pitchFamily="49" charset="-122"/>
              </a:rPr>
              <a:t>——</a:t>
            </a:r>
            <a:r>
              <a:rPr lang="zh-CN" altLang="en-US" dirty="0">
                <a:latin typeface="楷体_GB2312" pitchFamily="49" charset="-122"/>
                <a:ea typeface="楷体_GB2312" pitchFamily="49" charset="-122"/>
              </a:rPr>
              <a:t>折本</a:t>
            </a:r>
            <a:r>
              <a:rPr lang="en-US" altLang="zh-CN" dirty="0">
                <a:latin typeface="Arial" panose="020B0604020202020204"/>
                <a:ea typeface="楷体_GB2312" pitchFamily="49" charset="-122"/>
              </a:rPr>
              <a:t>——</a:t>
            </a:r>
            <a:r>
              <a:rPr lang="zh-CN" altLang="en-US" dirty="0">
                <a:latin typeface="楷体_GB2312" pitchFamily="49" charset="-122"/>
                <a:ea typeface="楷体_GB2312" pitchFamily="49" charset="-122"/>
              </a:rPr>
              <a:t>折跟头</a:t>
            </a:r>
            <a:r>
              <a:rPr lang="zh-CN" altLang="en-US" dirty="0">
                <a:latin typeface="Arial" panose="020B0604020202020204"/>
                <a:ea typeface="楷体_GB2312" pitchFamily="49" charset="-122"/>
              </a:rPr>
              <a:t> </a:t>
            </a:r>
            <a:endParaRPr lang="zh-CN" altLang="en-US" dirty="0">
              <a:latin typeface="楷体_GB2312" pitchFamily="49" charset="-122"/>
              <a:ea typeface="楷体_GB2312" pitchFamily="49" charset="-122"/>
            </a:endParaRPr>
          </a:p>
          <a:p>
            <a:pPr>
              <a:buFontTx/>
              <a:buNone/>
            </a:pPr>
            <a:r>
              <a:rPr lang="zh-CN" altLang="en-US" dirty="0">
                <a:latin typeface="楷体_GB2312" pitchFamily="49" charset="-122"/>
                <a:ea typeface="楷体_GB2312" pitchFamily="49" charset="-122"/>
              </a:rPr>
              <a:t>  着眼</a:t>
            </a:r>
            <a:r>
              <a:rPr lang="en-US" altLang="zh-CN" dirty="0">
                <a:latin typeface="Arial" panose="020B0604020202020204"/>
                <a:ea typeface="楷体_GB2312" pitchFamily="49" charset="-122"/>
              </a:rPr>
              <a:t>——</a:t>
            </a:r>
            <a:r>
              <a:rPr lang="zh-CN" altLang="en-US" dirty="0">
                <a:latin typeface="楷体_GB2312" pitchFamily="49" charset="-122"/>
                <a:ea typeface="楷体_GB2312" pitchFamily="49" charset="-122"/>
              </a:rPr>
              <a:t>着急</a:t>
            </a:r>
            <a:r>
              <a:rPr lang="en-US" altLang="zh-CN" dirty="0">
                <a:latin typeface="Arial" panose="020B0604020202020204"/>
                <a:ea typeface="楷体_GB2312" pitchFamily="49" charset="-122"/>
              </a:rPr>
              <a:t>——</a:t>
            </a:r>
            <a:r>
              <a:rPr lang="zh-CN" altLang="en-US" dirty="0">
                <a:latin typeface="楷体_GB2312" pitchFamily="49" charset="-122"/>
                <a:ea typeface="楷体_GB2312" pitchFamily="49" charset="-122"/>
              </a:rPr>
              <a:t>着数 </a:t>
            </a:r>
            <a:endParaRPr lang="zh-CN" altLang="en-US" dirty="0">
              <a:latin typeface="楷体_GB2312" pitchFamily="49" charset="-122"/>
              <a:ea typeface="楷体_GB2312" pitchFamily="49" charset="-122"/>
            </a:endParaRPr>
          </a:p>
        </p:txBody>
      </p:sp>
      <p:sp>
        <p:nvSpPr>
          <p:cNvPr id="80900" name="AutoShape 4"/>
          <p:cNvSpPr>
            <a:spLocks noChangeArrowheads="1"/>
          </p:cNvSpPr>
          <p:nvPr/>
        </p:nvSpPr>
        <p:spPr bwMode="auto">
          <a:xfrm>
            <a:off x="0" y="188913"/>
            <a:ext cx="3167063" cy="647700"/>
          </a:xfrm>
          <a:prstGeom prst="flowChartPredefinedProcess">
            <a:avLst/>
          </a:prstGeom>
          <a:solidFill>
            <a:srgbClr val="FF9900"/>
          </a:solidFill>
          <a:ln w="9525">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800">
                <a:latin typeface="Arial" panose="020B0604020202020204" pitchFamily="34" charset="0"/>
                <a:ea typeface="宋体" panose="02010600030101010101" pitchFamily="2" charset="-122"/>
              </a:rPr>
              <a:t>预习检查</a:t>
            </a:r>
            <a:endParaRPr lang="zh-CN" altLang="en-US" sz="1800">
              <a:latin typeface="Arial" panose="020B0604020202020204" pitchFamily="34" charset="0"/>
              <a:ea typeface="宋体" panose="02010600030101010101" pitchFamily="2" charset="-122"/>
            </a:endParaRPr>
          </a:p>
        </p:txBody>
      </p:sp>
      <p:sp>
        <p:nvSpPr>
          <p:cNvPr id="80901" name="Rectangle 5"/>
          <p:cNvSpPr>
            <a:spLocks noChangeArrowheads="1"/>
          </p:cNvSpPr>
          <p:nvPr/>
        </p:nvSpPr>
        <p:spPr bwMode="auto">
          <a:xfrm>
            <a:off x="395288" y="260350"/>
            <a:ext cx="2195512" cy="533400"/>
          </a:xfrm>
          <a:prstGeom prst="rect">
            <a:avLst/>
          </a:prstGeom>
          <a:solidFill>
            <a:srgbClr val="FF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b="1">
                <a:latin typeface="Arial" panose="020B0604020202020204" pitchFamily="34" charset="0"/>
                <a:ea typeface="宋体" panose="02010600030101010101" pitchFamily="2" charset="-122"/>
              </a:rPr>
              <a:t> </a:t>
            </a:r>
            <a:r>
              <a:rPr lang="zh-CN" altLang="en-US" b="1">
                <a:latin typeface="Arial" panose="020B0604020202020204" pitchFamily="34" charset="0"/>
                <a:ea typeface="宋体" panose="02010600030101010101" pitchFamily="2" charset="-122"/>
              </a:rPr>
              <a:t>　</a:t>
            </a:r>
            <a:r>
              <a:rPr lang="zh-CN" altLang="en-US" sz="2900" b="1">
                <a:latin typeface="Arial" panose="020B0604020202020204" pitchFamily="34" charset="0"/>
                <a:ea typeface="宋体" panose="02010600030101010101" pitchFamily="2" charset="-122"/>
              </a:rPr>
              <a:t>预习检查</a:t>
            </a:r>
            <a:endParaRPr lang="zh-CN" altLang="en-US" sz="2900" b="1">
              <a:latin typeface="Arial" panose="020B0604020202020204" pitchFamily="34" charset="0"/>
              <a:ea typeface="宋体" panose="02010600030101010101" pitchFamily="2" charset="-122"/>
            </a:endParaRPr>
          </a:p>
        </p:txBody>
      </p:sp>
      <p:sp>
        <p:nvSpPr>
          <p:cNvPr id="80902" name="Rectangle 6"/>
          <p:cNvSpPr>
            <a:spLocks noChangeArrowheads="1"/>
          </p:cNvSpPr>
          <p:nvPr/>
        </p:nvSpPr>
        <p:spPr bwMode="auto">
          <a:xfrm>
            <a:off x="179388" y="1196975"/>
            <a:ext cx="3216275" cy="528638"/>
          </a:xfrm>
          <a:prstGeom prst="rect">
            <a:avLst/>
          </a:prstGeom>
          <a:solidFill>
            <a:srgbClr val="FFFF99"/>
          </a:solidFill>
          <a:ln w="9525">
            <a:solidFill>
              <a:srgbClr val="FF6600"/>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zh-CN" altLang="en-US" dirty="0"/>
              <a:t>（</a:t>
            </a:r>
            <a:r>
              <a:rPr lang="en-US" altLang="zh-CN" dirty="0"/>
              <a:t>3</a:t>
            </a:r>
            <a:r>
              <a:rPr lang="zh-CN" altLang="en-US" dirty="0"/>
              <a:t>）多音字正音：</a:t>
            </a:r>
            <a:endParaRPr lang="zh-CN" altLang="en-US" dirty="0"/>
          </a:p>
        </p:txBody>
      </p:sp>
    </p:spTree>
  </p:cSld>
  <p:clrMapOvr>
    <a:masterClrMapping/>
  </p:clrMapOvr>
  <p:transition spd="med">
    <p:blinds dir="vert"/>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body" idx="1"/>
          </p:nvPr>
        </p:nvSpPr>
        <p:spPr>
          <a:xfrm>
            <a:off x="755650" y="1557338"/>
            <a:ext cx="7777163" cy="3671887"/>
          </a:xfrm>
          <a:solidFill>
            <a:srgbClr val="FFCC99">
              <a:alpha val="59000"/>
            </a:srgbClr>
          </a:solidFill>
          <a:ln>
            <a:solidFill>
              <a:srgbClr val="FFCC00"/>
            </a:solidFill>
            <a:miter lim="800000"/>
          </a:ln>
        </p:spPr>
        <p:txBody>
          <a:bodyPr/>
          <a:lstStyle/>
          <a:p>
            <a:pPr>
              <a:lnSpc>
                <a:spcPct val="80000"/>
              </a:lnSpc>
              <a:buFontTx/>
              <a:buNone/>
            </a:pPr>
            <a:r>
              <a:rPr kumimoji="1" lang="en-US" altLang="zh-CN" sz="2000" b="1" i="1" dirty="0"/>
              <a:t> </a:t>
            </a:r>
            <a:r>
              <a:rPr kumimoji="1" lang="zh-CN" altLang="en-US" sz="2800" b="1" dirty="0">
                <a:latin typeface="楷体_GB2312" pitchFamily="49" charset="-122"/>
                <a:ea typeface="楷体_GB2312" pitchFamily="49" charset="-122"/>
              </a:rPr>
              <a:t>课后作业</a:t>
            </a:r>
            <a:br>
              <a:rPr kumimoji="1" lang="zh-CN" altLang="en-US" sz="2800" b="1" dirty="0">
                <a:latin typeface="楷体_GB2312" pitchFamily="49" charset="-122"/>
                <a:ea typeface="楷体_GB2312" pitchFamily="49" charset="-122"/>
              </a:rPr>
            </a:br>
            <a:endParaRPr kumimoji="1" lang="zh-CN" altLang="en-US" sz="2800" b="1" dirty="0">
              <a:latin typeface="楷体_GB2312" pitchFamily="49" charset="-122"/>
              <a:ea typeface="楷体_GB2312" pitchFamily="49" charset="-122"/>
            </a:endParaRPr>
          </a:p>
          <a:p>
            <a:pPr>
              <a:lnSpc>
                <a:spcPct val="80000"/>
              </a:lnSpc>
              <a:buFontTx/>
              <a:buNone/>
            </a:pPr>
            <a:r>
              <a:rPr kumimoji="1" lang="en-US" altLang="zh-CN" sz="2800" b="1" dirty="0">
                <a:latin typeface="楷体_GB2312" pitchFamily="49" charset="-122"/>
                <a:ea typeface="楷体_GB2312" pitchFamily="49" charset="-122"/>
              </a:rPr>
              <a:t>1</a:t>
            </a:r>
            <a:r>
              <a:rPr kumimoji="1" lang="zh-CN" altLang="en-US" sz="2800" b="1" dirty="0">
                <a:latin typeface="楷体_GB2312" pitchFamily="49" charset="-122"/>
                <a:ea typeface="楷体_GB2312" pitchFamily="49" charset="-122"/>
              </a:rPr>
              <a:t>、做好知识积累，包括字词和语句。</a:t>
            </a:r>
            <a:br>
              <a:rPr kumimoji="1" lang="zh-CN" altLang="en-US" sz="2800" b="1" dirty="0">
                <a:latin typeface="楷体_GB2312" pitchFamily="49" charset="-122"/>
                <a:ea typeface="楷体_GB2312" pitchFamily="49" charset="-122"/>
              </a:rPr>
            </a:br>
            <a:endParaRPr kumimoji="1" lang="zh-CN" altLang="en-US" sz="2800" b="1" dirty="0">
              <a:latin typeface="楷体_GB2312" pitchFamily="49" charset="-122"/>
              <a:ea typeface="楷体_GB2312" pitchFamily="49" charset="-122"/>
            </a:endParaRPr>
          </a:p>
          <a:p>
            <a:pPr>
              <a:lnSpc>
                <a:spcPct val="80000"/>
              </a:lnSpc>
              <a:buFontTx/>
              <a:buNone/>
            </a:pPr>
            <a:r>
              <a:rPr kumimoji="1" lang="en-US" altLang="zh-CN" sz="2800" b="1" dirty="0">
                <a:latin typeface="楷体_GB2312" pitchFamily="49" charset="-122"/>
                <a:ea typeface="楷体_GB2312" pitchFamily="49" charset="-122"/>
              </a:rPr>
              <a:t>2</a:t>
            </a:r>
            <a:r>
              <a:rPr kumimoji="1" lang="zh-CN" altLang="en-US" sz="2800" b="1" dirty="0">
                <a:latin typeface="楷体_GB2312" pitchFamily="49" charset="-122"/>
                <a:ea typeface="楷体_GB2312" pitchFamily="49" charset="-122"/>
              </a:rPr>
              <a:t>、完成</a:t>
            </a:r>
            <a:r>
              <a:rPr kumimoji="1" lang="en-US" altLang="zh-CN" sz="2800" b="1" dirty="0">
                <a:latin typeface="楷体_GB2312" pitchFamily="49" charset="-122"/>
                <a:ea typeface="楷体_GB2312" pitchFamily="49" charset="-122"/>
              </a:rPr>
              <a:t>《</a:t>
            </a:r>
            <a:r>
              <a:rPr kumimoji="1" lang="zh-CN" altLang="en-US" sz="2800" b="1" dirty="0">
                <a:latin typeface="楷体_GB2312" pitchFamily="49" charset="-122"/>
                <a:ea typeface="楷体_GB2312" pitchFamily="49" charset="-122"/>
              </a:rPr>
              <a:t>目标检测</a:t>
            </a:r>
            <a:r>
              <a:rPr kumimoji="1" lang="en-US" altLang="zh-CN" sz="2800" b="1" dirty="0">
                <a:latin typeface="楷体_GB2312" pitchFamily="49" charset="-122"/>
                <a:ea typeface="楷体_GB2312" pitchFamily="49" charset="-122"/>
              </a:rPr>
              <a:t>》</a:t>
            </a:r>
            <a:r>
              <a:rPr kumimoji="1" lang="zh-CN" altLang="en-US" sz="2800" b="1" dirty="0">
                <a:latin typeface="楷体_GB2312" pitchFamily="49" charset="-122"/>
                <a:ea typeface="楷体_GB2312" pitchFamily="49" charset="-122"/>
              </a:rPr>
              <a:t>上的本课练习。</a:t>
            </a:r>
            <a:endParaRPr kumimoji="1" lang="zh-CN" altLang="en-US" sz="2800" b="1" dirty="0">
              <a:latin typeface="楷体_GB2312" pitchFamily="49" charset="-122"/>
              <a:ea typeface="楷体_GB2312" pitchFamily="49" charset="-122"/>
            </a:endParaRPr>
          </a:p>
          <a:p>
            <a:pPr>
              <a:lnSpc>
                <a:spcPct val="80000"/>
              </a:lnSpc>
              <a:buFontTx/>
              <a:buNone/>
            </a:pPr>
            <a:endParaRPr kumimoji="1" lang="zh-CN" altLang="en-US" sz="2800" b="1" dirty="0">
              <a:latin typeface="楷体_GB2312" pitchFamily="49" charset="-122"/>
              <a:ea typeface="楷体_GB2312" pitchFamily="49" charset="-122"/>
            </a:endParaRPr>
          </a:p>
          <a:p>
            <a:pPr>
              <a:lnSpc>
                <a:spcPct val="80000"/>
              </a:lnSpc>
              <a:buFontTx/>
              <a:buNone/>
            </a:pPr>
            <a:r>
              <a:rPr kumimoji="1" lang="en-US" altLang="zh-CN" sz="2800" b="1" dirty="0">
                <a:latin typeface="楷体_GB2312" pitchFamily="49" charset="-122"/>
                <a:ea typeface="楷体_GB2312" pitchFamily="49" charset="-122"/>
              </a:rPr>
              <a:t>3</a:t>
            </a:r>
            <a:r>
              <a:rPr kumimoji="1" lang="zh-CN" altLang="en-US" sz="2800" b="1" dirty="0">
                <a:latin typeface="楷体_GB2312" pitchFamily="49" charset="-122"/>
                <a:ea typeface="楷体_GB2312" pitchFamily="49" charset="-122"/>
              </a:rPr>
              <a:t>、预习第</a:t>
            </a:r>
            <a:r>
              <a:rPr kumimoji="1" lang="en-US" altLang="zh-CN" sz="2800" b="1" dirty="0">
                <a:latin typeface="楷体_GB2312" pitchFamily="49" charset="-122"/>
                <a:ea typeface="楷体_GB2312" pitchFamily="49" charset="-122"/>
              </a:rPr>
              <a:t>3</a:t>
            </a:r>
            <a:r>
              <a:rPr kumimoji="1" lang="zh-CN" altLang="en-US" sz="2800" b="1" dirty="0">
                <a:latin typeface="楷体_GB2312" pitchFamily="49" charset="-122"/>
                <a:ea typeface="楷体_GB2312" pitchFamily="49" charset="-122"/>
              </a:rPr>
              <a:t>课，收集有关生命的事例或是名言警</a:t>
            </a:r>
            <a:endParaRPr kumimoji="1" lang="zh-CN" altLang="en-US" sz="2800" b="1" dirty="0">
              <a:latin typeface="楷体_GB2312" pitchFamily="49" charset="-122"/>
              <a:ea typeface="楷体_GB2312" pitchFamily="49" charset="-122"/>
            </a:endParaRPr>
          </a:p>
          <a:p>
            <a:pPr>
              <a:lnSpc>
                <a:spcPct val="80000"/>
              </a:lnSpc>
              <a:buFontTx/>
              <a:buNone/>
            </a:pPr>
            <a:r>
              <a:rPr kumimoji="1" lang="zh-CN" altLang="en-US" sz="2800" b="1" dirty="0">
                <a:latin typeface="楷体_GB2312" pitchFamily="49" charset="-122"/>
                <a:ea typeface="楷体_GB2312" pitchFamily="49" charset="-122"/>
              </a:rPr>
              <a:t>   句，上课提问</a:t>
            </a:r>
            <a:r>
              <a:rPr kumimoji="1" lang="zh-CN" altLang="en-US" sz="2800" b="1" dirty="0" smtClean="0">
                <a:latin typeface="楷体_GB2312" pitchFamily="49" charset="-122"/>
                <a:ea typeface="楷体_GB2312" pitchFamily="49" charset="-122"/>
              </a:rPr>
              <a:t>。 </a:t>
            </a:r>
            <a:r>
              <a:rPr kumimoji="1" lang="zh-CN" altLang="en-US" sz="2800" dirty="0" smtClean="0">
                <a:latin typeface="楷体_GB2312" pitchFamily="49" charset="-122"/>
                <a:ea typeface="楷体_GB2312" pitchFamily="49" charset="-122"/>
              </a:rPr>
              <a:t> </a:t>
            </a:r>
            <a:r>
              <a:rPr kumimoji="1" lang="zh-CN" altLang="en-US" sz="2800" b="1" dirty="0" smtClean="0">
                <a:latin typeface="楷体_GB2312" pitchFamily="49" charset="-122"/>
                <a:ea typeface="楷体_GB2312" pitchFamily="49" charset="-122"/>
              </a:rPr>
              <a:t>          </a:t>
            </a:r>
            <a:endParaRPr kumimoji="1" lang="zh-CN" altLang="en-US" sz="2800" b="1" dirty="0">
              <a:latin typeface="楷体_GB2312" pitchFamily="49" charset="-122"/>
              <a:ea typeface="楷体_GB2312" pitchFamily="49" charset="-122"/>
            </a:endParaRPr>
          </a:p>
        </p:txBody>
      </p:sp>
      <p:sp>
        <p:nvSpPr>
          <p:cNvPr id="113667" name="AutoShape 3"/>
          <p:cNvSpPr>
            <a:spLocks noChangeArrowheads="1"/>
          </p:cNvSpPr>
          <p:nvPr/>
        </p:nvSpPr>
        <p:spPr bwMode="auto">
          <a:xfrm>
            <a:off x="0" y="188913"/>
            <a:ext cx="3167063" cy="647700"/>
          </a:xfrm>
          <a:prstGeom prst="flowChartPredefinedProcess">
            <a:avLst/>
          </a:prstGeom>
          <a:solidFill>
            <a:srgbClr val="FF9900"/>
          </a:solidFill>
          <a:ln w="9525">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800">
                <a:latin typeface="Arial" panose="020B0604020202020204" pitchFamily="34" charset="0"/>
                <a:ea typeface="宋体" panose="02010600030101010101" pitchFamily="2" charset="-122"/>
              </a:rPr>
              <a:t>预习检查</a:t>
            </a:r>
            <a:endParaRPr lang="zh-CN" altLang="en-US" sz="1800">
              <a:latin typeface="Arial" panose="020B0604020202020204" pitchFamily="34" charset="0"/>
              <a:ea typeface="宋体" panose="02010600030101010101" pitchFamily="2" charset="-122"/>
            </a:endParaRPr>
          </a:p>
        </p:txBody>
      </p:sp>
      <p:sp>
        <p:nvSpPr>
          <p:cNvPr id="113668" name="Rectangle 4"/>
          <p:cNvSpPr>
            <a:spLocks noChangeArrowheads="1"/>
          </p:cNvSpPr>
          <p:nvPr/>
        </p:nvSpPr>
        <p:spPr bwMode="auto">
          <a:xfrm>
            <a:off x="395288" y="260350"/>
            <a:ext cx="2195512" cy="533400"/>
          </a:xfrm>
          <a:prstGeom prst="rect">
            <a:avLst/>
          </a:prstGeom>
          <a:solidFill>
            <a:srgbClr val="FF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b="1">
                <a:latin typeface="Arial" panose="020B0604020202020204" pitchFamily="34" charset="0"/>
                <a:ea typeface="宋体" panose="02010600030101010101" pitchFamily="2" charset="-122"/>
              </a:rPr>
              <a:t> </a:t>
            </a:r>
            <a:r>
              <a:rPr lang="zh-CN" altLang="en-US" b="1">
                <a:latin typeface="Arial" panose="020B0604020202020204" pitchFamily="34" charset="0"/>
                <a:ea typeface="宋体" panose="02010600030101010101" pitchFamily="2" charset="-122"/>
              </a:rPr>
              <a:t>　</a:t>
            </a:r>
            <a:r>
              <a:rPr lang="zh-CN" altLang="en-US" sz="2900" b="1">
                <a:latin typeface="Arial" panose="020B0604020202020204" pitchFamily="34" charset="0"/>
                <a:ea typeface="宋体" panose="02010600030101010101" pitchFamily="2" charset="-122"/>
              </a:rPr>
              <a:t>小故事</a:t>
            </a:r>
            <a:endParaRPr lang="zh-CN" altLang="en-US" sz="2900" b="1">
              <a:latin typeface="Arial" panose="020B0604020202020204" pitchFamily="34" charset="0"/>
              <a:ea typeface="宋体" panose="02010600030101010101" pitchFamily="2" charset="-122"/>
            </a:endParaRPr>
          </a:p>
        </p:txBody>
      </p:sp>
      <p:sp>
        <p:nvSpPr>
          <p:cNvPr id="113669" name="Rectangle 5"/>
          <p:cNvSpPr>
            <a:spLocks noChangeArrowheads="1"/>
          </p:cNvSpPr>
          <p:nvPr/>
        </p:nvSpPr>
        <p:spPr bwMode="auto">
          <a:xfrm>
            <a:off x="395288" y="260350"/>
            <a:ext cx="2195512" cy="519113"/>
          </a:xfrm>
          <a:prstGeom prst="rect">
            <a:avLst/>
          </a:prstGeom>
          <a:solidFill>
            <a:srgbClr val="FF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b="1">
                <a:latin typeface="Arial" panose="020B0604020202020204" pitchFamily="34" charset="0"/>
                <a:ea typeface="宋体" panose="02010600030101010101" pitchFamily="2" charset="-122"/>
              </a:rPr>
              <a:t>      </a:t>
            </a:r>
            <a:r>
              <a:rPr lang="zh-CN" altLang="en-US" b="1">
                <a:latin typeface="Arial" panose="020B0604020202020204" pitchFamily="34" charset="0"/>
                <a:ea typeface="宋体" panose="02010600030101010101" pitchFamily="2" charset="-122"/>
              </a:rPr>
              <a:t>作业</a:t>
            </a:r>
            <a:endParaRPr lang="zh-CN" altLang="en-US" sz="2900" b="1">
              <a:latin typeface="Arial" panose="020B0604020202020204" pitchFamily="34" charset="0"/>
              <a:ea typeface="宋体" panose="02010600030101010101" pitchFamily="2" charset="-122"/>
            </a:endParaRPr>
          </a:p>
        </p:txBody>
      </p:sp>
    </p:spTree>
  </p:cSld>
  <p:clrMapOvr>
    <a:masterClrMapping/>
  </p:clrMapOvr>
  <p:transition spd="med">
    <p:blinds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3" name="Rectangle 3"/>
          <p:cNvSpPr>
            <a:spLocks noGrp="1" noChangeArrowheads="1"/>
          </p:cNvSpPr>
          <p:nvPr>
            <p:ph type="body" idx="1"/>
          </p:nvPr>
        </p:nvSpPr>
        <p:spPr>
          <a:xfrm>
            <a:off x="457200" y="1600200"/>
            <a:ext cx="6562725" cy="4525963"/>
          </a:xfrm>
        </p:spPr>
        <p:txBody>
          <a:bodyPr/>
          <a:lstStyle/>
          <a:p>
            <a:pPr>
              <a:buFontTx/>
              <a:buNone/>
            </a:pPr>
            <a:br>
              <a:rPr lang="en-US" altLang="zh-CN" i="1" dirty="0"/>
            </a:br>
            <a:r>
              <a:rPr lang="zh-CN" altLang="en-US" dirty="0">
                <a:ea typeface="楷体_GB2312" pitchFamily="49" charset="-122"/>
              </a:rPr>
              <a:t>那座悬崖</a:t>
            </a:r>
            <a:r>
              <a:rPr lang="zh-CN" altLang="en-US" dirty="0">
                <a:solidFill>
                  <a:srgbClr val="CC0000"/>
                </a:solidFill>
                <a:ea typeface="楷体_GB2312" pitchFamily="49" charset="-122"/>
              </a:rPr>
              <a:t>耸立</a:t>
            </a:r>
            <a:r>
              <a:rPr lang="zh-CN" altLang="en-US" dirty="0">
                <a:ea typeface="楷体_GB2312" pitchFamily="49" charset="-122"/>
              </a:rPr>
              <a:t>在空地的另一边。</a:t>
            </a:r>
            <a:endParaRPr lang="zh-CN" altLang="en-US" dirty="0">
              <a:ea typeface="楷体_GB2312" pitchFamily="49" charset="-122"/>
            </a:endParaRPr>
          </a:p>
          <a:p>
            <a:pPr>
              <a:buFontTx/>
              <a:buNone/>
            </a:pPr>
            <a:r>
              <a:rPr lang="zh-CN" altLang="en-US" dirty="0">
                <a:ea typeface="楷体_GB2312" pitchFamily="49" charset="-122"/>
              </a:rPr>
              <a:t>   一条</a:t>
            </a:r>
            <a:r>
              <a:rPr lang="zh-CN" altLang="en-US" dirty="0">
                <a:solidFill>
                  <a:srgbClr val="CC0000"/>
                </a:solidFill>
                <a:ea typeface="楷体_GB2312" pitchFamily="49" charset="-122"/>
              </a:rPr>
              <a:t>迂回</a:t>
            </a:r>
            <a:r>
              <a:rPr lang="zh-CN" altLang="en-US" dirty="0">
                <a:ea typeface="楷体_GB2312" pitchFamily="49" charset="-122"/>
              </a:rPr>
              <a:t>的小路</a:t>
            </a:r>
            <a:endParaRPr lang="zh-CN" altLang="en-US" dirty="0">
              <a:ea typeface="楷体_GB2312" pitchFamily="49" charset="-122"/>
            </a:endParaRPr>
          </a:p>
          <a:p>
            <a:pPr>
              <a:buFontTx/>
              <a:buNone/>
            </a:pPr>
            <a:r>
              <a:rPr lang="zh-CN" altLang="en-US" dirty="0">
                <a:ea typeface="楷体_GB2312" pitchFamily="49" charset="-122"/>
              </a:rPr>
              <a:t>   向下</a:t>
            </a:r>
            <a:r>
              <a:rPr lang="zh-CN" altLang="en-US" dirty="0">
                <a:solidFill>
                  <a:srgbClr val="CC0000"/>
                </a:solidFill>
                <a:ea typeface="楷体_GB2312" pitchFamily="49" charset="-122"/>
              </a:rPr>
              <a:t>凝视</a:t>
            </a:r>
            <a:r>
              <a:rPr lang="zh-CN" altLang="en-US" dirty="0">
                <a:ea typeface="楷体_GB2312" pitchFamily="49" charset="-122"/>
              </a:rPr>
              <a:t>着我</a:t>
            </a:r>
            <a:endParaRPr lang="zh-CN" altLang="en-US" dirty="0">
              <a:ea typeface="楷体_GB2312" pitchFamily="49" charset="-122"/>
            </a:endParaRPr>
          </a:p>
          <a:p>
            <a:pPr>
              <a:buFontTx/>
              <a:buNone/>
            </a:pPr>
            <a:r>
              <a:rPr lang="zh-CN" altLang="en-US" dirty="0">
                <a:ea typeface="楷体_GB2312" pitchFamily="49" charset="-122"/>
              </a:rPr>
              <a:t>   我的心在</a:t>
            </a:r>
            <a:r>
              <a:rPr lang="zh-CN" altLang="en-US" dirty="0">
                <a:solidFill>
                  <a:srgbClr val="CC0000"/>
                </a:solidFill>
                <a:ea typeface="楷体_GB2312" pitchFamily="49" charset="-122"/>
              </a:rPr>
              <a:t>瘦骨嶙峋</a:t>
            </a:r>
            <a:r>
              <a:rPr lang="zh-CN" altLang="en-US" dirty="0">
                <a:ea typeface="楷体_GB2312" pitchFamily="49" charset="-122"/>
              </a:rPr>
              <a:t>的胸腔里咚咚直跳。</a:t>
            </a:r>
            <a:endParaRPr lang="zh-CN" altLang="en-US" dirty="0">
              <a:ea typeface="楷体_GB2312" pitchFamily="49" charset="-122"/>
            </a:endParaRPr>
          </a:p>
          <a:p>
            <a:pPr>
              <a:buFontTx/>
              <a:buNone/>
            </a:pPr>
            <a:r>
              <a:rPr lang="zh-CN" altLang="en-US" dirty="0">
                <a:ea typeface="楷体_GB2312" pitchFamily="49" charset="-122"/>
              </a:rPr>
              <a:t>    </a:t>
            </a:r>
            <a:endParaRPr lang="zh-CN" altLang="en-US" i="1" dirty="0"/>
          </a:p>
        </p:txBody>
      </p:sp>
      <p:sp>
        <p:nvSpPr>
          <p:cNvPr id="81924" name="AutoShape 4"/>
          <p:cNvSpPr>
            <a:spLocks noChangeArrowheads="1"/>
          </p:cNvSpPr>
          <p:nvPr/>
        </p:nvSpPr>
        <p:spPr bwMode="auto">
          <a:xfrm>
            <a:off x="0" y="188913"/>
            <a:ext cx="3167063" cy="647700"/>
          </a:xfrm>
          <a:prstGeom prst="flowChartPredefinedProcess">
            <a:avLst/>
          </a:prstGeom>
          <a:solidFill>
            <a:srgbClr val="FF9900"/>
          </a:solidFill>
          <a:ln w="9525">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800">
                <a:latin typeface="Arial" panose="020B0604020202020204" pitchFamily="34" charset="0"/>
                <a:ea typeface="宋体" panose="02010600030101010101" pitchFamily="2" charset="-122"/>
              </a:rPr>
              <a:t>预习检查</a:t>
            </a:r>
            <a:endParaRPr lang="zh-CN" altLang="en-US" sz="1800">
              <a:latin typeface="Arial" panose="020B0604020202020204" pitchFamily="34" charset="0"/>
              <a:ea typeface="宋体" panose="02010600030101010101" pitchFamily="2" charset="-122"/>
            </a:endParaRPr>
          </a:p>
        </p:txBody>
      </p:sp>
      <p:sp>
        <p:nvSpPr>
          <p:cNvPr id="81925" name="Rectangle 5"/>
          <p:cNvSpPr>
            <a:spLocks noChangeArrowheads="1"/>
          </p:cNvSpPr>
          <p:nvPr/>
        </p:nvSpPr>
        <p:spPr bwMode="auto">
          <a:xfrm>
            <a:off x="395288" y="260350"/>
            <a:ext cx="2195512" cy="533400"/>
          </a:xfrm>
          <a:prstGeom prst="rect">
            <a:avLst/>
          </a:prstGeom>
          <a:solidFill>
            <a:srgbClr val="FF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b="1">
                <a:latin typeface="Arial" panose="020B0604020202020204" pitchFamily="34" charset="0"/>
                <a:ea typeface="宋体" panose="02010600030101010101" pitchFamily="2" charset="-122"/>
              </a:rPr>
              <a:t> </a:t>
            </a:r>
            <a:r>
              <a:rPr lang="zh-CN" altLang="en-US" b="1">
                <a:latin typeface="Arial" panose="020B0604020202020204" pitchFamily="34" charset="0"/>
                <a:ea typeface="宋体" panose="02010600030101010101" pitchFamily="2" charset="-122"/>
              </a:rPr>
              <a:t>　</a:t>
            </a:r>
            <a:r>
              <a:rPr lang="zh-CN" altLang="en-US" sz="2900" b="1">
                <a:latin typeface="Arial" panose="020B0604020202020204" pitchFamily="34" charset="0"/>
                <a:ea typeface="宋体" panose="02010600030101010101" pitchFamily="2" charset="-122"/>
              </a:rPr>
              <a:t>预习检查</a:t>
            </a:r>
            <a:endParaRPr lang="zh-CN" altLang="en-US" sz="2900" b="1">
              <a:latin typeface="Arial" panose="020B0604020202020204" pitchFamily="34" charset="0"/>
              <a:ea typeface="宋体" panose="02010600030101010101" pitchFamily="2" charset="-122"/>
            </a:endParaRPr>
          </a:p>
        </p:txBody>
      </p:sp>
      <p:sp>
        <p:nvSpPr>
          <p:cNvPr id="81926" name="Rectangle 6"/>
          <p:cNvSpPr>
            <a:spLocks noChangeArrowheads="1"/>
          </p:cNvSpPr>
          <p:nvPr/>
        </p:nvSpPr>
        <p:spPr bwMode="auto">
          <a:xfrm>
            <a:off x="179388" y="1196975"/>
            <a:ext cx="4283075" cy="528638"/>
          </a:xfrm>
          <a:prstGeom prst="rect">
            <a:avLst/>
          </a:prstGeom>
          <a:solidFill>
            <a:srgbClr val="FFFF99"/>
          </a:solidFill>
          <a:ln w="9525">
            <a:solidFill>
              <a:srgbClr val="FF6600"/>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zh-CN" altLang="en-US"/>
              <a:t>（</a:t>
            </a:r>
            <a:r>
              <a:rPr lang="en-US" altLang="zh-CN"/>
              <a:t>4</a:t>
            </a:r>
            <a:r>
              <a:rPr lang="zh-CN" altLang="en-US"/>
              <a:t>）结合语境解释词义：</a:t>
            </a:r>
            <a:endParaRPr lang="zh-CN" altLang="en-US"/>
          </a:p>
        </p:txBody>
      </p:sp>
      <p:sp>
        <p:nvSpPr>
          <p:cNvPr id="81927" name="Text Box 7"/>
          <p:cNvSpPr txBox="1">
            <a:spLocks noChangeArrowheads="1"/>
          </p:cNvSpPr>
          <p:nvPr/>
        </p:nvSpPr>
        <p:spPr bwMode="auto">
          <a:xfrm>
            <a:off x="6300788" y="2133600"/>
            <a:ext cx="2843212" cy="528638"/>
          </a:xfrm>
          <a:prstGeom prst="rect">
            <a:avLst/>
          </a:prstGeom>
          <a:solidFill>
            <a:srgbClr val="FFFF00">
              <a:alpha val="34000"/>
            </a:srgbClr>
          </a:solidFill>
          <a:ln w="9525" algn="ctr">
            <a:solidFill>
              <a:srgbClr val="FFCC00"/>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latin typeface="Arial" panose="020B0604020202020204"/>
              </a:rPr>
              <a:t>——</a:t>
            </a:r>
            <a:r>
              <a:rPr lang="zh-CN" altLang="en-US"/>
              <a:t>高起，直立。</a:t>
            </a:r>
            <a:endParaRPr lang="zh-CN" altLang="en-US"/>
          </a:p>
        </p:txBody>
      </p:sp>
      <p:sp>
        <p:nvSpPr>
          <p:cNvPr id="81928" name="Text Box 8"/>
          <p:cNvSpPr txBox="1">
            <a:spLocks noChangeArrowheads="1"/>
          </p:cNvSpPr>
          <p:nvPr/>
        </p:nvSpPr>
        <p:spPr bwMode="auto">
          <a:xfrm>
            <a:off x="6011863" y="2781300"/>
            <a:ext cx="3132137" cy="528638"/>
          </a:xfrm>
          <a:prstGeom prst="rect">
            <a:avLst/>
          </a:prstGeom>
          <a:solidFill>
            <a:srgbClr val="CCFFFF">
              <a:alpha val="55000"/>
            </a:srgbClr>
          </a:solidFill>
          <a:ln w="9525" algn="ctr">
            <a:solidFill>
              <a:srgbClr val="33CCCC"/>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latin typeface="Arial" panose="020B0604020202020204"/>
              </a:rPr>
              <a:t>——</a:t>
            </a:r>
            <a:r>
              <a:rPr lang="zh-CN" altLang="en-US"/>
              <a:t>曲折、绕远。</a:t>
            </a:r>
            <a:endParaRPr lang="zh-CN" altLang="en-US"/>
          </a:p>
        </p:txBody>
      </p:sp>
      <p:sp>
        <p:nvSpPr>
          <p:cNvPr id="81929" name="Text Box 9"/>
          <p:cNvSpPr txBox="1">
            <a:spLocks noChangeArrowheads="1"/>
          </p:cNvSpPr>
          <p:nvPr/>
        </p:nvSpPr>
        <p:spPr bwMode="auto">
          <a:xfrm>
            <a:off x="5903913" y="3357563"/>
            <a:ext cx="3240087" cy="528637"/>
          </a:xfrm>
          <a:prstGeom prst="rect">
            <a:avLst/>
          </a:prstGeom>
          <a:solidFill>
            <a:srgbClr val="FFCC99">
              <a:alpha val="49001"/>
            </a:srgbClr>
          </a:solidFill>
          <a:ln w="9525" algn="ctr">
            <a:solidFill>
              <a:srgbClr val="FF99CC"/>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latin typeface="Arial" panose="020B0604020202020204"/>
              </a:rPr>
              <a:t>——</a:t>
            </a:r>
            <a:r>
              <a:rPr lang="zh-CN" altLang="en-US"/>
              <a:t>聚精会神地看。</a:t>
            </a:r>
            <a:endParaRPr lang="zh-CN" altLang="en-US"/>
          </a:p>
        </p:txBody>
      </p:sp>
      <p:sp>
        <p:nvSpPr>
          <p:cNvPr id="81930" name="Text Box 10"/>
          <p:cNvSpPr txBox="1">
            <a:spLocks noChangeArrowheads="1"/>
          </p:cNvSpPr>
          <p:nvPr/>
        </p:nvSpPr>
        <p:spPr bwMode="auto">
          <a:xfrm>
            <a:off x="6084888" y="4365625"/>
            <a:ext cx="3059112" cy="528638"/>
          </a:xfrm>
          <a:prstGeom prst="rect">
            <a:avLst/>
          </a:prstGeom>
          <a:solidFill>
            <a:srgbClr val="99CC00">
              <a:alpha val="24001"/>
            </a:srgbClr>
          </a:solidFill>
          <a:ln w="9525" algn="ctr">
            <a:solidFill>
              <a:srgbClr val="99CC00"/>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a:latin typeface="Arial" panose="020B0604020202020204"/>
              </a:rPr>
              <a:t>——</a:t>
            </a:r>
            <a:r>
              <a:rPr lang="zh-CN" altLang="en-US"/>
              <a:t>形容人瘦削</a:t>
            </a:r>
            <a:r>
              <a:rPr lang="zh-CN" altLang="en-US" i="1"/>
              <a:t>。</a:t>
            </a:r>
            <a:endParaRPr lang="zh-CN" altLang="en-US"/>
          </a:p>
        </p:txBody>
      </p:sp>
    </p:spTree>
  </p:cSld>
  <p:clrMapOvr>
    <a:masterClrMapping/>
  </p:clrMapOvr>
  <p:transition spd="med">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81923">
                                            <p:txEl>
                                              <p:pRg st="0" end="0"/>
                                            </p:txEl>
                                          </p:spTgt>
                                        </p:tgtEl>
                                        <p:attrNameLst>
                                          <p:attrName>style.visibility</p:attrName>
                                        </p:attrNameLst>
                                      </p:cBhvr>
                                      <p:to>
                                        <p:strVal val="visible"/>
                                      </p:to>
                                    </p:set>
                                    <p:animEffect transition="in" filter="blinds(horizontal)">
                                      <p:cBhvr>
                                        <p:cTn id="7" dur="500"/>
                                        <p:tgtEl>
                                          <p:spTgt spid="8192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81923">
                                            <p:txEl>
                                              <p:pRg st="1" end="1"/>
                                            </p:txEl>
                                          </p:spTgt>
                                        </p:tgtEl>
                                        <p:attrNameLst>
                                          <p:attrName>style.visibility</p:attrName>
                                        </p:attrNameLst>
                                      </p:cBhvr>
                                      <p:to>
                                        <p:strVal val="visible"/>
                                      </p:to>
                                    </p:set>
                                    <p:animEffect transition="in" filter="blinds(horizontal)">
                                      <p:cBhvr>
                                        <p:cTn id="10" dur="500"/>
                                        <p:tgtEl>
                                          <p:spTgt spid="81923">
                                            <p:txEl>
                                              <p:pRg st="1" end="1"/>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81923">
                                            <p:txEl>
                                              <p:pRg st="2" end="2"/>
                                            </p:txEl>
                                          </p:spTgt>
                                        </p:tgtEl>
                                        <p:attrNameLst>
                                          <p:attrName>style.visibility</p:attrName>
                                        </p:attrNameLst>
                                      </p:cBhvr>
                                      <p:to>
                                        <p:strVal val="visible"/>
                                      </p:to>
                                    </p:set>
                                    <p:animEffect transition="in" filter="blinds(horizontal)">
                                      <p:cBhvr>
                                        <p:cTn id="13" dur="500"/>
                                        <p:tgtEl>
                                          <p:spTgt spid="81923">
                                            <p:txEl>
                                              <p:pRg st="2" end="2"/>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81923">
                                            <p:txEl>
                                              <p:pRg st="3" end="3"/>
                                            </p:txEl>
                                          </p:spTgt>
                                        </p:tgtEl>
                                        <p:attrNameLst>
                                          <p:attrName>style.visibility</p:attrName>
                                        </p:attrNameLst>
                                      </p:cBhvr>
                                      <p:to>
                                        <p:strVal val="visible"/>
                                      </p:to>
                                    </p:set>
                                    <p:animEffect transition="in" filter="blinds(horizontal)">
                                      <p:cBhvr>
                                        <p:cTn id="16" dur="500"/>
                                        <p:tgtEl>
                                          <p:spTgt spid="81923">
                                            <p:txEl>
                                              <p:pRg st="3" end="3"/>
                                            </p:txEl>
                                          </p:spTgt>
                                        </p:tgtEl>
                                      </p:cBhvr>
                                    </p:animEffect>
                                  </p:childTnLst>
                                </p:cTn>
                              </p:par>
                              <p:par>
                                <p:cTn id="17" presetID="3" presetClass="entr" presetSubtype="10" fill="hold" nodeType="withEffect">
                                  <p:stCondLst>
                                    <p:cond delay="0"/>
                                  </p:stCondLst>
                                  <p:childTnLst>
                                    <p:set>
                                      <p:cBhvr>
                                        <p:cTn id="18" dur="1" fill="hold">
                                          <p:stCondLst>
                                            <p:cond delay="0"/>
                                          </p:stCondLst>
                                        </p:cTn>
                                        <p:tgtEl>
                                          <p:spTgt spid="81923">
                                            <p:txEl>
                                              <p:pRg st="4" end="4"/>
                                            </p:txEl>
                                          </p:spTgt>
                                        </p:tgtEl>
                                        <p:attrNameLst>
                                          <p:attrName>style.visibility</p:attrName>
                                        </p:attrNameLst>
                                      </p:cBhvr>
                                      <p:to>
                                        <p:strVal val="visible"/>
                                      </p:to>
                                    </p:set>
                                    <p:animEffect transition="in" filter="blinds(horizontal)">
                                      <p:cBhvr>
                                        <p:cTn id="19" dur="500"/>
                                        <p:tgtEl>
                                          <p:spTgt spid="81923">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grpId="0" nodeType="clickEffect">
                                  <p:stCondLst>
                                    <p:cond delay="0"/>
                                  </p:stCondLst>
                                  <p:childTnLst>
                                    <p:set>
                                      <p:cBhvr>
                                        <p:cTn id="23" dur="1" fill="hold">
                                          <p:stCondLst>
                                            <p:cond delay="0"/>
                                          </p:stCondLst>
                                        </p:cTn>
                                        <p:tgtEl>
                                          <p:spTgt spid="81927"/>
                                        </p:tgtEl>
                                        <p:attrNameLst>
                                          <p:attrName>style.visibility</p:attrName>
                                        </p:attrNameLst>
                                      </p:cBhvr>
                                      <p:to>
                                        <p:strVal val="visible"/>
                                      </p:to>
                                    </p:set>
                                    <p:animEffect transition="in" filter="blinds(horizontal)">
                                      <p:cBhvr>
                                        <p:cTn id="24" dur="500"/>
                                        <p:tgtEl>
                                          <p:spTgt spid="81927"/>
                                        </p:tgtEl>
                                      </p:cBhvr>
                                    </p:animEffect>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grpId="0" nodeType="clickEffect">
                                  <p:stCondLst>
                                    <p:cond delay="0"/>
                                  </p:stCondLst>
                                  <p:childTnLst>
                                    <p:set>
                                      <p:cBhvr>
                                        <p:cTn id="28" dur="1" fill="hold">
                                          <p:stCondLst>
                                            <p:cond delay="0"/>
                                          </p:stCondLst>
                                        </p:cTn>
                                        <p:tgtEl>
                                          <p:spTgt spid="81928"/>
                                        </p:tgtEl>
                                        <p:attrNameLst>
                                          <p:attrName>style.visibility</p:attrName>
                                        </p:attrNameLst>
                                      </p:cBhvr>
                                      <p:to>
                                        <p:strVal val="visible"/>
                                      </p:to>
                                    </p:set>
                                    <p:animEffect transition="in" filter="blinds(horizontal)">
                                      <p:cBhvr>
                                        <p:cTn id="29" dur="500"/>
                                        <p:tgtEl>
                                          <p:spTgt spid="81928"/>
                                        </p:tgtEl>
                                      </p:cBhvr>
                                    </p:animEffect>
                                  </p:childTnLst>
                                </p:cTn>
                              </p:par>
                            </p:childTnLst>
                          </p:cTn>
                        </p:par>
                      </p:childTnLst>
                    </p:cTn>
                  </p:par>
                  <p:par>
                    <p:cTn id="30" fill="hold">
                      <p:stCondLst>
                        <p:cond delay="indefinite"/>
                      </p:stCondLst>
                      <p:childTnLst>
                        <p:par>
                          <p:cTn id="31" fill="hold">
                            <p:stCondLst>
                              <p:cond delay="0"/>
                            </p:stCondLst>
                            <p:childTnLst>
                              <p:par>
                                <p:cTn id="32" presetID="3" presetClass="entr" presetSubtype="10" fill="hold" grpId="0" nodeType="clickEffect">
                                  <p:stCondLst>
                                    <p:cond delay="0"/>
                                  </p:stCondLst>
                                  <p:childTnLst>
                                    <p:set>
                                      <p:cBhvr>
                                        <p:cTn id="33" dur="1" fill="hold">
                                          <p:stCondLst>
                                            <p:cond delay="0"/>
                                          </p:stCondLst>
                                        </p:cTn>
                                        <p:tgtEl>
                                          <p:spTgt spid="81929"/>
                                        </p:tgtEl>
                                        <p:attrNameLst>
                                          <p:attrName>style.visibility</p:attrName>
                                        </p:attrNameLst>
                                      </p:cBhvr>
                                      <p:to>
                                        <p:strVal val="visible"/>
                                      </p:to>
                                    </p:set>
                                    <p:animEffect transition="in" filter="blinds(horizontal)">
                                      <p:cBhvr>
                                        <p:cTn id="34" dur="500"/>
                                        <p:tgtEl>
                                          <p:spTgt spid="81929"/>
                                        </p:tgtEl>
                                      </p:cBhvr>
                                    </p:animEffect>
                                  </p:childTnLst>
                                </p:cTn>
                              </p:par>
                            </p:childTnLst>
                          </p:cTn>
                        </p:par>
                      </p:childTnLst>
                    </p:cTn>
                  </p:par>
                  <p:par>
                    <p:cTn id="35" fill="hold">
                      <p:stCondLst>
                        <p:cond delay="indefinite"/>
                      </p:stCondLst>
                      <p:childTnLst>
                        <p:par>
                          <p:cTn id="36" fill="hold">
                            <p:stCondLst>
                              <p:cond delay="0"/>
                            </p:stCondLst>
                            <p:childTnLst>
                              <p:par>
                                <p:cTn id="37" presetID="3" presetClass="entr" presetSubtype="10" fill="hold" grpId="0" nodeType="clickEffect">
                                  <p:stCondLst>
                                    <p:cond delay="0"/>
                                  </p:stCondLst>
                                  <p:childTnLst>
                                    <p:set>
                                      <p:cBhvr>
                                        <p:cTn id="38" dur="1" fill="hold">
                                          <p:stCondLst>
                                            <p:cond delay="0"/>
                                          </p:stCondLst>
                                        </p:cTn>
                                        <p:tgtEl>
                                          <p:spTgt spid="81930"/>
                                        </p:tgtEl>
                                        <p:attrNameLst>
                                          <p:attrName>style.visibility</p:attrName>
                                        </p:attrNameLst>
                                      </p:cBhvr>
                                      <p:to>
                                        <p:strVal val="visible"/>
                                      </p:to>
                                    </p:set>
                                    <p:animEffect transition="in" filter="blinds(horizontal)">
                                      <p:cBhvr>
                                        <p:cTn id="39" dur="500"/>
                                        <p:tgtEl>
                                          <p:spTgt spid="819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7" grpId="0" animBg="1"/>
      <p:bldP spid="81928" grpId="0" animBg="1"/>
      <p:bldP spid="81929" grpId="0" animBg="1"/>
      <p:bldP spid="8193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3" name="Rectangle 3"/>
          <p:cNvSpPr>
            <a:spLocks noGrp="1" noChangeArrowheads="1"/>
          </p:cNvSpPr>
          <p:nvPr>
            <p:ph type="body" idx="1"/>
          </p:nvPr>
        </p:nvSpPr>
        <p:spPr>
          <a:xfrm>
            <a:off x="395288" y="1772817"/>
            <a:ext cx="8229600" cy="3744416"/>
          </a:xfrm>
        </p:spPr>
        <p:txBody>
          <a:bodyPr/>
          <a:lstStyle/>
          <a:p>
            <a:pPr>
              <a:buFontTx/>
              <a:buNone/>
            </a:pPr>
            <a:r>
              <a:rPr lang="en-US" altLang="zh-CN" dirty="0" smtClean="0">
                <a:latin typeface="楷体_GB2312" pitchFamily="49" charset="-122"/>
                <a:ea typeface="楷体_GB2312" pitchFamily="49" charset="-122"/>
              </a:rPr>
              <a:t>      1945</a:t>
            </a:r>
            <a:r>
              <a:rPr lang="zh-CN" altLang="en-US" dirty="0">
                <a:latin typeface="楷体_GB2312" pitchFamily="49" charset="-122"/>
                <a:ea typeface="楷体_GB2312" pitchFamily="49" charset="-122"/>
              </a:rPr>
              <a:t>年</a:t>
            </a:r>
            <a:r>
              <a:rPr lang="en-US" altLang="zh-CN" dirty="0">
                <a:latin typeface="楷体_GB2312" pitchFamily="49" charset="-122"/>
                <a:ea typeface="楷体_GB2312" pitchFamily="49" charset="-122"/>
              </a:rPr>
              <a:t>1</a:t>
            </a:r>
            <a:r>
              <a:rPr lang="zh-CN" altLang="en-US" dirty="0">
                <a:latin typeface="楷体_GB2312" pitchFamily="49" charset="-122"/>
                <a:ea typeface="楷体_GB2312" pitchFamily="49" charset="-122"/>
              </a:rPr>
              <a:t>月，在英格兰的沃顿空军基地，一个上尉飞行员接受了一项任务：驾驶没有任何武器装备和防护设施的蚊式双引擎飞机深入到德军本土执行侦察任务。他觉得几乎无法完成任务，想象着飞机坐舱被炮弹击中的情景，那时自己将鲜血飞溅，连跳伞的力气都没有</a:t>
            </a:r>
            <a:r>
              <a:rPr lang="zh-CN" altLang="en-US" dirty="0" smtClean="0">
                <a:latin typeface="楷体_GB2312" pitchFamily="49" charset="-122"/>
                <a:ea typeface="楷体_GB2312" pitchFamily="49" charset="-122"/>
              </a:rPr>
              <a:t>。</a:t>
            </a:r>
            <a:endParaRPr lang="zh-CN" altLang="en-US" dirty="0">
              <a:latin typeface="楷体_GB2312" pitchFamily="49" charset="-122"/>
              <a:ea typeface="楷体_GB2312" pitchFamily="49" charset="-122"/>
            </a:endParaRPr>
          </a:p>
        </p:txBody>
      </p:sp>
      <p:sp>
        <p:nvSpPr>
          <p:cNvPr id="76805" name="AutoShape 5"/>
          <p:cNvSpPr>
            <a:spLocks noChangeArrowheads="1"/>
          </p:cNvSpPr>
          <p:nvPr/>
        </p:nvSpPr>
        <p:spPr bwMode="auto">
          <a:xfrm>
            <a:off x="0" y="188913"/>
            <a:ext cx="3167063" cy="647700"/>
          </a:xfrm>
          <a:prstGeom prst="flowChartPredefinedProcess">
            <a:avLst/>
          </a:prstGeom>
          <a:solidFill>
            <a:srgbClr val="FF9900"/>
          </a:solidFill>
          <a:ln w="9525">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800">
                <a:latin typeface="Arial" panose="020B0604020202020204" pitchFamily="34" charset="0"/>
                <a:ea typeface="宋体" panose="02010600030101010101" pitchFamily="2" charset="-122"/>
              </a:rPr>
              <a:t>预习检查</a:t>
            </a:r>
            <a:endParaRPr lang="zh-CN" altLang="en-US" sz="1800">
              <a:latin typeface="Arial" panose="020B0604020202020204" pitchFamily="34" charset="0"/>
              <a:ea typeface="宋体" panose="02010600030101010101" pitchFamily="2" charset="-122"/>
            </a:endParaRPr>
          </a:p>
        </p:txBody>
      </p:sp>
      <p:sp>
        <p:nvSpPr>
          <p:cNvPr id="76806" name="Rectangle 6"/>
          <p:cNvSpPr>
            <a:spLocks noChangeArrowheads="1"/>
          </p:cNvSpPr>
          <p:nvPr/>
        </p:nvSpPr>
        <p:spPr bwMode="auto">
          <a:xfrm>
            <a:off x="395288" y="260350"/>
            <a:ext cx="2195512" cy="533400"/>
          </a:xfrm>
          <a:prstGeom prst="rect">
            <a:avLst/>
          </a:prstGeom>
          <a:solidFill>
            <a:srgbClr val="FF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b="1">
                <a:latin typeface="Arial" panose="020B0604020202020204" pitchFamily="34" charset="0"/>
                <a:ea typeface="宋体" panose="02010600030101010101" pitchFamily="2" charset="-122"/>
              </a:rPr>
              <a:t> </a:t>
            </a:r>
            <a:r>
              <a:rPr lang="zh-CN" altLang="en-US" b="1">
                <a:latin typeface="Arial" panose="020B0604020202020204" pitchFamily="34" charset="0"/>
                <a:ea typeface="宋体" panose="02010600030101010101" pitchFamily="2" charset="-122"/>
              </a:rPr>
              <a:t>　</a:t>
            </a:r>
            <a:r>
              <a:rPr lang="zh-CN" altLang="en-US" sz="2900" b="1">
                <a:latin typeface="Arial" panose="020B0604020202020204" pitchFamily="34" charset="0"/>
                <a:ea typeface="宋体" panose="02010600030101010101" pitchFamily="2" charset="-122"/>
              </a:rPr>
              <a:t>小故事</a:t>
            </a:r>
            <a:endParaRPr lang="zh-CN" altLang="en-US" sz="2900" b="1">
              <a:latin typeface="Arial" panose="020B0604020202020204" pitchFamily="34" charset="0"/>
              <a:ea typeface="宋体" panose="02010600030101010101" pitchFamily="2" charset="-122"/>
            </a:endParaRPr>
          </a:p>
        </p:txBody>
      </p:sp>
    </p:spTree>
  </p:cSld>
  <p:clrMapOvr>
    <a:masterClrMapping/>
  </p:clrMapOvr>
  <p:transition spd="med">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6803">
                                            <p:txEl>
                                              <p:pRg st="0" end="0"/>
                                            </p:txEl>
                                          </p:spTgt>
                                        </p:tgtEl>
                                        <p:attrNameLst>
                                          <p:attrName>style.visibility</p:attrName>
                                        </p:attrNameLst>
                                      </p:cBhvr>
                                      <p:to>
                                        <p:strVal val="visible"/>
                                      </p:to>
                                    </p:set>
                                    <p:animEffect transition="in" filter="blinds(horizontal)">
                                      <p:cBhvr>
                                        <p:cTn id="7" dur="500"/>
                                        <p:tgtEl>
                                          <p:spTgt spid="7680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7" name="Rectangle 3"/>
          <p:cNvSpPr>
            <a:spLocks noGrp="1" noChangeArrowheads="1"/>
          </p:cNvSpPr>
          <p:nvPr>
            <p:ph type="body" idx="1"/>
          </p:nvPr>
        </p:nvSpPr>
        <p:spPr>
          <a:xfrm>
            <a:off x="611560" y="1484784"/>
            <a:ext cx="8229600" cy="4464050"/>
          </a:xfrm>
        </p:spPr>
        <p:txBody>
          <a:bodyPr/>
          <a:lstStyle/>
          <a:p>
            <a:pPr>
              <a:buFontTx/>
              <a:buNone/>
            </a:pPr>
            <a:r>
              <a:rPr lang="zh-CN" altLang="en-US" sz="2800" dirty="0" smtClean="0">
                <a:latin typeface="楷体_GB2312" pitchFamily="49" charset="-122"/>
                <a:ea typeface="楷体_GB2312" pitchFamily="49" charset="-122"/>
              </a:rPr>
              <a:t>      第二天</a:t>
            </a:r>
            <a:r>
              <a:rPr lang="zh-CN" altLang="en-US" sz="2800" dirty="0">
                <a:latin typeface="楷体_GB2312" pitchFamily="49" charset="-122"/>
                <a:ea typeface="楷体_GB2312" pitchFamily="49" charset="-122"/>
              </a:rPr>
              <a:t>，他驾机滑行在跑道上，他</a:t>
            </a:r>
            <a:r>
              <a:rPr lang="zh-CN" altLang="en-US" sz="2800" dirty="0" smtClean="0">
                <a:latin typeface="楷体_GB2312" pitchFamily="49" charset="-122"/>
                <a:ea typeface="楷体_GB2312" pitchFamily="49" charset="-122"/>
              </a:rPr>
              <a:t>告诫自己</a:t>
            </a:r>
            <a:r>
              <a:rPr lang="zh-CN" altLang="en-US" sz="2800" dirty="0">
                <a:latin typeface="楷体_GB2312" pitchFamily="49" charset="-122"/>
                <a:ea typeface="楷体_GB2312" pitchFamily="49" charset="-122"/>
              </a:rPr>
              <a:t>，现在，只是起飞，飞起来就行</a:t>
            </a:r>
            <a:r>
              <a:rPr lang="zh-CN" altLang="en-US" sz="2800" dirty="0" smtClean="0">
                <a:latin typeface="楷体_GB2312" pitchFamily="49" charset="-122"/>
                <a:ea typeface="楷体_GB2312" pitchFamily="49" charset="-122"/>
              </a:rPr>
              <a:t>。升</a:t>
            </a:r>
            <a:r>
              <a:rPr lang="zh-CN" altLang="en-US" sz="2800" dirty="0">
                <a:latin typeface="楷体_GB2312" pitchFamily="49" charset="-122"/>
                <a:ea typeface="楷体_GB2312" pitchFamily="49" charset="-122"/>
              </a:rPr>
              <a:t>到两万五千米高空时，他又告诫自己，现在所要做的，是在地面无线电的指导下，保持这个航向</a:t>
            </a:r>
            <a:r>
              <a:rPr lang="en-US" altLang="zh-CN" sz="2800" dirty="0">
                <a:latin typeface="楷体_GB2312" pitchFamily="49" charset="-122"/>
                <a:ea typeface="楷体_GB2312" pitchFamily="49" charset="-122"/>
              </a:rPr>
              <a:t>20</a:t>
            </a:r>
            <a:r>
              <a:rPr lang="zh-CN" altLang="en-US" sz="2800" dirty="0">
                <a:latin typeface="楷体_GB2312" pitchFamily="49" charset="-122"/>
                <a:ea typeface="楷体_GB2312" pitchFamily="49" charset="-122"/>
              </a:rPr>
              <a:t>分钟，就可以到达荷兰的素文岛，这个，不难做到。就这样，他不断告诫自己，下面只是飞越荷兰，这并不难，然后是飞临德国，根本不须</a:t>
            </a:r>
            <a:r>
              <a:rPr lang="zh-CN" altLang="en-US" sz="2800" dirty="0">
                <a:ea typeface="楷体_GB2312" pitchFamily="49" charset="-122"/>
              </a:rPr>
              <a:t>为整个航程胡思乱想，只想着要飞的每一段航程就足够了。最后，这位上尉终于安全地飞出了敌人的空域。</a:t>
            </a:r>
            <a:r>
              <a:rPr lang="zh-CN" altLang="en-US" sz="2800" dirty="0"/>
              <a:t> </a:t>
            </a:r>
            <a:endParaRPr lang="zh-CN" altLang="en-US" sz="2800" dirty="0"/>
          </a:p>
        </p:txBody>
      </p:sp>
      <p:sp>
        <p:nvSpPr>
          <p:cNvPr id="82948" name="AutoShape 4"/>
          <p:cNvSpPr>
            <a:spLocks noChangeArrowheads="1"/>
          </p:cNvSpPr>
          <p:nvPr/>
        </p:nvSpPr>
        <p:spPr bwMode="auto">
          <a:xfrm>
            <a:off x="0" y="188913"/>
            <a:ext cx="3167063" cy="647700"/>
          </a:xfrm>
          <a:prstGeom prst="flowChartPredefinedProcess">
            <a:avLst/>
          </a:prstGeom>
          <a:solidFill>
            <a:srgbClr val="FF9900"/>
          </a:solidFill>
          <a:ln w="9525">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800">
                <a:latin typeface="Arial" panose="020B0604020202020204" pitchFamily="34" charset="0"/>
                <a:ea typeface="宋体" panose="02010600030101010101" pitchFamily="2" charset="-122"/>
              </a:rPr>
              <a:t>预习检查</a:t>
            </a:r>
            <a:endParaRPr lang="zh-CN" altLang="en-US" sz="1800">
              <a:latin typeface="Arial" panose="020B0604020202020204" pitchFamily="34" charset="0"/>
              <a:ea typeface="宋体" panose="02010600030101010101" pitchFamily="2" charset="-122"/>
            </a:endParaRPr>
          </a:p>
        </p:txBody>
      </p:sp>
      <p:sp>
        <p:nvSpPr>
          <p:cNvPr id="82949" name="Rectangle 5"/>
          <p:cNvSpPr>
            <a:spLocks noChangeArrowheads="1"/>
          </p:cNvSpPr>
          <p:nvPr/>
        </p:nvSpPr>
        <p:spPr bwMode="auto">
          <a:xfrm>
            <a:off x="395288" y="260350"/>
            <a:ext cx="2195512" cy="533400"/>
          </a:xfrm>
          <a:prstGeom prst="rect">
            <a:avLst/>
          </a:prstGeom>
          <a:solidFill>
            <a:srgbClr val="FF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b="1">
                <a:latin typeface="Arial" panose="020B0604020202020204" pitchFamily="34" charset="0"/>
                <a:ea typeface="宋体" panose="02010600030101010101" pitchFamily="2" charset="-122"/>
              </a:rPr>
              <a:t> </a:t>
            </a:r>
            <a:r>
              <a:rPr lang="zh-CN" altLang="en-US" b="1">
                <a:latin typeface="Arial" panose="020B0604020202020204" pitchFamily="34" charset="0"/>
                <a:ea typeface="宋体" panose="02010600030101010101" pitchFamily="2" charset="-122"/>
              </a:rPr>
              <a:t>　</a:t>
            </a:r>
            <a:r>
              <a:rPr lang="zh-CN" altLang="en-US" sz="2900" b="1">
                <a:latin typeface="Arial" panose="020B0604020202020204" pitchFamily="34" charset="0"/>
                <a:ea typeface="宋体" panose="02010600030101010101" pitchFamily="2" charset="-122"/>
              </a:rPr>
              <a:t>小故事</a:t>
            </a:r>
            <a:endParaRPr lang="zh-CN" altLang="en-US" sz="2900" b="1">
              <a:latin typeface="Arial" panose="020B0604020202020204" pitchFamily="34" charset="0"/>
              <a:ea typeface="宋体" panose="02010600030101010101" pitchFamily="2" charset="-122"/>
            </a:endParaRPr>
          </a:p>
        </p:txBody>
      </p:sp>
    </p:spTree>
  </p:cSld>
  <p:clrMapOvr>
    <a:masterClrMapping/>
  </p:clrMapOvr>
  <p:transition spd="med">
    <p:blinds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1" name="Rectangle 3"/>
          <p:cNvSpPr>
            <a:spLocks noGrp="1" noChangeArrowheads="1"/>
          </p:cNvSpPr>
          <p:nvPr>
            <p:ph type="body" idx="1"/>
          </p:nvPr>
        </p:nvSpPr>
        <p:spPr/>
        <p:txBody>
          <a:bodyPr/>
          <a:lstStyle/>
          <a:p>
            <a:pPr>
              <a:buFontTx/>
              <a:buNone/>
            </a:pPr>
            <a:r>
              <a:rPr lang="en-US" altLang="zh-CN" i="1" dirty="0"/>
              <a:t>          </a:t>
            </a:r>
            <a:r>
              <a:rPr lang="zh-CN" altLang="en-US" dirty="0">
                <a:latin typeface="楷体_GB2312" pitchFamily="49" charset="-122"/>
                <a:ea typeface="楷体_GB2312" pitchFamily="49" charset="-122"/>
              </a:rPr>
              <a:t>当他接受盟军的奖励时，他说，我之所以成为孤胆英雄，完全是因为我小时候一段经历的启示。</a:t>
            </a:r>
            <a:br>
              <a:rPr lang="zh-CN" altLang="en-US" dirty="0">
                <a:latin typeface="楷体_GB2312" pitchFamily="49" charset="-122"/>
                <a:ea typeface="楷体_GB2312" pitchFamily="49" charset="-122"/>
              </a:rPr>
            </a:br>
            <a:r>
              <a:rPr lang="zh-CN" altLang="en-US" dirty="0">
                <a:latin typeface="Arial" panose="020B0604020202020204"/>
                <a:ea typeface="楷体_GB2312" pitchFamily="49" charset="-122"/>
              </a:rPr>
              <a:t>    </a:t>
            </a:r>
            <a:r>
              <a:rPr lang="zh-CN" altLang="en-US" dirty="0">
                <a:latin typeface="楷体_GB2312" pitchFamily="49" charset="-122"/>
                <a:ea typeface="楷体_GB2312" pitchFamily="49" charset="-122"/>
              </a:rPr>
              <a:t> </a:t>
            </a:r>
            <a:endParaRPr lang="zh-CN" altLang="en-US" dirty="0">
              <a:latin typeface="楷体_GB2312" pitchFamily="49" charset="-122"/>
              <a:ea typeface="楷体_GB2312" pitchFamily="49" charset="-122"/>
            </a:endParaRPr>
          </a:p>
          <a:p>
            <a:pPr>
              <a:buFontTx/>
              <a:buNone/>
            </a:pPr>
            <a:r>
              <a:rPr lang="zh-CN" altLang="en-US" dirty="0">
                <a:latin typeface="楷体_GB2312" pitchFamily="49" charset="-122"/>
                <a:ea typeface="楷体_GB2312" pitchFamily="49" charset="-122"/>
              </a:rPr>
              <a:t>      同学们，你们想知道这个人是谁，他是怎样克服自己的困难的吗？ </a:t>
            </a:r>
            <a:endParaRPr lang="zh-CN" altLang="en-US" dirty="0">
              <a:latin typeface="楷体_GB2312" pitchFamily="49" charset="-122"/>
              <a:ea typeface="楷体_GB2312" pitchFamily="49" charset="-122"/>
            </a:endParaRPr>
          </a:p>
        </p:txBody>
      </p:sp>
      <p:sp>
        <p:nvSpPr>
          <p:cNvPr id="83972" name="AutoShape 4"/>
          <p:cNvSpPr>
            <a:spLocks noChangeArrowheads="1"/>
          </p:cNvSpPr>
          <p:nvPr/>
        </p:nvSpPr>
        <p:spPr bwMode="auto">
          <a:xfrm>
            <a:off x="0" y="188913"/>
            <a:ext cx="3167063" cy="647700"/>
          </a:xfrm>
          <a:prstGeom prst="flowChartPredefinedProcess">
            <a:avLst/>
          </a:prstGeom>
          <a:solidFill>
            <a:srgbClr val="FF9900"/>
          </a:solidFill>
          <a:ln w="9525">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800">
                <a:latin typeface="Arial" panose="020B0604020202020204" pitchFamily="34" charset="0"/>
                <a:ea typeface="宋体" panose="02010600030101010101" pitchFamily="2" charset="-122"/>
              </a:rPr>
              <a:t>预习检查</a:t>
            </a:r>
            <a:endParaRPr lang="zh-CN" altLang="en-US" sz="1800">
              <a:latin typeface="Arial" panose="020B0604020202020204" pitchFamily="34" charset="0"/>
              <a:ea typeface="宋体" panose="02010600030101010101" pitchFamily="2" charset="-122"/>
            </a:endParaRPr>
          </a:p>
        </p:txBody>
      </p:sp>
      <p:sp>
        <p:nvSpPr>
          <p:cNvPr id="83973" name="Rectangle 5"/>
          <p:cNvSpPr>
            <a:spLocks noChangeArrowheads="1"/>
          </p:cNvSpPr>
          <p:nvPr/>
        </p:nvSpPr>
        <p:spPr bwMode="auto">
          <a:xfrm>
            <a:off x="395288" y="260350"/>
            <a:ext cx="2195512" cy="533400"/>
          </a:xfrm>
          <a:prstGeom prst="rect">
            <a:avLst/>
          </a:prstGeom>
          <a:solidFill>
            <a:srgbClr val="FF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b="1">
                <a:latin typeface="Arial" panose="020B0604020202020204" pitchFamily="34" charset="0"/>
                <a:ea typeface="宋体" panose="02010600030101010101" pitchFamily="2" charset="-122"/>
              </a:rPr>
              <a:t> </a:t>
            </a:r>
            <a:r>
              <a:rPr lang="zh-CN" altLang="en-US" b="1">
                <a:latin typeface="Arial" panose="020B0604020202020204" pitchFamily="34" charset="0"/>
                <a:ea typeface="宋体" panose="02010600030101010101" pitchFamily="2" charset="-122"/>
              </a:rPr>
              <a:t>　</a:t>
            </a:r>
            <a:r>
              <a:rPr lang="zh-CN" altLang="en-US" sz="2900" b="1">
                <a:latin typeface="Arial" panose="020B0604020202020204" pitchFamily="34" charset="0"/>
                <a:ea typeface="宋体" panose="02010600030101010101" pitchFamily="2" charset="-122"/>
              </a:rPr>
              <a:t>小故事</a:t>
            </a:r>
            <a:endParaRPr lang="zh-CN" altLang="en-US" sz="2900" b="1">
              <a:latin typeface="Arial" panose="020B0604020202020204" pitchFamily="34" charset="0"/>
              <a:ea typeface="宋体" panose="02010600030101010101" pitchFamily="2" charset="-122"/>
            </a:endParaRPr>
          </a:p>
        </p:txBody>
      </p:sp>
    </p:spTree>
  </p:cSld>
  <p:clrMapOvr>
    <a:masterClrMapping/>
  </p:clrMapOvr>
  <p:transition spd="med">
    <p:blinds dir="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9" name="Rectangle 3"/>
          <p:cNvSpPr>
            <a:spLocks noGrp="1" noChangeArrowheads="1"/>
          </p:cNvSpPr>
          <p:nvPr>
            <p:ph type="body" sz="half" idx="1"/>
          </p:nvPr>
        </p:nvSpPr>
        <p:spPr>
          <a:xfrm>
            <a:off x="539750" y="1341438"/>
            <a:ext cx="3527425" cy="4419600"/>
          </a:xfrm>
          <a:solidFill>
            <a:srgbClr val="FFFF00">
              <a:alpha val="44000"/>
            </a:srgbClr>
          </a:solidFill>
          <a:ln>
            <a:solidFill>
              <a:srgbClr val="FF6600"/>
            </a:solidFill>
            <a:miter lim="800000"/>
          </a:ln>
        </p:spPr>
        <p:txBody>
          <a:bodyPr/>
          <a:lstStyle/>
          <a:p>
            <a:pPr>
              <a:buFontTx/>
              <a:buNone/>
            </a:pPr>
            <a:r>
              <a:rPr lang="en-US" altLang="zh-CN" sz="2800" dirty="0">
                <a:latin typeface="楷体_GB2312" pitchFamily="49" charset="-122"/>
                <a:ea typeface="楷体_GB2312" pitchFamily="49" charset="-122"/>
              </a:rPr>
              <a:t>    </a:t>
            </a:r>
            <a:r>
              <a:rPr lang="zh-CN" altLang="en-US" sz="2800" dirty="0">
                <a:latin typeface="楷体_GB2312" pitchFamily="49" charset="-122"/>
                <a:ea typeface="楷体_GB2312" pitchFamily="49" charset="-122"/>
              </a:rPr>
              <a:t>莫顿</a:t>
            </a:r>
            <a:r>
              <a:rPr lang="en-US" altLang="zh-CN" sz="2800" dirty="0">
                <a:latin typeface="Arial" panose="020B0604020202020204"/>
                <a:ea typeface="楷体_GB2312" pitchFamily="49" charset="-122"/>
              </a:rPr>
              <a:t>·</a:t>
            </a:r>
            <a:r>
              <a:rPr lang="zh-CN" altLang="en-US" sz="2800" dirty="0">
                <a:latin typeface="楷体_GB2312" pitchFamily="49" charset="-122"/>
                <a:ea typeface="楷体_GB2312" pitchFamily="49" charset="-122"/>
              </a:rPr>
              <a:t>亨特（</a:t>
            </a:r>
            <a:r>
              <a:rPr lang="en-US" altLang="zh-CN" sz="2800" dirty="0">
                <a:latin typeface="楷体_GB2312" pitchFamily="49" charset="-122"/>
                <a:ea typeface="楷体_GB2312" pitchFamily="49" charset="-122"/>
              </a:rPr>
              <a:t>Morton Hunt</a:t>
            </a:r>
            <a:r>
              <a:rPr lang="zh-CN" altLang="en-US" sz="2800" dirty="0">
                <a:latin typeface="楷体_GB2312" pitchFamily="49" charset="-122"/>
                <a:ea typeface="楷体_GB2312" pitchFamily="49" charset="-122"/>
              </a:rPr>
              <a:t>），美国作家。早年曾在空军服役，做过空军飞行员。在二战时期，他曾驾机执行过对德国的侦察任务。 </a:t>
            </a:r>
            <a:endParaRPr lang="zh-CN" altLang="en-US" sz="2800" dirty="0">
              <a:latin typeface="楷体_GB2312" pitchFamily="49" charset="-122"/>
              <a:ea typeface="楷体_GB2312" pitchFamily="49" charset="-122"/>
            </a:endParaRPr>
          </a:p>
        </p:txBody>
      </p:sp>
      <p:sp>
        <p:nvSpPr>
          <p:cNvPr id="86038" name="AutoShape 22"/>
          <p:cNvSpPr>
            <a:spLocks noChangeArrowheads="1"/>
          </p:cNvSpPr>
          <p:nvPr/>
        </p:nvSpPr>
        <p:spPr bwMode="auto">
          <a:xfrm>
            <a:off x="0" y="188913"/>
            <a:ext cx="3167063" cy="647700"/>
          </a:xfrm>
          <a:prstGeom prst="flowChartPredefinedProcess">
            <a:avLst/>
          </a:prstGeom>
          <a:solidFill>
            <a:srgbClr val="FF9900"/>
          </a:solidFill>
          <a:ln w="9525">
            <a:solidFill>
              <a:schemeClr val="tx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800">
                <a:latin typeface="Arial" panose="020B0604020202020204" pitchFamily="34" charset="0"/>
                <a:ea typeface="宋体" panose="02010600030101010101" pitchFamily="2" charset="-122"/>
              </a:rPr>
              <a:t>预习检查</a:t>
            </a:r>
            <a:endParaRPr lang="zh-CN" altLang="en-US" sz="1800">
              <a:latin typeface="Arial" panose="020B0604020202020204" pitchFamily="34" charset="0"/>
              <a:ea typeface="宋体" panose="02010600030101010101" pitchFamily="2" charset="-122"/>
            </a:endParaRPr>
          </a:p>
        </p:txBody>
      </p:sp>
      <p:sp>
        <p:nvSpPr>
          <p:cNvPr id="86039" name="Rectangle 23"/>
          <p:cNvSpPr>
            <a:spLocks noChangeArrowheads="1"/>
          </p:cNvSpPr>
          <p:nvPr/>
        </p:nvSpPr>
        <p:spPr bwMode="auto">
          <a:xfrm>
            <a:off x="395288" y="260350"/>
            <a:ext cx="2195512" cy="533400"/>
          </a:xfrm>
          <a:prstGeom prst="rect">
            <a:avLst/>
          </a:prstGeom>
          <a:solidFill>
            <a:srgbClr val="FF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b="1" dirty="0">
                <a:latin typeface="Arial" panose="020B0604020202020204" pitchFamily="34" charset="0"/>
                <a:ea typeface="宋体" panose="02010600030101010101" pitchFamily="2" charset="-122"/>
              </a:rPr>
              <a:t>   </a:t>
            </a:r>
            <a:r>
              <a:rPr lang="zh-CN" altLang="en-US" sz="2900" b="1" dirty="0">
                <a:latin typeface="Arial" panose="020B0604020202020204" pitchFamily="34" charset="0"/>
                <a:ea typeface="宋体" panose="02010600030101010101" pitchFamily="2" charset="-122"/>
              </a:rPr>
              <a:t>作者介绍</a:t>
            </a:r>
            <a:endParaRPr lang="zh-CN" altLang="en-US" sz="2900" b="1" dirty="0">
              <a:latin typeface="Arial" panose="020B0604020202020204" pitchFamily="34" charset="0"/>
              <a:ea typeface="宋体" panose="02010600030101010101" pitchFamily="2" charset="-122"/>
            </a:endParaRPr>
          </a:p>
        </p:txBody>
      </p:sp>
      <p:pic>
        <p:nvPicPr>
          <p:cNvPr id="86041" name="Picture 25" descr="精彩壁纸-您正在欣赏清晰大图-每天都来换张桌面，每天都有好心情">
            <a:hlinkClick r:id="rId1"/>
          </p:cNvPr>
          <p:cNvPicPr>
            <a:picLocks noChangeAspect="1" noChangeArrowheads="1"/>
          </p:cNvPicPr>
          <p:nvPr/>
        </p:nvPicPr>
        <p:blipFill>
          <a:blip r:embed="rId2" cstate="email"/>
          <a:srcRect/>
          <a:stretch>
            <a:fillRect/>
          </a:stretch>
        </p:blipFill>
        <p:spPr bwMode="auto">
          <a:xfrm>
            <a:off x="4427538" y="1989138"/>
            <a:ext cx="4249737" cy="295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blinds dir="vert"/>
  </p:transition>
  <p:timing>
    <p:tnLst>
      <p:par>
        <p:cTn id="1" dur="indefinite" restart="never" nodeType="tmRoot"/>
      </p:par>
    </p:tnLst>
  </p:timing>
</p:sld>
</file>

<file path=ppt/theme/theme1.xml><?xml version="1.0" encoding="utf-8"?>
<a:theme xmlns:a="http://schemas.openxmlformats.org/drawingml/2006/main" name="第一PPT模板网-WWW.1PPT.COM">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spPr>
      <a:bodyPr vert="horz" wrap="none" lIns="91440" tIns="45720" rIns="91440" bIns="45720" numCol="1" anchor="ctr" anchorCtr="0" compatLnSpc="1">
        <a:spAutoFit/>
      </a:bodyPr>
      <a:lstStyle>
        <a:defPPr marL="0" marR="0" indent="0" algn="l" defTabSz="914400" rtl="0" eaLnBrk="1" fontAlgn="base" latinLnBrk="0" hangingPunct="1">
          <a:lnSpc>
            <a:spcPct val="100000"/>
          </a:lnSpc>
          <a:spcBef>
            <a:spcPct val="0"/>
          </a:spcBef>
          <a:spcAft>
            <a:spcPct val="0"/>
          </a:spcAft>
          <a:buClrTx/>
          <a:buSzTx/>
          <a:buFontTx/>
          <a:buNone/>
          <a:defRPr kumimoji="0" lang="zh-CN" altLang="en-US" sz="2800" b="0" i="0" u="none" strike="noStrike" cap="none" normalizeH="0" baseline="0" smtClean="0">
            <a:ln>
              <a:noFill/>
            </a:ln>
            <a:solidFill>
              <a:schemeClr val="tx1"/>
            </a:solidFill>
            <a:effectLst/>
            <a:latin typeface="楷体_GB2312" pitchFamily="49" charset="-122"/>
            <a:ea typeface="楷体_GB2312" pitchFamily="49" charset="-122"/>
          </a:defRPr>
        </a:defPPr>
      </a:lstStyle>
    </a:spDef>
    <a:lnDef>
      <a:spPr bwMode="auto">
        <a:xfrm>
          <a:off x="0" y="0"/>
          <a:ext cx="1" cy="1"/>
        </a:xfrm>
        <a:custGeom>
          <a:avLst/>
          <a:gdLst/>
          <a:ahLst/>
          <a:cxnLst/>
          <a:rect l="0" t="0" r="0" b="0"/>
          <a:pathLst/>
        </a:custGeom>
        <a:noFill/>
        <a:ln>
          <a:noFill/>
        </a:ln>
      </a:spPr>
      <a:bodyPr vert="horz" wrap="none" lIns="91440" tIns="45720" rIns="91440" bIns="45720" numCol="1" anchor="ctr" anchorCtr="0" compatLnSpc="1">
        <a:spAutoFit/>
      </a:bodyPr>
      <a:lstStyle>
        <a:defPPr marL="0" marR="0" indent="0" algn="l" defTabSz="914400" rtl="0" eaLnBrk="1" fontAlgn="base" latinLnBrk="0" hangingPunct="1">
          <a:lnSpc>
            <a:spcPct val="100000"/>
          </a:lnSpc>
          <a:spcBef>
            <a:spcPct val="0"/>
          </a:spcBef>
          <a:spcAft>
            <a:spcPct val="0"/>
          </a:spcAft>
          <a:buClrTx/>
          <a:buSzTx/>
          <a:buFontTx/>
          <a:buNone/>
          <a:defRPr kumimoji="0" lang="zh-CN" altLang="en-US" sz="2800" b="0" i="0" u="none" strike="noStrike" cap="none" normalizeH="0" baseline="0" smtClean="0">
            <a:ln>
              <a:noFill/>
            </a:ln>
            <a:solidFill>
              <a:schemeClr val="tx1"/>
            </a:solidFill>
            <a:effectLst/>
            <a:latin typeface="楷体_GB2312" pitchFamily="49" charset="-122"/>
            <a:ea typeface="楷体_GB2312" pitchFamily="49" charset="-122"/>
          </a:defRPr>
        </a:defPPr>
      </a:lstStyle>
    </a:lnDef>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5040</Words>
  <Application>WPS 演示</Application>
  <PresentationFormat>全屏显示(4:3)</PresentationFormat>
  <Paragraphs>481</Paragraphs>
  <Slides>40</Slides>
  <Notes>0</Notes>
  <HiddenSlides>7</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40</vt:i4>
      </vt:variant>
    </vt:vector>
  </HeadingPairs>
  <TitlesOfParts>
    <vt:vector size="55" baseType="lpstr">
      <vt:lpstr>Arial</vt:lpstr>
      <vt:lpstr>宋体</vt:lpstr>
      <vt:lpstr>Wingdings</vt:lpstr>
      <vt:lpstr>楷体_GB2312</vt:lpstr>
      <vt:lpstr>Calibri</vt:lpstr>
      <vt:lpstr>华文中宋</vt:lpstr>
      <vt:lpstr>微软雅黑</vt:lpstr>
      <vt:lpstr>Times New Roman</vt:lpstr>
      <vt:lpstr>Arial</vt:lpstr>
      <vt:lpstr>Arial Unicode MS</vt:lpstr>
      <vt:lpstr>Times New Roman</vt:lpstr>
      <vt:lpstr>华文行楷</vt:lpstr>
      <vt:lpstr>华文隶书</vt:lpstr>
      <vt:lpstr>新宋体</vt:lpstr>
      <vt:lpstr>第一PPT模板网-WWW.1PPT.COM</vt:lpstr>
      <vt:lpstr>走一步，再走一步</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“走一步，再走一步”是什么意思？</vt:lpstr>
      <vt:lpstr>PowerPoint 演示文稿</vt:lpstr>
      <vt:lpstr>PowerPoint 演示文稿</vt:lpstr>
      <vt:lpstr>PowerPoint 演示文稿</vt:lpstr>
      <vt:lpstr>PowerPoint 演示文稿</vt:lpstr>
      <vt:lpstr>PowerPoint 演示文稿</vt:lpstr>
      <vt:lpstr>PowerPoint 演示文稿</vt:lpstr>
      <vt:lpstr>作者还用什么方法刻画了我当时的 心理状态？ </vt:lpstr>
      <vt:lpstr>PowerPoint 演示文稿</vt:lpstr>
      <vt:lpstr>PowerPoint 演示文稿</vt:lpstr>
      <vt:lpstr>PowerPoint 演示文稿</vt:lpstr>
      <vt:lpstr>   例如：“我的信心大增：我能办到的”</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keywords>第一PPT模板网-WWW.1PPT.COM</cp:keywords>
  <dc:description>第一PPT模板网-WWW.1PPT.COM
</dc:description>
  <dc:subject>第一PPT模板网-WWW.1PPT.COM</dc:subject>
  <cp:category>第一PPT模板网-WWW.1PPT.COM</cp:category>
  <cp:lastModifiedBy>wuhan</cp:lastModifiedBy>
  <cp:revision>53</cp:revision>
  <dcterms:created xsi:type="dcterms:W3CDTF">2009-08-22T15:31:00Z</dcterms:created>
  <dcterms:modified xsi:type="dcterms:W3CDTF">2017-10-19T01:49:37Z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2052-10.1.0.6875</vt:lpwstr>
  </property>
</Properties>
</file>