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sldIdLst>
    <p:sldId id="258" r:id="rId3"/>
    <p:sldId id="256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-204470"/>
            <a:ext cx="9838055" cy="7266940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-247015"/>
            <a:ext cx="9780905" cy="73526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785" y="-237490"/>
            <a:ext cx="9790430" cy="73336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210" y="-252095"/>
            <a:ext cx="9847580" cy="73621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-227965"/>
            <a:ext cx="9799955" cy="73145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785" y="-256540"/>
            <a:ext cx="9790430" cy="73717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785" y="-242570"/>
            <a:ext cx="9790430" cy="73431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-204470"/>
            <a:ext cx="9838055" cy="72669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735" y="-247015"/>
            <a:ext cx="9828530" cy="73526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59535" y="-138430"/>
            <a:ext cx="9599930" cy="71354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-227965"/>
            <a:ext cx="9799955" cy="73145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-261620"/>
            <a:ext cx="9819005" cy="73812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735" y="-261620"/>
            <a:ext cx="9828530" cy="73812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785" y="-271145"/>
            <a:ext cx="9790430" cy="74002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260" y="-237490"/>
            <a:ext cx="9809480" cy="73336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-256540"/>
            <a:ext cx="9799955" cy="73717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6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WPS 演示</Application>
  <PresentationFormat>宽屏</PresentationFormat>
  <Paragraphs>4</Paragraphs>
  <Slides>15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Office 主题</vt:lpstr>
      <vt:lpstr>PowerPoint 演示文稿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wuhan</cp:lastModifiedBy>
  <cp:revision>3</cp:revision>
  <dcterms:created xsi:type="dcterms:W3CDTF">2018-03-01T02:03:00Z</dcterms:created>
  <dcterms:modified xsi:type="dcterms:W3CDTF">2018-09-18T03:00:13Z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